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14" r:id="rId1"/>
  </p:sldMasterIdLst>
  <p:notesMasterIdLst>
    <p:notesMasterId r:id="rId31"/>
  </p:notesMasterIdLst>
  <p:sldIdLst>
    <p:sldId id="575" r:id="rId2"/>
    <p:sldId id="546" r:id="rId3"/>
    <p:sldId id="543" r:id="rId4"/>
    <p:sldId id="544" r:id="rId5"/>
    <p:sldId id="545" r:id="rId6"/>
    <p:sldId id="600" r:id="rId7"/>
    <p:sldId id="603" r:id="rId8"/>
    <p:sldId id="601" r:id="rId9"/>
    <p:sldId id="604" r:id="rId10"/>
    <p:sldId id="605" r:id="rId11"/>
    <p:sldId id="541" r:id="rId12"/>
    <p:sldId id="540" r:id="rId13"/>
    <p:sldId id="538" r:id="rId14"/>
    <p:sldId id="594" r:id="rId15"/>
    <p:sldId id="518" r:id="rId16"/>
    <p:sldId id="525" r:id="rId17"/>
    <p:sldId id="531" r:id="rId18"/>
    <p:sldId id="549" r:id="rId19"/>
    <p:sldId id="550" r:id="rId20"/>
    <p:sldId id="526" r:id="rId21"/>
    <p:sldId id="542" r:id="rId22"/>
    <p:sldId id="595" r:id="rId23"/>
    <p:sldId id="596" r:id="rId24"/>
    <p:sldId id="597" r:id="rId25"/>
    <p:sldId id="598" r:id="rId26"/>
    <p:sldId id="599" r:id="rId27"/>
    <p:sldId id="572" r:id="rId28"/>
    <p:sldId id="537" r:id="rId29"/>
    <p:sldId id="49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8"/>
    <p:restoredTop sz="94884"/>
  </p:normalViewPr>
  <p:slideViewPr>
    <p:cSldViewPr snapToGrid="0" snapToObjects="1">
      <p:cViewPr>
        <p:scale>
          <a:sx n="90" d="100"/>
          <a:sy n="90" d="100"/>
        </p:scale>
        <p:origin x="1240" y="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E8A874-ABEA-4F89-8B96-EB2F93EAE087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11A8E563-31B9-4B65-B68C-F01E9A39B7C5}">
      <dgm:prSet phldrT="[Text]" custT="1"/>
      <dgm:spPr>
        <a:solidFill>
          <a:srgbClr val="FF00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aseline="0" dirty="0" err="1" smtClean="0">
              <a:solidFill>
                <a:schemeClr val="tx1"/>
              </a:solidFill>
            </a:rPr>
            <a:t>Simulasi</a:t>
          </a:r>
          <a:r>
            <a:rPr lang="en-US" sz="2000" baseline="0" dirty="0" smtClean="0">
              <a:solidFill>
                <a:schemeClr val="tx1"/>
              </a:solidFill>
            </a:rPr>
            <a:t> </a:t>
          </a:r>
          <a:r>
            <a:rPr lang="en-US" sz="2000" baseline="0" dirty="0" err="1" smtClean="0">
              <a:solidFill>
                <a:schemeClr val="tx1"/>
              </a:solidFill>
            </a:rPr>
            <a:t>pengisian</a:t>
          </a:r>
          <a:r>
            <a:rPr lang="en-US" sz="2000" baseline="0" dirty="0" smtClean="0">
              <a:solidFill>
                <a:schemeClr val="tx1"/>
              </a:solidFill>
            </a:rPr>
            <a:t> </a:t>
          </a:r>
          <a:r>
            <a:rPr lang="en-US" sz="2000" baseline="0" dirty="0" err="1" smtClean="0">
              <a:solidFill>
                <a:schemeClr val="tx1"/>
              </a:solidFill>
            </a:rPr>
            <a:t>dan</a:t>
          </a:r>
          <a:r>
            <a:rPr lang="en-US" sz="2000" baseline="0" dirty="0" smtClean="0">
              <a:solidFill>
                <a:schemeClr val="tx1"/>
              </a:solidFill>
            </a:rPr>
            <a:t> </a:t>
          </a:r>
          <a:r>
            <a:rPr lang="en-US" sz="2000" baseline="0" dirty="0" err="1" smtClean="0">
              <a:solidFill>
                <a:schemeClr val="tx1"/>
              </a:solidFill>
            </a:rPr>
            <a:t>diskusi</a:t>
          </a:r>
          <a:r>
            <a:rPr lang="en-US" sz="2000" baseline="0" dirty="0" smtClean="0">
              <a:solidFill>
                <a:schemeClr val="tx1"/>
              </a:solidFill>
            </a:rPr>
            <a:t> </a:t>
          </a:r>
          <a:r>
            <a:rPr lang="en-US" sz="2000" baseline="0" dirty="0" err="1" smtClean="0">
              <a:solidFill>
                <a:schemeClr val="tx1"/>
              </a:solidFill>
            </a:rPr>
            <a:t>penilaian</a:t>
          </a:r>
          <a:r>
            <a:rPr lang="en-US" sz="2000" baseline="0" dirty="0" smtClean="0">
              <a:solidFill>
                <a:schemeClr val="tx1"/>
              </a:solidFill>
            </a:rPr>
            <a:t> </a:t>
          </a:r>
          <a:r>
            <a:rPr lang="en-US" sz="2000" baseline="0" dirty="0" err="1" smtClean="0">
              <a:solidFill>
                <a:schemeClr val="tx1"/>
              </a:solidFill>
            </a:rPr>
            <a:t>diri</a:t>
          </a:r>
          <a:r>
            <a:rPr lang="en-US" sz="2000" baseline="0" smtClean="0">
              <a:solidFill>
                <a:schemeClr val="tx1"/>
              </a:solidFill>
            </a:rPr>
            <a:t>  </a:t>
          </a:r>
          <a:r>
            <a:rPr lang="en-US" sz="2000" baseline="0" dirty="0" smtClean="0">
              <a:solidFill>
                <a:schemeClr val="tx1"/>
              </a:solidFill>
            </a:rPr>
            <a:t>(40’)</a:t>
          </a:r>
          <a:endParaRPr lang="en-US" sz="2000" dirty="0" smtClean="0">
            <a:solidFill>
              <a:schemeClr val="tx1"/>
            </a:solidFill>
          </a:endParaRPr>
        </a:p>
        <a:p>
          <a:pPr defTabSz="889000">
            <a:spcBef>
              <a:spcPct val="0"/>
            </a:spcBef>
          </a:pPr>
          <a:endParaRPr lang="id-ID" sz="2000" dirty="0">
            <a:solidFill>
              <a:schemeClr val="tx1"/>
            </a:solidFill>
          </a:endParaRPr>
        </a:p>
      </dgm:t>
    </dgm:pt>
    <dgm:pt modelId="{9630EB63-1FFE-48CA-AD1A-C4A3268AF105}" type="parTrans" cxnId="{A96992F3-ADFD-4299-B23B-A2B237EC0BA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CF431C7E-7990-4751-A0B6-2F5FAEBA22F6}" type="sibTrans" cxnId="{A96992F3-ADFD-4299-B23B-A2B237EC0BA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B625EC08-6F42-4D28-9B3B-45AC2A9B8B60}">
      <dgm:prSet phldrT="[Text]" custT="1"/>
      <dgm:spPr>
        <a:solidFill>
          <a:srgbClr val="00B0F0"/>
        </a:solidFill>
      </dgm:spPr>
      <dgm:t>
        <a:bodyPr/>
        <a:lstStyle/>
        <a:p>
          <a:r>
            <a:rPr lang="id-ID" sz="2000" dirty="0" smtClean="0">
              <a:solidFill>
                <a:schemeClr val="tx1"/>
              </a:solidFill>
            </a:rPr>
            <a:t>Penguatan (10’)</a:t>
          </a:r>
          <a:endParaRPr lang="id-ID" sz="2000" dirty="0">
            <a:solidFill>
              <a:schemeClr val="tx1"/>
            </a:solidFill>
          </a:endParaRPr>
        </a:p>
      </dgm:t>
    </dgm:pt>
    <dgm:pt modelId="{494CBF1D-48BC-4D2C-B73E-0276BFECC5F8}" type="parTrans" cxnId="{181880DB-D29A-49C3-B155-1DFBEC14885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7A29D913-3007-49EC-AB22-1E032A9AF3A5}" type="sibTrans" cxnId="{181880DB-D29A-49C3-B155-1DFBEC148857}">
      <dgm:prSet/>
      <dgm:spPr/>
      <dgm:t>
        <a:bodyPr/>
        <a:lstStyle/>
        <a:p>
          <a:endParaRPr lang="id-ID">
            <a:solidFill>
              <a:schemeClr val="tx1"/>
            </a:solidFill>
          </a:endParaRPr>
        </a:p>
      </dgm:t>
    </dgm:pt>
    <dgm:pt modelId="{67D14245-D18C-8F4A-AC7E-34F66B5F8D40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- </a:t>
          </a:r>
          <a:r>
            <a:rPr lang="en-US" dirty="0" err="1" smtClean="0">
              <a:solidFill>
                <a:schemeClr val="tx1"/>
              </a:solidFill>
            </a:rPr>
            <a:t>Identifikasi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kegiatan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secara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berkelompok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pembelajaran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pada</a:t>
          </a:r>
          <a:r>
            <a:rPr lang="en-US" dirty="0" smtClean="0">
              <a:solidFill>
                <a:schemeClr val="tx1"/>
              </a:solidFill>
            </a:rPr>
            <a:t> video (110’)</a:t>
          </a:r>
        </a:p>
      </dgm:t>
    </dgm:pt>
    <dgm:pt modelId="{C5301B36-A166-5947-859E-37EEF70A5A99}" type="parTrans" cxnId="{53F1CBFE-D304-D74D-867F-B4810C080962}">
      <dgm:prSet/>
      <dgm:spPr/>
      <dgm:t>
        <a:bodyPr/>
        <a:lstStyle/>
        <a:p>
          <a:endParaRPr lang="en-US"/>
        </a:p>
      </dgm:t>
    </dgm:pt>
    <dgm:pt modelId="{3F7C1266-4B9A-7240-9BA8-E6CD0B6AFD94}" type="sibTrans" cxnId="{53F1CBFE-D304-D74D-867F-B4810C080962}">
      <dgm:prSet/>
      <dgm:spPr/>
      <dgm:t>
        <a:bodyPr/>
        <a:lstStyle/>
        <a:p>
          <a:endParaRPr lang="en-US"/>
        </a:p>
      </dgm:t>
    </dgm:pt>
    <dgm:pt modelId="{CE567B84-5DB2-5F4E-A1C4-1C15968635CD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- </a:t>
          </a:r>
          <a:r>
            <a:rPr lang="en-US" dirty="0" err="1" smtClean="0">
              <a:solidFill>
                <a:schemeClr val="tx1"/>
              </a:solidFill>
            </a:rPr>
            <a:t>Persentasi</a:t>
          </a:r>
          <a:r>
            <a:rPr lang="en-US" baseline="0" dirty="0" smtClean="0">
              <a:solidFill>
                <a:schemeClr val="tx1"/>
              </a:solidFill>
            </a:rPr>
            <a:t> (40’)</a:t>
          </a:r>
          <a:endParaRPr lang="en-US" dirty="0" smtClean="0">
            <a:solidFill>
              <a:schemeClr val="tx1"/>
            </a:solidFill>
          </a:endParaRPr>
        </a:p>
      </dgm:t>
    </dgm:pt>
    <dgm:pt modelId="{0CB47D57-EAD2-874B-BE26-03B85925441F}" type="parTrans" cxnId="{A268B4B0-5B18-8948-BDE2-5973A9D278CB}">
      <dgm:prSet/>
      <dgm:spPr/>
      <dgm:t>
        <a:bodyPr/>
        <a:lstStyle/>
        <a:p>
          <a:endParaRPr lang="en-US"/>
        </a:p>
      </dgm:t>
    </dgm:pt>
    <dgm:pt modelId="{4D8B69F4-F5FF-D44A-B870-FD632634BA90}" type="sibTrans" cxnId="{A268B4B0-5B18-8948-BDE2-5973A9D278CB}">
      <dgm:prSet/>
      <dgm:spPr/>
      <dgm:t>
        <a:bodyPr/>
        <a:lstStyle/>
        <a:p>
          <a:endParaRPr lang="en-US"/>
        </a:p>
      </dgm:t>
    </dgm:pt>
    <dgm:pt modelId="{33C26DC0-D8E9-7046-96E0-68675CE65F5B}">
      <dgm:prSet/>
      <dgm:spPr/>
      <dgm:t>
        <a:bodyPr/>
        <a:lstStyle/>
        <a:p>
          <a:r>
            <a:rPr lang="id-ID" smtClean="0">
              <a:solidFill>
                <a:schemeClr val="tx1"/>
              </a:solidFill>
            </a:rPr>
            <a:t>Fasilitator menjelaskan konsep dasar HOTS dan membagi kelompok(</a:t>
          </a:r>
          <a:r>
            <a:rPr lang="en-US" smtClean="0">
              <a:solidFill>
                <a:schemeClr val="tx1"/>
              </a:solidFill>
            </a:rPr>
            <a:t>3</a:t>
          </a:r>
          <a:r>
            <a:rPr lang="id-ID" smtClean="0">
              <a:solidFill>
                <a:schemeClr val="tx1"/>
              </a:solidFill>
            </a:rPr>
            <a:t>0’)</a:t>
          </a:r>
          <a:endParaRPr lang="id-ID" dirty="0">
            <a:solidFill>
              <a:schemeClr val="tx1"/>
            </a:solidFill>
          </a:endParaRPr>
        </a:p>
      </dgm:t>
    </dgm:pt>
    <dgm:pt modelId="{04A0AE51-FB4F-A944-A83C-093AE7FACBF4}" type="parTrans" cxnId="{14E884A4-06C7-594E-AE47-419D30879F50}">
      <dgm:prSet/>
      <dgm:spPr/>
      <dgm:t>
        <a:bodyPr/>
        <a:lstStyle/>
        <a:p>
          <a:endParaRPr lang="en-US"/>
        </a:p>
      </dgm:t>
    </dgm:pt>
    <dgm:pt modelId="{E20BB64D-1782-9F42-B60E-AF63CB13E320}" type="sibTrans" cxnId="{14E884A4-06C7-594E-AE47-419D30879F50}">
      <dgm:prSet/>
      <dgm:spPr/>
      <dgm:t>
        <a:bodyPr/>
        <a:lstStyle/>
        <a:p>
          <a:endParaRPr lang="en-US"/>
        </a:p>
      </dgm:t>
    </dgm:pt>
    <dgm:pt modelId="{D32A29F0-7862-47F4-81E0-BF146BB0FCB6}" type="pres">
      <dgm:prSet presAssocID="{0FE8A874-ABEA-4F89-8B96-EB2F93EAE0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347B2E37-9A0D-4D73-ABE7-6D26E0D6D5CC}" type="pres">
      <dgm:prSet presAssocID="{11A8E563-31B9-4B65-B68C-F01E9A39B7C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F68EE9A-C817-4FAA-8158-E26A4E14D424}" type="pres">
      <dgm:prSet presAssocID="{CF431C7E-7990-4751-A0B6-2F5FAEBA22F6}" presName="sibTrans" presStyleLbl="sibTrans2D1" presStyleIdx="0" presStyleCnt="4"/>
      <dgm:spPr/>
      <dgm:t>
        <a:bodyPr/>
        <a:lstStyle/>
        <a:p>
          <a:endParaRPr lang="id-ID"/>
        </a:p>
      </dgm:t>
    </dgm:pt>
    <dgm:pt modelId="{5A9E98A9-C8D1-4D05-A101-55787F4DEB39}" type="pres">
      <dgm:prSet presAssocID="{CF431C7E-7990-4751-A0B6-2F5FAEBA22F6}" presName="connectorText" presStyleLbl="sibTrans2D1" presStyleIdx="0" presStyleCnt="4"/>
      <dgm:spPr/>
      <dgm:t>
        <a:bodyPr/>
        <a:lstStyle/>
        <a:p>
          <a:endParaRPr lang="id-ID"/>
        </a:p>
      </dgm:t>
    </dgm:pt>
    <dgm:pt modelId="{21ECFDFE-3254-BE4F-BCE1-7B0B3C9A6723}" type="pres">
      <dgm:prSet presAssocID="{33C26DC0-D8E9-7046-96E0-68675CE65F5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82AC08-1306-D74D-A387-DDEBF92531FC}" type="pres">
      <dgm:prSet presAssocID="{E20BB64D-1782-9F42-B60E-AF63CB13E32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CA0D5FA-085E-B646-9B35-7993ADE17F59}" type="pres">
      <dgm:prSet presAssocID="{E20BB64D-1782-9F42-B60E-AF63CB13E32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6FD991-C036-2F47-B98E-A2AB52918EAB}" type="pres">
      <dgm:prSet presAssocID="{67D14245-D18C-8F4A-AC7E-34F66B5F8D4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2F9B53-4EB5-BF4F-B273-93EB4414BE9E}" type="pres">
      <dgm:prSet presAssocID="{3F7C1266-4B9A-7240-9BA8-E6CD0B6AFD9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BF79275-1F2B-6D4A-9159-C26805403C68}" type="pres">
      <dgm:prSet presAssocID="{3F7C1266-4B9A-7240-9BA8-E6CD0B6AFD9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8FE4A91-675C-4F4F-B6A3-E5648F18A32F}" type="pres">
      <dgm:prSet presAssocID="{CE567B84-5DB2-5F4E-A1C4-1C15968635C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C848E-9965-704C-9DEB-FDABEFD3F2B0}" type="pres">
      <dgm:prSet presAssocID="{4D8B69F4-F5FF-D44A-B870-FD632634BA90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222EF53-5954-AA43-9AA7-EC8BA84B1404}" type="pres">
      <dgm:prSet presAssocID="{4D8B69F4-F5FF-D44A-B870-FD632634BA90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D9EF7572-B3B7-48AC-9738-B9EDC2E630E9}" type="pres">
      <dgm:prSet presAssocID="{B625EC08-6F42-4D28-9B3B-45AC2A9B8B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3F1CBFE-D304-D74D-867F-B4810C080962}" srcId="{0FE8A874-ABEA-4F89-8B96-EB2F93EAE087}" destId="{67D14245-D18C-8F4A-AC7E-34F66B5F8D40}" srcOrd="2" destOrd="0" parTransId="{C5301B36-A166-5947-859E-37EEF70A5A99}" sibTransId="{3F7C1266-4B9A-7240-9BA8-E6CD0B6AFD94}"/>
    <dgm:cxn modelId="{B3C52DC4-2072-4B5F-864C-D8BEAD293FBE}" type="presOf" srcId="{CF431C7E-7990-4751-A0B6-2F5FAEBA22F6}" destId="{AF68EE9A-C817-4FAA-8158-E26A4E14D424}" srcOrd="0" destOrd="0" presId="urn:microsoft.com/office/officeart/2005/8/layout/process5"/>
    <dgm:cxn modelId="{F08B019A-3571-42A7-937B-97B63255ED48}" type="presOf" srcId="{11A8E563-31B9-4B65-B68C-F01E9A39B7C5}" destId="{347B2E37-9A0D-4D73-ABE7-6D26E0D6D5CC}" srcOrd="0" destOrd="0" presId="urn:microsoft.com/office/officeart/2005/8/layout/process5"/>
    <dgm:cxn modelId="{97233D9B-86E6-644B-8CC5-2C3407AFA0CB}" type="presOf" srcId="{33C26DC0-D8E9-7046-96E0-68675CE65F5B}" destId="{21ECFDFE-3254-BE4F-BCE1-7B0B3C9A6723}" srcOrd="0" destOrd="0" presId="urn:microsoft.com/office/officeart/2005/8/layout/process5"/>
    <dgm:cxn modelId="{346E4FC1-E901-C142-89E7-69EA572ECE2D}" type="presOf" srcId="{3F7C1266-4B9A-7240-9BA8-E6CD0B6AFD94}" destId="{002F9B53-4EB5-BF4F-B273-93EB4414BE9E}" srcOrd="0" destOrd="0" presId="urn:microsoft.com/office/officeart/2005/8/layout/process5"/>
    <dgm:cxn modelId="{783B1E89-9E1D-734E-AE76-03A5FD5DDA28}" type="presOf" srcId="{3F7C1266-4B9A-7240-9BA8-E6CD0B6AFD94}" destId="{BBF79275-1F2B-6D4A-9159-C26805403C68}" srcOrd="1" destOrd="0" presId="urn:microsoft.com/office/officeart/2005/8/layout/process5"/>
    <dgm:cxn modelId="{5599064E-88AD-3A4F-8E4A-94575B00E5C4}" type="presOf" srcId="{4D8B69F4-F5FF-D44A-B870-FD632634BA90}" destId="{9222EF53-5954-AA43-9AA7-EC8BA84B1404}" srcOrd="1" destOrd="0" presId="urn:microsoft.com/office/officeart/2005/8/layout/process5"/>
    <dgm:cxn modelId="{14E884A4-06C7-594E-AE47-419D30879F50}" srcId="{0FE8A874-ABEA-4F89-8B96-EB2F93EAE087}" destId="{33C26DC0-D8E9-7046-96E0-68675CE65F5B}" srcOrd="1" destOrd="0" parTransId="{04A0AE51-FB4F-A944-A83C-093AE7FACBF4}" sibTransId="{E20BB64D-1782-9F42-B60E-AF63CB13E320}"/>
    <dgm:cxn modelId="{DA6A5858-55C5-F645-98B4-65677B78CFE9}" type="presOf" srcId="{E20BB64D-1782-9F42-B60E-AF63CB13E320}" destId="{6CA0D5FA-085E-B646-9B35-7993ADE17F59}" srcOrd="1" destOrd="0" presId="urn:microsoft.com/office/officeart/2005/8/layout/process5"/>
    <dgm:cxn modelId="{880CA976-329A-49F6-97C2-ED307E58AFDE}" type="presOf" srcId="{0FE8A874-ABEA-4F89-8B96-EB2F93EAE087}" destId="{D32A29F0-7862-47F4-81E0-BF146BB0FCB6}" srcOrd="0" destOrd="0" presId="urn:microsoft.com/office/officeart/2005/8/layout/process5"/>
    <dgm:cxn modelId="{0CCA4C19-6A1D-714F-91B7-7712C9D4A112}" type="presOf" srcId="{4D8B69F4-F5FF-D44A-B870-FD632634BA90}" destId="{131C848E-9965-704C-9DEB-FDABEFD3F2B0}" srcOrd="0" destOrd="0" presId="urn:microsoft.com/office/officeart/2005/8/layout/process5"/>
    <dgm:cxn modelId="{BAC62C1A-8CB0-4F8D-834B-F3DA161ACB15}" type="presOf" srcId="{B625EC08-6F42-4D28-9B3B-45AC2A9B8B60}" destId="{D9EF7572-B3B7-48AC-9738-B9EDC2E630E9}" srcOrd="0" destOrd="0" presId="urn:microsoft.com/office/officeart/2005/8/layout/process5"/>
    <dgm:cxn modelId="{04635EDA-D925-3C48-8E4B-8303B7D70F03}" type="presOf" srcId="{67D14245-D18C-8F4A-AC7E-34F66B5F8D40}" destId="{8F6FD991-C036-2F47-B98E-A2AB52918EAB}" srcOrd="0" destOrd="0" presId="urn:microsoft.com/office/officeart/2005/8/layout/process5"/>
    <dgm:cxn modelId="{A268B4B0-5B18-8948-BDE2-5973A9D278CB}" srcId="{0FE8A874-ABEA-4F89-8B96-EB2F93EAE087}" destId="{CE567B84-5DB2-5F4E-A1C4-1C15968635CD}" srcOrd="3" destOrd="0" parTransId="{0CB47D57-EAD2-874B-BE26-03B85925441F}" sibTransId="{4D8B69F4-F5FF-D44A-B870-FD632634BA90}"/>
    <dgm:cxn modelId="{6803E411-B68E-2D4A-B371-535EB476E8BA}" type="presOf" srcId="{CE567B84-5DB2-5F4E-A1C4-1C15968635CD}" destId="{C8FE4A91-675C-4F4F-B6A3-E5648F18A32F}" srcOrd="0" destOrd="0" presId="urn:microsoft.com/office/officeart/2005/8/layout/process5"/>
    <dgm:cxn modelId="{A96992F3-ADFD-4299-B23B-A2B237EC0BA7}" srcId="{0FE8A874-ABEA-4F89-8B96-EB2F93EAE087}" destId="{11A8E563-31B9-4B65-B68C-F01E9A39B7C5}" srcOrd="0" destOrd="0" parTransId="{9630EB63-1FFE-48CA-AD1A-C4A3268AF105}" sibTransId="{CF431C7E-7990-4751-A0B6-2F5FAEBA22F6}"/>
    <dgm:cxn modelId="{A5FE56F9-CA7E-D748-A590-1DA7C081F69E}" type="presOf" srcId="{E20BB64D-1782-9F42-B60E-AF63CB13E320}" destId="{CB82AC08-1306-D74D-A387-DDEBF92531FC}" srcOrd="0" destOrd="0" presId="urn:microsoft.com/office/officeart/2005/8/layout/process5"/>
    <dgm:cxn modelId="{36639660-5380-4FC5-9265-D63DF4CAA155}" type="presOf" srcId="{CF431C7E-7990-4751-A0B6-2F5FAEBA22F6}" destId="{5A9E98A9-C8D1-4D05-A101-55787F4DEB39}" srcOrd="1" destOrd="0" presId="urn:microsoft.com/office/officeart/2005/8/layout/process5"/>
    <dgm:cxn modelId="{181880DB-D29A-49C3-B155-1DFBEC148857}" srcId="{0FE8A874-ABEA-4F89-8B96-EB2F93EAE087}" destId="{B625EC08-6F42-4D28-9B3B-45AC2A9B8B60}" srcOrd="4" destOrd="0" parTransId="{494CBF1D-48BC-4D2C-B73E-0276BFECC5F8}" sibTransId="{7A29D913-3007-49EC-AB22-1E032A9AF3A5}"/>
    <dgm:cxn modelId="{1319DCC7-4D4A-48A1-A6F3-389B97DAF4D5}" type="presParOf" srcId="{D32A29F0-7862-47F4-81E0-BF146BB0FCB6}" destId="{347B2E37-9A0D-4D73-ABE7-6D26E0D6D5CC}" srcOrd="0" destOrd="0" presId="urn:microsoft.com/office/officeart/2005/8/layout/process5"/>
    <dgm:cxn modelId="{DB8B5AD0-4B58-4741-80C1-A0A1A00AA634}" type="presParOf" srcId="{D32A29F0-7862-47F4-81E0-BF146BB0FCB6}" destId="{AF68EE9A-C817-4FAA-8158-E26A4E14D424}" srcOrd="1" destOrd="0" presId="urn:microsoft.com/office/officeart/2005/8/layout/process5"/>
    <dgm:cxn modelId="{1953FEDA-DC4B-4BD1-9681-2C21E0ACE105}" type="presParOf" srcId="{AF68EE9A-C817-4FAA-8158-E26A4E14D424}" destId="{5A9E98A9-C8D1-4D05-A101-55787F4DEB39}" srcOrd="0" destOrd="0" presId="urn:microsoft.com/office/officeart/2005/8/layout/process5"/>
    <dgm:cxn modelId="{A776AF1D-2C8B-784F-8CFA-95E4EB56DF27}" type="presParOf" srcId="{D32A29F0-7862-47F4-81E0-BF146BB0FCB6}" destId="{21ECFDFE-3254-BE4F-BCE1-7B0B3C9A6723}" srcOrd="2" destOrd="0" presId="urn:microsoft.com/office/officeart/2005/8/layout/process5"/>
    <dgm:cxn modelId="{95D9E6AE-D235-BF49-A6FC-96C1E1362778}" type="presParOf" srcId="{D32A29F0-7862-47F4-81E0-BF146BB0FCB6}" destId="{CB82AC08-1306-D74D-A387-DDEBF92531FC}" srcOrd="3" destOrd="0" presId="urn:microsoft.com/office/officeart/2005/8/layout/process5"/>
    <dgm:cxn modelId="{ADC28B4A-315E-B741-A9C3-2F6DFED617D2}" type="presParOf" srcId="{CB82AC08-1306-D74D-A387-DDEBF92531FC}" destId="{6CA0D5FA-085E-B646-9B35-7993ADE17F59}" srcOrd="0" destOrd="0" presId="urn:microsoft.com/office/officeart/2005/8/layout/process5"/>
    <dgm:cxn modelId="{5C1D4C74-C699-4F45-BFC3-419E94B49D56}" type="presParOf" srcId="{D32A29F0-7862-47F4-81E0-BF146BB0FCB6}" destId="{8F6FD991-C036-2F47-B98E-A2AB52918EAB}" srcOrd="4" destOrd="0" presId="urn:microsoft.com/office/officeart/2005/8/layout/process5"/>
    <dgm:cxn modelId="{3CDF6A22-A6C7-A240-9DC2-A0D04877E23C}" type="presParOf" srcId="{D32A29F0-7862-47F4-81E0-BF146BB0FCB6}" destId="{002F9B53-4EB5-BF4F-B273-93EB4414BE9E}" srcOrd="5" destOrd="0" presId="urn:microsoft.com/office/officeart/2005/8/layout/process5"/>
    <dgm:cxn modelId="{73B70495-9881-1741-A65D-619280BEEA47}" type="presParOf" srcId="{002F9B53-4EB5-BF4F-B273-93EB4414BE9E}" destId="{BBF79275-1F2B-6D4A-9159-C26805403C68}" srcOrd="0" destOrd="0" presId="urn:microsoft.com/office/officeart/2005/8/layout/process5"/>
    <dgm:cxn modelId="{0ACB6F4F-0310-6C46-8D21-7E85748A4630}" type="presParOf" srcId="{D32A29F0-7862-47F4-81E0-BF146BB0FCB6}" destId="{C8FE4A91-675C-4F4F-B6A3-E5648F18A32F}" srcOrd="6" destOrd="0" presId="urn:microsoft.com/office/officeart/2005/8/layout/process5"/>
    <dgm:cxn modelId="{195F7CAA-D033-7A4B-B817-1547C39F7DB9}" type="presParOf" srcId="{D32A29F0-7862-47F4-81E0-BF146BB0FCB6}" destId="{131C848E-9965-704C-9DEB-FDABEFD3F2B0}" srcOrd="7" destOrd="0" presId="urn:microsoft.com/office/officeart/2005/8/layout/process5"/>
    <dgm:cxn modelId="{7627B382-46DC-0446-BBB2-CA60A36856A1}" type="presParOf" srcId="{131C848E-9965-704C-9DEB-FDABEFD3F2B0}" destId="{9222EF53-5954-AA43-9AA7-EC8BA84B1404}" srcOrd="0" destOrd="0" presId="urn:microsoft.com/office/officeart/2005/8/layout/process5"/>
    <dgm:cxn modelId="{90181AB0-4FF5-456B-B051-AC4294E558C1}" type="presParOf" srcId="{D32A29F0-7862-47F4-81E0-BF146BB0FCB6}" destId="{D9EF7572-B3B7-48AC-9738-B9EDC2E630E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6894DC-0BD2-3944-A563-472BE5403716}" type="doc">
      <dgm:prSet loTypeId="urn:microsoft.com/office/officeart/2005/8/layout/radial1" loCatId="" qsTypeId="urn:microsoft.com/office/officeart/2005/8/quickstyle/3d6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CBCABD-088C-3B44-A876-86E57EA3F855}">
      <dgm:prSet phldrT="[Text]" custT="1"/>
      <dgm:spPr/>
      <dgm:t>
        <a:bodyPr/>
        <a:lstStyle/>
        <a:p>
          <a:r>
            <a:rPr lang="en-US" sz="2000" b="1">
              <a:effectLst/>
            </a:rPr>
            <a:t>Keterampilan Berikir Tingkat TInggi</a:t>
          </a:r>
          <a:endParaRPr lang="en-US" sz="2000" b="1" dirty="0">
            <a:effectLst/>
          </a:endParaRPr>
        </a:p>
      </dgm:t>
    </dgm:pt>
    <dgm:pt modelId="{E44392CC-C1DE-8B4E-9D33-CFAAE678E0FE}" type="parTrans" cxnId="{10DDC3C4-8443-6741-8AC1-EA4604016B5A}">
      <dgm:prSet/>
      <dgm:spPr/>
      <dgm:t>
        <a:bodyPr/>
        <a:lstStyle/>
        <a:p>
          <a:endParaRPr lang="en-US" sz="1900" b="0">
            <a:effectLst/>
          </a:endParaRPr>
        </a:p>
      </dgm:t>
    </dgm:pt>
    <dgm:pt modelId="{70BC982A-2390-C043-8098-71CAAFE2CDCE}" type="sibTrans" cxnId="{10DDC3C4-8443-6741-8AC1-EA4604016B5A}">
      <dgm:prSet/>
      <dgm:spPr/>
      <dgm:t>
        <a:bodyPr/>
        <a:lstStyle/>
        <a:p>
          <a:endParaRPr lang="en-US" sz="1900" b="0">
            <a:effectLst/>
          </a:endParaRPr>
        </a:p>
      </dgm:t>
    </dgm:pt>
    <dgm:pt modelId="{F5AD79FD-8947-BD4B-9813-C3FDC93905EF}">
      <dgm:prSet phldrT="[Text]" custT="1"/>
      <dgm:spPr/>
      <dgm:t>
        <a:bodyPr/>
        <a:lstStyle/>
        <a:p>
          <a:r>
            <a:rPr lang="en-US" sz="2800" b="0" dirty="0" err="1">
              <a:effectLst/>
            </a:rPr>
            <a:t>Sebagai</a:t>
          </a:r>
          <a:r>
            <a:rPr lang="en-US" sz="2800" b="0" dirty="0">
              <a:effectLst/>
            </a:rPr>
            <a:t> </a:t>
          </a:r>
          <a:r>
            <a:rPr lang="en-US" sz="2800" b="0" i="1" dirty="0">
              <a:effectLst/>
            </a:rPr>
            <a:t>Transfer Knowledge</a:t>
          </a:r>
        </a:p>
      </dgm:t>
    </dgm:pt>
    <dgm:pt modelId="{94A0AC30-15C1-154C-9A24-DB81A4E30964}" type="parTrans" cxnId="{ED17B58F-C679-144E-BD90-E7007EE43683}">
      <dgm:prSet custT="1"/>
      <dgm:spPr/>
      <dgm:t>
        <a:bodyPr/>
        <a:lstStyle/>
        <a:p>
          <a:endParaRPr lang="en-US" sz="1900" b="0">
            <a:effectLst/>
          </a:endParaRPr>
        </a:p>
      </dgm:t>
    </dgm:pt>
    <dgm:pt modelId="{0DCFCB8F-A8D5-254C-BFE1-8C29C1DCBBFB}" type="sibTrans" cxnId="{ED17B58F-C679-144E-BD90-E7007EE43683}">
      <dgm:prSet/>
      <dgm:spPr/>
      <dgm:t>
        <a:bodyPr/>
        <a:lstStyle/>
        <a:p>
          <a:endParaRPr lang="en-US" sz="1900" b="0">
            <a:effectLst/>
          </a:endParaRPr>
        </a:p>
      </dgm:t>
    </dgm:pt>
    <dgm:pt modelId="{BB08C634-E140-D845-AC36-064B5E955A62}">
      <dgm:prSet phldrT="[Text]" custT="1"/>
      <dgm:spPr/>
      <dgm:t>
        <a:bodyPr/>
        <a:lstStyle/>
        <a:p>
          <a:r>
            <a:rPr lang="en-US" sz="2400" b="0" dirty="0" err="1">
              <a:effectLst/>
            </a:rPr>
            <a:t>Sebagai</a:t>
          </a:r>
          <a:r>
            <a:rPr lang="en-US" sz="2400" b="0" dirty="0">
              <a:effectLst/>
            </a:rPr>
            <a:t> </a:t>
          </a:r>
          <a:r>
            <a:rPr lang="en-US" sz="2400" b="0" i="1" dirty="0">
              <a:effectLst/>
            </a:rPr>
            <a:t>Critical and Creative Thinking</a:t>
          </a:r>
        </a:p>
      </dgm:t>
    </dgm:pt>
    <dgm:pt modelId="{A55EA887-B815-2C4D-8910-B5360D9F3453}" type="parTrans" cxnId="{69F6D9F2-DBDB-4146-83BB-B1A5425DC9A9}">
      <dgm:prSet custT="1"/>
      <dgm:spPr/>
      <dgm:t>
        <a:bodyPr/>
        <a:lstStyle/>
        <a:p>
          <a:endParaRPr lang="en-US" sz="1900" b="0">
            <a:effectLst/>
          </a:endParaRPr>
        </a:p>
      </dgm:t>
    </dgm:pt>
    <dgm:pt modelId="{D81946DF-5E59-2643-A416-BA85CC5B8292}" type="sibTrans" cxnId="{69F6D9F2-DBDB-4146-83BB-B1A5425DC9A9}">
      <dgm:prSet/>
      <dgm:spPr/>
      <dgm:t>
        <a:bodyPr/>
        <a:lstStyle/>
        <a:p>
          <a:endParaRPr lang="en-US" sz="1900" b="0">
            <a:effectLst/>
          </a:endParaRPr>
        </a:p>
      </dgm:t>
    </dgm:pt>
    <dgm:pt modelId="{1BCF147A-3DA6-EE4A-B356-DD1F5EC8539E}">
      <dgm:prSet phldrT="[Text]" custT="1"/>
      <dgm:spPr/>
      <dgm:t>
        <a:bodyPr/>
        <a:lstStyle/>
        <a:p>
          <a:r>
            <a:rPr lang="en-US" sz="2800" b="0" dirty="0" err="1">
              <a:effectLst/>
            </a:rPr>
            <a:t>Sebagai</a:t>
          </a:r>
          <a:r>
            <a:rPr lang="en-US" sz="2800" b="0" dirty="0">
              <a:effectLst/>
            </a:rPr>
            <a:t> </a:t>
          </a:r>
          <a:r>
            <a:rPr lang="en-US" sz="2800" b="0" i="1" dirty="0">
              <a:effectLst/>
            </a:rPr>
            <a:t>Problem Solving</a:t>
          </a:r>
        </a:p>
      </dgm:t>
    </dgm:pt>
    <dgm:pt modelId="{BCB16923-4F09-344F-A6D4-6EEEF3EB59E4}" type="parTrans" cxnId="{4A5D9437-DD2E-6046-B395-A5B05BFF096D}">
      <dgm:prSet custT="1"/>
      <dgm:spPr/>
      <dgm:t>
        <a:bodyPr/>
        <a:lstStyle/>
        <a:p>
          <a:endParaRPr lang="en-US" sz="1900" b="0">
            <a:effectLst/>
          </a:endParaRPr>
        </a:p>
      </dgm:t>
    </dgm:pt>
    <dgm:pt modelId="{68FAF829-D96C-EA47-9B02-606708EC551D}" type="sibTrans" cxnId="{4A5D9437-DD2E-6046-B395-A5B05BFF096D}">
      <dgm:prSet/>
      <dgm:spPr/>
      <dgm:t>
        <a:bodyPr/>
        <a:lstStyle/>
        <a:p>
          <a:endParaRPr lang="en-US" sz="1900" b="0">
            <a:effectLst/>
          </a:endParaRPr>
        </a:p>
      </dgm:t>
    </dgm:pt>
    <dgm:pt modelId="{427D821A-242B-4E43-9885-6D27460AA88A}" type="pres">
      <dgm:prSet presAssocID="{7E6894DC-0BD2-3944-A563-472BE540371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64C04B-45E1-9B4F-B2A5-B1F64551546E}" type="pres">
      <dgm:prSet presAssocID="{3DCBCABD-088C-3B44-A876-86E57EA3F855}" presName="centerShape" presStyleLbl="node0" presStyleIdx="0" presStyleCnt="1"/>
      <dgm:spPr/>
      <dgm:t>
        <a:bodyPr/>
        <a:lstStyle/>
        <a:p>
          <a:endParaRPr lang="en-US"/>
        </a:p>
      </dgm:t>
    </dgm:pt>
    <dgm:pt modelId="{8DF8DFCE-A6D9-6240-8C5F-B27FDCCF5423}" type="pres">
      <dgm:prSet presAssocID="{94A0AC30-15C1-154C-9A24-DB81A4E30964}" presName="Name9" presStyleLbl="parChTrans1D2" presStyleIdx="0" presStyleCnt="3"/>
      <dgm:spPr/>
      <dgm:t>
        <a:bodyPr/>
        <a:lstStyle/>
        <a:p>
          <a:endParaRPr lang="en-US"/>
        </a:p>
      </dgm:t>
    </dgm:pt>
    <dgm:pt modelId="{59B35C2C-D31B-894C-82D6-978F9517D048}" type="pres">
      <dgm:prSet presAssocID="{94A0AC30-15C1-154C-9A24-DB81A4E30964}" presName="connTx" presStyleLbl="parChTrans1D2" presStyleIdx="0" presStyleCnt="3"/>
      <dgm:spPr/>
      <dgm:t>
        <a:bodyPr/>
        <a:lstStyle/>
        <a:p>
          <a:endParaRPr lang="en-US"/>
        </a:p>
      </dgm:t>
    </dgm:pt>
    <dgm:pt modelId="{769691E8-C914-B840-9F26-F5CD6C898FF6}" type="pres">
      <dgm:prSet presAssocID="{F5AD79FD-8947-BD4B-9813-C3FDC93905E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C46F6B-D0B5-EE4B-8C1A-38FB947D5F51}" type="pres">
      <dgm:prSet presAssocID="{A55EA887-B815-2C4D-8910-B5360D9F3453}" presName="Name9" presStyleLbl="parChTrans1D2" presStyleIdx="1" presStyleCnt="3"/>
      <dgm:spPr/>
      <dgm:t>
        <a:bodyPr/>
        <a:lstStyle/>
        <a:p>
          <a:endParaRPr lang="en-US"/>
        </a:p>
      </dgm:t>
    </dgm:pt>
    <dgm:pt modelId="{AA42648A-33D9-A94B-9349-37383C05B158}" type="pres">
      <dgm:prSet presAssocID="{A55EA887-B815-2C4D-8910-B5360D9F3453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0B54852-5F42-F348-80C5-A63C00A14D71}" type="pres">
      <dgm:prSet presAssocID="{BB08C634-E140-D845-AC36-064B5E955A6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CBC3ED-F0E5-654F-8D65-98798FAE4C51}" type="pres">
      <dgm:prSet presAssocID="{BCB16923-4F09-344F-A6D4-6EEEF3EB59E4}" presName="Name9" presStyleLbl="parChTrans1D2" presStyleIdx="2" presStyleCnt="3"/>
      <dgm:spPr/>
      <dgm:t>
        <a:bodyPr/>
        <a:lstStyle/>
        <a:p>
          <a:endParaRPr lang="en-US"/>
        </a:p>
      </dgm:t>
    </dgm:pt>
    <dgm:pt modelId="{215FBDB0-F1B9-1748-B706-CB0D8F5C805B}" type="pres">
      <dgm:prSet presAssocID="{BCB16923-4F09-344F-A6D4-6EEEF3EB59E4}" presName="connTx" presStyleLbl="parChTrans1D2" presStyleIdx="2" presStyleCnt="3"/>
      <dgm:spPr/>
      <dgm:t>
        <a:bodyPr/>
        <a:lstStyle/>
        <a:p>
          <a:endParaRPr lang="en-US"/>
        </a:p>
      </dgm:t>
    </dgm:pt>
    <dgm:pt modelId="{7D4E771B-7A51-B948-BBA9-85D7B8674EE1}" type="pres">
      <dgm:prSet presAssocID="{1BCF147A-3DA6-EE4A-B356-DD1F5EC853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12B7BA-5C24-6C47-A2CA-ABB237F68E52}" type="presOf" srcId="{A55EA887-B815-2C4D-8910-B5360D9F3453}" destId="{AA42648A-33D9-A94B-9349-37383C05B158}" srcOrd="1" destOrd="0" presId="urn:microsoft.com/office/officeart/2005/8/layout/radial1"/>
    <dgm:cxn modelId="{348B0DE7-D8F4-B647-91F5-5DE77C4C0378}" type="presOf" srcId="{F5AD79FD-8947-BD4B-9813-C3FDC93905EF}" destId="{769691E8-C914-B840-9F26-F5CD6C898FF6}" srcOrd="0" destOrd="0" presId="urn:microsoft.com/office/officeart/2005/8/layout/radial1"/>
    <dgm:cxn modelId="{10DDC3C4-8443-6741-8AC1-EA4604016B5A}" srcId="{7E6894DC-0BD2-3944-A563-472BE5403716}" destId="{3DCBCABD-088C-3B44-A876-86E57EA3F855}" srcOrd="0" destOrd="0" parTransId="{E44392CC-C1DE-8B4E-9D33-CFAAE678E0FE}" sibTransId="{70BC982A-2390-C043-8098-71CAAFE2CDCE}"/>
    <dgm:cxn modelId="{7660AB85-2A6C-4248-87FF-1E9BB69742AE}" type="presOf" srcId="{BB08C634-E140-D845-AC36-064B5E955A62}" destId="{90B54852-5F42-F348-80C5-A63C00A14D71}" srcOrd="0" destOrd="0" presId="urn:microsoft.com/office/officeart/2005/8/layout/radial1"/>
    <dgm:cxn modelId="{D29C00CB-DFAC-1848-AA8C-C91291591936}" type="presOf" srcId="{BCB16923-4F09-344F-A6D4-6EEEF3EB59E4}" destId="{64CBC3ED-F0E5-654F-8D65-98798FAE4C51}" srcOrd="0" destOrd="0" presId="urn:microsoft.com/office/officeart/2005/8/layout/radial1"/>
    <dgm:cxn modelId="{4A5D9437-DD2E-6046-B395-A5B05BFF096D}" srcId="{3DCBCABD-088C-3B44-A876-86E57EA3F855}" destId="{1BCF147A-3DA6-EE4A-B356-DD1F5EC8539E}" srcOrd="2" destOrd="0" parTransId="{BCB16923-4F09-344F-A6D4-6EEEF3EB59E4}" sibTransId="{68FAF829-D96C-EA47-9B02-606708EC551D}"/>
    <dgm:cxn modelId="{12BB2A8F-3056-5342-B699-A861D18327A8}" type="presOf" srcId="{94A0AC30-15C1-154C-9A24-DB81A4E30964}" destId="{8DF8DFCE-A6D9-6240-8C5F-B27FDCCF5423}" srcOrd="0" destOrd="0" presId="urn:microsoft.com/office/officeart/2005/8/layout/radial1"/>
    <dgm:cxn modelId="{B8B3A7F8-3946-094A-83F2-63BE4BC0A9D3}" type="presOf" srcId="{1BCF147A-3DA6-EE4A-B356-DD1F5EC8539E}" destId="{7D4E771B-7A51-B948-BBA9-85D7B8674EE1}" srcOrd="0" destOrd="0" presId="urn:microsoft.com/office/officeart/2005/8/layout/radial1"/>
    <dgm:cxn modelId="{2697CF0D-34C5-AD4F-AFE5-6B35D323D1D4}" type="presOf" srcId="{BCB16923-4F09-344F-A6D4-6EEEF3EB59E4}" destId="{215FBDB0-F1B9-1748-B706-CB0D8F5C805B}" srcOrd="1" destOrd="0" presId="urn:microsoft.com/office/officeart/2005/8/layout/radial1"/>
    <dgm:cxn modelId="{7BBEBF7D-C862-B749-AEF2-1F94B4BBE28B}" type="presOf" srcId="{7E6894DC-0BD2-3944-A563-472BE5403716}" destId="{427D821A-242B-4E43-9885-6D27460AA88A}" srcOrd="0" destOrd="0" presId="urn:microsoft.com/office/officeart/2005/8/layout/radial1"/>
    <dgm:cxn modelId="{623EBAA9-ECAF-764B-9E60-F2BF0729FFC3}" type="presOf" srcId="{3DCBCABD-088C-3B44-A876-86E57EA3F855}" destId="{3364C04B-45E1-9B4F-B2A5-B1F64551546E}" srcOrd="0" destOrd="0" presId="urn:microsoft.com/office/officeart/2005/8/layout/radial1"/>
    <dgm:cxn modelId="{69F6D9F2-DBDB-4146-83BB-B1A5425DC9A9}" srcId="{3DCBCABD-088C-3B44-A876-86E57EA3F855}" destId="{BB08C634-E140-D845-AC36-064B5E955A62}" srcOrd="1" destOrd="0" parTransId="{A55EA887-B815-2C4D-8910-B5360D9F3453}" sibTransId="{D81946DF-5E59-2643-A416-BA85CC5B8292}"/>
    <dgm:cxn modelId="{9F64FACE-76DD-B143-BD44-E9E2D80D4B79}" type="presOf" srcId="{A55EA887-B815-2C4D-8910-B5360D9F3453}" destId="{93C46F6B-D0B5-EE4B-8C1A-38FB947D5F51}" srcOrd="0" destOrd="0" presId="urn:microsoft.com/office/officeart/2005/8/layout/radial1"/>
    <dgm:cxn modelId="{ED17B58F-C679-144E-BD90-E7007EE43683}" srcId="{3DCBCABD-088C-3B44-A876-86E57EA3F855}" destId="{F5AD79FD-8947-BD4B-9813-C3FDC93905EF}" srcOrd="0" destOrd="0" parTransId="{94A0AC30-15C1-154C-9A24-DB81A4E30964}" sibTransId="{0DCFCB8F-A8D5-254C-BFE1-8C29C1DCBBFB}"/>
    <dgm:cxn modelId="{CAF9D562-DFE9-BD45-A00C-B37EEB141A0F}" type="presOf" srcId="{94A0AC30-15C1-154C-9A24-DB81A4E30964}" destId="{59B35C2C-D31B-894C-82D6-978F9517D048}" srcOrd="1" destOrd="0" presId="urn:microsoft.com/office/officeart/2005/8/layout/radial1"/>
    <dgm:cxn modelId="{D50ECF98-423D-C44A-BCF6-40093112A63E}" type="presParOf" srcId="{427D821A-242B-4E43-9885-6D27460AA88A}" destId="{3364C04B-45E1-9B4F-B2A5-B1F64551546E}" srcOrd="0" destOrd="0" presId="urn:microsoft.com/office/officeart/2005/8/layout/radial1"/>
    <dgm:cxn modelId="{0751A406-FE5D-7C4E-9D05-FF9EAFE3A213}" type="presParOf" srcId="{427D821A-242B-4E43-9885-6D27460AA88A}" destId="{8DF8DFCE-A6D9-6240-8C5F-B27FDCCF5423}" srcOrd="1" destOrd="0" presId="urn:microsoft.com/office/officeart/2005/8/layout/radial1"/>
    <dgm:cxn modelId="{E6FA095E-007F-E74F-BF28-BCD38D74D5E7}" type="presParOf" srcId="{8DF8DFCE-A6D9-6240-8C5F-B27FDCCF5423}" destId="{59B35C2C-D31B-894C-82D6-978F9517D048}" srcOrd="0" destOrd="0" presId="urn:microsoft.com/office/officeart/2005/8/layout/radial1"/>
    <dgm:cxn modelId="{A7036F4F-2A15-E649-8C51-4BE1065F067F}" type="presParOf" srcId="{427D821A-242B-4E43-9885-6D27460AA88A}" destId="{769691E8-C914-B840-9F26-F5CD6C898FF6}" srcOrd="2" destOrd="0" presId="urn:microsoft.com/office/officeart/2005/8/layout/radial1"/>
    <dgm:cxn modelId="{537D5A61-087A-9848-BB97-CFCE11B2FEDD}" type="presParOf" srcId="{427D821A-242B-4E43-9885-6D27460AA88A}" destId="{93C46F6B-D0B5-EE4B-8C1A-38FB947D5F51}" srcOrd="3" destOrd="0" presId="urn:microsoft.com/office/officeart/2005/8/layout/radial1"/>
    <dgm:cxn modelId="{9C05877E-DD86-3D45-BE06-B077E9947C67}" type="presParOf" srcId="{93C46F6B-D0B5-EE4B-8C1A-38FB947D5F51}" destId="{AA42648A-33D9-A94B-9349-37383C05B158}" srcOrd="0" destOrd="0" presId="urn:microsoft.com/office/officeart/2005/8/layout/radial1"/>
    <dgm:cxn modelId="{FFE2A851-A421-1249-9E2D-55977C9C862B}" type="presParOf" srcId="{427D821A-242B-4E43-9885-6D27460AA88A}" destId="{90B54852-5F42-F348-80C5-A63C00A14D71}" srcOrd="4" destOrd="0" presId="urn:microsoft.com/office/officeart/2005/8/layout/radial1"/>
    <dgm:cxn modelId="{38C315E2-1507-2848-B1D2-8591869D6C73}" type="presParOf" srcId="{427D821A-242B-4E43-9885-6D27460AA88A}" destId="{64CBC3ED-F0E5-654F-8D65-98798FAE4C51}" srcOrd="5" destOrd="0" presId="urn:microsoft.com/office/officeart/2005/8/layout/radial1"/>
    <dgm:cxn modelId="{55FEDE70-4F74-ED4E-AD1A-1BEF56B4ECDF}" type="presParOf" srcId="{64CBC3ED-F0E5-654F-8D65-98798FAE4C51}" destId="{215FBDB0-F1B9-1748-B706-CB0D8F5C805B}" srcOrd="0" destOrd="0" presId="urn:microsoft.com/office/officeart/2005/8/layout/radial1"/>
    <dgm:cxn modelId="{90A8FF04-4093-9647-A6DA-5A70D94AB09C}" type="presParOf" srcId="{427D821A-242B-4E43-9885-6D27460AA88A}" destId="{7D4E771B-7A51-B948-BBA9-85D7B8674EE1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B2E37-9A0D-4D73-ABE7-6D26E0D6D5CC}">
      <dsp:nvSpPr>
        <dsp:cNvPr id="0" name=""/>
        <dsp:cNvSpPr/>
      </dsp:nvSpPr>
      <dsp:spPr>
        <a:xfrm>
          <a:off x="9978" y="30896"/>
          <a:ext cx="2982590" cy="1789554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baseline="0" dirty="0" err="1" smtClean="0">
              <a:solidFill>
                <a:schemeClr val="tx1"/>
              </a:solidFill>
            </a:rPr>
            <a:t>Simulasi</a:t>
          </a:r>
          <a:r>
            <a:rPr lang="en-US" sz="2000" kern="1200" baseline="0" dirty="0" smtClean="0">
              <a:solidFill>
                <a:schemeClr val="tx1"/>
              </a:solidFill>
            </a:rPr>
            <a:t> </a:t>
          </a:r>
          <a:r>
            <a:rPr lang="en-US" sz="2000" kern="1200" baseline="0" dirty="0" err="1" smtClean="0">
              <a:solidFill>
                <a:schemeClr val="tx1"/>
              </a:solidFill>
            </a:rPr>
            <a:t>pengisian</a:t>
          </a:r>
          <a:r>
            <a:rPr lang="en-US" sz="2000" kern="1200" baseline="0" dirty="0" smtClean="0">
              <a:solidFill>
                <a:schemeClr val="tx1"/>
              </a:solidFill>
            </a:rPr>
            <a:t> </a:t>
          </a:r>
          <a:r>
            <a:rPr lang="en-US" sz="2000" kern="1200" baseline="0" dirty="0" err="1" smtClean="0">
              <a:solidFill>
                <a:schemeClr val="tx1"/>
              </a:solidFill>
            </a:rPr>
            <a:t>dan</a:t>
          </a:r>
          <a:r>
            <a:rPr lang="en-US" sz="2000" kern="1200" baseline="0" dirty="0" smtClean="0">
              <a:solidFill>
                <a:schemeClr val="tx1"/>
              </a:solidFill>
            </a:rPr>
            <a:t> </a:t>
          </a:r>
          <a:r>
            <a:rPr lang="en-US" sz="2000" kern="1200" baseline="0" dirty="0" err="1" smtClean="0">
              <a:solidFill>
                <a:schemeClr val="tx1"/>
              </a:solidFill>
            </a:rPr>
            <a:t>diskusi</a:t>
          </a:r>
          <a:r>
            <a:rPr lang="en-US" sz="2000" kern="1200" baseline="0" dirty="0" smtClean="0">
              <a:solidFill>
                <a:schemeClr val="tx1"/>
              </a:solidFill>
            </a:rPr>
            <a:t> </a:t>
          </a:r>
          <a:r>
            <a:rPr lang="en-US" sz="2000" kern="1200" baseline="0" dirty="0" err="1" smtClean="0">
              <a:solidFill>
                <a:schemeClr val="tx1"/>
              </a:solidFill>
            </a:rPr>
            <a:t>penilaian</a:t>
          </a:r>
          <a:r>
            <a:rPr lang="en-US" sz="2000" kern="1200" baseline="0" dirty="0" smtClean="0">
              <a:solidFill>
                <a:schemeClr val="tx1"/>
              </a:solidFill>
            </a:rPr>
            <a:t> </a:t>
          </a:r>
          <a:r>
            <a:rPr lang="en-US" sz="2000" kern="1200" baseline="0" dirty="0" err="1" smtClean="0">
              <a:solidFill>
                <a:schemeClr val="tx1"/>
              </a:solidFill>
            </a:rPr>
            <a:t>diri</a:t>
          </a:r>
          <a:r>
            <a:rPr lang="en-US" sz="2000" kern="1200" baseline="0" smtClean="0">
              <a:solidFill>
                <a:schemeClr val="tx1"/>
              </a:solidFill>
            </a:rPr>
            <a:t>  </a:t>
          </a:r>
          <a:r>
            <a:rPr lang="en-US" sz="2000" kern="1200" baseline="0" dirty="0" smtClean="0">
              <a:solidFill>
                <a:schemeClr val="tx1"/>
              </a:solidFill>
            </a:rPr>
            <a:t>(40’)</a:t>
          </a:r>
          <a:endParaRPr lang="en-US" sz="2000" kern="1200" dirty="0" smtClean="0">
            <a:solidFill>
              <a:schemeClr val="tx1"/>
            </a:solidFill>
          </a:endParaRPr>
        </a:p>
        <a:p>
          <a:pPr lvl="0" algn="ctr" defTabSz="889000">
            <a:spcBef>
              <a:spcPct val="0"/>
            </a:spcBef>
          </a:pPr>
          <a:endParaRPr lang="id-ID" sz="2000" kern="1200" dirty="0">
            <a:solidFill>
              <a:schemeClr val="tx1"/>
            </a:solidFill>
          </a:endParaRPr>
        </a:p>
      </dsp:txBody>
      <dsp:txXfrm>
        <a:off x="62392" y="83310"/>
        <a:ext cx="2877762" cy="1684726"/>
      </dsp:txXfrm>
    </dsp:sp>
    <dsp:sp modelId="{AF68EE9A-C817-4FAA-8158-E26A4E14D424}">
      <dsp:nvSpPr>
        <dsp:cNvPr id="0" name=""/>
        <dsp:cNvSpPr/>
      </dsp:nvSpPr>
      <dsp:spPr>
        <a:xfrm>
          <a:off x="3255036" y="555832"/>
          <a:ext cx="632309" cy="739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800" kern="1200">
            <a:solidFill>
              <a:schemeClr val="tx1"/>
            </a:solidFill>
          </a:endParaRPr>
        </a:p>
      </dsp:txBody>
      <dsp:txXfrm>
        <a:off x="3255036" y="703768"/>
        <a:ext cx="442616" cy="443810"/>
      </dsp:txXfrm>
    </dsp:sp>
    <dsp:sp modelId="{21ECFDFE-3254-BE4F-BCE1-7B0B3C9A6723}">
      <dsp:nvSpPr>
        <dsp:cNvPr id="0" name=""/>
        <dsp:cNvSpPr/>
      </dsp:nvSpPr>
      <dsp:spPr>
        <a:xfrm>
          <a:off x="4185604" y="30896"/>
          <a:ext cx="2982590" cy="1789554"/>
        </a:xfrm>
        <a:prstGeom prst="roundRect">
          <a:avLst>
            <a:gd name="adj" fmla="val 1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smtClean="0">
              <a:solidFill>
                <a:schemeClr val="tx1"/>
              </a:solidFill>
            </a:rPr>
            <a:t>Fasilitator menjelaskan konsep dasar HOTS dan membagi kelompok(</a:t>
          </a:r>
          <a:r>
            <a:rPr lang="en-US" sz="2200" kern="1200" smtClean="0">
              <a:solidFill>
                <a:schemeClr val="tx1"/>
              </a:solidFill>
            </a:rPr>
            <a:t>3</a:t>
          </a:r>
          <a:r>
            <a:rPr lang="id-ID" sz="2200" kern="1200" smtClean="0">
              <a:solidFill>
                <a:schemeClr val="tx1"/>
              </a:solidFill>
            </a:rPr>
            <a:t>0’)</a:t>
          </a:r>
          <a:endParaRPr lang="id-ID" sz="2200" kern="1200" dirty="0">
            <a:solidFill>
              <a:schemeClr val="tx1"/>
            </a:solidFill>
          </a:endParaRPr>
        </a:p>
      </dsp:txBody>
      <dsp:txXfrm>
        <a:off x="4238018" y="83310"/>
        <a:ext cx="2877762" cy="1684726"/>
      </dsp:txXfrm>
    </dsp:sp>
    <dsp:sp modelId="{CB82AC08-1306-D74D-A387-DDEBF92531FC}">
      <dsp:nvSpPr>
        <dsp:cNvPr id="0" name=""/>
        <dsp:cNvSpPr/>
      </dsp:nvSpPr>
      <dsp:spPr>
        <a:xfrm>
          <a:off x="7430662" y="555832"/>
          <a:ext cx="632309" cy="739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7430662" y="703768"/>
        <a:ext cx="442616" cy="443810"/>
      </dsp:txXfrm>
    </dsp:sp>
    <dsp:sp modelId="{8F6FD991-C036-2F47-B98E-A2AB52918EAB}">
      <dsp:nvSpPr>
        <dsp:cNvPr id="0" name=""/>
        <dsp:cNvSpPr/>
      </dsp:nvSpPr>
      <dsp:spPr>
        <a:xfrm>
          <a:off x="8361231" y="30896"/>
          <a:ext cx="2982590" cy="1789554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- </a:t>
          </a:r>
          <a:r>
            <a:rPr lang="en-US" sz="2200" kern="1200" dirty="0" err="1" smtClean="0">
              <a:solidFill>
                <a:schemeClr val="tx1"/>
              </a:solidFill>
            </a:rPr>
            <a:t>Identifikasi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kegiatan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secara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berkelompok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pembelajaran</a:t>
          </a:r>
          <a:r>
            <a:rPr lang="en-US" sz="2200" kern="1200" dirty="0" smtClean="0">
              <a:solidFill>
                <a:schemeClr val="tx1"/>
              </a:solidFill>
            </a:rPr>
            <a:t> </a:t>
          </a:r>
          <a:r>
            <a:rPr lang="en-US" sz="2200" kern="1200" dirty="0" err="1" smtClean="0">
              <a:solidFill>
                <a:schemeClr val="tx1"/>
              </a:solidFill>
            </a:rPr>
            <a:t>pada</a:t>
          </a:r>
          <a:r>
            <a:rPr lang="en-US" sz="2200" kern="1200" dirty="0" smtClean="0">
              <a:solidFill>
                <a:schemeClr val="tx1"/>
              </a:solidFill>
            </a:rPr>
            <a:t> video (110’)</a:t>
          </a:r>
        </a:p>
      </dsp:txBody>
      <dsp:txXfrm>
        <a:off x="8413645" y="83310"/>
        <a:ext cx="2877762" cy="1684726"/>
      </dsp:txXfrm>
    </dsp:sp>
    <dsp:sp modelId="{002F9B53-4EB5-BF4F-B273-93EB4414BE9E}">
      <dsp:nvSpPr>
        <dsp:cNvPr id="0" name=""/>
        <dsp:cNvSpPr/>
      </dsp:nvSpPr>
      <dsp:spPr>
        <a:xfrm rot="5400000">
          <a:off x="9536371" y="2029232"/>
          <a:ext cx="632309" cy="739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-5400000">
        <a:off x="9630621" y="2082919"/>
        <a:ext cx="443810" cy="442616"/>
      </dsp:txXfrm>
    </dsp:sp>
    <dsp:sp modelId="{C8FE4A91-675C-4F4F-B6A3-E5648F18A32F}">
      <dsp:nvSpPr>
        <dsp:cNvPr id="0" name=""/>
        <dsp:cNvSpPr/>
      </dsp:nvSpPr>
      <dsp:spPr>
        <a:xfrm>
          <a:off x="8361231" y="3013487"/>
          <a:ext cx="2982590" cy="1789554"/>
        </a:xfrm>
        <a:prstGeom prst="roundRect">
          <a:avLst>
            <a:gd name="adj" fmla="val 1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- </a:t>
          </a:r>
          <a:r>
            <a:rPr lang="en-US" sz="2200" kern="1200" dirty="0" err="1" smtClean="0">
              <a:solidFill>
                <a:schemeClr val="tx1"/>
              </a:solidFill>
            </a:rPr>
            <a:t>Persentasi</a:t>
          </a:r>
          <a:r>
            <a:rPr lang="en-US" sz="2200" kern="1200" baseline="0" dirty="0" smtClean="0">
              <a:solidFill>
                <a:schemeClr val="tx1"/>
              </a:solidFill>
            </a:rPr>
            <a:t> (40’)</a:t>
          </a:r>
          <a:endParaRPr lang="en-US" sz="2200" kern="1200" dirty="0" smtClean="0">
            <a:solidFill>
              <a:schemeClr val="tx1"/>
            </a:solidFill>
          </a:endParaRPr>
        </a:p>
      </dsp:txBody>
      <dsp:txXfrm>
        <a:off x="8413645" y="3065901"/>
        <a:ext cx="2877762" cy="1684726"/>
      </dsp:txXfrm>
    </dsp:sp>
    <dsp:sp modelId="{131C848E-9965-704C-9DEB-FDABEFD3F2B0}">
      <dsp:nvSpPr>
        <dsp:cNvPr id="0" name=""/>
        <dsp:cNvSpPr/>
      </dsp:nvSpPr>
      <dsp:spPr>
        <a:xfrm rot="10800000">
          <a:off x="7466454" y="3538422"/>
          <a:ext cx="632309" cy="739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7656147" y="3686358"/>
        <a:ext cx="442616" cy="443810"/>
      </dsp:txXfrm>
    </dsp:sp>
    <dsp:sp modelId="{D9EF7572-B3B7-48AC-9738-B9EDC2E630E9}">
      <dsp:nvSpPr>
        <dsp:cNvPr id="0" name=""/>
        <dsp:cNvSpPr/>
      </dsp:nvSpPr>
      <dsp:spPr>
        <a:xfrm>
          <a:off x="4185604" y="3013487"/>
          <a:ext cx="2982590" cy="178955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chemeClr val="tx1"/>
              </a:solidFill>
            </a:rPr>
            <a:t>Penguatan (10’)</a:t>
          </a:r>
          <a:endParaRPr lang="id-ID" sz="2000" kern="1200" dirty="0">
            <a:solidFill>
              <a:schemeClr val="tx1"/>
            </a:solidFill>
          </a:endParaRPr>
        </a:p>
      </dsp:txBody>
      <dsp:txXfrm>
        <a:off x="4238018" y="3065901"/>
        <a:ext cx="2877762" cy="1684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4C04B-45E1-9B4F-B2A5-B1F64551546E}">
      <dsp:nvSpPr>
        <dsp:cNvPr id="0" name=""/>
        <dsp:cNvSpPr/>
      </dsp:nvSpPr>
      <dsp:spPr>
        <a:xfrm>
          <a:off x="2989535" y="3022553"/>
          <a:ext cx="2322717" cy="23227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>
              <a:effectLst/>
            </a:rPr>
            <a:t>Keterampilan Berikir Tingkat TInggi</a:t>
          </a:r>
          <a:endParaRPr lang="en-US" sz="2000" b="1" kern="1200" dirty="0">
            <a:effectLst/>
          </a:endParaRPr>
        </a:p>
      </dsp:txBody>
      <dsp:txXfrm>
        <a:off x="3329689" y="3362707"/>
        <a:ext cx="1642409" cy="1642409"/>
      </dsp:txXfrm>
    </dsp:sp>
    <dsp:sp modelId="{8DF8DFCE-A6D9-6240-8C5F-B27FDCCF5423}">
      <dsp:nvSpPr>
        <dsp:cNvPr id="0" name=""/>
        <dsp:cNvSpPr/>
      </dsp:nvSpPr>
      <dsp:spPr>
        <a:xfrm rot="16200000">
          <a:off x="3802429" y="2648907"/>
          <a:ext cx="696929" cy="50361"/>
        </a:xfrm>
        <a:custGeom>
          <a:avLst/>
          <a:gdLst/>
          <a:ahLst/>
          <a:cxnLst/>
          <a:rect l="0" t="0" r="0" b="0"/>
          <a:pathLst>
            <a:path>
              <a:moveTo>
                <a:pt x="0" y="25180"/>
              </a:moveTo>
              <a:lnTo>
                <a:pt x="696929" y="251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0" kern="1200">
            <a:effectLst/>
          </a:endParaRPr>
        </a:p>
      </dsp:txBody>
      <dsp:txXfrm>
        <a:off x="4133470" y="2656665"/>
        <a:ext cx="34846" cy="34846"/>
      </dsp:txXfrm>
    </dsp:sp>
    <dsp:sp modelId="{769691E8-C914-B840-9F26-F5CD6C898FF6}">
      <dsp:nvSpPr>
        <dsp:cNvPr id="0" name=""/>
        <dsp:cNvSpPr/>
      </dsp:nvSpPr>
      <dsp:spPr>
        <a:xfrm>
          <a:off x="2989535" y="2906"/>
          <a:ext cx="2322717" cy="232271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err="1">
              <a:effectLst/>
            </a:rPr>
            <a:t>Sebagai</a:t>
          </a:r>
          <a:r>
            <a:rPr lang="en-US" sz="2800" b="0" kern="1200" dirty="0">
              <a:effectLst/>
            </a:rPr>
            <a:t> </a:t>
          </a:r>
          <a:r>
            <a:rPr lang="en-US" sz="2800" b="0" i="1" kern="1200" dirty="0">
              <a:effectLst/>
            </a:rPr>
            <a:t>Transfer Knowledge</a:t>
          </a:r>
        </a:p>
      </dsp:txBody>
      <dsp:txXfrm>
        <a:off x="3329689" y="343060"/>
        <a:ext cx="1642409" cy="1642409"/>
      </dsp:txXfrm>
    </dsp:sp>
    <dsp:sp modelId="{93C46F6B-D0B5-EE4B-8C1A-38FB947D5F51}">
      <dsp:nvSpPr>
        <dsp:cNvPr id="0" name=""/>
        <dsp:cNvSpPr/>
      </dsp:nvSpPr>
      <dsp:spPr>
        <a:xfrm rot="1800000">
          <a:off x="5109974" y="4913642"/>
          <a:ext cx="696929" cy="50361"/>
        </a:xfrm>
        <a:custGeom>
          <a:avLst/>
          <a:gdLst/>
          <a:ahLst/>
          <a:cxnLst/>
          <a:rect l="0" t="0" r="0" b="0"/>
          <a:pathLst>
            <a:path>
              <a:moveTo>
                <a:pt x="0" y="25180"/>
              </a:moveTo>
              <a:lnTo>
                <a:pt x="696929" y="251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0" kern="1200">
            <a:effectLst/>
          </a:endParaRPr>
        </a:p>
      </dsp:txBody>
      <dsp:txXfrm>
        <a:off x="5441016" y="4921400"/>
        <a:ext cx="34846" cy="34846"/>
      </dsp:txXfrm>
    </dsp:sp>
    <dsp:sp modelId="{90B54852-5F42-F348-80C5-A63C00A14D71}">
      <dsp:nvSpPr>
        <dsp:cNvPr id="0" name=""/>
        <dsp:cNvSpPr/>
      </dsp:nvSpPr>
      <dsp:spPr>
        <a:xfrm>
          <a:off x="5604626" y="4532376"/>
          <a:ext cx="2322717" cy="23227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err="1">
              <a:effectLst/>
            </a:rPr>
            <a:t>Sebagai</a:t>
          </a:r>
          <a:r>
            <a:rPr lang="en-US" sz="2400" b="0" kern="1200" dirty="0">
              <a:effectLst/>
            </a:rPr>
            <a:t> </a:t>
          </a:r>
          <a:r>
            <a:rPr lang="en-US" sz="2400" b="0" i="1" kern="1200" dirty="0">
              <a:effectLst/>
            </a:rPr>
            <a:t>Critical and Creative Thinking</a:t>
          </a:r>
        </a:p>
      </dsp:txBody>
      <dsp:txXfrm>
        <a:off x="5944780" y="4872530"/>
        <a:ext cx="1642409" cy="1642409"/>
      </dsp:txXfrm>
    </dsp:sp>
    <dsp:sp modelId="{64CBC3ED-F0E5-654F-8D65-98798FAE4C51}">
      <dsp:nvSpPr>
        <dsp:cNvPr id="0" name=""/>
        <dsp:cNvSpPr/>
      </dsp:nvSpPr>
      <dsp:spPr>
        <a:xfrm rot="9000000">
          <a:off x="2494883" y="4913642"/>
          <a:ext cx="696929" cy="50361"/>
        </a:xfrm>
        <a:custGeom>
          <a:avLst/>
          <a:gdLst/>
          <a:ahLst/>
          <a:cxnLst/>
          <a:rect l="0" t="0" r="0" b="0"/>
          <a:pathLst>
            <a:path>
              <a:moveTo>
                <a:pt x="0" y="25180"/>
              </a:moveTo>
              <a:lnTo>
                <a:pt x="696929" y="251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0" kern="1200">
            <a:effectLst/>
          </a:endParaRPr>
        </a:p>
      </dsp:txBody>
      <dsp:txXfrm rot="10800000">
        <a:off x="2825925" y="4921400"/>
        <a:ext cx="34846" cy="34846"/>
      </dsp:txXfrm>
    </dsp:sp>
    <dsp:sp modelId="{7D4E771B-7A51-B948-BBA9-85D7B8674EE1}">
      <dsp:nvSpPr>
        <dsp:cNvPr id="0" name=""/>
        <dsp:cNvSpPr/>
      </dsp:nvSpPr>
      <dsp:spPr>
        <a:xfrm>
          <a:off x="374444" y="4532376"/>
          <a:ext cx="2322717" cy="232271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err="1">
              <a:effectLst/>
            </a:rPr>
            <a:t>Sebagai</a:t>
          </a:r>
          <a:r>
            <a:rPr lang="en-US" sz="2800" b="0" kern="1200" dirty="0">
              <a:effectLst/>
            </a:rPr>
            <a:t> </a:t>
          </a:r>
          <a:r>
            <a:rPr lang="en-US" sz="2800" b="0" i="1" kern="1200" dirty="0">
              <a:effectLst/>
            </a:rPr>
            <a:t>Problem Solving</a:t>
          </a:r>
        </a:p>
      </dsp:txBody>
      <dsp:txXfrm>
        <a:off x="714598" y="4872530"/>
        <a:ext cx="1642409" cy="1642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FBFF3-424D-4708-BA26-828A7D77907D}" type="datetimeFigureOut">
              <a:rPr lang="id-ID" smtClean="0"/>
              <a:t>09/07/19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445DA-1268-4EB3-B77B-74050392A9D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03934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90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0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0392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792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069FE7-67E2-5F48-B132-66554870817E}" type="datetimeFigureOut">
              <a:rPr lang="en-ID" smtClean="0"/>
              <a:t>7/9/19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546259-881B-7C42-99E3-0D04C125D18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8533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069FE7-67E2-5F48-B132-66554870817E}" type="datetimeFigureOut">
              <a:rPr lang="en-ID" smtClean="0"/>
              <a:t>7/9/19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546259-881B-7C42-99E3-0D04C125D18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9386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6651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706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069FE7-67E2-5F48-B132-66554870817E}" type="datetimeFigureOut">
              <a:rPr lang="en-ID" smtClean="0"/>
              <a:t>7/9/19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546259-881B-7C42-99E3-0D04C125D18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610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D026D-CD07-421A-A689-83FE44A1672C}" type="datetimeFigureOut">
              <a:rPr lang="id-ID" smtClean="0"/>
              <a:t>09/07/19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90A1E1-DA39-4693-9B3A-6308F9ABCCD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625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2661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956680-6354-824F-BE8C-4397C1F1B31B}" type="datetimeFigureOut">
              <a:rPr lang="en-ID" smtClean="0"/>
              <a:t>7/9/19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366168-858C-7647-A6C7-80809070E8C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8701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5"/>
            <a:ext cx="12192000" cy="690258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0" y="365126"/>
            <a:ext cx="11353800" cy="893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378227"/>
            <a:ext cx="11353800" cy="4833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8241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channel/UCVhzA8qshYkscBaB7cCUPPw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8003" y="1308321"/>
            <a:ext cx="10610571" cy="16811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FFFF00"/>
                </a:solidFill>
                <a:latin typeface="Impact" panose="020B0806030902050204" pitchFamily="34" charset="0"/>
                <a:ea typeface="+mj-ea"/>
                <a:cs typeface="+mj-cs"/>
              </a:defRPr>
            </a:lvl1pPr>
          </a:lstStyle>
          <a:p>
            <a:r>
              <a:rPr lang="id-ID" sz="5400" dirty="0" smtClean="0"/>
              <a:t>Konsep </a:t>
            </a:r>
            <a:r>
              <a:rPr lang="id-ID" sz="5400" dirty="0"/>
              <a:t>dan Pendalaman Materi </a:t>
            </a:r>
            <a:r>
              <a:rPr lang="en-US" sz="5400" dirty="0" err="1"/>
              <a:t>Pembelajaran</a:t>
            </a:r>
            <a:r>
              <a:rPr lang="en-US" sz="5400" dirty="0"/>
              <a:t> </a:t>
            </a:r>
            <a:r>
              <a:rPr lang="en-US" sz="5400" dirty="0" err="1"/>
              <a:t>Berorientasi</a:t>
            </a:r>
            <a:r>
              <a:rPr lang="en-US" sz="5400" dirty="0"/>
              <a:t> </a:t>
            </a:r>
            <a:r>
              <a:rPr lang="id-ID" sz="5400" dirty="0"/>
              <a:t>HOTS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08003" y="625360"/>
            <a:ext cx="7010397" cy="70870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400" b="1" dirty="0" err="1" smtClean="0">
                <a:solidFill>
                  <a:schemeClr val="bg1"/>
                </a:solidFill>
              </a:rPr>
              <a:t>Kegiatan</a:t>
            </a:r>
            <a:r>
              <a:rPr lang="en-US" sz="4400" b="1" dirty="0" smtClean="0">
                <a:solidFill>
                  <a:schemeClr val="bg1"/>
                </a:solidFill>
              </a:rPr>
              <a:t> B.1</a:t>
            </a:r>
            <a:endParaRPr lang="id-ID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8003" y="3083031"/>
            <a:ext cx="9144000" cy="769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3200" b="0" dirty="0" smtClean="0">
                <a:solidFill>
                  <a:schemeClr val="bg1"/>
                </a:solidFill>
              </a:rPr>
              <a:t>Waktu: </a:t>
            </a:r>
            <a:r>
              <a:rPr lang="en-US" sz="3200" dirty="0">
                <a:solidFill>
                  <a:schemeClr val="bg1"/>
                </a:solidFill>
              </a:rPr>
              <a:t>2</a:t>
            </a:r>
            <a:r>
              <a:rPr lang="id-ID" sz="3200" b="0" dirty="0" smtClean="0">
                <a:solidFill>
                  <a:schemeClr val="bg1"/>
                </a:solidFill>
              </a:rPr>
              <a:t> JP</a:t>
            </a:r>
            <a:endParaRPr lang="id-ID" sz="3200" b="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08002" y="4461431"/>
            <a:ext cx="5031407" cy="5540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err="1" smtClean="0">
                <a:solidFill>
                  <a:schemeClr val="bg1"/>
                </a:solidFill>
              </a:rPr>
              <a:t>Bimbingan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Teknis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Narasumber</a:t>
            </a:r>
            <a:r>
              <a:rPr lang="en-US" b="1" dirty="0" smtClean="0">
                <a:solidFill>
                  <a:schemeClr val="bg1"/>
                </a:solidFill>
              </a:rPr>
              <a:t>/IN/GI</a:t>
            </a:r>
            <a:endParaRPr lang="id-ID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27326"/>
            <a:ext cx="11353800" cy="893832"/>
          </a:xfrm>
        </p:spPr>
        <p:txBody>
          <a:bodyPr/>
          <a:lstStyle/>
          <a:p>
            <a:r>
              <a:rPr lang="en-US" dirty="0" smtClean="0"/>
              <a:t>DISKUSI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13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accent1">
                    <a:lumMod val="75000"/>
                  </a:schemeClr>
                </a:solidFill>
              </a:rPr>
              <a:t>Konsep Dasar HOTS (30’)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Pengertian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59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D" sz="3200" dirty="0" err="1"/>
              <a:t>Keterampilan</a:t>
            </a:r>
            <a:r>
              <a:rPr lang="en-ID" sz="3200" dirty="0"/>
              <a:t> </a:t>
            </a:r>
            <a:r>
              <a:rPr lang="en-ID" sz="3200" dirty="0" err="1"/>
              <a:t>berpikir</a:t>
            </a:r>
            <a:r>
              <a:rPr lang="en-ID" sz="3200" dirty="0"/>
              <a:t> </a:t>
            </a:r>
            <a:r>
              <a:rPr lang="en-ID" sz="3200" dirty="0" err="1"/>
              <a:t>tingkat</a:t>
            </a:r>
            <a:r>
              <a:rPr lang="en-ID" sz="3200" dirty="0"/>
              <a:t> </a:t>
            </a:r>
            <a:r>
              <a:rPr lang="en-ID" sz="3200" dirty="0" err="1"/>
              <a:t>tinggi</a:t>
            </a:r>
            <a:r>
              <a:rPr lang="en-ID" sz="3200" dirty="0"/>
              <a:t> </a:t>
            </a:r>
            <a:r>
              <a:rPr lang="en-ID" sz="3200" dirty="0" err="1"/>
              <a:t>atau</a:t>
            </a:r>
            <a:r>
              <a:rPr lang="en-ID" sz="3200" dirty="0"/>
              <a:t> </a:t>
            </a:r>
            <a:r>
              <a:rPr lang="en-ID" sz="3200" i="1" dirty="0"/>
              <a:t>High Order Thinking Skill</a:t>
            </a:r>
            <a:r>
              <a:rPr lang="en-ID" sz="3200" dirty="0"/>
              <a:t> (HOTS) </a:t>
            </a:r>
            <a:r>
              <a:rPr lang="en-ID" sz="3200" dirty="0" err="1"/>
              <a:t>adalah</a:t>
            </a:r>
            <a:r>
              <a:rPr lang="en-ID" sz="3200" dirty="0"/>
              <a:t> proses </a:t>
            </a:r>
            <a:r>
              <a:rPr lang="en-ID" sz="3200" dirty="0" err="1"/>
              <a:t>berfikir</a:t>
            </a:r>
            <a:r>
              <a:rPr lang="en-ID" sz="3200" dirty="0"/>
              <a:t> </a:t>
            </a:r>
            <a:r>
              <a:rPr lang="en-ID" sz="3200" dirty="0" err="1"/>
              <a:t>kompleks</a:t>
            </a:r>
            <a:r>
              <a:rPr lang="en-ID" sz="3200" dirty="0"/>
              <a:t> </a:t>
            </a:r>
            <a:r>
              <a:rPr lang="en-ID" sz="3200" dirty="0" err="1"/>
              <a:t>dalam</a:t>
            </a:r>
            <a:r>
              <a:rPr lang="en-ID" sz="3200" dirty="0"/>
              <a:t> </a:t>
            </a:r>
            <a:r>
              <a:rPr lang="en-ID" sz="3200" dirty="0" err="1"/>
              <a:t>menguraikan</a:t>
            </a:r>
            <a:r>
              <a:rPr lang="en-ID" sz="3200" dirty="0"/>
              <a:t> </a:t>
            </a:r>
            <a:r>
              <a:rPr lang="en-ID" sz="3200" dirty="0" err="1"/>
              <a:t>materi</a:t>
            </a:r>
            <a:r>
              <a:rPr lang="en-ID" sz="3200" dirty="0"/>
              <a:t>, </a:t>
            </a:r>
            <a:r>
              <a:rPr lang="en-ID" sz="3200" dirty="0" err="1"/>
              <a:t>membuat</a:t>
            </a:r>
            <a:r>
              <a:rPr lang="en-ID" sz="3200" dirty="0"/>
              <a:t> </a:t>
            </a:r>
            <a:r>
              <a:rPr lang="en-ID" sz="3200" dirty="0" err="1"/>
              <a:t>kesimpulan</a:t>
            </a:r>
            <a:r>
              <a:rPr lang="en-ID" sz="3200" dirty="0"/>
              <a:t>, </a:t>
            </a:r>
            <a:r>
              <a:rPr lang="en-ID" sz="3200" dirty="0" err="1"/>
              <a:t>membangun</a:t>
            </a:r>
            <a:r>
              <a:rPr lang="en-ID" sz="3200" dirty="0"/>
              <a:t> </a:t>
            </a:r>
            <a:r>
              <a:rPr lang="en-ID" sz="3200" dirty="0" err="1"/>
              <a:t>representasi</a:t>
            </a:r>
            <a:r>
              <a:rPr lang="en-ID" sz="3200" dirty="0"/>
              <a:t>, </a:t>
            </a:r>
            <a:r>
              <a:rPr lang="en-ID" sz="3200" dirty="0" err="1"/>
              <a:t>mengnalisis</a:t>
            </a:r>
            <a:r>
              <a:rPr lang="en-ID" sz="3200" dirty="0"/>
              <a:t>, </a:t>
            </a:r>
            <a:r>
              <a:rPr lang="en-ID" sz="3200" dirty="0" err="1"/>
              <a:t>dan</a:t>
            </a:r>
            <a:r>
              <a:rPr lang="en-ID" sz="3200" dirty="0"/>
              <a:t> </a:t>
            </a:r>
            <a:r>
              <a:rPr lang="en-ID" sz="3200" dirty="0" err="1"/>
              <a:t>membangun</a:t>
            </a:r>
            <a:r>
              <a:rPr lang="en-ID" sz="3200" dirty="0"/>
              <a:t> </a:t>
            </a:r>
            <a:r>
              <a:rPr lang="en-ID" sz="3200" dirty="0" err="1"/>
              <a:t>hubungan</a:t>
            </a:r>
            <a:r>
              <a:rPr lang="en-ID" sz="3200" dirty="0"/>
              <a:t> </a:t>
            </a:r>
            <a:r>
              <a:rPr lang="en-ID" sz="3200" dirty="0" err="1"/>
              <a:t>dengan</a:t>
            </a:r>
            <a:r>
              <a:rPr lang="en-ID" sz="3200" dirty="0"/>
              <a:t> </a:t>
            </a:r>
            <a:r>
              <a:rPr lang="en-ID" sz="3200" dirty="0" err="1"/>
              <a:t>melibatkan</a:t>
            </a:r>
            <a:r>
              <a:rPr lang="en-ID" sz="3200" dirty="0"/>
              <a:t> </a:t>
            </a:r>
            <a:r>
              <a:rPr lang="en-ID" sz="3200" dirty="0" err="1"/>
              <a:t>aktivitas</a:t>
            </a:r>
            <a:r>
              <a:rPr lang="en-ID" sz="3200" dirty="0"/>
              <a:t> mental yang paling </a:t>
            </a:r>
            <a:r>
              <a:rPr lang="en-ID" sz="3200" dirty="0" err="1"/>
              <a:t>dasar</a:t>
            </a:r>
            <a:r>
              <a:rPr lang="en-ID" sz="3200" dirty="0"/>
              <a:t>. (Resnick:987)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67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204727"/>
            <a:ext cx="10515600" cy="1325563"/>
          </a:xfrm>
        </p:spPr>
        <p:txBody>
          <a:bodyPr>
            <a:normAutofit/>
          </a:bodyPr>
          <a:lstStyle/>
          <a:p>
            <a:r>
              <a:rPr lang="en-ID" sz="4000" dirty="0"/>
              <a:t>ASPEK KETERAMPILAN </a:t>
            </a:r>
            <a:r>
              <a:rPr lang="en-ID" sz="4000" dirty="0" smtClean="0"/>
              <a:t>BER</a:t>
            </a:r>
            <a:r>
              <a:rPr lang="id-ID" sz="4000" dirty="0" smtClean="0"/>
              <a:t>P</a:t>
            </a:r>
            <a:r>
              <a:rPr lang="en-ID" sz="4000" dirty="0" smtClean="0"/>
              <a:t>IKIR </a:t>
            </a:r>
            <a:r>
              <a:rPr lang="en-ID" sz="4000" dirty="0"/>
              <a:t>TINGKAT TINGGI</a:t>
            </a:r>
            <a:endParaRPr lang="en-US" sz="40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62204731"/>
              </p:ext>
            </p:extLst>
          </p:nvPr>
        </p:nvGraphicFramePr>
        <p:xfrm>
          <a:off x="1540046" y="-24063"/>
          <a:ext cx="830178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64424A8-087E-A14C-8612-7774E928ADAD}"/>
              </a:ext>
            </a:extLst>
          </p:cNvPr>
          <p:cNvSpPr/>
          <p:nvPr/>
        </p:nvSpPr>
        <p:spPr>
          <a:xfrm>
            <a:off x="6661478" y="1383184"/>
            <a:ext cx="4912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Keterampilan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berpikir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sesuai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dengan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ranah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kognitif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afektif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dan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psikomotor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yang men</a:t>
            </a:r>
            <a:r>
              <a:rPr lang="id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adi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satu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kesatuan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dalam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proses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belajar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dan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mengajar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r>
              <a:rPr lang="en-ID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DF585EF-07E6-1E42-8BE7-835A4B4B4B27}"/>
              </a:ext>
            </a:extLst>
          </p:cNvPr>
          <p:cNvSpPr/>
          <p:nvPr/>
        </p:nvSpPr>
        <p:spPr>
          <a:xfrm>
            <a:off x="6853990" y="3332336"/>
            <a:ext cx="5301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Keterampilan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yang di</a:t>
            </a:r>
            <a:r>
              <a:rPr lang="id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erahkan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dalam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memecahkan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persama</a:t>
            </a:r>
            <a:r>
              <a:rPr lang="id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id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 yang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muncul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mengambil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keputusan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menganalisis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meng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inv</a:t>
            </a:r>
            <a:r>
              <a:rPr lang="id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stigasi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menyimpulkan</a:t>
            </a:r>
            <a:endParaRPr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E78D216-FD48-0145-BA9F-9765580D7ED8}"/>
              </a:ext>
            </a:extLst>
          </p:cNvPr>
          <p:cNvSpPr/>
          <p:nvPr/>
        </p:nvSpPr>
        <p:spPr>
          <a:xfrm>
            <a:off x="64174" y="3332336"/>
            <a:ext cx="44396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Keterampilan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yang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memiliki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keinginan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kuat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untuk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dapat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memecahkan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masalah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muncul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pada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kehidupan</a:t>
            </a:r>
            <a:r>
              <a:rPr lang="en-ID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ID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sehari-hari</a:t>
            </a:r>
            <a:endParaRPr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29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29" y="2713879"/>
            <a:ext cx="11353800" cy="893832"/>
          </a:xfrm>
          <a:solidFill>
            <a:srgbClr val="7030A0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1. TRANSFER KNOWLEDGE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441171"/>
              </p:ext>
            </p:extLst>
          </p:nvPr>
        </p:nvGraphicFramePr>
        <p:xfrm>
          <a:off x="859809" y="1638837"/>
          <a:ext cx="10630469" cy="437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5919"/>
                <a:gridCol w="8304550"/>
              </a:tblGrid>
              <a:tr h="70297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Dimensi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Pengetahuan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Defenisi</a:t>
                      </a:r>
                      <a:endParaRPr lang="en-US" sz="2400" dirty="0"/>
                    </a:p>
                  </a:txBody>
                  <a:tcPr/>
                </a:tc>
              </a:tr>
              <a:tr h="85919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Faktual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eleman-elemen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terpisah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cirinya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tersendiri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meliputi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terminology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detail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elemen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spesifik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98829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Konseptual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bentuk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kompleks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terorganisasi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mencakup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klasifikasi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prinsip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model,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struktur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/>
                    </a:p>
                  </a:txBody>
                  <a:tcPr/>
                </a:tc>
              </a:tr>
              <a:tr h="85919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Prosedural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bagaimana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sesuatu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mencakup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pengetahuan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algoritmik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Teknik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metode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model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struktur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/>
                    </a:p>
                  </a:txBody>
                  <a:tcPr/>
                </a:tc>
              </a:tr>
              <a:tr h="111955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Metakognitif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kesadaran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seseorang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bagaimana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belajar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kemampuan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menilai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kesukaran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sesuatu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masalah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kemampuan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mengamati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tingkat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pemahaman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dirinya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kemampuan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gunakan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berbagai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mencapai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tujuan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kemampuan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menilai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kemajuan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belajar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sendiri</a:t>
                      </a:r>
                      <a:r>
                        <a:rPr lang="en-ID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23" y="867138"/>
            <a:ext cx="7785847" cy="89383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Dimensi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Pengetahuan</a:t>
            </a:r>
            <a:endParaRPr lang="id-ID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95439"/>
            <a:ext cx="12192000" cy="89383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1. </a:t>
            </a:r>
            <a:r>
              <a:rPr lang="en-US" dirty="0" err="1" smtClean="0">
                <a:solidFill>
                  <a:schemeClr val="bg1"/>
                </a:solidFill>
              </a:rPr>
              <a:t>Ranah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Kognitif</a:t>
            </a:r>
            <a:endParaRPr lang="id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3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102" y="483947"/>
            <a:ext cx="11353800" cy="89383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b. Proses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Kognitif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482396"/>
              </p:ext>
            </p:extLst>
          </p:nvPr>
        </p:nvGraphicFramePr>
        <p:xfrm>
          <a:off x="971102" y="1377779"/>
          <a:ext cx="9587470" cy="4611265"/>
        </p:xfrm>
        <a:graphic>
          <a:graphicData uri="http://schemas.openxmlformats.org/drawingml/2006/table">
            <a:tbl>
              <a:tblPr firstRow="1" firstCol="1" bandRow="1"/>
              <a:tblGrid>
                <a:gridCol w="716151"/>
                <a:gridCol w="716151"/>
                <a:gridCol w="2174030"/>
                <a:gridCol w="5981138"/>
              </a:tblGrid>
              <a:tr h="478687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PROSES KOGNITIF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DEFINISI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71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C1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L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O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T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Mengingat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Mengambil pengetahuan yang relevan dari ingatan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C2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Memahami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Membangun arti dari proses pembelajaran, termasuk komunikasi lisan, tertulis, dan gambar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3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C3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Menerapkan / Mengaplikasikan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11125"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Melakukan atau menggunakan prosedur di dalam situasi yang tidak biasa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3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C4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H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O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T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Menganalisis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Memecah materi ke dalam bagian-bagiannya dan menentukan bagaimana bagian-bagian itu terhubungkan antarbagian dan ke struktur atau tujuan keseluruhan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C5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Menilai / Mengevaluasi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Membuat pertimbangan berdasarkan kriteria atau standar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3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C6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Mengkreasi / Mencipta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Menempatkan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unsur-unsur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secara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bersama-sama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untuk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membentuk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keseluruhan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secara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koheren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atau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fungsional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;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menyusun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kembali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unsur-unsur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dalam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pola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atau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struktur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baru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endParaRPr lang="en-US" sz="18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23633"/>
              </p:ext>
            </p:extLst>
          </p:nvPr>
        </p:nvGraphicFramePr>
        <p:xfrm>
          <a:off x="838200" y="433688"/>
          <a:ext cx="10515601" cy="6221730"/>
        </p:xfrm>
        <a:graphic>
          <a:graphicData uri="http://schemas.openxmlformats.org/drawingml/2006/table">
            <a:tbl>
              <a:tblPr firstRow="1" firstCol="1" bandRow="1"/>
              <a:tblGrid>
                <a:gridCol w="1608327"/>
                <a:gridCol w="1653032"/>
                <a:gridCol w="2021840"/>
                <a:gridCol w="1630682"/>
                <a:gridCol w="1656080"/>
                <a:gridCol w="1945640"/>
              </a:tblGrid>
              <a:tr h="541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Mengingat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(C1)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Memahami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(C2)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Mengaplikasikan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(C3)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Menganalisis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(C4)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Mengevaluasi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(C5)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Mencipta/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Membuat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(C6)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706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Mengutip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Menyebutkan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Menjelaskan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Menggambar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Membilang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Mengidentifikasi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Mendaftar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Menunjukkan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Memberi</a:t>
                      </a:r>
                      <a:r>
                        <a:rPr lang="en-US" sz="12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label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Memberi</a:t>
                      </a:r>
                      <a:r>
                        <a:rPr lang="en-US" sz="12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indeks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Memasagkan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Membaca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Menamai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Menandai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Menghafal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Meniru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Mencatat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Mengulang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Mereproduksi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Meninjau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Memilih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Mentabulasi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Memberi</a:t>
                      </a:r>
                      <a:r>
                        <a:rPr lang="en-US" sz="12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kode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Menulis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Menyatakan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Menelusuri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Memperkirakan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Menjelaskan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Menceritakan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Mengkatagorikan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Mencirikan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Merinci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Mengasosiasikan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Membandingkan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Menghitung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Mengkontraskan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Menjalin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Mendiskusikan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Mencontohkan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Mengemukakan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Mempolakan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Memperluas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Menyimpulkan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Meramalkan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Merangkum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Menjabarkan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Menggali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Mengubah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Mempertahankan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Mengartikan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Menerangkan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Menafsirkan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Memprediksi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Melaporkan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Membedakan</a:t>
                      </a:r>
                      <a:endParaRPr lang="en-US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Menugaskan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Mengurutkan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Menentukan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Menerapkan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Mengkalkulasi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Memodifikasi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Menghitung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Membangun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Mencegah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Menentukan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Menggambarkan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Menggunakan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Menilai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Melatih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Menggali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Mengemukakan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Mengadaptasi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Menyelidiki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Mempersoalkan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Mengkonsepkan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Melaksanakan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Memproduksi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Memproses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Mengaitkan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Menyusun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Memecahkan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Melakukan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Mensimulasikan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Mentabulasi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Memproses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Membiasakan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Mengklasifikasi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Menyesuaikan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Mengoperasikan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Meramalkan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Mengaudit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Mengatur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Menganimasi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Mengumpulkan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Memecahkan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Menegaskan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Menganalisis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Menyeleksi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Merinci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Menominasikan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Mendiagramkan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Mengkorelasikan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Menguji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Mencerahkan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Membagankan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Menyimpulkan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Menjelajah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Memaksimalkan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Memerintahkan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Mengaitkan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Mentransfer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Melatih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Mengedit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Menemukan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Menyeleksi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Mengoreksi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Mendeteksi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Menelaah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Mengukur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Membangunkan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Merasionalkan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Mendiagnosis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Memfokuskan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Memadukan</a:t>
                      </a:r>
                      <a:r>
                        <a:rPr lang="en-US" sz="9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Membandingkan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Menyimpulkan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Menilai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Mengarahkan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Memprediksi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Memperjelas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Menugaskan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Menafsirkan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Mempertahankan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Memerinci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Mengukur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Merangkum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Membuktikan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Memvalidasi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Mengetes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Mendukung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Memilih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Memproyeksikan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Mengkritik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Mengarahkan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Memutuskan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Memisahkan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menimbang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Mengumpulkan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Mengabstraksi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Mengatur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Menganimasi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Mengkatagorikan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Membangun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Mengkreasikan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Mengoreksi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Merencanakan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Memadukan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Mendikte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Membentuk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Meningkatkan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Menanggulangi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6350" algn="l"/>
                        </a:tabLs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Menggeneralisasi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Menggabungkan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Merancang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Membatas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Mereparasi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Membuat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Menyiapkan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Memproduksi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Memperjelas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Merangkum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Merekonstruksi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Mengarang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Menyusun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Mengkode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Mengkombinasikan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Memfasilitasi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Mengkonstruksi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Merumuskan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Menghubungkan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Menciptakan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Menampilkan</a:t>
                      </a:r>
                      <a:endParaRPr lang="en-US" sz="9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990" marR="479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11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893832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2. </a:t>
            </a:r>
            <a:r>
              <a:rPr lang="en-US" dirty="0" err="1" smtClean="0">
                <a:solidFill>
                  <a:schemeClr val="bg1"/>
                </a:solidFill>
              </a:rPr>
              <a:t>Ranah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Afektif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820842"/>
              </p:ext>
            </p:extLst>
          </p:nvPr>
        </p:nvGraphicFramePr>
        <p:xfrm>
          <a:off x="838200" y="1690690"/>
          <a:ext cx="10307594" cy="4042844"/>
        </p:xfrm>
        <a:graphic>
          <a:graphicData uri="http://schemas.openxmlformats.org/drawingml/2006/table">
            <a:tbl>
              <a:tblPr firstRow="1" firstCol="1" bandRow="1"/>
              <a:tblGrid>
                <a:gridCol w="949419"/>
                <a:gridCol w="1913651"/>
                <a:gridCol w="7444524"/>
              </a:tblGrid>
              <a:tr h="31399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Proses Afektif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Definisi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8605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A1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Penerimaan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Penerimaan adalah semacam kepekaan dalam menerima rangsanagn atau stimulasi dari luar yang datang pada diri peserta didik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05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A2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Menanggapi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suatu sikap yang menunjukkan adanya partisipasi aktif untuk mengikutsertakan dirinya dalam fenomena tertentu dan membuat reaksi terhadapnya dengan salah satu cara.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36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A3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Penilaian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memberikan nilai, penghargaan dan kepercayaan terhadap suatu gejala atau stimulus tertentu.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36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A4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Mengelola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konseptualisasi nilai-nilai menjadi sistem nilai, serta pemantapan dan prioritas nilai yang telah dimiliki.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05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A5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Karakterisasi</a:t>
                      </a:r>
                      <a:endParaRPr lang="en-US" sz="18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keterpaduan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semua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sistem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nilai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yang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telah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dimiliki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seseorang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yang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mempengaruhi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pola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kepribadian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dan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tingkah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lakunya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.</a:t>
                      </a:r>
                      <a:endParaRPr lang="en-US" sz="18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3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911204"/>
              </p:ext>
            </p:extLst>
          </p:nvPr>
        </p:nvGraphicFramePr>
        <p:xfrm>
          <a:off x="1194503" y="1162946"/>
          <a:ext cx="9901864" cy="4521161"/>
        </p:xfrm>
        <a:graphic>
          <a:graphicData uri="http://schemas.openxmlformats.org/drawingml/2006/table">
            <a:tbl>
              <a:tblPr firstRow="1" firstCol="1" bandRow="1"/>
              <a:tblGrid>
                <a:gridCol w="1256168"/>
                <a:gridCol w="2050491"/>
                <a:gridCol w="1802103"/>
                <a:gridCol w="2408841"/>
                <a:gridCol w="2384261"/>
              </a:tblGrid>
              <a:tr h="9688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Menerima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(A1)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Merespon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(A2)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Menghargai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(A3)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Mengorganisaikan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(A4)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Karakterisasi Menurut Nilai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D" sz="2000" b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(A5)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3552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Mengikuti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Menganut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Mematuhi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Meminati 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Menyenangi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Mengompromikan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Menyambut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Mendukung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Melaporkan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Memilih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Memilah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Menolak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Menampilkan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Menyetujui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Mengatakan 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Mengasumsikan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Meyakini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Meyakinkan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Memperjelas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Menekankan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Memprakarsai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Menyumbang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Mengimani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Mengubah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Menata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Membangun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Membentuk-pendapat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Memadukan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Mengelola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Merembuk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Menegosiasi </a:t>
                      </a:r>
                      <a:endParaRPr lang="en-US" sz="20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Membiasakan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Mengubah</a:t>
                      </a:r>
                      <a:r>
                        <a:rPr lang="en-ID" sz="2000" dirty="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perilaku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Berakhlak</a:t>
                      </a:r>
                      <a:r>
                        <a:rPr lang="en-ID" sz="2000" dirty="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mulia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Melayani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Mempengaruhi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Mengkualifikasi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Membuktikan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D" sz="2000" dirty="0" err="1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Memecahkan</a:t>
                      </a:r>
                      <a:r>
                        <a:rPr lang="en-ID" sz="2000" dirty="0">
                          <a:effectLst/>
                          <a:latin typeface="Calibri Light" charset="0"/>
                          <a:ea typeface="Times New Roman" charset="0"/>
                          <a:cs typeface="Calibri Light" charset="0"/>
                        </a:rPr>
                        <a:t> 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75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rgbClr val="0070C0"/>
                </a:solidFill>
              </a:rPr>
              <a:t>Pengantar (10’)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6542"/>
            <a:ext cx="12192000" cy="793364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3. </a:t>
            </a:r>
            <a:r>
              <a:rPr lang="en-US" sz="4400" b="1" dirty="0" err="1" smtClean="0">
                <a:solidFill>
                  <a:schemeClr val="bg1"/>
                </a:solidFill>
                <a:latin typeface="+mj-lt"/>
              </a:rPr>
              <a:t>Ranah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+mj-lt"/>
              </a:rPr>
              <a:t>Psikomotor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551377"/>
              </p:ext>
            </p:extLst>
          </p:nvPr>
        </p:nvGraphicFramePr>
        <p:xfrm>
          <a:off x="838200" y="1256237"/>
          <a:ext cx="10900719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437"/>
                <a:gridCol w="1365406"/>
                <a:gridCol w="855087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Proses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Psikomotor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Makna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Imitasi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Imitasi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berarti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meniru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tindakan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seseorang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Manipulasi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manipulasi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berarti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menghasilkan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mengikuti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petunjuk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umum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berdasarkan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observasi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Pada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siswa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dipandu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melalui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instruksi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tertentu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Presisi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berarti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independen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menghasilkan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akurasi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ketepatan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bahasa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sehari-hari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dinyatakan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sebagai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“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tingkat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mahir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Artikulasi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artikulasi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artinya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memodifikasi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agar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sesuai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menggabungkan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urutan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harmonis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konsisten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Naturalisasi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 indent="0">
                        <a:spcAft>
                          <a:spcPts val="0"/>
                        </a:spcAft>
                        <a:tabLst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naturalisasi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artinya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menyelesaikan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mudah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membuat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otomatis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tenaga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fisik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mental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Pada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sifat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aktivitas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otomatis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sadar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penguasaan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aktivitas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penguasaan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terkait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sudah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pada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tingkat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strategis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misalnya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dapat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menentukan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langkah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efisien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6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193471"/>
              </p:ext>
            </p:extLst>
          </p:nvPr>
        </p:nvGraphicFramePr>
        <p:xfrm>
          <a:off x="844447" y="439116"/>
          <a:ext cx="10487910" cy="4732020"/>
        </p:xfrm>
        <a:graphic>
          <a:graphicData uri="http://schemas.openxmlformats.org/drawingml/2006/table">
            <a:tbl>
              <a:tblPr firstRow="1" firstCol="1" bandRow="1"/>
              <a:tblGrid>
                <a:gridCol w="1941537"/>
                <a:gridCol w="2236643"/>
                <a:gridCol w="2106075"/>
                <a:gridCol w="2399056"/>
                <a:gridCol w="180459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  <a:tab pos="370840" algn="ctr"/>
                        </a:tabLst>
                      </a:pPr>
                      <a:r>
                        <a:rPr lang="en-US" sz="1800" b="1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Meniru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7010" algn="l"/>
                          <a:tab pos="370840" algn="ctr"/>
                        </a:tabLst>
                      </a:pPr>
                      <a:r>
                        <a:rPr lang="en-US" sz="1800" b="1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(P1)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Manipulasi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(P2)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Presisi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(P3)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Artikulasi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(P4)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Naturalisasi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(P5)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Menyalin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Mengikuti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Mereplikasi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Mengulangi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Mematuhi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Mengaktifkan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Menyesuaikan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Menggabungkan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Mengatur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Mengumpulkan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Menimbang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Memperkecil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Mengubah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Kembali</a:t>
                      </a:r>
                      <a:r>
                        <a:rPr lang="en-US" sz="18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membuat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Membangun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Melakukan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Melaksanakan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Menerapkan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Mengoreksi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Mendemonstrasikan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Merancang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Melatih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Memperbaiki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Memanipulasi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Mereparasi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Menunjukkan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Melengkapi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Menyempurnakan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Mengkalibrasi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Mengendalikan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Mengalihkan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Menggantikan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Memutar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Mengirim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Memproduksi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Mencampur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Mengemas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Menyajikan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Membangun 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Mengatasi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Menggabungkan koordinat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Mengintegrasikan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Beradaptasi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Mengembangkan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Merumuskan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Memodifikasi master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Mensketsa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US" sz="1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Mendesain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Menentukan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Mengelola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Menciptakan</a:t>
                      </a:r>
                      <a:endParaRPr lang="en-US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11" y="2086350"/>
            <a:ext cx="11353800" cy="893832"/>
          </a:xfrm>
          <a:solidFill>
            <a:srgbClr val="7030A0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2. Critical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Creative Thinking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13067"/>
              </p:ext>
            </p:extLst>
          </p:nvPr>
        </p:nvGraphicFramePr>
        <p:xfrm>
          <a:off x="918051" y="1125843"/>
          <a:ext cx="7886700" cy="3566160"/>
        </p:xfrm>
        <a:graphic>
          <a:graphicData uri="http://schemas.openxmlformats.org/drawingml/2006/table">
            <a:tbl>
              <a:tblPr/>
              <a:tblGrid>
                <a:gridCol w="1118264"/>
                <a:gridCol w="1187355"/>
                <a:gridCol w="5581081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600" b="0" dirty="0">
                          <a:effectLst/>
                          <a:latin typeface="Calibri" charset="0"/>
                        </a:rPr>
                        <a:t>ELEMEN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8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effectLst/>
                          <a:latin typeface="Calibri" charset="0"/>
                        </a:rPr>
                        <a:t>DEFINISI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8F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effectLst/>
                          <a:latin typeface="Calibri" charset="0"/>
                        </a:rPr>
                        <a:t>F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>
                          <a:effectLst/>
                          <a:latin typeface="Calibri" charset="0"/>
                        </a:rPr>
                        <a:t>Focus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Mengidentifikasi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masalah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dengan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baik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>
                          <a:effectLst/>
                          <a:latin typeface="Calibri" charset="0"/>
                        </a:rPr>
                        <a:t>R </a:t>
                      </a:r>
                      <a:endParaRPr lang="de-DE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>
                          <a:effectLst/>
                          <a:latin typeface="Calibri" charset="0"/>
                        </a:rPr>
                        <a:t>Reason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Alasan-alasan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yang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diberikan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bersifat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logis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atau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tidak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untuk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disimpulkan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seperti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yang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telah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ditentukan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dalam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permasalahan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effectLst/>
                          <a:latin typeface="Calibri" charset="0"/>
                        </a:rPr>
                        <a:t>I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>
                          <a:effectLst/>
                          <a:latin typeface="Calibri" charset="0"/>
                        </a:rPr>
                        <a:t>Inference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effectLst/>
                          <a:latin typeface="Calibri" charset="0"/>
                        </a:rPr>
                        <a:t>Jika alasan yang dikembangkan adalah tepat, maka alasan tersebut harus cukup sampai pada kesimpulan yang sebenarnya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effectLst/>
                          <a:latin typeface="Calibri" charset="0"/>
                        </a:rPr>
                        <a:t>S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>
                          <a:effectLst/>
                          <a:latin typeface="Calibri" charset="0"/>
                        </a:rPr>
                        <a:t>Situation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effectLst/>
                          <a:latin typeface="Calibri" charset="0"/>
                        </a:rPr>
                        <a:t>Membandingkan dengan situasi yang sebenarnya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effectLst/>
                          <a:latin typeface="Calibri" charset="0"/>
                        </a:rPr>
                        <a:t>C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>
                          <a:effectLst/>
                          <a:latin typeface="Calibri" charset="0"/>
                        </a:rPr>
                        <a:t>Clarity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effectLst/>
                          <a:latin typeface="Calibri" charset="0"/>
                        </a:rPr>
                        <a:t>Harus ada kejelasan istilah maupun penjelasan yang digunakan pada argumen sehingga tidak terjadi kesalahan dalam mengambil kesimpulan </a:t>
                      </a:r>
                      <a:endParaRPr lang="en-US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600" b="0" dirty="0">
                          <a:effectLst/>
                          <a:latin typeface="Calibri" charset="0"/>
                        </a:rPr>
                        <a:t>O </a:t>
                      </a:r>
                      <a:endParaRPr lang="pt-BR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effectLst/>
                          <a:latin typeface="Calibri" charset="0"/>
                        </a:rPr>
                        <a:t>Overview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Pengecekan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terhadap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sesuatu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yang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telah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ditemukan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,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diputuskan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,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diperhatikan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,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dipelajari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,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600" b="0" dirty="0" err="1">
                          <a:effectLst/>
                          <a:latin typeface="Calibri" charset="0"/>
                        </a:rPr>
                        <a:t>disimpulkan</a:t>
                      </a:r>
                      <a:r>
                        <a:rPr lang="en-US" sz="1600" b="0" dirty="0">
                          <a:effectLst/>
                          <a:latin typeface="Calibri" charset="0"/>
                        </a:rPr>
                        <a:t>. </a:t>
                      </a:r>
                      <a:endParaRPr lang="en-US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2D51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6562" y="376839"/>
            <a:ext cx="103866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 err="1" smtClean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Elemen</a:t>
            </a:r>
            <a:r>
              <a:rPr lang="en-US" altLang="en-US" sz="240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dasar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tahapan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keterampilan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berpikir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kritis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, </a:t>
            </a:r>
            <a:r>
              <a:rPr lang="en-US" altLang="en-US" sz="2400" dirty="0" err="1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yaitu</a:t>
            </a:r>
            <a:r>
              <a:rPr lang="en-US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 FRISCO. 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5296765"/>
            <a:ext cx="11734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2"/>
            </a:pPr>
            <a:r>
              <a:rPr lang="id-ID" altLang="en-US" sz="2400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Berpikir </a:t>
            </a:r>
            <a:r>
              <a:rPr lang="id-ID" altLang="en-US" sz="2400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kreatif dapat berupa pemikiran imajinatif, menghasilkan banyak kemungkinan solusi, berbeda, dan bersifat lateral.</a:t>
            </a:r>
            <a:endParaRPr lang="en-US" altLang="en-US" sz="2400" dirty="0">
              <a:solidFill>
                <a:schemeClr val="accent5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67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447" y="2624232"/>
            <a:ext cx="11353800" cy="893832"/>
          </a:xfrm>
          <a:solidFill>
            <a:srgbClr val="7030A0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3. Problem Solving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2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1" y="261129"/>
            <a:ext cx="113313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Menentukan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mendefinisikan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menjelaskan</a:t>
            </a:r>
            <a:r>
              <a:rPr lang="en-US" sz="2200" dirty="0"/>
              <a:t> </a:t>
            </a:r>
            <a:r>
              <a:rPr lang="en-US" sz="2200" dirty="0" err="1"/>
              <a:t>permasalahan</a:t>
            </a:r>
            <a:r>
              <a:rPr lang="en-US" sz="2200" dirty="0"/>
              <a:t>, </a:t>
            </a:r>
            <a:r>
              <a:rPr lang="en-US" sz="2200" dirty="0" err="1"/>
              <a:t>menentukan</a:t>
            </a:r>
            <a:r>
              <a:rPr lang="en-US" sz="2200" dirty="0"/>
              <a:t> </a:t>
            </a:r>
            <a:r>
              <a:rPr lang="en-US" sz="2200" dirty="0" err="1"/>
              <a:t>kebutuhan</a:t>
            </a:r>
            <a:r>
              <a:rPr lang="en-US" sz="2200" dirty="0"/>
              <a:t> data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informasi</a:t>
            </a:r>
            <a:r>
              <a:rPr lang="en-US" sz="2200" dirty="0"/>
              <a:t> yang </a:t>
            </a:r>
            <a:r>
              <a:rPr lang="en-US" sz="2200" dirty="0" err="1"/>
              <a:t>harus</a:t>
            </a:r>
            <a:r>
              <a:rPr lang="en-US" sz="2200" dirty="0"/>
              <a:t> </a:t>
            </a:r>
            <a:r>
              <a:rPr lang="en-US" sz="2200" dirty="0" err="1"/>
              <a:t>diketahui</a:t>
            </a:r>
            <a:r>
              <a:rPr lang="en-US" sz="2200" dirty="0"/>
              <a:t> </a:t>
            </a:r>
            <a:r>
              <a:rPr lang="en-US" sz="2200" dirty="0" err="1"/>
              <a:t>sebelum</a:t>
            </a:r>
            <a:r>
              <a:rPr lang="en-US" sz="2200" dirty="0"/>
              <a:t> </a:t>
            </a:r>
            <a:r>
              <a:rPr lang="en-US" sz="2200" dirty="0" err="1"/>
              <a:t>digunakan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mendefinisikan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 </a:t>
            </a:r>
            <a:r>
              <a:rPr lang="en-US" sz="2200" dirty="0" err="1"/>
              <a:t>sehingga</a:t>
            </a:r>
            <a:r>
              <a:rPr lang="en-US" sz="2200" dirty="0"/>
              <a:t> </a:t>
            </a:r>
            <a:r>
              <a:rPr lang="en-US" sz="2200" dirty="0" err="1"/>
              <a:t>menjadi</a:t>
            </a:r>
            <a:r>
              <a:rPr lang="en-US" sz="2200" dirty="0"/>
              <a:t> </a:t>
            </a:r>
            <a:r>
              <a:rPr lang="en-US" sz="2200" dirty="0" err="1"/>
              <a:t>lebih</a:t>
            </a:r>
            <a:r>
              <a:rPr lang="en-US" sz="2200" dirty="0"/>
              <a:t> detail,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mempersiapkan</a:t>
            </a:r>
            <a:r>
              <a:rPr lang="en-US" sz="2200" dirty="0"/>
              <a:t> </a:t>
            </a:r>
            <a:r>
              <a:rPr lang="en-US" sz="2200" dirty="0" err="1"/>
              <a:t>kriteria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menentukan</a:t>
            </a:r>
            <a:r>
              <a:rPr lang="en-US" sz="2200" dirty="0"/>
              <a:t> </a:t>
            </a:r>
            <a:r>
              <a:rPr lang="en-US" sz="2200" dirty="0" err="1"/>
              <a:t>hasil</a:t>
            </a:r>
            <a:r>
              <a:rPr lang="en-US" sz="2200" dirty="0"/>
              <a:t> </a:t>
            </a:r>
            <a:r>
              <a:rPr lang="en-US" sz="2200" dirty="0" err="1"/>
              <a:t>pembahasan</a:t>
            </a:r>
            <a:r>
              <a:rPr lang="en-US" sz="2200" dirty="0"/>
              <a:t> </a:t>
            </a:r>
            <a:r>
              <a:rPr lang="en-US" sz="2200" dirty="0" err="1"/>
              <a:t>dari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 yang </a:t>
            </a:r>
            <a:r>
              <a:rPr lang="en-US" sz="2200" dirty="0" err="1"/>
              <a:t>dihadapi</a:t>
            </a:r>
            <a:r>
              <a:rPr lang="en-US" sz="2200" dirty="0"/>
              <a:t>.</a:t>
            </a:r>
          </a:p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Mengeksplorasi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menentukan</a:t>
            </a:r>
            <a:r>
              <a:rPr lang="en-US" sz="2200" dirty="0"/>
              <a:t> </a:t>
            </a:r>
            <a:r>
              <a:rPr lang="en-US" sz="2200" dirty="0" err="1"/>
              <a:t>objek</a:t>
            </a:r>
            <a:r>
              <a:rPr lang="en-US" sz="2200" dirty="0"/>
              <a:t> yang </a:t>
            </a:r>
            <a:r>
              <a:rPr lang="en-US" sz="2200" dirty="0" err="1"/>
              <a:t>berhubungan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memeriksa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 yang </a:t>
            </a:r>
            <a:r>
              <a:rPr lang="en-US" sz="2200" dirty="0" err="1"/>
              <a:t>terkait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asumsi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menyatakan</a:t>
            </a:r>
            <a:r>
              <a:rPr lang="en-US" sz="2200" dirty="0"/>
              <a:t> </a:t>
            </a:r>
            <a:r>
              <a:rPr lang="en-US" sz="2200" dirty="0" err="1"/>
              <a:t>hipotesis</a:t>
            </a:r>
            <a:r>
              <a:rPr lang="en-US" sz="2200" dirty="0"/>
              <a:t> yang </a:t>
            </a:r>
            <a:r>
              <a:rPr lang="en-US" sz="2200" dirty="0" err="1"/>
              <a:t>terkait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. </a:t>
            </a:r>
          </a:p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Merencanakan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 </a:t>
            </a:r>
            <a:r>
              <a:rPr lang="en-US" sz="2200" dirty="0" err="1"/>
              <a:t>dimana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mengembangkan</a:t>
            </a:r>
            <a:r>
              <a:rPr lang="en-US" sz="2200" dirty="0"/>
              <a:t> </a:t>
            </a:r>
            <a:r>
              <a:rPr lang="en-US" sz="2200" dirty="0" err="1"/>
              <a:t>rencana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memecahkan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memetakan</a:t>
            </a:r>
            <a:r>
              <a:rPr lang="en-US" sz="2200" dirty="0"/>
              <a:t> sub-</a:t>
            </a:r>
            <a:r>
              <a:rPr lang="en-US" sz="2200" dirty="0" err="1"/>
              <a:t>materi</a:t>
            </a:r>
            <a:r>
              <a:rPr lang="en-US" sz="2200" dirty="0"/>
              <a:t> yang </a:t>
            </a:r>
            <a:r>
              <a:rPr lang="en-US" sz="2200" dirty="0" err="1"/>
              <a:t>terkait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memilih</a:t>
            </a:r>
            <a:r>
              <a:rPr lang="en-US" sz="2200" dirty="0"/>
              <a:t> </a:t>
            </a:r>
            <a:r>
              <a:rPr lang="en-US" sz="2200" dirty="0" err="1"/>
              <a:t>teori</a:t>
            </a:r>
            <a:r>
              <a:rPr lang="en-US" sz="2200" dirty="0"/>
              <a:t> </a:t>
            </a:r>
            <a:r>
              <a:rPr lang="en-US" sz="2200" dirty="0" err="1"/>
              <a:t>prinsip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pendekatan</a:t>
            </a:r>
            <a:r>
              <a:rPr lang="en-US" sz="2200" dirty="0"/>
              <a:t> yang </a:t>
            </a:r>
            <a:r>
              <a:rPr lang="en-US" sz="2200" dirty="0" err="1"/>
              <a:t>sesuai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,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menentukan</a:t>
            </a:r>
            <a:r>
              <a:rPr lang="en-US" sz="2200" dirty="0"/>
              <a:t> </a:t>
            </a:r>
            <a:r>
              <a:rPr lang="en-US" sz="2200" dirty="0" err="1"/>
              <a:t>informasi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menemukan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. </a:t>
            </a:r>
          </a:p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Melaksanakan</a:t>
            </a:r>
            <a:r>
              <a:rPr lang="en-US" sz="2200" dirty="0"/>
              <a:t> </a:t>
            </a:r>
            <a:r>
              <a:rPr lang="en-US" sz="2200" dirty="0" err="1"/>
              <a:t>rencana</a:t>
            </a:r>
            <a:r>
              <a:rPr lang="en-US" sz="2200" dirty="0"/>
              <a:t>,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tahap</a:t>
            </a:r>
            <a:r>
              <a:rPr lang="en-US" sz="2200" dirty="0"/>
              <a:t> </a:t>
            </a:r>
            <a:r>
              <a:rPr lang="en-US" sz="2200" dirty="0" err="1"/>
              <a:t>ini</a:t>
            </a:r>
            <a:r>
              <a:rPr lang="en-US" sz="2200" dirty="0"/>
              <a:t> </a:t>
            </a:r>
            <a:r>
              <a:rPr lang="en-US" sz="2200" dirty="0" err="1"/>
              <a:t>peserta</a:t>
            </a:r>
            <a:r>
              <a:rPr lang="en-US" sz="2200" dirty="0"/>
              <a:t> </a:t>
            </a:r>
            <a:r>
              <a:rPr lang="en-US" sz="2200" dirty="0" err="1"/>
              <a:t>didik</a:t>
            </a:r>
            <a:r>
              <a:rPr lang="en-US" sz="2200" dirty="0"/>
              <a:t> </a:t>
            </a:r>
            <a:r>
              <a:rPr lang="en-US" sz="2200" dirty="0" err="1"/>
              <a:t>menerapkan</a:t>
            </a:r>
            <a:r>
              <a:rPr lang="en-US" sz="2200" dirty="0"/>
              <a:t> </a:t>
            </a:r>
            <a:r>
              <a:rPr lang="en-US" sz="2200" dirty="0" err="1"/>
              <a:t>rencana</a:t>
            </a:r>
            <a:r>
              <a:rPr lang="en-US" sz="2200" dirty="0"/>
              <a:t> yang </a:t>
            </a:r>
            <a:r>
              <a:rPr lang="en-US" sz="2200" dirty="0" err="1"/>
              <a:t>telah</a:t>
            </a:r>
            <a:r>
              <a:rPr lang="en-US" sz="2200" dirty="0"/>
              <a:t> </a:t>
            </a:r>
            <a:r>
              <a:rPr lang="en-US" sz="2200" dirty="0" err="1"/>
              <a:t>ditetapkan</a:t>
            </a:r>
            <a:r>
              <a:rPr lang="en-US" sz="2200" dirty="0"/>
              <a:t>. </a:t>
            </a:r>
          </a:p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Memeriksa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, </a:t>
            </a:r>
            <a:r>
              <a:rPr lang="en-US" sz="2200" dirty="0" err="1"/>
              <a:t>mengevaluasi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 yang </a:t>
            </a:r>
            <a:r>
              <a:rPr lang="en-US" sz="2200" dirty="0" err="1"/>
              <a:t>digunakan</a:t>
            </a:r>
            <a:r>
              <a:rPr lang="en-US" sz="2200" dirty="0"/>
              <a:t> </a:t>
            </a:r>
            <a:r>
              <a:rPr lang="en-US" sz="2200" dirty="0" err="1"/>
              <a:t>untuk</a:t>
            </a:r>
            <a:r>
              <a:rPr lang="en-US" sz="2200" dirty="0"/>
              <a:t> </a:t>
            </a:r>
            <a:r>
              <a:rPr lang="en-US" sz="2200" dirty="0" err="1"/>
              <a:t>memecahkan</a:t>
            </a:r>
            <a:r>
              <a:rPr lang="en-US" sz="2200" dirty="0"/>
              <a:t> </a:t>
            </a:r>
            <a:r>
              <a:rPr lang="en-US" sz="2200" dirty="0" err="1"/>
              <a:t>masalah</a:t>
            </a:r>
            <a:r>
              <a:rPr lang="en-US" sz="2200" dirty="0"/>
              <a:t>. </a:t>
            </a:r>
          </a:p>
          <a:p>
            <a:pPr marL="457200" indent="-457200" algn="just">
              <a:buSzPct val="100000"/>
              <a:buFont typeface="+mj-lt"/>
              <a:buAutoNum type="arabicPeriod"/>
            </a:pPr>
            <a:r>
              <a:rPr lang="en-US" sz="2200" dirty="0" err="1"/>
              <a:t>Mengevaluasi</a:t>
            </a:r>
            <a:r>
              <a:rPr lang="en-US" sz="2200" dirty="0"/>
              <a:t>, </a:t>
            </a:r>
            <a:r>
              <a:rPr lang="en-US" sz="2200" dirty="0" err="1"/>
              <a:t>dalam</a:t>
            </a:r>
            <a:r>
              <a:rPr lang="en-US" sz="2200" dirty="0"/>
              <a:t> </a:t>
            </a:r>
            <a:r>
              <a:rPr lang="en-US" sz="2200" dirty="0" err="1"/>
              <a:t>langkah</a:t>
            </a:r>
            <a:r>
              <a:rPr lang="en-US" sz="2200" dirty="0"/>
              <a:t> </a:t>
            </a:r>
            <a:r>
              <a:rPr lang="en-US" sz="2200" dirty="0" err="1"/>
              <a:t>ini</a:t>
            </a:r>
            <a:r>
              <a:rPr lang="en-US" sz="2200" dirty="0"/>
              <a:t>, </a:t>
            </a:r>
            <a:r>
              <a:rPr lang="en-US" sz="2200" dirty="0" err="1"/>
              <a:t>solusi</a:t>
            </a:r>
            <a:r>
              <a:rPr lang="en-US" sz="2200" dirty="0"/>
              <a:t> </a:t>
            </a:r>
            <a:r>
              <a:rPr lang="en-US" sz="2200" dirty="0" err="1"/>
              <a:t>diperiksa</a:t>
            </a:r>
            <a:r>
              <a:rPr lang="en-US" sz="2200" dirty="0"/>
              <a:t>, </a:t>
            </a:r>
            <a:r>
              <a:rPr lang="en-US" sz="2200" dirty="0" err="1"/>
              <a:t>asumsi</a:t>
            </a:r>
            <a:r>
              <a:rPr lang="en-US" sz="2200" dirty="0"/>
              <a:t> yang </a:t>
            </a:r>
            <a:r>
              <a:rPr lang="en-US" sz="2200" dirty="0" err="1"/>
              <a:t>terkait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 </a:t>
            </a:r>
            <a:r>
              <a:rPr lang="en-US" sz="2200" dirty="0" err="1"/>
              <a:t>dibuat</a:t>
            </a:r>
            <a:r>
              <a:rPr lang="en-US" sz="2200" dirty="0"/>
              <a:t>, </a:t>
            </a:r>
            <a:r>
              <a:rPr lang="en-US" sz="2200" dirty="0" err="1"/>
              <a:t>memperkirakan</a:t>
            </a:r>
            <a:r>
              <a:rPr lang="en-US" sz="2200" dirty="0"/>
              <a:t> </a:t>
            </a:r>
            <a:r>
              <a:rPr lang="en-US" sz="2200" dirty="0" err="1"/>
              <a:t>hasil</a:t>
            </a:r>
            <a:r>
              <a:rPr lang="en-US" sz="2200" dirty="0"/>
              <a:t> yang </a:t>
            </a:r>
            <a:r>
              <a:rPr lang="en-US" sz="2200" dirty="0" err="1"/>
              <a:t>diperoleh</a:t>
            </a:r>
            <a:r>
              <a:rPr lang="en-US" sz="2200" dirty="0"/>
              <a:t> </a:t>
            </a:r>
            <a:r>
              <a:rPr lang="en-US" sz="2200" dirty="0" err="1"/>
              <a:t>ketika</a:t>
            </a:r>
            <a:r>
              <a:rPr lang="en-US" sz="2200" dirty="0"/>
              <a:t> </a:t>
            </a:r>
            <a:r>
              <a:rPr lang="en-US" sz="2200" dirty="0" err="1"/>
              <a:t>mengimplementasikan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 </a:t>
            </a:r>
            <a:r>
              <a:rPr lang="en-US" sz="2200" dirty="0" err="1"/>
              <a:t>dan</a:t>
            </a:r>
            <a:r>
              <a:rPr lang="en-US" sz="2200" dirty="0"/>
              <a:t> </a:t>
            </a:r>
            <a:r>
              <a:rPr lang="en-US" sz="2200" dirty="0" err="1"/>
              <a:t>mengkomunikasikan</a:t>
            </a:r>
            <a:r>
              <a:rPr lang="en-US" sz="2200" dirty="0"/>
              <a:t> </a:t>
            </a:r>
            <a:r>
              <a:rPr lang="en-US" sz="2200" dirty="0" err="1"/>
              <a:t>solusi</a:t>
            </a:r>
            <a:r>
              <a:rPr lang="en-US" sz="2200" dirty="0"/>
              <a:t> yang </a:t>
            </a:r>
            <a:r>
              <a:rPr lang="en-US" sz="2200" dirty="0" err="1"/>
              <a:t>telah</a:t>
            </a:r>
            <a:r>
              <a:rPr lang="en-US" sz="2200" dirty="0"/>
              <a:t> </a:t>
            </a:r>
            <a:r>
              <a:rPr lang="en-US" sz="2200" dirty="0" err="1"/>
              <a:t>dibuat</a:t>
            </a:r>
            <a:r>
              <a:rPr lang="en-US" sz="2200" dirty="0"/>
              <a:t>. </a:t>
            </a:r>
          </a:p>
          <a:p>
            <a:pPr marL="508000" indent="-457200" algn="just">
              <a:buSzPct val="100000"/>
              <a:buFont typeface="+mj-lt"/>
              <a:buAutoNum type="arabicPeriod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5414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Langkah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maksimal</a:t>
            </a:r>
            <a:r>
              <a:rPr lang="en-US" dirty="0" smtClean="0"/>
              <a:t> </a:t>
            </a:r>
            <a:r>
              <a:rPr lang="en-US" dirty="0" err="1" smtClean="0"/>
              <a:t>berangotakan</a:t>
            </a:r>
            <a:r>
              <a:rPr lang="en-US" dirty="0" smtClean="0"/>
              <a:t> 4 orang</a:t>
            </a:r>
          </a:p>
          <a:p>
            <a:pPr marL="514350" indent="-514350">
              <a:buAutoNum type="arabicPeriod"/>
            </a:pPr>
            <a:r>
              <a:rPr lang="id-ID" sz="2800" dirty="0" smtClean="0"/>
              <a:t>Mengkaji</a:t>
            </a:r>
            <a:r>
              <a:rPr lang="id-ID" dirty="0" smtClean="0"/>
              <a:t> </a:t>
            </a:r>
            <a:r>
              <a:rPr lang="id-ID" dirty="0"/>
              <a:t>Konsep HOTS menggunakan LK-1a dengan langkah-langkah sebagai berikut </a:t>
            </a:r>
            <a:endParaRPr lang="id-ID" dirty="0" smtClean="0"/>
          </a:p>
          <a:p>
            <a:pPr marL="1039813" indent="-458788">
              <a:buFont typeface="+mj-lt"/>
              <a:buAutoNum type="alphaLcPeriod"/>
            </a:pPr>
            <a:r>
              <a:rPr lang="id-ID" dirty="0" smtClean="0"/>
              <a:t>Cermatilah </a:t>
            </a:r>
            <a:r>
              <a:rPr lang="id-ID" dirty="0"/>
              <a:t>contoh Video </a:t>
            </a:r>
            <a:r>
              <a:rPr lang="id-ID" dirty="0" err="1" smtClean="0"/>
              <a:t>Pembalajaran</a:t>
            </a:r>
            <a:r>
              <a:rPr lang="id-ID" dirty="0" smtClean="0"/>
              <a:t>, pada </a:t>
            </a:r>
            <a:r>
              <a:rPr lang="id-ID" dirty="0" err="1" smtClean="0"/>
              <a:t>link</a:t>
            </a:r>
            <a:r>
              <a:rPr lang="id-ID" dirty="0" smtClean="0"/>
              <a:t>  </a:t>
            </a:r>
            <a:endParaRPr lang="id-ID" dirty="0" smtClean="0"/>
          </a:p>
          <a:p>
            <a:pPr marL="1028700" indent="0">
              <a:buNone/>
            </a:pPr>
            <a:r>
              <a:rPr lang="id-ID" dirty="0" smtClean="0"/>
              <a:t>Jenjang SD/SMP:</a:t>
            </a:r>
            <a:endParaRPr lang="id-ID" dirty="0" smtClean="0"/>
          </a:p>
          <a:p>
            <a:pPr marL="1036638" indent="0">
              <a:buNone/>
            </a:pPr>
            <a:r>
              <a:rPr lang="en-US" b="1" dirty="0">
                <a:solidFill>
                  <a:srgbClr val="FF0000"/>
                </a:solidFill>
                <a:hlinkClick r:id="rId2"/>
              </a:rPr>
              <a:t>https://</a:t>
            </a:r>
            <a:r>
              <a:rPr lang="en-US" b="1" dirty="0" smtClean="0">
                <a:solidFill>
                  <a:srgbClr val="FF0000"/>
                </a:solidFill>
                <a:hlinkClick r:id="rId2"/>
              </a:rPr>
              <a:t>www.youtube.com/channel/UCVhzA8qshYkscBaB7cCUPPw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036638" indent="0">
              <a:buNone/>
            </a:pPr>
            <a:r>
              <a:rPr lang="en-US" dirty="0" err="1" smtClean="0"/>
              <a:t>Jenjang</a:t>
            </a:r>
            <a:r>
              <a:rPr lang="en-US" dirty="0" smtClean="0"/>
              <a:t> SMA/SMK:</a:t>
            </a:r>
          </a:p>
          <a:p>
            <a:pPr marL="1036638" indent="0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https://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youtu.be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/ecCkBg4rVnM</a:t>
            </a:r>
            <a:endParaRPr lang="id-ID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095375" indent="-514350">
              <a:buFont typeface="+mj-lt"/>
              <a:buAutoNum type="alphaLcPeriod" startAt="2"/>
            </a:pPr>
            <a:r>
              <a:rPr lang="id-ID" dirty="0"/>
              <a:t>Cermatilah RPP yang sesuai dengan video pembelajaran yang dianalisis!</a:t>
            </a:r>
            <a:endParaRPr lang="en-US" dirty="0"/>
          </a:p>
          <a:p>
            <a:pPr marL="1095375" indent="-514350">
              <a:buFont typeface="+mj-lt"/>
              <a:buAutoNum type="alphaLcPeriod" startAt="2"/>
            </a:pPr>
            <a:r>
              <a:rPr lang="id-ID" dirty="0"/>
              <a:t>Tulislah unsur HOTS dalam pembelajaran tersebut!</a:t>
            </a: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1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678" y="2412291"/>
            <a:ext cx="10515600" cy="1325563"/>
          </a:xfrm>
        </p:spPr>
        <p:txBody>
          <a:bodyPr/>
          <a:lstStyle/>
          <a:p>
            <a:r>
              <a:rPr lang="id-ID" dirty="0" smtClean="0"/>
              <a:t>Presentasi Kelompok (40’)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6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4678" y="2412291"/>
            <a:ext cx="10515600" cy="1325563"/>
          </a:xfrm>
        </p:spPr>
        <p:txBody>
          <a:bodyPr/>
          <a:lstStyle/>
          <a:p>
            <a:r>
              <a:rPr lang="id-ID" dirty="0" smtClean="0"/>
              <a:t>Penguatan (10’)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2D257ED-6A0B-8547-8444-5FACCAD93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04" y="1709738"/>
            <a:ext cx="10515600" cy="2852737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TERIMA KASIH</a:t>
            </a:r>
            <a:endParaRPr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Tujuan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M</a:t>
            </a:r>
            <a:r>
              <a:rPr lang="id-ID" sz="3600" dirty="0" smtClean="0"/>
              <a:t>enjelaskan </a:t>
            </a:r>
            <a:r>
              <a:rPr lang="id-ID" sz="3600" dirty="0"/>
              <a:t>pengembangan pembelajaran berorientasi keterampilan berpikir </a:t>
            </a:r>
            <a:r>
              <a:rPr lang="id-ID" sz="3600" dirty="0" smtClean="0"/>
              <a:t>tingkat </a:t>
            </a:r>
            <a:r>
              <a:rPr lang="id-ID" sz="3600" dirty="0"/>
              <a:t>tinggi (</a:t>
            </a:r>
            <a:r>
              <a:rPr lang="id-ID" sz="3600" i="1" dirty="0"/>
              <a:t>Higher Order Thinking Skills</a:t>
            </a:r>
            <a:r>
              <a:rPr lang="id-ID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914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Skenario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0597"/>
              </p:ext>
            </p:extLst>
          </p:nvPr>
        </p:nvGraphicFramePr>
        <p:xfrm>
          <a:off x="431800" y="1377950"/>
          <a:ext cx="11353800" cy="4833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Bahan/media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d-ID" dirty="0"/>
              <a:t>Buku Pegangan Pembekalan Instruktur Kab./Kota </a:t>
            </a:r>
            <a:endParaRPr lang="en-US" dirty="0"/>
          </a:p>
          <a:p>
            <a:pPr lvl="0"/>
            <a:r>
              <a:rPr lang="id-ID" dirty="0"/>
              <a:t>Unit Pembelajaran HOTS</a:t>
            </a:r>
            <a:endParaRPr lang="en-US" dirty="0"/>
          </a:p>
          <a:p>
            <a:pPr lvl="0"/>
            <a:r>
              <a:rPr lang="id-ID" dirty="0"/>
              <a:t>Dokumen Regulasi yang terkait</a:t>
            </a:r>
            <a:endParaRPr lang="en-US" dirty="0"/>
          </a:p>
          <a:p>
            <a:pPr lvl="0"/>
            <a:r>
              <a:rPr lang="id-ID" dirty="0"/>
              <a:t>Bahan </a:t>
            </a:r>
            <a:r>
              <a:rPr lang="id-ID" dirty="0" smtClean="0"/>
              <a:t>Presentasi</a:t>
            </a:r>
          </a:p>
          <a:p>
            <a:pPr lvl="0"/>
            <a:r>
              <a:rPr lang="id-ID" dirty="0" smtClean="0"/>
              <a:t>LK-1a Format </a:t>
            </a:r>
            <a:r>
              <a:rPr lang="id-ID" i="1" dirty="0" err="1" smtClean="0"/>
              <a:t>Self</a:t>
            </a:r>
            <a:r>
              <a:rPr lang="id-ID" i="1" dirty="0" smtClean="0"/>
              <a:t> </a:t>
            </a:r>
            <a:r>
              <a:rPr lang="id-ID" i="1" dirty="0" err="1" smtClean="0"/>
              <a:t>Assesment</a:t>
            </a:r>
            <a:endParaRPr lang="en-US" i="1" dirty="0"/>
          </a:p>
          <a:p>
            <a:pPr lvl="0"/>
            <a:r>
              <a:rPr lang="id-ID" dirty="0" smtClean="0"/>
              <a:t>LK-1</a:t>
            </a:r>
            <a:r>
              <a:rPr lang="en-US" dirty="0"/>
              <a:t>b</a:t>
            </a:r>
            <a:r>
              <a:rPr lang="en-US" dirty="0" smtClean="0"/>
              <a:t> </a:t>
            </a:r>
            <a:r>
              <a:rPr lang="en-US" dirty="0" err="1"/>
              <a:t>Analisis</a:t>
            </a:r>
            <a:r>
              <a:rPr lang="en-US" dirty="0"/>
              <a:t> Video </a:t>
            </a:r>
            <a:r>
              <a:rPr lang="en-US" dirty="0" err="1" smtClean="0"/>
              <a:t>Pembelajaran</a:t>
            </a:r>
            <a:endParaRPr lang="en-US" dirty="0"/>
          </a:p>
          <a:p>
            <a:pPr lvl="0"/>
            <a:r>
              <a:rPr lang="id-ID" dirty="0" smtClean="0"/>
              <a:t>LK-1.c  Video </a:t>
            </a:r>
            <a:r>
              <a:rPr lang="id-ID" dirty="0"/>
              <a:t>Pembelajaran HOTS</a:t>
            </a:r>
            <a:endParaRPr lang="en-US" dirty="0"/>
          </a:p>
          <a:p>
            <a:pPr lvl="0"/>
            <a:r>
              <a:rPr lang="id-ID" dirty="0"/>
              <a:t>R-1. Rubrik Hasil Kajian.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49526"/>
            <a:ext cx="11353800" cy="893832"/>
          </a:xfrm>
        </p:spPr>
        <p:txBody>
          <a:bodyPr/>
          <a:lstStyle/>
          <a:p>
            <a:r>
              <a:rPr lang="en-US" dirty="0" smtClean="0"/>
              <a:t>PENILAIAN DIRI (40’)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7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3600" b="1" dirty="0" err="1" smtClean="0"/>
              <a:t>Penilaian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diri</a:t>
            </a:r>
            <a:r>
              <a:rPr lang="en-US" sz="3600" b="1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</a:t>
            </a:r>
            <a:r>
              <a:rPr lang="en-US" sz="3600" dirty="0" err="1" smtClean="0"/>
              <a:t>gambaran</a:t>
            </a:r>
            <a:r>
              <a:rPr lang="en-US" sz="3600" dirty="0" smtClean="0"/>
              <a:t> </a:t>
            </a:r>
            <a:r>
              <a:rPr lang="en-US" sz="3600" dirty="0" err="1" smtClean="0"/>
              <a:t>awal</a:t>
            </a:r>
            <a:r>
              <a:rPr lang="en-US" sz="3600" dirty="0" smtClean="0"/>
              <a:t> </a:t>
            </a:r>
            <a:r>
              <a:rPr lang="en-US" sz="3600" dirty="0" err="1" smtClean="0"/>
              <a:t>tingkat</a:t>
            </a:r>
            <a:r>
              <a:rPr lang="en-US" sz="3600" dirty="0" smtClean="0"/>
              <a:t> </a:t>
            </a:r>
            <a:r>
              <a:rPr lang="en-US" sz="3600" dirty="0" err="1" smtClean="0"/>
              <a:t>kompetensi</a:t>
            </a:r>
            <a:r>
              <a:rPr lang="en-US" sz="3600" dirty="0" smtClean="0"/>
              <a:t> guru </a:t>
            </a:r>
            <a:r>
              <a:rPr lang="en-US" sz="3600" dirty="0" err="1" smtClean="0"/>
              <a:t>terhadap</a:t>
            </a:r>
            <a:r>
              <a:rPr lang="en-US" sz="3600" dirty="0" smtClean="0"/>
              <a:t> </a:t>
            </a:r>
            <a:r>
              <a:rPr lang="en-US" sz="3600" dirty="0" err="1" smtClean="0"/>
              <a:t>kompetensi</a:t>
            </a:r>
            <a:r>
              <a:rPr lang="en-US" sz="3600" dirty="0" smtClean="0"/>
              <a:t> yang </a:t>
            </a:r>
            <a:r>
              <a:rPr lang="en-US" sz="3600" dirty="0" err="1" smtClean="0"/>
              <a:t>harus</a:t>
            </a:r>
            <a:r>
              <a:rPr lang="en-US" sz="3600" dirty="0" smtClean="0"/>
              <a:t> </a:t>
            </a:r>
            <a:r>
              <a:rPr lang="en-US" sz="3600" dirty="0" err="1" smtClean="0"/>
              <a:t>dikuasai</a:t>
            </a:r>
            <a:r>
              <a:rPr lang="en-US" sz="3600" dirty="0" smtClean="0"/>
              <a:t>, </a:t>
            </a:r>
            <a:r>
              <a:rPr lang="en-US" sz="3600" dirty="0" err="1" smtClean="0"/>
              <a:t>dimana</a:t>
            </a:r>
            <a:r>
              <a:rPr lang="en-US" sz="3600" dirty="0" smtClean="0"/>
              <a:t> </a:t>
            </a:r>
            <a:r>
              <a:rPr lang="en-US" sz="3600" dirty="0" err="1" smtClean="0"/>
              <a:t>hasil</a:t>
            </a:r>
            <a:r>
              <a:rPr lang="en-US" sz="3600" dirty="0" smtClean="0"/>
              <a:t> </a:t>
            </a:r>
            <a:r>
              <a:rPr lang="en-US" sz="3600" dirty="0" err="1" smtClean="0"/>
              <a:t>jawaban</a:t>
            </a:r>
            <a:r>
              <a:rPr lang="en-US" sz="3600" dirty="0" smtClean="0"/>
              <a:t> </a:t>
            </a:r>
            <a:r>
              <a:rPr lang="en-US" sz="3600" dirty="0" err="1" smtClean="0"/>
              <a:t>dijadikan</a:t>
            </a:r>
            <a:r>
              <a:rPr lang="en-US" sz="3600" dirty="0" smtClean="0"/>
              <a:t> </a:t>
            </a:r>
            <a:r>
              <a:rPr lang="en-US" sz="3600" dirty="0" err="1" smtClean="0"/>
              <a:t>sebagai</a:t>
            </a:r>
            <a:r>
              <a:rPr lang="en-US" sz="3600" dirty="0" smtClean="0"/>
              <a:t> </a:t>
            </a:r>
            <a:r>
              <a:rPr lang="en-US" sz="3600" dirty="0" err="1" smtClean="0"/>
              <a:t>bahan</a:t>
            </a:r>
            <a:r>
              <a:rPr lang="en-US" sz="3600" dirty="0" smtClean="0"/>
              <a:t> </a:t>
            </a:r>
            <a:r>
              <a:rPr lang="en-US" sz="3600" dirty="0" err="1" smtClean="0"/>
              <a:t>masukkan</a:t>
            </a:r>
            <a:r>
              <a:rPr lang="en-US" sz="3600" dirty="0" smtClean="0"/>
              <a:t> </a:t>
            </a:r>
            <a:r>
              <a:rPr lang="en-US" sz="3600" dirty="0" err="1" smtClean="0"/>
              <a:t>bagi</a:t>
            </a:r>
            <a:r>
              <a:rPr lang="en-US" sz="3600" dirty="0" smtClean="0"/>
              <a:t> guru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memperbaiki</a:t>
            </a:r>
            <a:r>
              <a:rPr lang="en-US" sz="3600" dirty="0" smtClean="0"/>
              <a:t> </a:t>
            </a:r>
            <a:r>
              <a:rPr lang="en-US" sz="3600" dirty="0" err="1" smtClean="0"/>
              <a:t>komponen-komponen</a:t>
            </a:r>
            <a:r>
              <a:rPr lang="en-US" sz="3600" dirty="0" smtClean="0"/>
              <a:t> yang </a:t>
            </a:r>
            <a:r>
              <a:rPr lang="en-US" sz="3600" dirty="0" err="1" smtClean="0"/>
              <a:t>belum</a:t>
            </a:r>
            <a:r>
              <a:rPr lang="en-US" sz="3600" dirty="0" smtClean="0"/>
              <a:t> </a:t>
            </a:r>
            <a:r>
              <a:rPr lang="en-US" sz="3600" dirty="0" err="1" smtClean="0"/>
              <a:t>dikuasai</a:t>
            </a:r>
            <a:r>
              <a:rPr lang="en-US" sz="3600" dirty="0" smtClean="0"/>
              <a:t> </a:t>
            </a:r>
            <a:r>
              <a:rPr lang="en-US" sz="3600" dirty="0" err="1" smtClean="0"/>
              <a:t>sehingga</a:t>
            </a:r>
            <a:r>
              <a:rPr lang="en-US" sz="3600" dirty="0" smtClean="0"/>
              <a:t> </a:t>
            </a:r>
            <a:r>
              <a:rPr lang="en-US" sz="3600" dirty="0" err="1" smtClean="0"/>
              <a:t>kompetensi</a:t>
            </a:r>
            <a:r>
              <a:rPr lang="en-US" sz="3600" dirty="0" smtClean="0"/>
              <a:t> </a:t>
            </a:r>
            <a:r>
              <a:rPr lang="en-US" sz="3600" dirty="0" err="1" smtClean="0"/>
              <a:t>pedagogik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profesional</a:t>
            </a:r>
            <a:r>
              <a:rPr lang="en-US" sz="3600" dirty="0" smtClean="0"/>
              <a:t> </a:t>
            </a:r>
            <a:r>
              <a:rPr lang="en-US" sz="3600" dirty="0" err="1" smtClean="0"/>
              <a:t>menjadi</a:t>
            </a:r>
            <a:r>
              <a:rPr lang="en-US" sz="3600" dirty="0" smtClean="0"/>
              <a:t> </a:t>
            </a:r>
            <a:r>
              <a:rPr lang="en-US" sz="3600" dirty="0" err="1" smtClean="0"/>
              <a:t>lebih</a:t>
            </a:r>
            <a:r>
              <a:rPr lang="en-US" sz="3600" dirty="0" smtClean="0"/>
              <a:t> </a:t>
            </a:r>
            <a:r>
              <a:rPr lang="en-US" sz="3600" dirty="0" err="1" smtClean="0"/>
              <a:t>baik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93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LANGKAH KERJA: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Mendiskusikan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pengisian</a:t>
            </a:r>
            <a:r>
              <a:rPr lang="en-US" dirty="0" smtClean="0"/>
              <a:t> </a:t>
            </a:r>
            <a:r>
              <a:rPr lang="en-US" dirty="0" err="1" smtClean="0"/>
              <a:t>instrumen</a:t>
            </a:r>
            <a:r>
              <a:rPr lang="en-US" dirty="0" smtClean="0"/>
              <a:t> </a:t>
            </a:r>
            <a:r>
              <a:rPr lang="en-US" i="1" dirty="0" err="1" smtClean="0"/>
              <a:t>penilaian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endParaRPr lang="en-US" i="1" dirty="0" smtClean="0"/>
          </a:p>
          <a:p>
            <a:pPr marL="514350" indent="-514350">
              <a:buAutoNum type="arabicPeriod"/>
            </a:pPr>
            <a:r>
              <a:rPr lang="en-US" dirty="0" err="1"/>
              <a:t>Mengisi</a:t>
            </a:r>
            <a:r>
              <a:rPr lang="en-US" dirty="0" smtClean="0"/>
              <a:t> </a:t>
            </a:r>
            <a:r>
              <a:rPr lang="en-US" dirty="0" err="1" smtClean="0"/>
              <a:t>instrumen</a:t>
            </a:r>
            <a:r>
              <a:rPr lang="en-US" dirty="0" smtClean="0"/>
              <a:t> </a:t>
            </a:r>
            <a:r>
              <a:rPr lang="en-US" i="1" dirty="0" err="1" smtClean="0"/>
              <a:t>penelaian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endParaRPr lang="en-US" i="1" dirty="0"/>
          </a:p>
          <a:p>
            <a:pPr marL="514350" indent="-514350">
              <a:buAutoNum type="arabicPeriod"/>
            </a:pPr>
            <a:r>
              <a:rPr lang="en-US" dirty="0" err="1" smtClean="0"/>
              <a:t>Mendiskusikan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i="1" dirty="0" err="1" smtClean="0"/>
              <a:t>penilaian</a:t>
            </a:r>
            <a:r>
              <a:rPr lang="en-US" i="1" dirty="0" smtClean="0"/>
              <a:t> </a:t>
            </a:r>
            <a:r>
              <a:rPr lang="en-US" i="1" dirty="0" err="1" smtClean="0"/>
              <a:t>diri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310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Instrumen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Guru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247916"/>
            <a:ext cx="11074400" cy="47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PPT PKB PKP 28Jun1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 PKB PKP 28Jun19</Template>
  <TotalTime>5538</TotalTime>
  <Words>1499</Words>
  <Application>Microsoft Macintosh PowerPoint</Application>
  <PresentationFormat>Widescreen</PresentationFormat>
  <Paragraphs>469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Calibri Light</vt:lpstr>
      <vt:lpstr>Impact</vt:lpstr>
      <vt:lpstr>Times New Roman</vt:lpstr>
      <vt:lpstr>Arial</vt:lpstr>
      <vt:lpstr>Template PPT PKB PKP 28Jun19</vt:lpstr>
      <vt:lpstr>PowerPoint Presentation</vt:lpstr>
      <vt:lpstr>Pengantar (10’)</vt:lpstr>
      <vt:lpstr>Tujuan</vt:lpstr>
      <vt:lpstr>Skenario</vt:lpstr>
      <vt:lpstr>Bahan/media</vt:lpstr>
      <vt:lpstr>PENILAIAN DIRI (40’)</vt:lpstr>
      <vt:lpstr>PowerPoint Presentation</vt:lpstr>
      <vt:lpstr>LANGKAH KERJA:</vt:lpstr>
      <vt:lpstr>Instrumen Penilaian Diri Guru</vt:lpstr>
      <vt:lpstr>DISKUSI</vt:lpstr>
      <vt:lpstr>Konsep Dasar HOTS (30’)</vt:lpstr>
      <vt:lpstr>Pengertian</vt:lpstr>
      <vt:lpstr>ASPEK KETERAMPILAN BERPIKIR TINGKAT TINGGI</vt:lpstr>
      <vt:lpstr>1. TRANSFER KNOWLEDGE</vt:lpstr>
      <vt:lpstr>a. Dimensi Pengetahuan</vt:lpstr>
      <vt:lpstr>b. Proses Kognitif </vt:lpstr>
      <vt:lpstr>PowerPoint Presentation</vt:lpstr>
      <vt:lpstr> 2. Ranah Afektif</vt:lpstr>
      <vt:lpstr>PowerPoint Presentation</vt:lpstr>
      <vt:lpstr>PowerPoint Presentation</vt:lpstr>
      <vt:lpstr>PowerPoint Presentation</vt:lpstr>
      <vt:lpstr>2. Critical dan Creative Thinking</vt:lpstr>
      <vt:lpstr>PowerPoint Presentation</vt:lpstr>
      <vt:lpstr>3. Problem Solving</vt:lpstr>
      <vt:lpstr>PowerPoint Presentation</vt:lpstr>
      <vt:lpstr>Tugas </vt:lpstr>
      <vt:lpstr>Presentasi Kelompok (40’) </vt:lpstr>
      <vt:lpstr>Penguatan (10’)</vt:lpstr>
      <vt:lpstr>TERIMA KASIH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Yoki Ariyana</dc:creator>
  <cp:lastModifiedBy>Microsoft Office User</cp:lastModifiedBy>
  <cp:revision>227</cp:revision>
  <dcterms:created xsi:type="dcterms:W3CDTF">2018-06-24T02:31:32Z</dcterms:created>
  <dcterms:modified xsi:type="dcterms:W3CDTF">2019-07-09T09:10:15Z</dcterms:modified>
</cp:coreProperties>
</file>