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54" r:id="rId2"/>
    <p:sldId id="411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0"/>
  </p:normalViewPr>
  <p:slideViewPr>
    <p:cSldViewPr snapToGrid="0">
      <p:cViewPr varScale="1">
        <p:scale>
          <a:sx n="64" d="100"/>
          <a:sy n="64" d="100"/>
        </p:scale>
        <p:origin x="90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cm"/>
          <inkml:channel name="T" type="integer" max="2.14748E9" units="dev"/>
        </inkml:traceFormat>
        <inkml:channelProperties>
          <inkml:channelProperty channel="X" name="resolution" value="458.27972" units="1/cm"/>
          <inkml:channelProperty channel="Y" name="resolution" value="458.27972" units="1/cm"/>
          <inkml:channelProperty channel="F" name="resolution" value="0" units="1/cm"/>
          <inkml:channelProperty channel="T" name="resolution" value="1" units="1/dev"/>
        </inkml:channelProperties>
      </inkml:inkSource>
      <inkml:timestamp xml:id="ts0" timeString="2024-09-23T13:16:35.497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2606 3941 5625 0,'0'-12'73'0,"0"1"77"0,6-2 21 16,-1 3 65-16,-3 1-25 0,4 3-36 0,-2-1-5 15,2 1-30-15,-2 2-7 0,-2 4-35 0,0 0 9 16,1 0-9-16,-1 5-19 0,-2 2 11 0,2 7-26 16,-2 3-7-16,0 6-14 0,0 5-22 0,-4 6 5 15,-2 5-23-15,1 5-15 0,-1 4 20 0,-4 1-19 16,2 1 5-16,0 1 14 0,2-3-16 0,2-4 15 16,0-2-5-16,4-3-10 0,0-4-9 0,7-6-16 15,2-3 10-15,0-6 3 0,2-4-9 0,3-3-9 16,-2-7-26-16,5-6-11 0,-4 0 14 0,4-6 12 15,-1-4-9-15,2-5-5 0,0-3-15 0,0-6-4 16,2-4 18-16,-3-2 17 0,2-4 4 16,-1 0 22-16,-4-5 3 0,0 4 6 0,-3 0 23 15,0 3-5-15,-2 3-6 0,-3 8 11 0,-1 4-17 16,-2 4 10-16,-1 6 21 0,0 2-6 0,-2 5 12 16,0 5 3-16,0 7-8 0,0 2 2 0,0 4 15 15,0 5-19-15,0 3 1 0,0 4-24 0,0 1-4 16,0 1-3-16,6 0 15 0,4-1 7 0,-2-3-11 15,6-2-3-15,-1-3-10 0,3-3 3 0,2-5 21 16,-1-3-2-16,0-3-2 0,0-4 12 16,0-5-27-16,0 0 10 0,-1-7 11 0,-2-5 2 15,0-3 25-15,-1-5-9 0,-2-5-4 0,0-3-17 0,-3-5-6 16,-1-3 9-16,-4-4 4 0,-3-3 2 16,0-5-12-16,-5 1-4 0,-1-1-21 0,-4-2 10 15,2 4-2-15,-3 1-1 0,-1 5 21 0,2 4-22 16,0 5-2-16,-2 4 1 0,2 4-33 0,2 4-26 15,0 6-40-15,0 4-91 0,1 0-57 0,4 5-116 16,0 1-98-16,0 1-79 0,3 2-197 0,0 0-80 16,0 0-280-16,6 2-7 0</inkml:trace>
  <inkml:trace contextRef="#ctx0" brushRef="#br0" timeOffset="464.06">3391 3717 5683 0,'0'0'52'0,"0"6"92"15,0-2 33-15,0 4 47 0,0-1-8 0,4 6-60 16,-3 0-10-16,3 7-44 0,-1 3-31 0,1 5 11 16,1 6-8-16,-1 2-15 0,0 5-18 0,0 2-35 15,1 3-8-15,-3-1-1 0,2 0 10 0,2-3-7 16,-4-2-2-16,2-1 8 0,-1-5 0 0,0-5 13 15,-3-3-10-15,0-2-3 0,0-5-12 0,0-4-3 16,0-3-25-16,-3-4-13 0,0-3 0 16,2-5-18-16,-4 0 13 0,2-6 10 0,0-4-17 15,-1-4-16-15,2-4-5 0,-3-2-6 0,0-6 18 16,0-3 10-16,3-4 20 0,2-1 34 0,0-1 0 16,0-2 20-16,0 3-22 0,7 1-6 0,0 2-15 15,1 3 8-15,0 4 34 0,3 6-27 0,-1 1 12 16,-1 1 16-16,6 5-28 0,-4 4 25 0,1 0 25 15,-1 4-9-15,0 3 18 0,1 0-2 0,0 0-22 16,1 12 9-16,1 0-20 0,-3 1 2 16,1 4 0-16,-1 5 10 0,1 2 19 0,-1 4-3 0,-4 1 1 15,1 5-30-15,-1 1 1 0,-5 0-8 0,1 1 9 16,-1-1-6-16,-2-2-8 0,1-1-3 0,-1-1-18 16,0-4-44-16,0-3-40 0,0-2-67 15,0-3-82-15,0-3-47 0,0-1-100 0,0-5-133 16,0 0-143-16,0-3-137 0,0-6-279 0,0-1 81 15</inkml:trace>
  <inkml:trace contextRef="#ctx0" brushRef="#br0" timeOffset="880.94">3995 4043 5627 0,'-6'-13'48'0,"-1"1"92"15,0 3 38-15,-1 1 54 0,-1 3-18 0,2 1-64 16,-1 0-20-16,0 4-48 0,-2 0-19 0,2 0-17 16,-2 8-8-16,0 3-3 0,0 2 15 0,-2 6-10 15,-1 4-7-15,1 3-1 0,0 6-27 0,-2 1 15 16,3 3-2-16,-1 2-6 0,4-2 8 0,0 0-21 16,5-4-1-16,-2-1-2 0,5-2-11 0,0-7 0 15,5-1 2-15,-2-4 10 0,2-5 8 0,1-2-2 16,-1-3-5-16,3-7-8 0,-1 0 5 0,3-5-18 15,-1-4-2-15,2-5-26 0,-1-3-24 0,3-4 33 16,1-2-7-16,-2-4 19 0,2-1 15 16,-2 1-9-16,2-2 34 0,-3 2-4 0,-2 1 9 15,2 4-6-15,-3 4-22 0,-2 2 19 0,-1 5 9 16,-1 5 35-16,0 6 32 0,-3 0 4 0,-1 4 6 16,0 5-27-16,0 4-22 0,0 4-20 0,-5 2-12 15,3 3-4-15,0 3-13 0,2-2 13 0,0 2-12 16,0-3 4-16,0 0-1 0,4-2-70 0,1-2-40 15,-1-2-79-15,1-3-79 0,-2-3-67 0,2-1-77 16,-1-4-117-16,1-2-165 0,-1-3-119 0,-1 0-321 16,2-6 29-16</inkml:trace>
  <inkml:trace contextRef="#ctx0" brushRef="#br0" timeOffset="1064.45">4111 4166 5753 0,'9'-3'43'0,"4"3"60"16,0 0 26-16,3 0 26 0,3-3-51 0,2 1-57 16,4 2 14-16,3-4-27 0,1 1-8 0,0 1-3 15,2-2-35-15,-3 0-39 0,0 0 10 0,-4-1-69 16,1 2-83-16,-4-5-76 0,-2 0-150 0,-4 1-58 16,0-1-133-16,-3 1-101 0,0-3-112 0,-4 0-184 15</inkml:trace>
  <inkml:trace contextRef="#ctx0" brushRef="#br0" timeOffset="1281.86">4448 3643 5943 0,'-8'-5'52'0,"3"2"46"0,-1 2 48 0,1 1 51 16,1 7 13-16,3 0-15 0,-3 5-2 0,3 7-32 15,0 1-27-15,0 8 5 0,1 9-40 0,-3 4-11 16,1 9-29-16,-1 4-26 0,0 7-7 0,-2 0-8 15,-1 3-4-15,-1 1-17 0,-1-4 5 0,2 0-13 16,0-4 2-16,-2-5 16 0,3-2-11 0,0-5-4 16,0-6-42-16,1-2-49 0,1-4-80 15,-1-7-84-15,2-5-103 0,-2-4-193 0,4-5-171 16,0-5-274-16,0-4-450 0</inkml:trace>
  <inkml:trace contextRef="#ctx0" brushRef="#br0" timeOffset="2099.26">5250 4146 5191 0,'3'-9'103'0,"0"1"43"0,0 2 112 15,-1 3 43-15,0 3-74 0,-2 0 7 0,0 0-54 16,0 0-38-16,1 7-20 0,-1 3-35 16,0 3-48-16,0 4-6 0,0 4-3 0,0 4-20 15,0 3-4-15,0 3-14 0,-6-1 10 0,2 1-4 16,0-3 1-16,-1-1 2 0,2-2-9 0,-4-4-1 16,4-3 10-16,1-3-12 0,1-2-38 0,1-4-5 15,0-5-35-15,0-4-15 0,2 0 2 0,2-4-24 16,3-5-25-16,-1-1 10 0,2-5-7 0,1-3 32 15,3-2 38-15,-1-3-27 0,2-3 42 0,1 0 33 16,-1-2 18-16,2 2 45 0,-3-1 1 0,4 4-55 16,-5 1 19-16,1 6-4 0,-4 4 50 0,-1 4 66 15,-2 8 37-15,-2 0 8 0,0 5-40 0,-3 5-21 16,0 4-39-16,0 6 13 0,0 1-33 0,0 5-7 16,4 1-18-16,1 3-10 0,1-3 15 15,-1 1-6-15,6-3-11 0,0-1 8 0,0-2-16 16,2-4 11-16,1-4 18 0,2-3 5 0,-1-4 12 15,-1-4 10-15,1-3 9 0,2 0-13 0,-5-6 22 16,-1-4-16-16,0-1-23 0,0-4 9 0,-3-1-15 16,1-4 4-16,-3-4 24 0,-3 0-10 0,-1-3-16 15,-2-2 2-15,0-2-14 0,0-1-12 0,-3 3 13 16,0 0-15-16,-2 0 5 0,1 3 12 0,-1 4-9 16,2 3 13-16,-1 4-10 0,-1 5-29 0,3-1-22 15,-1 5-55-15,1 6-72 0,-1 0-28 16,1 0-106-16,2 0-69 0,0 6-53 0,0 2-126 15,0 0-101-15,5 4-142 0,1-1-237 0,2 0-8 16</inkml:trace>
  <inkml:trace contextRef="#ctx0" brushRef="#br0" timeOffset="2748.96">6099 4091 4979 0,'-6'-11'116'15,"-4"1"59"-15,3 2 47 0,-4 1 49 0,-1 4-58 0,-1 3-31 16,1 0-39-16,-1 0-26 0,1 0-37 0,-3 7-20 16,1 2 16-16,2 3-8 0,-1 1-1 15,0 7-1-15,0 1-23 0,1 5-9 0,-2 1-26 16,5 2-9-16,-1 1 8 0,3 0 2 0,1-1-8 16,6-1 7-16,0-2-18 0,0-1 8 0,6-6 7 15,0 0-5-15,1-5 0 0,3-1-9 0,-2-4 12 16,4-4-2-16,0-5-2 0,2 0-20 0,0-7 2 15,1-1-26-15,1-4-3 0,1-2-6 0,-2-2-20 16,4-2 21-16,-2 0 11 0,-3-3 30 0,-2-1-5 16,-1-2 19-16,-2 1-10 0,-2 2 4 0,-3 0 20 15,-1 4-12-15,-1 1 9 0,-1 2-4 16,-1 3 21-16,0 5 14 0,0 2 1 0,0 2-11 16,0 2 4-16,0 0 7 0,0 7 1 0,0 4-5 15,0 2-15-15,-4 3-23 0,2 3-5 0,-1 3-1 16,1 2 7-16,2 2 12 0,0 1-6 0,0-1-2 15,0 1-16-15,0-4-4 0,5 0 23 0,1-4 1 16,0-3 8-16,2-1-23 0,0-4-9 0,-1-2 1 16,4-4 5-16,0-3 0 0,1-2 3 0,-1-3 2 15,0-4-6-15,2-4 7 0,-2-2-2 0,3-3-3 16,-1-3-12-16,-2-4-12 0,1 0-1 0,-1-3-12 16,0-3 16-16,2-1 14 0,0 0 10 0,2-2 11 15,2 1-8-15,1 3 15 0,3 3-23 16,-3 2-5-16,4 4 6 0,-1 4-4 0,0 2 16 15,0 7 1-15,-4 0 19 0,0 6-16 0,-2 0 11 16,-2 7 16-16,-2 0-14 0,1 5 12 0,-4 5-7 16,1 2-15-16,2 4 9 0,-5 0 3 0,0 4-5 15,-1 1 11-15,0 3 19 0,-2-2-1 0,-1 0 11 16,-2-1 18-16,0-1-36 0,-7-2 26 0,-1-3-4 16,-3-1-18-16,-1-2 2 0,-2-2-21 0,-1-3-18 15,-4-4-4-15,-1-2 3 0,1-4-18 0,-2-4 14 16,-1 0-14-16,1 0-5 0,2-7-34 0,-1-2-36 15,2 0-46-15,1-3-91 0,2-1-67 0,0-2-150 16,3 0-157-16,0-1-267 0,1 1-521 16,5-2-3-16</inkml:trace>
  <inkml:trace contextRef="#ctx0" brushRef="#br0" timeOffset="3564.1">7537 4013 5644 0,'-1'10'88'0,"-2"1"28"0,3 5 48 16,0 2 34-16,-2 5-34 0,-1 3-14 0,1 3-35 15,0 3-24-15,-2 1-48 0,1 3-2 0,0-1 0 16,-1 0-15-16,2 0-3 0,1-3-21 16,1-3-3-16,0-2-8 0,5-4 4 0,-1-4 9 15,1-2-3-15,1-7 7 0,0-1-9 0,2-6 7 16,1-3-22-16,1-3 20 0,2-6-20 0,3-1-59 16,-2-6-9-16,4-1-35 0,-1-4 9 0,2-2 31 15,-1-4 28-15,-1 0-10 0,-1-2 37 0,-1-1 19 16,0 1-7-16,-4 2 0 0,-1 1-15 0,-2 5 19 15,1 4 32-15,-5 3 33 0,2 6 1 0,-4 4 7 16,1 4-1-16,0 0 8 0,-2 5 8 0,0 5-2 16,0 1-22-16,0 4-7 0,0 2-6 0,0 3-27 15,0-1-3-15,3 1-7 0,3 0-10 0,0 0 2 16,2-1 8-16,0-3 11 0,1-1-1 16,3-4 27-16,-1-1-11 0,2-3-16 0,-1-2 12 15,0-2-17-15,2-3 18 0,-3 0 16 0,-1-8-8 16,0 1 12-16,-1-5-7 0,2 1-1 0,-7-3-20 15,4-3-26-15,-3 0 7 0,-2-4 6 0,0-1-9 16,-3 0 25-16,0-1-24 0,0 0-6 0,-5 0 17 16,0 0-11-16,1 2 11 0,-1 2-19 0,2 3 8 15,-2 1-5-15,1 3 1 0,1 2-29 0,0 2-38 16,0 5-57-16,1-1-79 0,0 4-26 0,1 0-55 16,1 0-47-16,-2 0-89 0,2 4-91 15,0 0-198-15,0 1-218 0,0 2-228 0</inkml:trace>
  <inkml:trace contextRef="#ctx0" brushRef="#br0" timeOffset="4548.1">8149 4129 5050 0,'-5'8'84'0,"5"1"44"0,0 1 35 16,-3 2 25-16,1 3-48 0,2 4-13 15,0 0 2-15,0 1-22 0,0 3-29 0,0 1-24 0,0-1-26 16,0-1-8-16,0 0 4 0,0-1-6 16,0-2-23-16,0-2 29 0,-5-4-16 0,3-1 5 15,-1-3 10-15,-1-1-23 0,1-3-10 0,2-3-1 16,-5-2 11-16,3 0-9 0,1-7 26 0,1-1-4 16,-2-4-18-16,1 0 0 0,2-4-7 0,-2-2-2 15,1-6 10-15,1-1-5 0,0 0 3 0,0-1 3 16,5-1 3-16,1 1 0 0,3 0-5 0,-1 4-3 15,2 1 0-15,0 1 4 0,2 4 9 0,0 2 20 16,0 3-19-16,-1 1 7 0,1 3 2 0,-1 3-41 16,-1 0 11-16,-2 4 9 0,2 0 2 15,-2 0 2-15,0 0 3 0,0 0 6 0,2 0-23 16,-2 8 28-16,0-1-3 0,1 3-14 0,0-2 13 16,-1 1-10-16,0 1-3 0,0-2 2 0,1 2 5 15,-3 0-5-15,0 0 7 0,0 0-6 0,-1-1 4 16,0 4-3-16,-2-4 6 0,-2 4 5 0,1-3-2 15,-2 2-7-15,0 0 2 0,0 2 6 0,-6-2-17 16,1 4 20-16,-1 0 15 0,-2 1-12 0,1-1 14 16,2 3 0-16,0-1-22 0,2-1-3 0,-2-3 5 15,4 3-4-15,1-3-14 0,0-1 13 0,7-4-1 16,-2-1-10-16,2-3 16 0,3 0-4 0,2-5-11 16,3 0 15-16,-1 0-5 0,1-6 4 15,3-3-9-15,-1-1-2 0,2-1-7 0,-1-1 12 0,-1-3-7 16,-1-1 9-16,-2-1 11 0,-1-1-22 15,-3-1 25-15,-2 0-23 0,1-3 24 0,-3 0 3 16,-4 0 15-16,-2-1 30 0,0 1-2 0,-4 1 15 16,-2 2-36-16,-1 1-19 0,0 1-19 0,-1 2-13 15,-1 3 11-15,2 1 17 0,-3 2-14 0,4 1 7 16,-1 4-8-16,2 0-33 0,0-2 17 0,2 6-14 16,1 0 15-16,2 0-15 0,0 0-25 0,0 0 13 15,0 0-31-15,4 0 32 0,-1 0 20 0,2 0-34 16,3 0 32-16,-1 0-22 0,4 6 8 0,-2-2 5 15,2-2 9-15,3 3 16 0,-2 0-28 0,2 1 34 16,-1-1-11-16,0 3 5 0,-2 0 7 16,1 2-10-16,-1 0-9 0,-3 0-10 0,3 3 38 15,-2 0-19-15,-1 3 6 0,2 0 14 0,-3 0-34 16,0 0 15-16,1 4-6 0,-2-2 7 0,0-1 2 16,-1 2 1-16,-1-1 20 0,1 0-19 0,-3-2 2 15,-1 0-11-15,-1-1-6 0,0-1 18 0,0-3 5 16,0 0-15-16,-3-5 6 0,-2-1-15 0,2 0 8 15,0-5 4-15,0 0-5 0,0 0-4 0,0-8-14 16,0-1 23-16,1-2-17 0,1-3 4 0,1-3-6 16,0-1-43-16,3-4-7 0,3-2 7 0,2-1 28 15,-1-4 27-15,6 2 37 0,1-3-8 0,-2 2-8 16,5 1 2-16,1 3-24 0,-2 3-9 0,1 3 6 16,-1 4 2-16,-1 2 11 0,-1 5 1 15,1 1-9-15,-4 4 25 0,0 2-6 0,1 0-4 16,-3 0 9-16,1 5-26 0,2 5 31 0,-4 0 29 15,1 2 14-15,2 2-17 0,0 3-19 0,-3 2-24 16,2 2-23-16,-4 1 22 0,-1 0-17 0,0 3 46 16,-4-1-47-16,-1 0 6 0,0 1-5 0,0-2-28 15,0-2-5-15,0 0-71 0,0-4-67 0,0-1-100 16,0-1-33-16,0-3-34 0,5-4-114 0,1 1-43 16,0-4-105-16,0-2-146 0,4-3-112 15</inkml:trace>
  <inkml:trace contextRef="#ctx0" brushRef="#br0" timeOffset="5016.1">9364 4183 4742 0,'-4'-16'123'15,"-2"3"60"-15,-2 5 50 0,-5 0 9 0,0 8-72 16,-2 0-18-16,-2 0-19 0,-2 7 23 0,3 1-63 16,-2 2-28-16,1 2-14 0,0 2-47 0,3 2 23 15,1 0-5-15,3 1-14 0,1 1 1 16,3-1-2-16,3-1-3 0,3 0-6 0,0-1 6 0,9-2-13 15,-2-1-14-15,3-2 27 0,2-4-64 16,0 0-15-16,1-3-16 0,1-3-37 0,0 0 30 16,0-7 37-16,-1-1 8 0,3-1-11 0,-4-3 77 15,1-1-21-15,1 0-13 0,-3-3 42 0,1 1-42 16,-3 1 1-16,-1-1 52 0,0 3-43 0,-2 2 8 16,-1 2 38-16,-1 1 8 0,-1 5 37 0,-3 2 26 15,0 0-12-15,0 9-24 0,0 0 1 0,-5 5-23 16,1 3-17-16,-1 4-15 0,-2 4 0 0,3 4 3 15,-1 1-19-15,1 3 30 0,-1 3-32 0,2 2-12 16,2 3 41-16,-3 4-41 0,3 0 29 0,-1 4-19 16,-1 0-18-16,1 1 19 0,-1 0-18 0,-2-1 18 15,-1-1-20-15,-2-4 16 0,-6-5 26 16,1-1-16-16,-4-6 43 0,0-3 36 0,-2-5 28 0,-3-3 49 16,0-6-9-16,-1-3-21 0,-2-4-20 15,0-4-21-15,1-4-22 0,-1 0-24 0,-1-9-31 16,3-3-15-16,-3-4 15 0,1-3-16 0,1-4 10 15,2-6-1-15,-1-3-16 0,2-4 14 0,3-8-53 16,1-2-36-16,3-3-65 0,4-3-64 0,2-2 0 16,8-1-64-16,0 1-78 0,4 3-63 0,3 4-212 15,8 4-112-15,-2 3-282 0,5 5-163 0</inkml:trace>
  <inkml:trace contextRef="#ctx0" brushRef="#br0" timeOffset="5748.18">9527 3725 5690 0,'-2'0'61'15,"2"0"44"-15,-3 0 71 0,1 7 9 0,2 0-37 16,0 3 5-16,0 3-43 0,0 3 15 0,0 6-3 15,-1 6-44-15,-3 4-17 0,2 3-36 0,-2 7-9 16,0 1-5-16,0 2-8 0,-1 1-6 0,-1 0 4 16,0-3-3-16,2-1 3 0,2-6 0 15,2-2-40-15,0-4-59 0,0-4-39 0,0-5-63 16,3-6-22-16,1-2-21 0,-1-2-70 0,2-8 3 16,-1-3-68-16,0 0-104 0,0-6-7 0,1-3-48 15,4 0-13-15,-3-3 110 0,1-4 38 0,2 1 76 16,0-1 133-16,0-4 94 0,-2 2 157 0,2-2 148 15,-1 1 122-15,-1 2 101 0,-2 2 123 0,-2 3-21 16,-1 3-3-16,-2 2-27 0,0 7-153 0,0 0-44 16,-5 0-50-16,-1 9-55 0,0 3-29 0,1 1-44 15,0 0-45-15,2 5-32 0,2 1-23 16,-2-1 0-16,3 1-15 0,5 0-5 0,0 0 4 16,3 0-14-16,1-2 18 0,3-2-16 0,1-2-4 15,1-1 29-15,3-2-28 0,-1-2 25 0,2-3-5 16,0-3-43-16,-1-2 25 0,2 0-5 0,0-7-8 15,-1-1 10-15,-1-3-16 0,-2-3 23 0,1 0-6 16,-1-2 4-16,-1-3 5 0,-2 0-40 0,-1-3 11 16,-1 0 23-16,-1-2-31 0,-3 0 50 0,-1 2 23 15,-1 2-30-15,0 2 84 0,-2 5-21 0,0 3 23 16,-2 2 20-16,0 2-54 0,0 6-19 16,0 0-26-16,0 0-12 0,-4 9 10 0,-1 2-18 15,2 2 21-15,-1 3-10 0,-1 4-26 0,1 2 45 16,1 3-25-16,-2 4 5 0,-1 1 8 0,2 3-13 15,1 3 4-15,-2 2-2 0,1 1 17 0,2 3-6 16,-3 2 0-16,0-1 27 0,3 3-17 0,0-1-23 16,0 0-3-16,1-1 2 0,-3-1 25 0,2-2 67 15,-3-4 14-15,-1-5-16 0,-3-2 10 0,-3-3-17 16,0-7-11-16,-5-1 4 0,-2-6-11 0,-2-2-7 16,-3-3-3-16,1-7 1 0,-4-1-26 0,0 0-14 15,0-7 3-15,1-3-19 0,-2-2 7 0,-1-6-4 16,1-2-15-16,0 0 16 0,1-2-18 0,2-5-36 15,0-3-16-15,3-2-84 0,1-2-82 0,3-2-111 16,4-1-172-16,1-2-211 0,3-2-339 16,2 3-441-16</inkml:trace>
  <inkml:trace contextRef="#ctx0" brushRef="#br0" timeOffset="6331.28">10469 4185 5618 0,'1'7'58'0,"1"3"48"0,0 4 73 0,-1 4 3 0,0 5-37 16,1 4-31-16,-2 6-48 0,0 2-10 0,0 4 1 16,0 4-17-16,0 3-19 0,-6-2-4 15,1 4-26-15,0 1-7 0,-1 1 25 0,1-4-14 16,-2 3-1-16,1-5-21 0,-1-1-55 0,-2-3-20 16,0-5-39-16,2-7-26 0,0-5-70 0,-2-2-77 15,1-6-58-15,0-4-163 0,0-3-35 0,0-8-87 16,0 0-181-16,0-9-53 0</inkml:trace>
  <inkml:trace contextRef="#ctx0" brushRef="#br0" timeOffset="6582.16">10308 4157 5024 0,'16'-23'117'0,"4"3"22"0,1 2 39 15,3 3 97-15,0 2-82 0,4 4 13 0,2-2-23 16,2 2-54-16,2 4-23 0,-2 5-30 0,2 0-19 15,-4 0-11-15,-1 7-2 0,-2 2 9 0,-4 6 7 16,-5 1-1-16,-3 6-4 0,-4 0-30 0,-5 2-8 16,-6 2-14-16,0 1-12 0,-6 1 30 0,-4-1-9 15,-1 0-20-15,-2-2 19 0,-2-1-20 0,-1-2 7 16,0-3 12-16,-2-1-14 0,-1-1-42 0,3-4-47 16,-1-1-77-16,1-3-25 0,3-1-71 0,1-4-51 15,3 2-29-15,1-6-157 0,2 0-104 16,2 0-104-16,4-6-191 0,0 0-154 0</inkml:trace>
  <inkml:trace contextRef="#ctx0" brushRef="#br0" timeOffset="6998.78">10893 4091 5582 0,'-4'-3'45'0,"1"3"52"0,1 0 30 15,-1 0 36-15,0 0-8 0,0 7 4 16,0 3-6-16,1 2-15 0,-2 3-8 0,2 3-30 16,-1 5-28-16,1 1-4 0,0 3-26 0,2-1-34 15,0 0 10-15,0 1-16 0,4-2 2 0,0-1 7 16,1-3-22-16,-1-3 16 0,3-3-8 0,-1-4 7 16,0 1 5-16,1-6-10 0,-1-1 7 0,2-5-14 15,-1 0 18-15,1-4-7 0,2-1-6 0,1-5 11 16,-3-2-27-16,2-4 9 0,1-1 6 0,-1-2-13 15,-1-5 21-15,1-1 0 0,-3-3-7 0,1 1 6 16,-2-2 10-16,0 1-27 0,0 0 16 16,0 5 1-16,-1 2-3 0,0 4 7 0,-2 3 1 0,0 5-1 15,1 2-11-15,-2 3 20 0,-1 4 7 0,0 0 25 16,0 4 7-16,-1 3-10 0,1 2-12 0,-1 5-14 16,1 2-13-16,0 2-2 0,1 4 2 15,1-2-11-15,-1 4 2 0,3-1 19 0,0 0-35 16,3-3 20-16,0 0-7 0,2-2-41 0,2-1-16 15,-1-3-78-15,0-1-67 0,2-5-70 0,-2-1-104 16,1-3-71-16,-1-4-106 0,-1 0-144 0,0 0-131 16,0 0-318-16,-3-7 88 0</inkml:trace>
  <inkml:trace contextRef="#ctx0" brushRef="#br0" timeOffset="7197.76">11218 4154 5438 0,'0'-4'45'0,"6"2"35"16,3-1 38-16,0 0 15 0,4-1-23 0,2 0-5 16,6 2-25-16,2-4-26 0,0 1-15 0,4 0-20 15,1-1-5-15,0 1 14 0,1-2-52 0,-4 2-66 16,0 0-82-16,-3-2-88 0,-3-1-83 0,-4-2-56 16,-3 2-103-16,-1-2-84 0,-3-1-95 0,-2-2-144 15,-4-1-55-15,-2-4 135 0</inkml:trace>
  <inkml:trace contextRef="#ctx0" brushRef="#br0" timeOffset="7363.82">11440 3753 5092 0,'-13'0'85'0,"3"0"71"0,-1 6 75 15,1 0 32-15,2 4-24 0,1 3-10 0,2 4-11 16,-1 3 12-16,0 4-16 0,1 7-36 0,1 1-32 16,0 6-39-16,-1 4-40 0,1 3-21 0,-1 2-25 15,2 1-7-15,1 0-11 0,0-1 4 0,2-1-1 16,0-2-2-16,0-4-10 0,0-4-42 0,2-2-49 15,2-5-76-15,0-2-108 0,-2-6-84 0,3-4-170 16,-3-4-278-16,2-4-288 0,-2-2-339 0</inkml:trace>
  <inkml:trace contextRef="#ctx0" brushRef="#br0" timeOffset="7915.01">11993 4017 5311 0,'-8'0'27'0,"3"0"28"0,3 0 62 0,2 0 53 16,0 0-1-16,5 0 66 0,4 0-82 0,3 0-25 15,5 6-21-15,3-4-90 0,2-2 7 0,6 0-21 16,0 0-5-16,4 0-11 0,0 0 14 0,1 0-3 16,1 0-73-16,-3 0-34 0,-1-5-79 0,-4 2-102 15,-3-1-76-15,-4 1-95 0,-4 0-143 16,-3 1-118-16,-3-1-149 0,-4-1-163 0</inkml:trace>
  <inkml:trace contextRef="#ctx0" brushRef="#br0" timeOffset="8118.08">12213 3738 5323 0,'-4'0'66'0,"0"4"82"15,-1 3 48-15,1 3 47 0,-1-1-3 0,-1 4-25 16,2 6-1-16,-1 4-20 0,1 4-50 16,0 6-37-16,-1 5-36 0,-1 4-26 0,0 4-21 0,-1 1-14 15,1 2-17-15,2-4 2 0,0 2-1 0,0-3-9 16,3-5 3-16,1-2-20 0,0-4-29 15,0-2-53-15,3-5-105 0,0-3-49 0,1-5-117 16,0-5-65-16,1-3-85 0,0-1-221 0,1-6-144 16,0-3-295-16</inkml:trace>
  <inkml:trace contextRef="#ctx0" brushRef="#br0" timeOffset="8563.89">12358 3602 5977 0,'0'0'53'15,"0"3"43"-15,0 4 66 0,0 4 18 0,0 3-43 16,0 4-10-16,2 6-32 0,2 5 8 0,-2 5 3 16,1 5-25-16,0 8-32 0,-3 0-24 0,2 6-11 15,-2 1-1-15,0 1-6 0,0 1-4 0,0-3 6 16,-5-3-16-16,5-3 13 0,-3-4 3 0,1-5-19 15,-1-3 13-15,1-6-6 0,1-7 6 0,-2-2-2 16,2-4-3-16,0-6-11 0,0-3-25 16,0-3-4-16,1-4-17 0,0 0 7 0,0-6 2 0,0-4 12 15,4-2-9-15,-1-5-26 0,3-2 22 16,-1-3-1-16,1-2 7 0,3-3 25 0,0-3 7 16,2 0-9-16,1 1 16 0,1-1 21 0,3 4-39 15,-1 1 41-15,0 2-3 0,-1 3-15 0,3 6 19 16,-4 2-26-16,1 2 0 0,-2 3 24 0,-1 4-3 15,-2 3 34-15,-1 0 41 0,-1 0-21 0,-1 6 20 16,-1 5-44-16,-1-1-27 0,0 2 8 0,-1 4-17 16,-1 1 11-16,-1 3-18 0,-1-1-12 0,0 3 4 15,0 0-4-15,0 0 26 0,0 0-17 0,0-3 9 16,0 1-41-16,0-4-97 0,0-2-46 0,0 1-122 16,0-6-91-16,0-1-64 0,2-3-184 15,-2 0-102-15,2-4-187 0,-1-1-231 0</inkml:trace>
  <inkml:trace contextRef="#ctx0" brushRef="#br0" timeOffset="9963.95">12771 4163 5724 0,'0'0'53'0,"0"4"51"0,0 0 50 0,0 5 36 15,-3 0-36-15,3 5-36 0,0 1-49 0,0-1-18 16,0 4-16-16,0-2-9 0,-4 2 2 15,4-1-12-15,0-1 2 0,-2-3-5 0,1-1 0 0,-1 1-17 16,1-5-1-16,0 0 3 0,0-3 3 16,0 0 5-16,0-4 11 0,0 1-8 0,1-2-13 15,-1 0 9-15,-1-6-16 0,-1 2 8 0,1-3 14 16,1-3-21-16,-3-2 6 0,1-3-29 0,1-1-22 16,-2-2-8-16,2-3 5 0,1-1 35 0,1-1 7 15,0 0 2-15,0 1 7 0,7 0-15 0,0 2 5 16,1 2 9-16,0 2-9 0,3 2 5 0,1 3-7 15,0 1 15-15,2 3-21 0,-1 2 3 0,0 2 26 16,-1-1-15-16,1 4 5 0,0-3-16 0,-2 3-12 16,1 0 48-16,0 0-12 0,0 0 17 15,-1 0 18-15,2 0-54 0,0 0 22 0,-1 0 0 16,1 0-25-16,-1 7 22 0,-2-4 3 0,2 3-21 0,-4-3 16 16,-1 0 0-16,0 0-9 0,-2 0 35 15,-2 1-16-15,-3-1-19 0,2-2 32 0,-2 3-50 16,0 0 27-16,0 0 13 0,-4 5-30 0,-2-1 53 15,1 4-15-15,-3 0 2 0,1 3-3 0,-3 2-17 16,3 1 3-16,-2 2-2 0,1 0 25 0,0 2-29 16,1-3 7-16,3 0-12 0,2 1-3 0,2-4-1 15,0-1 13-15,4-2-12 0,1-2 17 0,3-3 19 16,-1-1-41-16,1-3 25 0,0-1-29 0,0-3 16 16,-1 0 1-16,1-6 22 0,0 0-14 15,2-2-12-15,-2-1 33 0,-1-4-36 0,-1 0 15 16,0-2 1-16,-1-1-18 0,-1-2 14 0,-2 1 6 15,-2-2-8-15,0-1 3 0,0 1-18 0,0-1 15 16,-4 2-8-16,-1 0 1 0,1 2 27 0,1 2-44 16,1 1 29-16,-1 1-2 0,1 5-30 0,0 0 33 15,1 0-34-15,1 3 11 0,0 1 34 0,0 1-23 16,0 2 3-16,5 0 17 0,0-2-34 0,2-1 17 16,-2 3 3-16,0 0-34 0,2 0 23 0,1 0-1 15,0 0-7-15,0 5 5 0,2 1-5 0,0 0 8 16,0 2 19-16,-1-3-1 0,3 2 4 0,-2 3-27 15,0-3 5-15,3 2 16 0,-3-1-10 0,1 3 21 16,-1 0-19-16,-2 1-13 0,-1 0 3 16,-1 1 27-16,2 3 12 0,-6-1 16 0,2-1 5 15,-2 3-38-15,0 0 2 0,0-1-23 0,-1-1 11 16,1 0 2-16,0-2-9 0,0-2-1 0,0 1 9 16,0-4-23-16,2-2 18 0,-1-1 10 0,1-3-19 15,0 0 32-15,0-2 3 0,1 0-12 0,1-4-6 16,1-3 5-16,1 0-42 0,1-5 16 0,1 1-2 15,0-2-8-15,0-1 46 0,2-4-21 0,0-1 24 16,-1-3-19-16,2-3-3 0,-1 2 24 0,0-4-21 16,-1 2 2-16,-2 2-5 0,0 2 11 0,-2 3 20 15,-1 3 57-15,-1 4-8 0,-2 3-2 0,-1 4-27 16,-2 4-28-16,0 0-2 0,0 4-16 0,0 1 5 16,-5 4 4-16,-1 1-11 0,1 5 3 15,0 2 8-15,-1 5-18 0,1-1 8 0,1 4 6 16,-1-1-13-16,2 1-11 0,3-2 13 0,0 2-16 15,0-4-22-15,3-1-40 0,3-3-57 0,1-4-61 16,2 0-19-16,1-4-13 0,4-3-37 0,3-2-33 16,4-4-92-16,0 0-49 0,3-4-88 0,1-2-28 15,2-1 16-15,0-2 12 0,-2-4 104 0,1 1-19 16,-3-4 53-16,0-2 101 0,-2-2 157 16,-2-3 271-16,-2 0 243 0,-2-2 148 0,-2-3 11 0,-4 2 61 15,-2 1-36-15,-7 2-51 0,0 3 14 0,-5 2-119 16,-3 5-64-16,-2 3-43 0,-3 3-92 15,-2 7-62-15,-2 0-22 0,-2 0-44 0,1 7-15 16,-2 4 3-16,2 1-27 0,-4 1-15 0,1 3-9 16,3 0 6-16,0 1-16 0,4 1-13 0,2 0 17 15,3 2-23-15,3-3 2 0,6 1 12 0,0-1-22 16,0-2 10-16,8-2-3 0,0-1-3 0,3-2-9 16,0-3-15-16,3-1-6 0,1-6-16 15,0 0-7-15,0 0 26 0,-1-6-2 0,2-1 17 0,-3-2 11 16,-1-1-13-16,-2-3 19 0,-2 1 3 0,0 0 13 15,-2-1-14-15,0 2 6 0,-3-2-4 0,1 4-3 16,-2 0 47-16,0 5-6 0,-1 0-5 0,0 4 8 16,-1 0-1-16,0 0 13 0,0 5-5 15,0 2 4-15,0 4-12 0,0 2-30 0,-4 3 11 16,0 4 1-16,2 3-2 0,-1 3 15 0,1 6-5 16,0-1-17-16,1 4-2 0,0 4 1 0,1 1 1 15,0 2 6-15,0 1 5 0,0 1-18 0,0 0-7 16,0 0-12-16,0 0 7 0,0 0 1 0,0-4 34 15,0-3 31-15,0 0 20 0,0-4 9 0,-8-4 5 16,-1-2-9-16,-4-5 0 0,-4-5 11 0,-4-2-25 16,-1-4-12-16,-4-3-24 0,-1-4-5 15,-1-4-5-15,-1 0 1 0,1-4-7 0,-2-3-22 0,2-4 21 16,1-3-1-16,1-5-18 0,1-3 11 0,0-6-27 16,1-3-24-16,3-5-24 0,2-5-38 15,2-5-53-15,3-4-53 0,2-3-44 0,4-1-74 16,8-1-64-16,0 0-121 0,5 1-177 0,4 4-119 15,2 4-337-15,4 3-31 0</inkml:trace>
  <inkml:trace contextRef="#ctx0" brushRef="#br0" timeOffset="10447.62">14038 3632 5476 0,'-4'0'25'0,"2"0"79"0,0 6 43 0,0 0 37 16,-1 5 15-16,1 2-51 0,0 7-1 0,0 5-6 16,-1 5-3-16,1 5-10 0,0 5-30 0,0 2-44 15,-1 4-18-15,2 3-19 0,0-3-2 0,0 2 4 16,-1-4-23-16,2-3-2 0,0-1-7 0,0-5-7 15,0-3 12-15,0-6 12 0,0-4-4 0,0-5 18 16,0-3-9-16,0-4-20 0,0-4 8 16,0-3-11-16,0-3 18 0,2 0 7 0,0-5-6 15,-2-2 1-15,0-3-37 0,1-4 1 0,2-1 4 16,-2-3-11-16,1-2 17 0,0-5-4 0,0 0 14 16,2-1 26-16,0 1-19 0,1 0 0 0,1 1 0 15,3 1-6-15,-1 5 12 0,0 2 3 0,2 4-12 16,0 2-24-16,2 2 21 0,0 4 26 0,2 0-17 15,0 4 27-15,0 0-18 0,-2 0-15 16,2 0 31-16,-1 7-10 0,0 1 40 0,-2 3-2 0,-1 4 10 16,-1 1 20-16,-3 6-29 0,-1 1 10 0,-5 2-44 15,0 3-12-15,0 0 3 0,-3 0-18 0,-1 0 26 16,-1 0-17-16,-3-4-10 0,2 0 13 16,1-5-18-16,0 1-31 0,1-5-49 0,0-1-101 15,1-6-118-15,0-1-106 0,1-1-168 0,2-3-207 16,0-2-334-16,0-1-216 0</inkml:trace>
  <inkml:trace contextRef="#ctx0" brushRef="#br0" timeOffset="11214.09">14842 3958 6267 0,'-4'0'20'0,"4"0"36"16,0 0 22-16,0 0 8 0,0 0-37 0,0 0-42 16,0 0-15-16,0 0-14 0,0 5 23 0,2 2 21 15,1-2-26-15,0 2-8 0,-1-1-49 0,0 2-141 16,-1 0-84-16,1 0-234 0,1 0-211 0,-3 2-208 15,0 2-369-15</inkml:trace>
  <inkml:trace contextRef="#ctx0" brushRef="#br0" timeOffset="11380.13">14801 4277 6181 0,'0'5'32'0,"0"-3"94"16,4-2 48-16,-4 0 29 0,0 0-45 0,0 0-87 15,4 0-59-15,-3 0-21 0,-1 0 15 0,2 0 6 16,0 0-22-16,-2 0-94 0,0 0-113 16,0 0-196-16,2 0-255 0,-1-4-346 0,-1 4-435 0</inkml:trace>
  <inkml:trace contextRef="#ctx0" brushRef="#br0" timeOffset="14800.61">7286 4821 4926 0,'-5'0'48'0,"2"0"10"16,1 0 15-16,2 0 84 0,0 0-7 0,0 0 25 15,5 0 42-15,0 0-63 0,1 0-11 0,2 0-26 16,3 0-43-16,3 0 19 0,0 0-5 0,4 0-2 15,3 0 8-15,4 0-25 0,3 0-13 0,3-4-1 16,3-2-18-16,7 2-14 0,4-1 6 0,5-1-14 16,7-2-5-16,2 1-3 0,7-1-12 0,6 1 15 15,3-1 0-15,3 1 14 0,6 1-31 0,5 0 4 16,-2 1-5-16,5 0-4 0,5 1 10 16,0 1-2-16,1-2-9 0,-1 1 6 0,0 1 9 15,-1-2-10-15,-4 0 6 0,-4 0-10 0,-4-1-2 16,-2 1 2-16,-7-3-3 0,-2 0 10 0,-8 2-2 15,-4-2 4-15,-5 1 6 0,-8 1-26 0,-4 0 31 16,-6 1-5-16,-6-1-12 0,-4 2 17 0,-6 1-17 16,-1 2-7-16,-6-2 14 0,0 3 4 0,-4-2 11 15,-1 2-17-15,-3-2 5 0,0 2 10 0,-1 0-27 16,-2 0 39-16,0 0-22 0,0 0-20 0,1 0 19 16,1 0-2-16,-1 0 6 0,1 0 4 0,0 0-4 15,1 0-14-15,1 0 19 0,-3 0-6 0,2 0-3 16,-2 0-14-16,0 0 6 0,0 0 13 0,-2 0-2 15,1 0 12-15,-3 0-16 0,1 4-5 16,0-4 10-16,-2 3-2 0,2-2-5 0,-2 1 11 16,0 0-39-16,0 0-17 0,0-2-2 0,0 0-32 15,-4 0-1-15,1 0 9 0,2 2-73 0,-2-2-2 16,1 0-49-16,0 0-72 0,-2 0-3 0,3 0-140 16,-3 0-129-16,2 0-129 0,-1 0-264 0,1 0-127 15</inkml:trace>
  <inkml:trace contextRef="#ctx0" brushRef="#br0" timeOffset="16096.49">3507 5479 5768 0,'-3'-3'49'15,"3"1"52"-15,0-1 19 0,0 3 49 0,0 0-1 16,0 0-3-16,3 0 8 0,1 8-42 0,0 2-30 16,-2 3-24-16,1 6-29 0,-1 2 3 0,-1 8-25 15,1 3-23-15,-2 1 8 0,0 5-21 0,0 0 32 16,-5-1-16-16,0-2-14 0,1 2 8 0,0-4-62 16,-1-3-8-16,1-4-44 0,-2-4-69 15,2-1-28-15,0-3-81 0,1-6-70 0,-3 0-63 16,1-5-116-16,-1-2-136 0,-1-3-143 0,-2-2-177 15,1 0-1-15</inkml:trace>
  <inkml:trace contextRef="#ctx0" brushRef="#br0" timeOffset="16462.97">3071 5518 5076 0,'-2'-13'31'0,"2"4"41"0,0-2 46 0,4 3 70 0,2 1-11 16,5-2 36-16,1 1-15 0,8-3-19 0,3 0 8 15,7 1-48-15,1-2-28 0,7 4-37 0,5-1-29 16,3 5-27-16,2 4 8 0,2 0-20 16,2 4 7-16,-2 5 0 0,0 4-9 0,-1 3 12 0,-5 4-21 15,-2 4 17-15,-6 3-7 0,-2 3-2 16,-6 3 3-16,-5 1-4 0,-4 0-11 0,-4 2 20 16,-5 0 15-16,-6 1 5 0,-4-3 27 0,0 0-23 15,-8-1-6-15,-5-3 6 0,-3 1-7 0,-5-5 9 16,-3 2 28-16,-5-3-27 0,-3-3-1 0,-2-2 0 15,-2-1-3-15,-3-2 24 0,-3-4-9 0,-1-2 2 16,0-4-27-16,1-2-20 0,3-5 14 0,2 0-21 16,0-4 5-16,6-4 3 0,-2 0-4 0,9-4 5 15,-2-2-5-15,3-1 0 0,5-2-9 0,3-1-4 16,3-3-20-16,2 2-20 0,4 0-44 16,6 1-29-16,0-1-26 0,4 3-65 0,2 0-17 15,6 1-85-15,0 3-54 0,4 0-109 0,4 1-191 16,0 2-101-16,4-1-388 0,4 3 10 0</inkml:trace>
  <inkml:trace contextRef="#ctx0" brushRef="#br0" timeOffset="16815.99">4110 5816 6107 0,'1'5'67'0,"2"2"24"16,0-1 50-16,2 5 46 0,-2-2-45 0,1 6-21 16,1-1-38-16,0 1-45 0,2 2 2 0,-2-3 9 15,-2 3 3-15,0 0-4 0,-1-2-14 0,0-1-12 16,-1-2 3-16,-1 0 13 0,0-3-27 0,0 1 16 16,0-4-14-16,-4-2-17 0,2 0 40 0,-1-3-22 15,1-1-2-15,2 0-2 0,-3 0-27 0,1-4 13 16,-2-4 0-16,1-1 20 0,2-2-14 0,-1-4 1 15,0-3-6-15,2-3 3 0,0-1-3 16,5-5-5-16,2 0 8 0,0-2-13 0,2 1 18 0,2 0-14 16,6 2 1-16,0 2-8 0,1 4 23 15,2 1 4-15,2 3 12 0,1 5-14 0,-1-1-17 16,2 5 14-16,1 3-16 0,-5 1 5 0,3 3-44 16,-1 0-90-16,0 0-69 0,-1 0-101 0,-2 0-128 15,3 6-134-15,-2 0-227 0,1-1-334 0,-1-5-196 16</inkml:trace>
  <inkml:trace contextRef="#ctx0" brushRef="#br0" timeOffset="17364.62">5606 5441 6334 0,'-10'-5'12'0,"4"3"11"15,4-3 40-15,2 4 59 0,0-3 15 0,5 4 15 16,2 0-16-16,6-3-48 0,3 3 2 0,5-2-24 16,4 0-23-16,5-1-28 0,3 0-30 0,4 1 3 15,3 0 3-15,0 1 34 0,-1-2-17 0,1 2-48 16,-2 1-58-16,-4 0-100 0,-3 0-62 0,-6 0-79 15,-4 0-74-15,-5 0-97 0,-5 0-182 0,-5 0-154 16,-6 0-339-16,0 0 52 0</inkml:trace>
  <inkml:trace contextRef="#ctx0" brushRef="#br0" timeOffset="17547.24">5736 5530 5729 0,'-5'15'77'0,"2"-1"58"0,0 2 54 0,-1 4 51 15,3 1-49-15,1 3-53 0,0 2-49 0,5 0-52 16,0 3-26-16,0 0 10 0,1 0-8 0,0 1-12 16,0-5 8-16,1 0-13 0,0-1-36 0,-2-3-42 15,-1-1-57-15,0-2-128 0,-4-1-110 0,0-3-127 16,0-2-210-16,-8 0-138 0,0 0-343 0,-3-3 62 16</inkml:trace>
  <inkml:trace contextRef="#ctx0" brushRef="#br0" timeOffset="17714.93">5447 6067 5635 0,'0'0'78'0,"5"0"60"15,2 0 33-15,0 0 26 0,4 0-47 0,3-6-27 16,0 0-32-16,6 1-23 0,0 1-35 0,3-1-21 16,3 0-18-16,2-2 14 0,2 2-18 0,0 0-12 15,1 0-42-15,2 0-63 0,-3-1-107 0,2-1-126 16,-3-1-92-16,-3 0-206 0,0 1-67 0,-2-2-180 15,-3 0-220-15</inkml:trace>
  <inkml:trace contextRef="#ctx0" brushRef="#br0" timeOffset="18130.34">6060 5728 5548 0,'-6'0'61'15,"5"0"44"-15,1 0 95 0,-3 10 36 0,2 0-27 16,1 1 20-16,0 1-64 0,0 3 4 0,5 2-33 15,-2 2-52-15,0 1-30 0,2 4-22 0,-2-2-16 16,0 2-9-16,0-2 1 0,-1-1-3 16,-1-1 2-16,0 0 0 0,0-6 10 0,1-1-18 0,-2 0 12 15,0-5-25-15,0-2 4 0,0-2 5 16,0-2-8-16,0-2 31 0,0 0-36 0,-4-5-27 16,4-2 0-16,-1 0-31 0,-3-4 15 0,3 0-15 15,-2-4-20-15,2-4 20 0,-1 0-11 0,-1-3 34 16,1-4 6-16,2 1 23 0,0-4 0 0,0 3 27 15,0-1 12-15,5 0-40 0,1 5 41 0,0 0-47 16,5 3 29-16,-3 2 25 0,2 3-25 0,0 4 23 16,2 2-37-16,-1 2-3 0,1 6 6 0,-1 0 38 15,0 0 24-15,2 0-2 0,-2 0 20 0,2 10-23 16,0 2 10-16,-2 3 14 0,2 1-15 0,-2 1-4 16,1 2-31-16,-4 1-11 0,0 2 1 0,-1 2 2 15,-3-2 15-15,0 2-6 0,-2 0-6 0,-2-1-24 16,0 0 1-16,0 0-1 0,-6-3-8 15,3 0-15-15,1-5-74 0,-2-1-53 0,2-2-97 16,-1-2-85-16,2-3-83 0,0-3-129 0,1-1-150 16,0-3-221-16,0 0-254 0</inkml:trace>
  <inkml:trace contextRef="#ctx0" brushRef="#br0" timeOffset="18447.14">6702 5644 5435 0,'-7'-9'64'0,"-5"3"45"0,-1-1 60 16,-2 7 56-16,-1 0-67 0,-1 0 0 0,-4 0-25 15,2 0-30-15,-1 0 20 0,1 0-38 0,1 0-48 16,0 0-22-16,2 10-15 0,1-1-21 0,5-1 26 16,1 2-1-16,4-1-15 0,5 1 11 0,0 0 4 15,0 2-7-15,7 1 19 0,2 0-9 0,0 4-16 16,5-1 3-16,-2 2-7 0,5 1 14 0,-1-1 11 15,1 1 2-15,-3-1 6 0,1 1-21 0,-2-3-12 16,-1 1-4-16,-3 0 6 0,-3-3 27 0,-3-1 26 16,-3 0 21-16,0-2-6 0,-4-2 6 0,-6-1-22 15,0-1-33-15,-2-2 7 0,-1-1-8 16,-4-2-12-16,1-2 25 0,-2 0-18 0,2 0-22 0,0-6-46 16,2 1-71-16,1-2-36 0,2-1-80 15,2 1-61-15,4-3-127 0,3-1-153 0,2 1-173 16,0 0-206-16,3 1-188 0</inkml:trace>
  <inkml:trace contextRef="#ctx0" brushRef="#br0" timeOffset="18847.06">6788 5680 6052 0,'-5'0'55'0,"2"0"38"16,-1 0 62-16,0 10 65 0,1 0-16 0,-1 0-12 15,3 4-36-15,-2 0-63 0,3 5-2 0,0 0-29 16,0 4-5-16,0 0-5 0,4 1-43 0,1 1 14 16,0-3-14-16,1 0-12 0,3-1 11 0,-1-2-6 15,3-1 4-15,0-3 14 0,0-3-19 0,0-3-5 16,1-1-8-16,-1-4-1 0,1-4 19 0,0 0-4 16,-1 0-7-16,2-5-10 0,-3-4-7 0,1-1-22 15,1-2 10-15,-1-2 14 0,1-2-12 0,-1-2 22 16,-1-2-5-16,-2-2-13 0,2-2 24 0,-2-1-6 15,0 0 1-15,-1 0 10 0,-2 1-6 16,-1 2 17-16,0 3-21 0,0 4 1 0,-2 3 7 16,1 4 10-16,-1 3 22 0,-2 5 3 0,0 0-12 15,0 0-19-15,0 6 14 0,-2 3-14 0,-4 4 1 16,2 1 9-16,0 3-19 0,1 3 10 0,-2 2 0 16,2 2 6-16,0-1-12 0,3 0-3 0,0 1-19 15,0-4-88-15,6 0-48 0,-1-2-96 0,-1-3-89 16,3-3-34-16,1-1-31 0,3-1-94 0,-1-3-132 15,4-2-100-15,-2-5-258 0,1 0-84 0</inkml:trace>
  <inkml:trace contextRef="#ctx0" brushRef="#br0" timeOffset="19147.18">7292 5898 5578 0,'-6'6'52'0,"1"-1"61"0,-1 1 16 0,0 0 11 16,-2 2 10-16,4-3-51 0,-1 2-27 0,1-2 13 15,0-1-55-15,2 1 11 0,1-5 12 0,-2 3-7 16,1-3 6-16,2 0-15 0,-1 0 11 0,1 0-19 16,0 0-8-16,0 0-4 0,0-7-9 0,0 2 5 15,0-2 13-15,0-3-9 0,0-2-4 0,0 1-1 16,0-4-14-16,0-2 15 0,0-3 21 0,0-1-26 16,6-3 0-16,0-1 19 0,-1 2-35 15,0 0 30-15,1 1-20 0,2 3-18 0,-1 2 28 16,1 4-6-16,-1 2 4 0,3 1 4 0,-3 4-21 15,1 0-6-15,0 6 29 0,0-5-28 0,1 5-12 16,-3 0-57-16,1 0-77 0,3 0-14 0,-3 0-101 16,3 0-25-16,1 7-46 0,-2 1-106 0,1-3-94 15,2 4-40-15,-2 0-55 0,0-1-53 0,2 2-23 16,-1 0-57-16</inkml:trace>
  <inkml:trace contextRef="#ctx0" brushRef="#br0" timeOffset="19579.79">7678 5697 4685 0,'-11'-7'102'0,"-1"0"69"0,1 2 88 0,0-2 38 16,1 7-31-16,-1 0-44 0,0 0-57 0,2 0-7 16,-1 0-28-16,-2 0-3 0,3 0 9 0,-1 7-23 15,0 2-16-15,-3 0-2 0,2 4 1 0,-1 2-7 16,-1 2-19-16,1 4-21 0,1 1-36 0,0 3 7 15,3-1 1-15,0 0-3 0,5 2-2 0,0-3-30 16,3 0 6-16,0-3 0 0,5-1 14 0,1-5 7 16,2-1-7-16,1-4-11 0,0-1-12 0,3-2 21 15,-1-4 0-15,1-2-6 0,2 0 2 16,1-8-39-16,1 0-21 0,0-1 2 0,2-4-16 0,-2-1 31 16,2-2 6-16,-3 0 0 0,0-3 3 15,2 2-1-15,-1-1 37 0,-4-2 9 0,0 0-8 16,-1 0 7-16,0 2-13 0,-5 0-3 0,0 5 27 15,-1 1 8-15,-1 4 21 0,-2 0 16 0,-2 4 9 16,0 1-11-16,0 3-25 0,0 0 4 0,0 7-39 16,-2 1 1-16,-1 0 4 0,1 4-15 0,0 4 25 15,1-1-10-15,0 2-12 0,0 1-5 0,1 0 5 16,0 0-11-16,3 0-17 0,2-1-50 0,0-1-78 16,2-3-85-16,-1-2-82 0,1-1-90 15,0-2-114-15,1-3-158 0,0 0-156 0,-2-5-277 16,0 0-36-16</inkml:trace>
  <inkml:trace contextRef="#ctx0" brushRef="#br0" timeOffset="19979.84">7876 5716 5246 0,'-5'0'99'0,"1"5"57"0,-1 2 53 0,3 3 65 16,-2 0-51-16,2 1-36 0,2 3-35 15,0 2-50-15,0 1-5 0,2 1-18 0,2 0-15 16,1-1-25-16,-3 3-43 0,2-1 7 0,1-4 11 16,-1 1-7-16,-1-3 26 0,0-2-27 0,-1 0-26 15,0-4 28-15,-1 0-30 0,0-3 22 0,-1-1 4 16,0-3-60-16,0 0-11 0,0 0-26 0,0 0-12 16,0-7 49-16,0 0-20 0,0-1 10 0,0-4 14 15,0 0-37-15,0-3 43 0,0-3 2 0,4 0-45 16,1-4 47-16,0 1-12 0,6-3 13 0,-3 2 52 15,2-1-19-15,2 4 45 0,-1 0-25 0,2 2 0 16,1 3-2-16,-3 3-55 0,2 2 36 0,-3 2 41 16,-2 7 49-16,1 0 38 0,-3 0-5 0,0 0-21 15,-1 0-16-15,0 0 4 0,-2 9 5 0,2 2 13 16,-1 1-29-16,-2 0 0 0,1 5-6 16,-2-1-41-16,0 2 8 0,0 1-28 0,-1 3 0 15,0-2-4-15,0 1 6 0,0 0 14 0,0-1-49 16,0-1-32-16,0-2-80 0,0-2-82 0,0-1-49 15,3-4-93-15,2-1-94 0,-2-3-176 0,3-2-138 16,1 0-186-16,0-4-180 0</inkml:trace>
  <inkml:trace contextRef="#ctx0" brushRef="#br0" timeOffset="20531.59">8369 5692 5514 0,'-2'-5'70'0,"1"-2"109"0,0 2 72 0,-2 5-8 15,2-4-7-15,0 4-88 0,0 0-59 0,-1 0-13 16,0 0-43-16,-1 0-5 0,0 0 3 0,-3 0 19 16,1 7-17-16,-4 0 4 0,1 3-25 0,-2 1 7 15,-1 2 6-15,2 1-7 0,-2 1 20 0,-1 2-38 16,2 2 19-16,4 0-8 0,-2 0-9 15,4 1 14-15,-1-3-6 0,5 2-9 0,0-1 8 0,0 1-1 16,8-5-18-16,-1 3 19 0,2-5-9 16,1-2-7-16,5 0 20 0,-1-1-25 0,3-4 10 15,0 0 14-15,3-2-26 0,0-3 22 0,-1 0-7 16,3 0 4-16,0-5-4 0,0-2-7 0,-1-1 11 16,2-1-11-16,0-1 13 0,-3-1-16 0,1-2 4 15,-1 0-1-15,-1-4-6 0,-2 1 17 0,0-4-22 16,-3-1 18-16,-2-1-7 0,0-4-6 0,-3-1 29 15,0 0-19-15,-2 0 20 0,0 1-9 0,-3 1-30 16,-4 4 19-16,0 3 5 0,0 3 27 0,-6 3-2 16,-2 4-21-16,-1 3-16 0,-2 5-10 0,-3 0 21 15,1 0 1-15,-4 0 12 0,2 7-9 0,-1 2-2 16,-3 1 30-16,1 4 5 0,2 1-21 16,1 3 4-16,-1 3-10 0,2 1-1 0,2 4 28 15,4 0-8-15,-1 1-5 0,3 0-6 0,3 0-1 16,3-1 7-16,0-1-19 0,3-1 12 0,3-3-15 15,3-4-14-15,2 0 21 0,2-4-24 0,4-1 17 16,1-4-4-16,2-4 4 0,0 0 11 0,0-1-21 16,3-3 4-16,2 0-51 0,-1 0-28 0,1-7-24 15,0 2-41-15,1-1-72 0,3-2-89 0,0 0-157 16,1-1-204-16,0-1-274 0,-4 0-477 0</inkml:trace>
  <inkml:trace contextRef="#ctx0" brushRef="#br0" timeOffset="21147.1">9550 5524 5834 0,'-4'0'122'0,"0"11"28"0,3 1 55 16,-4 3 53-16,1 3-65 0,2 5-33 0,2 2-30 16,-3 3-37-16,3 3-36 0,0-1-4 0,0 3-31 15,0-1-15-15,3 2-11 0,2-5 2 0,-2 0 6 16,0-3-5-16,2-3 4 0,-2-4-9 0,1 0-3 15,-3-5-40-15,-1-1-43 0,0-4-62 0,0-2-70 16,0-2-47-16,-3-5-46 0,-2 0-42 0,1 0-56 16,0 0-161-16,-2-5-83 0,1-2-120 0,-3 0-185 15,-2-4 63-15</inkml:trace>
  <inkml:trace contextRef="#ctx0" brushRef="#br0" timeOffset="21364.79">9319 5589 5268 0,'6'-10'91'0,"0"0"35"16,5-2 89-16,-2 4 32 0,4-1-35 0,5 0 2 16,2-1-30-16,4 2-11 0,0-3-48 0,6 3-14 15,2-1-58-15,4 1-36 0,0 1-7 0,0 1-8 16,0 2 10-16,0-1-1 0,-2 5 4 16,-3 0-11-16,-3 0-5 0,-4 0-8 0,-2 6 3 0,-6 0-54 15,-2 3-64-15,-5-1-41 0,-5 4-51 0,-4 1-29 16,0 0-65-16,-7 2-67 0,-4 1-82 15,-3 0-101-15,-2-2 1 0,-5 1-40 0,-3 2-63 16,-1-3-106-16,-3 3-7 0</inkml:trace>
  <inkml:trace contextRef="#ctx0" brushRef="#br0" timeOffset="21530.01">9439 5796 4019 0,'-8'6'90'0,"5"-2"76"16,-1-1 119-16,4 1 49 0,0-4-11 0,9 0-42 15,-2 0-56-15,3 0-43 0,2 0-57 0,2 0 29 16,3 0-67-16,2 0-10 0,4 0-29 0,1-8-51 15,3 2 7-15,0 1-11 0,2 0 8 0,-1 0 4 16,2 5-7-16,-5-3-33 0,1-1-32 16,-5 4-85-16,-1 0-63 0,-4 0-53 0,-5 0-88 15,-1 0-70-15,-6 0-84 0,-4 0-51 0,-5 5-88 16,-6 2-75-16,-2 0-94 0,-5-1 73 0</inkml:trace>
  <inkml:trace contextRef="#ctx0" brushRef="#br0" timeOffset="21696.95">9453 5955 4226 0,'-6'6'73'0,"6"1"106"16,0-2 58-16,3 0 35 0,5-1-4 0,1 1-79 16,2 0-28-16,4-1-4 0,1 0-33 0,5 0-33 15,2 1-9-15,0-3-39 0,4-2-30 16,0 5-8-16,3-5-10 0,0 0 3 0,-2 0-13 0,1 0-25 16,-1 0-98-16,-1-6-63 0,-3 0-140 15,-3-1-61-15,0 2-108 0,-1-2-123 0,-6 0-90 16,0-1-273-16,-3-1 117 0</inkml:trace>
  <inkml:trace contextRef="#ctx0" brushRef="#br0" timeOffset="21913.71">9910 5721 5157 0,'0'0'72'0,"6"0"73"0,-2 0 69 0,3 0 68 15,0 0-35-15,3 0-12 0,2 7-38 16,2 1-22-16,5 0-29 0,2 1-37 0,0 4-25 15,5 0-41-15,0 0-20 0,2 3-13 0,1-2-9 16,0 1-7-16,-1-1-1 0,-2-1 5 0,-1-1-22 16,-4 0-52-16,-2-2-57 0,-5-3-88 0,0 0-71 15,-4-2-44-15,-2-2-72 0,0-2-50 0,-4 1-129 16,-2-2-58-16,-2 0-128 0,0 0-264 0,0-8 161 16</inkml:trace>
  <inkml:trace contextRef="#ctx0" brushRef="#br0" timeOffset="22096.95">10137 5642 5917 0,'-11'9'83'15,"0"3"56"-15,0 0 40 0,-1 3 37 0,0 2-73 16,-2 4-54-16,1 1-22 0,1 0-52 0,-2 2-17 16,2-1 23-16,4 0-27 0,-2 1 10 0,3-4-4 15,2-1-48-15,2-1-55 0,3-2-64 0,0-4-69 16,0 0-122-16,6-4-103 0,1-1-179 0,1-2-129 15,-1-1-239-15,4-4-129 0</inkml:trace>
  <inkml:trace contextRef="#ctx0" brushRef="#br0" timeOffset="22332.76">10374 5741 5765 0,'-1'5'113'0,"1"2"41"0,0 0 100 16,0 4 53-16,0 2-86 0,3 5 8 0,1 2-88 16,1 3-34-16,1 4-12 0,2 3-42 0,-3 0 1 15,1 4-28-15,-1-1 7 0,1 1-19 0,-3-1-20 16,3 0 8-16,-2-2-20 0,-1-2-13 16,0 1-21-16,-1-2-50 0,0-4-46 0,-2-2-45 0,0-4-75 15,0-3-60-15,-5-4-87 0,-1-1-88 0,-3-6-108 16,2-4-89-16,0 0-117 0,-3 0-192 15,0-7 67-15</inkml:trace>
  <inkml:trace contextRef="#ctx0" brushRef="#br0" timeOffset="22549.34">10344 5643 5564 0,'15'-11'108'0,"4"3"93"0,2 1 22 0,-3 7 32 16,2 0-58-16,2 0-51 0,2 0 6 0,1 0-37 15,0 0-28-15,0 9-36 0,-5 0-23 0,1 5 18 16,-2 3-13-16,-5 0 1 0,0 4-14 16,-6-1 0-16,-4 4-19 0,-4-2 13 0,-4 0-7 15,-4-1-14-15,-5-2 15 0,0 0-47 0,-4-3-21 16,1 0-91-16,-2-4-83 0,3-2-105 0,1-3-133 16,0-2-115-16,2 1-214 0,1-5-209 0,2-1-245 15</inkml:trace>
  <inkml:trace contextRef="#ctx0" brushRef="#br0" timeOffset="22880.81">10768 5813 5490 0,'0'0'12'0,"3"0"23"0,2 0 26 15,1 0 9-15,-1-7 19 0,4 2-7 0,0 0-50 16,1-1 24-16,2-2-32 0,-1 1 14 0,-1-1 33 15,1-1-12-15,0 1 20 0,-4-1-26 0,1-3 23 16,-3 4-61-16,0-4-3 0,-4 2 37 0,-1-1-34 16,0 1 77-16,0-2-30 0,-5-1-29 0,-2 4 14 15,-2 0-29-15,-1 3 19 0,-1 2-5 0,-3 4 7 16,1 0 17-16,-3 0 11 0,2 7 3 0,-3 2-13 16,3 1-4-16,0 5-12 0,1 1 5 0,1 1-8 15,3 3-14-15,2-1-13 0,1 3-13 16,4 0-6-16,2 0-8 0,0 2 16 0,8-5 4 15,0 1-10-15,1-1-33 0,2-2-55 0,1 0-74 16,1-5-46-16,0 2-78 0,3-7-50 0,0 0-79 16,0-3-86-16,1-4-114 0,0 0-121 0,1 0-152 15,0-6-172-15</inkml:trace>
  <inkml:trace contextRef="#ctx0" brushRef="#br0" timeOffset="23296.87">11019 5663 4998 0,'-3'0'32'0,"0"0"59"0,2 0 61 0,-2 0 40 16,1 8 44-16,-2 3-12 0,4-1-53 0,-2 5-18 15,2-1-25-15,0 3-37 0,0 2 22 0,6 0-19 16,-4 1-40-16,2 0 9 0,1 0-41 0,-3-2-4 16,2-1 4-16,-1-2-27 0,0-1 15 0,2-4 1 15,-4 0-20-15,1-3 6 0,1-2 1 0,-3-1-10 16,0-4 21-16,2 0 10 0,-2 0 5 0,0 0-25 15,0 0-5-15,0-7-13 0,0 1 1 0,0-4 22 16,0 0 1-16,0-4 5 0,3-1-26 16,-3-2-8-16,1-2-6 0,1-1-5 0,1-2 11 0,2-1 21 15,-1-1-9-15,2 1 2 0,1 1 1 0,1 1-1 16,3 4 8-16,0 0 7 0,-1 7 5 16,3 0 0-16,-2 5-17 0,1 5-6 0,0-4-7 15,-1 4 3-15,-1 0 29 0,1 0-13 0,-3 0 25 16,-1 6 34-16,1 2-16 0,-1 4 26 0,-2 2 7 15,1 1-33-15,-2 5 9 0,1 1-6 0,-1 1-14 16,-1 1 1-16,-3 0-9 0,0 1-15 0,0-3-5 16,0 1-7-16,-6-2 13 0,1 0 0 0,1-4-1 15,-1 0-47-15,2-3-58 0,-1-3-74 0,0-1-94 16,1-1-70-16,3-3-119 0,-3-2-135 0,2-1-195 16,-1-2-260-16,2 0-188 0</inkml:trace>
  <inkml:trace contextRef="#ctx0" brushRef="#br0" timeOffset="23630.23">11610 5620 5952 0,'-4'-10'81'0,"0"2"38"0,-1-2 35 0,0 4 53 15,-1-2-49-15,-2 4-3 0,0 1-23 0,-2 3-19 16,-1 0-25-16,0 0-19 0,-1 0-31 0,-2 0-35 15,2 7 15-15,0-1-31 0,2-1 37 16,4 1-8-16,-1 1-22 0,3-1 18 0,1 3-23 16,3 1 8-16,0-1 4 0,5 4-13 0,-1 1 2 15,2 3 18-15,2 1-7 0,-1 3-3 0,4-2 10 16,-1 4-23-16,2-2 9 0,-3 2 9 0,-1 0-9 16,-1-6-2-16,1 0 2 0,-5-1 13 0,-1-2 5 15,-2-2-1-15,0-1-11 0,-4-2 11 0,-2-4-22 16,0 2 20-16,0-4-6 0,-1 0-29 0,-4-3 35 15,2 0-39-15,-1 0-34 0,-1-6-60 0,0-1-84 16,2-1-46-16,2-1-80 0,-2-1-47 0,4-1-130 16,0-3-197-16,2 1-122 0,3 0-328 0,0-1 41 15</inkml:trace>
  <inkml:trace contextRef="#ctx0" brushRef="#br0" timeOffset="23981.29">11789 5821 4202 0,'18'0'45'0,"2"0"61"0,-2 0 35 0,3 0 23 16,0-5 24-16,-1 2-47 0,1-1-6 0,0-1-9 15,-1-3-47-15,0 1 5 0,-2-3 6 16,-1-2-8-16,0-2 8 0,-5-1 35 0,-2-2-3 0,-1-3 14 16,-4 1-7-16,-2 0-2 0,-3 0-23 0,0 0-14 15,0 2 5-15,-7 3-38 0,-2 2 13 16,-1 1-5-16,-1 6-19 0,-4-1 11 0,0 6-14 15,-4 0 4-15,-1 0-2 0,1 9 13 0,-1-3 3 16,1 5-5-16,-1 1 7 0,1 3-33 0,1 3 0 16,1 1 7-16,3 4-22 0,0 1 8 0,5 3-26 15,2-1-4-15,1 1 11 0,6-1-15 0,0 0 18 16,6-1-1-16,3-4 10 0,2 0-6 0,1-2 2 16,3-5-9-16,4 3-30 0,-1-8 33 0,3 0-10 15,4-3 5-15,-1-3 17 0,2-3-48 0,-1 0-43 16,3 0-44-16,0-3-70 0,0-3-63 0,3 1-93 15,-3-4-147-15,2 1-88 0,-1-2-305 16,-1 2-460-16</inkml:trace>
  <inkml:trace contextRef="#ctx0" brushRef="#br0" timeOffset="24646.8">13289 5387 5581 0,'0'-9'86'16,"1"4"58"-16,0 2 43 0,-1 3 59 0,0 0-38 16,0 0 0-16,0 8-20 0,0 2-15 0,0 3-33 15,3 3-49-15,-3 5-16 0,0 4-50 16,0 4-11-16,0 4 3 0,-5 1-16 0,-1 3 5 15,-2 1 12-15,1-1-19 0,-1 1 13 0,0-3-13 16,0-2-9-16,2-1-31 0,1-5-43 0,0-1-80 16,0-2-83-16,1-6-50 0,3-2-122 0,0-4-111 15,1-2-205-15,0-2-224 0,0-1-347 0</inkml:trace>
  <inkml:trace contextRef="#ctx0" brushRef="#br0" timeOffset="24898.07">13422 5861 6056 0,'2'5'59'15,"0"-1"22"-15,-1 0 14 0,-1 2-8 0,0 0-47 16,0 2-23-16,0 1-29 0,0-2 5 0,-4 0-6 15,1 3 10-15,0-1-9 0,0-3-61 0,1 1-33 16,-1-3-116-16,3 0-85 0,-2-2-76 0,2-1-184 16,-2-1-86-16,2 0-112 0,-1 0-150 0,1-8 0 15</inkml:trace>
  <inkml:trace contextRef="#ctx0" brushRef="#br0" timeOffset="25247.98">13698 5303 5732 0,'3'-6'69'0,"1"4"34"0,0 0 45 0,-4 2 34 15,0 0-18-15,0 0 4 0,0 6-2 0,4 2-31 16,-4 2-37-16,0 2-28 0,3 3-28 0,-3 4-14 16,0 5 7-16,-5 2-22 0,-1 3-1 0,0 1 5 15,-1 1-5-15,-1 1 4 0,-2 0-7 16,2-4-5-16,-1-1-25 0,1-1 22 0,-2-3-9 15,3-3 10-15,0-2 14 0,0-3-25 0,0-3-10 16,3-3 2-16,1-1-16 0,-1-4-5 0,4-4-3 16,0 0 18-16,0 0 4 0,0 0 4 0,5 0 3 15,1-4-18-15,3-3 1 0,1 2 14 0,3-3 10 16,3 1-8-16,1 0 16 0,0-2-3 0,3 2-3 16,0 0 8-16,3 2-6 0,0 1-15 0,2-1 17 15,0 1-8-15,1 4 7 0,1 0 18 0,1 0-33 16,0 0 15-16,0 0-50 0,-2 0-21 0,-1 0-33 15,-3 0-27-15,-3-7-33 0,-3 7-81 16,-3 0-3-16,-3-5-92 0,-2 0-75 0,-3 2-121 16,-5-1-164-16,0 0-193 0,0 0-193 0</inkml:trace>
  <inkml:trace contextRef="#ctx0" brushRef="#br0" timeOffset="25463.48">13945 5363 5263 0,'0'0'80'0,"0"5"92"0,0 1 55 0,-4 2 58 16,-1 2-25-16,2 4-46 0,-1 1-11 0,1 7-43 15,-1 2-46-15,-2 5-32 0,2 3-39 0,0 0-32 16,-1 3 7-16,1 2-5 0,0-2-6 16,-1-1-1-16,0 0-28 0,4-4-21 0,-1-1-23 15,0-2-81-15,2-6-63 0,0-2-77 0,4-3-69 16,-1-2-92-16,2-3-154 0,0-5-111 0,-1-1-223 15,0-5-213-15</inkml:trace>
  <inkml:trace contextRef="#ctx0" brushRef="#br0" timeOffset="25831.91">14198 5449 5631 0,'-6'0'53'15,"-2"0"58"-15,3 0 92 0,-4 9 27 0,-2 0-15 16,1 3-22-16,-1 5-74 0,-1 3-4 0,1 1-33 16,-1 1-17-16,0 4-22 0,2-1-26 0,3 4-18 15,1-2-20-15,2-1 17 0,4-2 2 0,0-2 22 16,8 0-17-16,1-4 9 0,3-2-19 0,1-2-21 16,2-5 35-16,1-2-17 0,1-2 6 0,0-5 19 15,0 0-28-15,1 0-4 0,0-5 14 0,0-1-7 16,0-3 7-16,-3-1 9 0,2 0-4 0,-4-5-3 15,0-1 2-15,-2-1 12 0,-2-3-3 16,-1-3-8-16,-3-2-8 0,-2-2-17 0,-3-4 22 0,0 1 4 16,0-1 27-16,-5 2 15 0,-2 3-14 15,0 0 6-15,-2 6-16 0,1 5-15 0,-2 1-17 16,-1 4 3-16,2 3 5 0,-1 2-28 0,2 1-37 16,2 2-41-16,0 2-89 0,1 0-44 0,1 0-26 15,3 0-82-15,1 3-57 0,0 1-93 0,0 2-119 16,7-1-45-16,-2 2-92 0,3 0-201 0,2-1 123 15</inkml:trace>
  <inkml:trace contextRef="#ctx0" brushRef="#br0" timeOffset="26213.53">14694 5392 5740 0,'-10'0'87'0,"0"0"65"0,0 0 66 0,0 0 38 15,-1 7-50-15,-2 0-34 0,2 3-37 0,-3 0-9 16,0 5-26-16,0 2-28 0,1 4-30 0,0 4-21 16,1 2 12-16,4 2-12 0,1 2 8 0,7 0-18 15,0 0-26-15,4-2 16 0,4-2-3 0,2 0 5 16,6-4 10-16,1-3-11 0,5 0-11 0,2-5 14 16,4-1-18-16,2-6 26 0,0-2-9 15,2-2-2-15,1-4 4 0,-1 0-13 0,0-4 4 16,-1-4-10-16,-1-2 21 0,-3-1 10 0,-3-6 14 15,-2 0 40-15,-3-4-12 0,-2-2-19 0,-6-6 7 16,-2-4-32-16,-4-5 0 0,-3-2 8 0,-2-3-4 16,0-2 5-16,-7-1 1 0,-4 2 4 0,-3 2 4 15,-2 7-13-15,-2 3-9 0,-3 8-8 0,-2 4-18 16,-4 6 12-16,-3 4 7 0,-1 5-17 0,-1 5-10 16,0 0-38-16,-2 0-39 0,3 7-34 0,0 1-61 15,0 2-79-15,2 3-69 0,2 0-127 0,1 1-203 16,1 3-210-16,1 5-495 0,1-2-10 0</inkml:trace>
  <inkml:trace contextRef="#ctx0" brushRef="#br0" timeOffset="28396.75">3787 6829 5917 0,'6'-5'56'0,"0"-5"46"15,2-1 3-15,-2-1 52 0,-2 0-3 0,1 0-17 16,-1-1 13-16,-2-3-36 0,2-1-43 0,-3 0-12 16,-1 0 20-16,0 0-6 0,-5 1-6 0,0 0-8 15,-2 2-24-15,-2-1-24 0,-2 5-3 0,-1 1 6 16,-3 5-13-16,-4 4 20 0,0 0-10 0,-5 6-21 15,-3 6-1-15,0 3 12 0,-3 4 1 16,-4 5-6-16,0 5 4 0,-1 3-5 0,-2 2 10 16,2 7 13-16,-1 1-14 0,2 3-13 0,3 3 6 15,5-2 18-15,4 3 0 0,1-2-6 0,9 0 0 16,0-1-12-16,10-2 5 0,2-3 11 0,4-2-19 16,6-3-2-16,6-3 7 0,2-4-16 0,4-4 19 15,6 0-11-15,5-8 4 0,3-3-2 0,0-3-12 16,3-5 29-16,4-6 12 0,0 0-19 0,0 0 5 15,1-7-39-15,-3-3-40 0,-2-1 3 0,-1-2-35 16,-2-1-48-16,-6-1-18 0,-2 0-34 0,-5-2-71 16,-4 1-45-16,-2-3-159 0,-4 2-219 0,-4-2-220 15,-2 0-388-15</inkml:trace>
  <inkml:trace contextRef="#ctx0" brushRef="#br0" timeOffset="28764.19">4055 7028 6756 0,'1'0'64'0,"4"10"23"0,-3 1 36 0,1 1 25 0,-1 2-74 15,2 3-12-15,0 3-18 0,-3 0-31 0,1 4 13 16,1-2-2-16,-1 0-4 0,-1-2-9 15,0-2 8-15,-1-3-6 0,0-1 5 0,0-2 8 16,0-2-8-16,-4-3 12 0,3-7-24 0,-2 6 2 16,3-6 0-16,0 0 5 0,0 0-16 0,0 0 2 15,0-8 15-15,0-1-26 0,0-2 31 0,0-3-19 16,0-2-2-16,0-4 5 0,4-2-9 0,0-2 15 16,1-5-13-16,1 0-7 0,2-2-3 0,-1 1 19 15,4 2-10-15,0 0 15 0,2 4-5 0,1 6-24 16,2 0 25-16,0 4-9 0,2 3 0 0,2 2 17 15,2 4-30-15,0 3 13 0,2 2-14 16,-2 0-59-16,0 0-46 0,1 0-113 0,0 7-128 16,-1 1-149-16,1-3-293 0,-3 1-272 0,0-6-380 15</inkml:trace>
  <inkml:trace contextRef="#ctx0" brushRef="#br0" timeOffset="30979.47">6888 6817 5218 0,'4'-19'36'0,"-1"-5"59"0,1 0 56 0,-4-1 50 15,0-1-4-15,-7-1-7 0,0 0-49 0,0-2 1 16,-3 1 0-16,2 1-16 0,-6 3 36 0,0 1-53 16,-4 4-16-16,2 0-38 0,-5 7-23 0,0 2 24 15,0 6-20-15,-4 4 14 0,0 0 6 0,1 9-35 16,-3 3 25-16,-1 5-33 0,1 5-24 0,-2 2 37 15,-1 5-18-15,-1 5 14 0,1 3 1 0,-1 3-9 16,-2 2 6-16,2 4 6 0,1 4 23 0,2-1-36 16,3 4-3-16,3 0 10 0,5-1-31 15,4-1 33-15,7-1-5 0,6-4-23 0,3-2 2 16,7-4-8-16,7-4-2 0,5-5 10 0,6-3 10 16,2-7-7-16,5-4 17 0,3-5-20 0,2-4 12 15,5-8-16-15,0 0-40 0,1 0-12 0,-1-11-84 16,0-2-37-16,-3 0-58 0,2-5-27 0,-4-2-51 15,-4 0-98-15,-2-2-123 0,-3 1-274 0,-5 1-252 16,0-3-208-16</inkml:trace>
  <inkml:trace contextRef="#ctx0" brushRef="#br0" timeOffset="31646.23">7127 6861 5547 0,'-3'-7'87'0,"0"7"86"16,-2 0 47-16,1-5 34 0,1 5-8 0,-2 0-87 16,-1 0 13-16,-5 0-42 0,1 0-26 0,-2 10 2 15,-3 1-49-15,-1 3 20 0,-2 3-43 0,0 3 15 16,0 2-2-16,-2 2-21 0,6 3-6 0,-1-1-8 16,6 3-9-16,0-1-8 0,4-2 5 0,5-1 3 15,0-3-2-15,5-1 10 0,4-4-24 0,-2-3-3 16,2-3 7-16,0-3-2 0,2-8 35 0,1 0-12 15,1 0-22-15,0 0 4 0,0 0-17 0,2 0 5 16,1-15 25-16,3 1-2 0,-4 0-2 0,4-3 13 16,-5-1-26-16,3-3 6 0,-3-1 9 15,-2 0-16-15,-1 1 21 0,-2 1-18 0,-1-2-4 16,-1 3 14-16,-2 2-1 0,-3 3 27 0,1 3 12 16,-1 2-18-16,-2 2 23 0,0 3-12 0,0 4-7 15,0 0-2-15,0 0-17 0,-4 0-1 0,1 8 8 16,-1 2-2-16,2-1 4 0,-4 4-20 0,3 1-3 15,1 4 20-15,-1 1-27 0,3-1 26 0,0 1-9 16,0 0-12-16,0-2 16 0,4 0-11 0,0-1 14 16,0-3 0-16,0-1-3 0,1-5 8 0,1-7-19 15,-1 0-8-15,0 0 13 0,1 0-9 0,0 0 5 16,1 0 9-16,2-11-16 0,0 1 10 0,0-4-4 16,1 1-1-16,3-2 9 0,-2-3-8 0,0 0-7 15,2-3 11-15,1 0-6 0,-1-2 1 16,0 1 17-16,0 1-11 0,0-2 0 0,1 1-9 15,0 3 4-15,-2 2 7 0,2 3-15 0,-3 2 24 16,2 5-23-16,-3 2 4 0,-1 5 16 0,-1 0-7 16,1 0 0-16,-3 0 7 0,1 10-19 0,-1 2 3 15,1 1 7-15,-2 3 1 0,1 3 21 0,2 1-6 16,-3 3-9-16,-1 2-15 0,-1 2 5 0,-1-1 14 16,-2 0-2-16,0 2 0 0,0-2-13 0,-6-2-5 15,-2 1 24-15,-2-4-4 0,-2 0 3 16,0-2-13-16,-3-3-10 0,1-2 16 0,-2-2-4 15,1-1 12-15,1-4-4 0,-1-7-16 0,3 0-17 16,-1 0-10-16,2 0-60 0,1 0-36 0,0 0-61 16,2-14-81-16,2 0-31 0,1 0-109 0,4-1-63 15,1-3-207-15,0-3-168 0,6-1-244 0,0-4-175 16</inkml:trace>
  <inkml:trace contextRef="#ctx0" brushRef="#br0" timeOffset="32062.49">7735 6525 5970 0,'1'0'18'0,"0"0"83"0,-1 0 36 0,0 14 55 15,0 3 43-15,0 0-57 0,0 5-3 16,4 4-21-16,1 5-54 0,-3 2-15 0,1 5-7 16,0 1-22-16,1 4-4 0,-4-2-2 0,0 3-22 15,0-1 1-15,-7-1-17 0,3-3-3 0,0-1-2 16,1-4-1-16,-2-5 2 0,1 0-11 0,2-8-4 15,-3-3-13-15,4-2 19 0,1-5 5 0,-2-11 2 16,2 7-1-16,0-7-1 0,0 0-14 0,3 0 9 16,4 0-3-16,-1-10-33 0,1-2 25 0,2-2-14 15,2-6-19-15,1-1 9 0,4-6-21 16,-3 0-8-16,5-5 34 0,-1 3 12 0,3-2 16 16,0 0 1-16,-1 4 6 0,2 0 4 0,0 6-20 15,-1 3 27-15,-2 5-5 0,-2 3-23 0,-2 5 19 16,-3 5 2-16,0 0 0 0,0 0 35 0,-5 7 21 15,-1 5 0-15,-3 2-5 0,-2 6 0 0,0 3-17 16,-3 4 11-16,-2 3-16 0,-4 4-1 0,1 0-18 16,-3 1-19-16,-1 0 0 0,0-4 5 0,-1-2 6 15,4-3-7-15,-2-4-1 0,3-2-48 0,1-4-23 16,3-3-61-16,1-4-44 0,3 0-56 0,0-9-45 16,0 0-101-16,7 0-109 0,3 0-210 0,4 0-207 15,3 0-460-15</inkml:trace>
  <inkml:trace contextRef="#ctx0" brushRef="#br0" timeOffset="32365.46">8776 6384 6685 0,'-4'0'52'0,"1"0"52"15,-3 15 49-15,-3 2 31 0,1 6-13 0,-3 3-19 16,0 6-21-16,-3 5-30 0,-1 9-15 0,-2 7-23 16,-4 3-10-16,-2 5 1 0,-1 4-3 0,-1 3-24 15,-2 2-9-15,-1 2-14 0,-1-2-33 0,1-2 27 16,0 0-15-16,5-4-20 0,1-2-39 0,2-6-42 15,5-5-62-15,0-5-55 0,3-7-65 0,1-6-115 16,5-5-167-16,1-6-222 0,3-5-209 0,-1-4-416 16</inkml:trace>
  <inkml:trace contextRef="#ctx0" brushRef="#br0" timeOffset="32729.86">9100 6662 5783 0,'-2'0'78'0,"-1"10"74"0,2 0 68 16,-3 4 29-16,2 3-27 0,0 5-61 0,-1 2-69 16,-1 5-16-16,0 0-68 0,0 4 9 0,0 1-3 15,1 0-16-15,-3 0 21 0,2-2-19 0,2-1-55 16,-3-1-70-16,5-4-111 0,-3-2-115 0,0-4-74 15,1-1-114-15,0-3-138 0,-2-3-195 16,-2-13-353-16,1 0 98 0</inkml:trace>
  <inkml:trace contextRef="#ctx0" brushRef="#br0" timeOffset="33130.99">9036 6659 5662 0,'16'-27'52'0,"2"2"96"0,0 2 36 0,1 5 71 15,2 5-33-15,-2 3-54 0,3 1-27 0,0 4-53 16,-2 5-14-16,-1 0-37 0,-1 0-13 0,-2 0-17 16,0 0-10-16,-4 13-8 0,-1 1 16 0,-3-1 6 15,-3 2 3-15,-5 0-7 0,0 2-7 16,-7 1-17-16,-3 0-6 0,-1 0 5 0,-4-2-11 16,0 2-27-16,-1-2-14 0,2-1-22 0,2 0-10 15,-1-1 10-15,6-3 26 0,2 2 14 0,5-1 6 16,0 2 34-16,4-1-26 0,2 2 23 0,5 1-12 15,2 1 6-15,2 3 10 0,2 1-1 0,1 2 7 16,-1 1-24-16,2 1-8 0,-2 0 42 0,1 2-18 16,-3 0 25-16,0-1 1 0,-7 1 11 0,-3-5 48 15,-5-1-9-15,0-1 65 0,-11-3-28 0,-3-2 1 16,-4-2 32-16,-5-3-17 0,-4-2-11 0,-1-8-1 16,-6 0-4-16,0 0-32 0,-2 0 8 15,-1 0-32-15,-2 0-17 0,4 0 5 0,1-12-33 0,2-1 17 16,3 1-24-16,4-2 7 0,4 1-7 15,3-1-44-15,6 2-7 0,1 0-75 0,5 2-41 16,3 0-14-16,3 1-55 0,0 0-32 0,8-1-113 16,2 3-160-16,3 0-171 0,-2 2-148 0,4 5-346 15,1-7 121-15</inkml:trace>
  <inkml:trace contextRef="#ctx0" brushRef="#br0" timeOffset="33581.9">9669 6850 5837 0,'-6'-16'87'0,"3"2"27"0,-3-1 39 0,-1 6 40 16,0 1-25-16,-3 4 3 0,1 4-30 0,-1 0-18 15,-3 0-12-15,0 0-39 0,-1 0 17 0,-1 9-20 16,0 2-16-16,-1 2 25 0,-1 4-33 0,0 2 21 15,2 6-13-15,1 0-25 0,-1 5 9 0,3 1-38 16,1 1 3-16,3 3-9 0,8-4 6 0,0 0 2 16,0-2-1-16,3-5 13 0,6-2-20 0,0-5 8 15,2-4-17-15,3-4 7 0,-1-9-4 0,2 0-19 16,-2 0-13-16,3 0-9 0,0 0 8 16,2-9 2-16,-1-2 30 0,1-3-18 0,1-3-8 15,0-2 27-15,0-1-16 0,-3-2 29 0,0-1 20 16,-2 0-14-16,-1-1-16 0,-2 1 4 0,-3-1-4 15,0 2-3-15,-2 2 44 0,-1 3-19 0,-1 2 1 16,1 6 19-16,-4 0-17 0,-1 4 33 0,0 5 2 16,0 0 6-16,0 0-19 0,-5 0-26 0,0 14-19 15,0-2-10-15,0 5 16 0,1 0-4 0,-1 3 30 16,2 1-9-16,1 1-30 0,1 2-15 0,1-2-30 16,0 2-64-16,0-3-21 0,3-1-86 15,2-1-79-15,2-3-54 0,1-3-176 0,0-1-208 16,1-5-221-16,2-7-395 0</inkml:trace>
  <inkml:trace contextRef="#ctx0" brushRef="#br0" timeOffset="33997.01">9895 6875 5757 0,'-4'0'45'0,"2"0"105"0,1 0 32 16,-3 15 49-16,2-1 18 0,-2 1-64 0,3 2-33 15,0 1-49-15,1 3-52 0,0 0-29 16,0 2-10-16,0 0-3 0,0-1 8 0,2-1-5 0,2-3 9 16,-4 1-23-16,2-4 7 0,0-3-5 15,0-2-32-15,-2-10 12 0,1 9-36 0,0-9-18 16,0 0 4-16,-1 0 1 0,2 0-42 0,-2 0 35 16,0-11-28-16,2-1 13 0,0-1 44 0,0-2-28 15,-1-2 29-15,1-1-2 0,2-2-17 0,0-2 18 16,2 0 7-16,0-2-11 0,-1-3 40 0,4-1 1 15,1 0-2-15,0 0 34 0,0 1-3 0,3 2-57 16,-1 2 16-16,1 3-5 0,-2 6 14 0,0 2 92 16,-1 4 60-16,-2 8-19 0,0 0 9 0,-4 0-19 15,-1 0-8-15,2 0 22 0,-4 8-47 0,0 2 4 16,-1 4-20-16,1 0-9 0,-1 3 24 16,0 4-7-16,0 2-28 0,0 3-7 0,0 1-1 15,0 3-50-15,0 2 17 0,-3 1-3 0,0-2-13 16,1 1 38-16,0-1-71 0,1-2-67 0,-1-3-75 15,2-1-54-15,-1-4-71 0,1-4-8 0,0-2-104 16,0-4-207-16,0-2-76 0,3-9-297 0,0 0-167 16</inkml:trace>
  <inkml:trace contextRef="#ctx0" brushRef="#br0" timeOffset="34230.79">10359 6561 5922 0,'-5'0'76'0,"1"0"66"0,0 13 81 15,0 2 30-15,-1 0-31 0,0 5-16 0,3 2-92 16,-2 4-14-16,1 4-22 0,0 2-13 0,-1 4 2 16,0 1-13-16,0 2-35 0,-2 2-22 0,1-1 6 15,-1 1-17-15,0-1-12 0,1-3-36 0,-5-1-78 16,3-4-79-16,1-3-66 0,0-5-133 0,1-2-121 15,0-7-182-15,1-3-199 0,1-3-317 16,3-9 29-16</inkml:trace>
  <inkml:trace contextRef="#ctx0" brushRef="#br0" timeOffset="34515.99">10655 6804 5540 0,'-6'-13'56'0,"-2"3"11"0,-1 0 86 0,1 1 62 16,0 1-62-16,-2 8 33 0,1-7-28 0,-4 2-42 16,0 5 41-16,0 0-8 0,-5 0-24 0,2 0 3 15,-5 0-32-15,-1 12-19 0,0-1-2 16,-1 1-4-16,-1 4 10 0,1 1-23 0,-1 2-20 0,3 1-21 16,1 4-15-16,4 0 30 0,0 1-15 15,5 1 7-15,3 1-2 0,4 0-37 0,4-1 13 16,5 0 9-16,6-1-15 0,0-1 27 0,5-5-16 15,5 1 9-15,4-4-9 0,2-3-10 0,5-1 19 16,0-3-32-16,3-9 9 0,2 0-48 0,0 0-62 16,2 0-62-16,-4 0-95 0,2 0-76 0,-3 0-173 15,-1-14-323-15,-1-1-445 0,-3 2-238 0</inkml:trace>
  <inkml:trace contextRef="#ctx0" brushRef="#br0" timeOffset="35346.11">13751 6616 6061 0,'-6'0'82'0,"-1"0"41"0,2 8 63 16,1 6 56-16,1 1-26 0,1 6-38 15,1 4-46-15,1 4-36 0,0 3-37 0,0 4-9 16,0 6 3-16,0 1-24 0,0 3-18 0,-4-1 14 16,0 1-28-16,0 0 11 0,-2-3-8 0,1-3-14 15,3 0 7-15,-2-6-37 0,2-2-37 0,1-6-67 16,0-3-81-16,1-4-98 0,0-4-123 0,0-5-173 15,3-3-222-15,2-7-350 0,0 0-135 0</inkml:trace>
  <inkml:trace contextRef="#ctx0" brushRef="#br0" timeOffset="35547.42">14044 7045 6652 0,'0'0'56'0,"0"12"50"0,0 1 45 0,0 2 20 16,-5 2-65-16,0 1-53 0,-1 3-35 0,0 1-36 16,-1 2 12-16,-1-1 14 0,1 2 2 0,1-3-4 15,0-1-41-15,2-3-62 0,0-1-96 0,1-2-38 16,2-6-103-16,1-9-78 0,0 0-25 16,0 0-216-16,0 0-73 0,4 0-141 0,-1 0-317 15</inkml:trace>
  <inkml:trace contextRef="#ctx0" brushRef="#br0" timeOffset="35897.08">14238 6558 5962 0,'5'-9'28'0,"-1"9"32"16,-1 0 43-16,-3 0 45 0,0 0-4 0,0 0-4 15,0 0-20-15,0 10-33 0,0 0-5 0,0 4-31 16,0 3-13-16,-3 3-11 0,-1 2-6 0,-1 3-9 15,0 0-5-15,-2 3-1 0,1-3-3 0,-1 1 1 16,0-1 8-16,1-1-1 0,0-2-18 16,0-3 18-16,2-2-17 0,1-3 19 0,1-2-2 0,-1-2-9 15,2-3 1-15,1-7-42 0,0 0 37 16,0 7-25-16,0-7 28 0,4 0 23 0,1 0-14 16,3 0 18-16,0 0-23 0,1 0 0 0,2 0-40 15,4-9 25-15,3 2-12 0,-1 1 14 0,3 6 21 16,2-7-7-16,2 7 2 0,2 0-29 0,1-6 20 15,2 6-8-15,-1 0-7 0,2 0-9 0,-2 0-40 16,-1 0-49-16,-4 0-15 0,-3 0-26 16,-3 0-8-16,-3 0-43 0,-4 0-86 0,-2 0-73 15,-3 0-126-15,-3 0-141 0,-2 0-151 0,0 0-284 16,0-9 19-16</inkml:trace>
  <inkml:trace contextRef="#ctx0" brushRef="#br0" timeOffset="36116.43">14462 6626 5488 0,'-2'0'114'0,"1"0"66"0,0 0 58 15,-1 10 53-15,0-1-39 0,-1 1-66 0,1 5-12 16,1 0-35-16,-1 4-39 0,0 5 18 0,-1 4-50 16,1 2-11-16,-4 6-27 0,1 3-33 0,0 0 22 15,-2 3-5-15,0 0-13 0,-1-1 15 16,2-2-35-16,1-3-7 0,1-2-75 0,1-3-56 15,1-4-36-15,2-3-107 0,0-5-3 0,0-6-122 16,6-3-144-16,0-10-124 0,0 0-127 0,2 0-292 16,2 0 30-16</inkml:trace>
  <inkml:trace contextRef="#ctx0" brushRef="#br0" timeOffset="36496.92">14792 6679 5815 0,'-8'0'69'0,"-1"0"83"0,-1 0 26 16,0 0 31-16,-2 0-27 0,-2 13-62 0,0 4-1 15,-3 1 3-15,3 2-25 0,-1 4 10 0,2 3-15 16,1 2-22-16,2 1-19 0,4 1-24 0,1 1-31 16,3 0 3-16,2-5-8 0,4 2 7 0,4-6 12 15,1-1-13-15,3-1 14 0,1-5-7 0,4-3-7 16,2-3-5-16,1-10 17 0,0 0-26 0,0 0 10 15,-1 0 2-15,2 0-5 0,-3-10 15 0,0-2-12 16,-2-2-2-16,-2-6-8 0,-3 3 16 0,0-5-4 16,-2-1 9-16,-3-2 4 0,-2-2-20 0,-2-1 10 15,-2-1 5-15,0-1-30 0,0 0 28 16,-5 2 1-16,-1 1-5 0,0 3 27 0,-2 4-23 16,1 3 0-16,-2 3-10 0,1 5-14 0,-2 4-27 15,-1 5-15-15,1 0-47 0,-1 0-32 0,4 0-39 16,0 0-83-16,1 0-62 0,1 0-115 0,3 7-97 15,2 0-128-15,0 0-103 0,6-7-250 0,3 8-38 16</inkml:trace>
  <inkml:trace contextRef="#ctx0" brushRef="#br0" timeOffset="36830.19">15239 6634 6013 0,'-8'0'106'15,"-2"0"55"-15,1 0 58 0,-1 0 39 0,-3 0-69 16,1 0-13-16,0 7-32 0,-3 4-19 0,3 2-12 16,-3 1-26-16,1 6-9 0,0 1 0 0,2 6-26 15,0 1 0-15,3 5-27 0,2 3-22 0,4 1 12 16,3 1-7-16,4 2 8 0,4 0 9 0,5-1-6 16,4-3-4-16,5-3-15 0,2-1-12 0,3-6 1 15,3-2 3-15,0-6 10 0,1-5-1 0,3-5-3 16,1-8-4-16,-1 0 15 0,-1 0-7 0,0 0-1 15,0-14 1-15,-1-2-6 0,-4-1 9 16,-1-6 4-16,-5-1-4 0,-2-6-9 0,-6-2 2 0,-4-2-1 16,-4-5-3-16,-6-1 14 0,0-3-5 15,-10-2-12-15,-1-2 14 0,-6 0-16 0,-2 2 12 16,-5 2-4-16,-3 6-8 0,-1 4 6 0,-3 4-42 16,-2 9-24-16,-2 6-50 0,-1 4-38 0,-2 10-56 15,0 0-94-15,0 0-97 0,0 0-151 0,-1 10-211 16,0 2-240-16,2 3-378 0</inkml:trace>
  <inkml:trace contextRef="#ctx0" brushRef="#br0" timeOffset="39562.75">1858 5637 6002 0,'0'0'27'16,"0"0"61"-16,0 0 25 0,0 0 35 0,0 0 20 15,0 0-43-15,5 6-11 0,1 0-18 0,1 3-31 16,3 3-8-16,2 1-15 0,2 5-13 0,1 2-15 16,2 4-18-16,2 1-3 0,-1 1 1 0,2 3 4 15,1 0 0-15,1-1 7 0,-3-1 1 0,3 0-31 16,-2-2-20-16,-1-1-59 0,2-2-102 0,-6-4-84 16,0-2-105-16,0-2-133 0,-3-2-134 15,-5-4-94-15,1-2-151 0,-3-3-198 0</inkml:trace>
  <inkml:trace contextRef="#ctx0" brushRef="#br0" timeOffset="39746.86">2256 5659 6081 0,'-7'-6'42'0,"1"6"29"16,-4 0 26-16,-3 0 41 0,-2 11-4 0,-4 3-1 15,-3 4 0-15,-3 5-28 0,-2 1-33 0,-7 5-31 16,-1 4-37-16,-4 2-7 0,0 2-6 0,-6 3-4 15,4 0-48-15,-4-1-100 0,5 0-131 0,5-4-178 16,2 0-181-16,6-2-252 0,3-3-470 0</inkml:trace>
  <inkml:trace contextRef="#ctx0" brushRef="#br1" timeOffset="54262.28">2583 8596 6147 0,'5'0'72'0,"-2"-6"37"16,2 2 47-16,-3 4 56 0,0 0-35 0,-2 0-22 16,1 0-13-16,-1 0-44 0,0 0-14 0,0 7 4 15,0 4-36-15,-4 5 20 0,1 3-13 0,-2 6-33 16,2 6-4-16,0 7-30 0,0 4 8 0,-2 4 1 16,2 2 9-16,-1 2 9 0,3-1-48 0,0-2 26 15,1-2 0-15,0-6-17 0,5-3 45 0,2-6-22 16,-2-6 10-16,3-4-11 0,2-5-9 0,1-4 1 15,-1-5-18-15,3-6 30 0,-2 0-14 0,2 0-9 16,2-9-11-16,-1-5-54 0,1-1 14 0,2-5 20 16,-3-2-1-16,2-3 40 0,0-3-18 15,1-2-23-15,-4-4 30 0,2 0 13 0,-3 0-5 16,-2 0 11-16,2 2-9 0,-5 6 5 0,-2 2-1 16,0 6 13-16,-1 4 5 0,-3 5-19 0,0 9 54 15,1 0-8-15,-2 0-9 0,0 0 3 0,0 17-14 16,0 2 12-16,0 3-18 0,0 4 31 0,0 3-48 15,0 2 7-15,4 0 26 0,1-1-39 0,5-1 25 16,-1-3-27-16,5-4-10 0,-1-1 24 0,4-7 2 16,0-1 21-16,1-5-13 0,2-8-6 15,-3 0 3-15,1 0 0 0,-1 0 24 0,0-9-20 0,0-4 23 16,-3-3-12-16,1 0-4 0,-4-5 0 16,-1-1-38-16,-2-2 24 0,-1-2-6 0,-2-5 0 15,-2-1 27-15,-3-3-42 0,0 0 17 0,0 1 2 16,-4-2-24-16,-2 3 28 0,0 2-26 0,0 3-1 15,1 3-23-15,0 2-34 0,0 5-69 0,0 2-66 16,1 3-33-16,0 3-130 0,3 3-84 0,-2 0-122 16,3 2-211-16,-2 5-95 0,2 0-246 0,0-5 26 15</inkml:trace>
  <inkml:trace contextRef="#ctx0" brushRef="#br1" timeOffset="54695.62">3304 8439 6099 0,'0'0'23'0,"0"0"69"0,0 0 68 16,0 0 29-16,0 0 30 0,0 0-24 0,0 9-60 15,1 1-10-15,1 4-30 0,1 4-31 0,-2 3 6 16,1 6-8-16,1 2-12 0,-3 4-2 0,0 3-19 16,0 3-9-16,0 2-19 0,-5-1-12 0,1 3 9 15,2-2 2-15,-2-2 5 0,2-3 3 16,-1-2-2-16,0-5-12 0,2-2 3 0,-1-6 7 0,0-4-5 15,2-3-10-15,-1-2 12 0,1-5-15 0,-1-7 5 16,1 0 16-16,0 0-13 0,0 0 0 16,0-11-20-16,2-3-10 0,5-3-12 0,-2-5-16 15,0-4 21-15,1-1-10 0,0-5 9 0,5-2 3 16,-3-2-20-16,3 2 4 0,4-1 15 0,1 3 19 16,1 1 0-16,0 4 22 0,5 5 0 0,-3 4-2 15,0 3 20-15,1 3-13 0,-2 3-17 0,-6 9 3 16,-1 0-10-16,0 0 7 0,-5 0 18 0,-1 0 22 15,-3 17 22-15,1-1 14 0,-3 4-21 0,0 2 6 16,0 3-38-16,0 2-9 0,0 3 5 0,0 2-12 16,0 2 5-16,0 0-7 0,0-2 17 0,0-1-3 15,0 0 25-15,0-4-53 0,0-3-61 16,0-4-58-16,0-1-95 0,0-4-27 0,0-3-44 16,0-3-49-16,1-3-103 0,3-6-112 0,-3 0-91 15,5 0-214-15,-3 0-216 0,2 0 132 0</inkml:trace>
  <inkml:trace contextRef="#ctx0" brushRef="#br1" timeOffset="55095.38">3898 8647 5770 0,'-4'-10'112'0,"-1"3"59"0,-1 7-6 0,-4 0 62 15,-2 0-48-15,1 0-52 0,-1 0 26 0,-3 0-16 16,-1 10-41-16,1 2 5 0,-2 4-2 15,0 5-52-15,0 2 1 0,0 3-8 0,1 1-5 16,4 4 4-16,-2 1-26 0,6-3 0 0,3 3-28 16,1-4 6-16,4-3 27 0,0-3-16 0,6-1 14 15,2-3-19-15,-1-4-4 0,4-6 1 0,-3-1 3 16,2-7 19-16,2 0-25 0,0 0 12 0,0 0-4 16,2 0 3-16,-2-14 0 0,3-1-22 0,-2-1-13 15,1-4-31-15,0-3 15 0,2 1 20 0,-4-4 17 16,2-1 5-16,-2 2-7 0,-2 0 19 0,0 2-10 15,-3 5 5-15,-1 3 10 0,-1 3-9 0,-1 2 10 16,-3 5 8-16,1 5 1 0,-2 0-1 0,0 0 4 16,0 0 15-16,0 10-13 0,-4 2 7 15,0 4-6-15,-1 3 7 0,0 3-4 0,3 1-25 16,-3 3 7-16,2 0-17 0,2 2-3 0,0-4 11 16,1-1-4-16,0-2-19 0,5-2-17 0,0-3-39 15,-3-3-57-15,3-4-59 0,0-9-48 0,-1 10-40 16,0-10-25-16,0 0-84 0,0 0-91 0,-1 0-171 15,2 0-177-15,-2-14-161 0,-1-1-138 0</inkml:trace>
  <inkml:trace contextRef="#ctx0" brushRef="#br1" timeOffset="55278.26">3941 8693 5457 0,'0'0'3'0,"0"0"93"15,5 0 42-15,-3 0 56 0,3 0 43 0,2-8-79 16,3 8-36-16,2 0-56 0,4 0-77 0,1-7 31 15,2 7-27-15,3-8-19 0,3 8 28 0,1 0-23 16,5-7-39-16,-5 1-72 0,3 6-87 0,-2-8-108 16,-2 3-21-16,-2 0-2 0,-3 1-107 0,-3-1-103 15,-4 5-134-15,-2 0-296 0,-1-10 78 0</inkml:trace>
  <inkml:trace contextRef="#ctx0" brushRef="#br1" timeOffset="55478.78">4219 8364 5921 0,'-8'0'43'0,"4"0"96"0,-1 0 45 16,0 0 21-16,1 11 19 0,1 2-37 0,-2 2-24 15,1 4-4-15,0 5-33 0,0 4-35 0,-1 4-3 16,1 7-6-16,-1 4-44 0,-1 1-18 0,0 5-8 16,-2 2-22-16,3 0 12 0,-1 2 3 0,0 0-38 15,1-5-45-15,-1-2-62 0,2-2-94 0,3-4-28 16,1-6-121-16,0-4-74 0,5-4-111 0,1-3-257 15,0-5-172-15,1-1-281 0</inkml:trace>
  <inkml:trace contextRef="#ctx0" brushRef="#br1" timeOffset="56128.75">4855 8632 5824 0,'-2'0'61'0,"1"0"70"15,0 0 85-15,0 0 62 0,1 0-13 0,-1 0-20 16,-2 14-61-16,1 1-34 0,-2 3-34 0,2 5-32 16,-1 1-39-16,0 3-3 0,-1 3-32 15,0 2-9-15,1 1 20 0,1 0-32 0,1-4 25 0,1 0-13 16,0-4-3-16,0-2-1 0,3-3-20 0,3-5 16 16,-3-1-22-16,2-3 4 0,0-5-35 0,2-6-13 15,-2 0 11-15,1 0-29 0,2 0 22 16,-1 0-52-16,3-12-14 0,-2 1 1 0,1-2 3 15,3-2 43-15,-1-3 14 0,0-2-8 0,-3-2 10 16,2-1 45-16,-2 0 3 0,1-1 49 0,-3 0-16 16,-1 2-25-16,1 3 10 0,-2 5 17 0,-2 3 60 15,3 3 35-15,-4 8 28 0,0 0-20 0,0 0-1 16,-1 0-21-16,0 0-28 0,0 13-12 0,0 1-14 16,0 3-21-16,0 2-15 0,0 4 3 0,0 1-8 15,0-1 16-15,0 0 0 0,3-1 1 0,3-1-4 16,0-4-15-16,5-4-5 0,-3-1 14 0,2-5 0 15,3-7-13-15,0 0 16 0,-2 0 0 0,2 0 8 16,1 0-4-16,1 0 9 0,0-14-17 0,1 0-18 16,-1-2 39-16,1-2-6 0,-4-3 3 15,2-3 9-15,-1 0-12 0,-5-3-21 0,2-2 15 16,-5-1 4-16,-4 0-2 0,1 1 8 0,-2 1-11 16,0 3-10-16,0 1-8 0,-3 5 26 0,-1 4 0 15,-1 2-11-15,0 6 9 0,2 0-42 0,-1 7-6 16,2 0-5-16,0 0-84 0,-1 0-18 0,3 0-68 15,0 0-54-15,0 0-59 0,0 0-63 0,0 12-63 16,0-4-92-16,3 1-67 0,2 1-102 0,1 0-239 16,4-2-79-16</inkml:trace>
  <inkml:trace contextRef="#ctx0" brushRef="#br1" timeOffset="56829.48">5613 8630 5595 0,'-7'-10'110'0,"0"-3"29"0,1 2 86 0,-4 3 7 16,1-1-40-16,-1 4 9 0,0 5-59 0,-1 0 30 15,-1 0-40-15,0 0-18 0,-2 0-32 0,1 8-44 16,-2 2-18-16,1 2 10 0,-2 4 14 0,4 1 19 16,-3 4-18-16,1 2-22 0,3 2-13 0,0 1-26 15,5 0 18-15,0 3-4 0,6-1-3 16,0-1 12-16,5-4-18 0,1-2 5 0,5 0 18 15,-2-3-10-15,2-3-12 0,3-4-27 0,-2-2-17 16,0-9 5-16,0 0 17 0,1 0 3 0,-1 0-3 16,2-13-51-16,-1 1-10 0,-1-5-5 0,3 0 12 15,-3-2 38-15,0-1-1 0,0-2 29 0,-2 0-13 16,-1-2 5-16,-2 0 23 0,-2 0-9 0,-2 2 0 16,0 3 21-16,-3 2 2 0,0 2 16 0,0 3 10 15,0 3 13-15,0 9-9 0,0 0 9 0,-3 0-16 16,1 0-25-16,-1 0 15 0,1 0-32 0,-1 0 43 15,-1 14 9-15,0-1-8 0,0 3 15 0,2 2-27 16,1 1 6-16,-2 2-10 0,2 0 3 0,1-1-10 16,0 1-7-16,0 0-10 0,5 0-4 0,0-4 5 15,0 0 4-15,2-2 4 0,0-3-8 16,-2 0 17-16,2-5-29 0,1-7 38 0,-2 0-6 16,0 0-34-16,1 0 26 0,0 0-22 0,2-10-8 15,-2-2 9-15,2 0-3 0,3-2-11 0,-3-1-12 16,0-2 4-16,3-3 5 0,-2-1-16 0,1-1 30 15,1 0 28-15,-2-2-23 0,1-2-1 0,1-1 18 16,0-3-21-16,2 4-14 0,0 0 53 0,1 3-45 16,-1 3 9-16,2 3 18 0,-2 4-35 0,1 2 34 15,-3 3 3-15,-1 8 18 0,0 0-1 0,-2 0-11 16,0 0 13-16,-1 0-2 0,0 0 34 16,-1 10-4-16,0 2-30 0,-1 2 9 0,3 3-15 15,-3 0-16-15,0 5 22 0,1 2 0 0,-2 3 0 16,-1 2 19-16,-2-1-21 0,-2 4-11 0,0-2 6 15,0 3 7-15,-6 0 20 0,-2-1 0 0,-1-4 2 16,2-1 1-16,-4-2-14 0,0-4 23 0,0-3 5 16,-1-3 3-16,0-3-5 0,-1-1-20 0,-1-5-23 15,1-6-14-15,-2 0 15 0,1 0-14 0,-2 0 11 16,2 0-4-16,-1-10-24 0,3-2 6 0,-2-3-33 16,3 0-37-16,-2-2-38 0,3-4-60 15,-1-1-79-15,3 0-94 0,1 1-172 0,0-2-320 0,1 3-433 16,3 0-271-16</inkml:trace>
  <inkml:trace contextRef="#ctx0" brushRef="#br1" timeOffset="57711.97">7087 8764 5408 0,'3'-8'90'0,"-3"0"39"16,0-1 33-16,0-1 45 0,0-1-45 16,0 0-39-16,-9-1-36 0,4-4 3 0,-3 3-47 15,1-1 31-15,-4 1 21 0,1-1-60 0,-1 2 32 16,-4 0-43-16,1 2 24 0,-3 3 8 0,-2 0-48 15,1 7 38-15,-3 0-56 0,1 0-10 0,-1 0 24 16,2 0-27-16,0 0 30 0,2 12 11 0,0 0-10 16,3-2 9-16,4 2-38 0,-1 2 17 0,5 0 9 15,2 2-21-15,4 3 16 0,0 2 2 0,5 1-6 16,3 2 42-16,5 0-10 0,0 3-39 0,3 0-8 16,1 4 4-16,4-1 1 0,-3-1 19 0,-2-1 32 15,-2 1-41-15,0-4 11 0,-5-1 5 16,0-2-4-16,-9-3 6 0,0-4 46 0,0 1 12 15,-7-4-7-15,-2 0 16 0,-3-2-25 0,-4-3 8 16,-1-7 3-16,-2 8 11 0,-4-8-19 0,-2 0-26 16,1 0-9-16,-3 0-26 0,2-12 16 0,-1 2-18 15,1-3-8-15,4-3 18 0,1-1-19 0,-1-3 35 16,5-1-18-16,2 0-5 0,3-3-17 0,5 0-39 16,0 1-28-16,6-2-97 0,0 4-34 0,6 1-41 15,0 1-59-15,5 3-80 0,2 1-83 0,4 0-227 16,1 3-110-16,1 2-252 0,4-1-136 0</inkml:trace>
  <inkml:trace contextRef="#ctx0" brushRef="#br1" timeOffset="58079.02">7127 8690 6219 0,'0'0'79'15,"0"0"91"-15,0 0 44 0,0 0 33 0,0 0-46 16,0 0-53-16,0 11-29 0,0 2-25 0,0 3-17 15,0 3-30-15,-3 3-16 0,1 4-15 0,-1 3-15 16,1-1-5-16,2 2 22 0,0-1-3 0,5 0-15 16,2-2 17-16,0-2-43 0,1-4 19 0,3-3 12 15,0-4-7-15,-2-4 9 0,2-2-15 0,0-8 19 16,-2 0-21-16,1 0 20 0,0 0-6 0,0 0-15 16,1-12 5-16,0-2-22 0,0-1 3 15,-2-4-4-15,0-2 20 0,1-2 1 0,-2-1-19 16,1-2 7-16,-3-1-8 0,0-2 1 0,0 2 35 15,-3 0 6-15,0 3-9 0,2 3 16 0,-5 4-14 16,1 3 4-16,0 6 18 0,-1 8-17 0,0 0 20 16,0 0-9-16,0 0-5 0,0 0 10 0,-5 9-33 15,2 5 14-15,-2 2-33 0,0 0 10 0,1 5 24 16,1 2-33-16,0 1 6 0,1 0-66 0,2 1-81 16,0 0-73-16,7 0-89 0,0-3-73 0,2-2-93 15,1-4-119-15,-1-1-119 0,1-5-215 0,-2-10-280 16</inkml:trace>
  <inkml:trace contextRef="#ctx0" brushRef="#br1" timeOffset="58295.01">7496 8713 6111 0,'-4'0'103'15,"0"0"17"-15,4 13 91 0,-3 1 51 0,3 4-50 16,0 3-12-16,0 4-71 0,2 5-44 15,2 5-56-15,-1 2-13 0,-1 4-10 0,-1 2-13 0,-1 3 19 16,0 0 10-16,0 3-5 0,-3-4-28 0,-3 1-54 16,0-4-81-16,0 1-25 0,0-2-59 15,-2-4 33-15,1-4-20 0,-2-4-42 0,2-7-73 16,-2-2-121-16,2-6-145 0,-2-3-111 0,2-11-48 16,0 0-273-16,1 0 122 0</inkml:trace>
  <inkml:trace contextRef="#ctx0" brushRef="#br1" timeOffset="58511.69">7440 8683 5864 0,'17'-14'122'0,"-1"4"48"0,-1 0 44 16,1 10 14-16,0 0-64 0,0 0-46 0,2 0-43 0,0 0 3 16,-1 0-30-16,1 0-1 0,-3 11 18 15,-1 0-20-15,-1 3-2 0,-6 3-12 0,-1 1-18 16,-1 0 16-16,-5 2-47 0,0-1 13 0,-7 3 4 15,-2-3-58-15,0 0-29 0,-1 1-52 0,1-5-97 16,2-1-72-16,-2 1-101 0,1-5-132 0,2-1-172 16,2-9-163-16,2 0-296 0,0 0 18 0</inkml:trace>
  <inkml:trace contextRef="#ctx0" brushRef="#br1" timeOffset="58744.45">7821 8715 6278 0,'0'0'87'16,"0"0"82"-16,0 0 44 0,0 0 37 0,0 16-38 15,0 1-51-15,0 5-22 0,0 2-35 0,0 8-23 16,0 5-14-16,0 4-39 0,0 4-7 0,0 0-11 16,0 4-3-16,0 1 7 0,0 0 4 0,0-4-6 15,-6-3-25-15,2 1 24 0,-1-3-34 0,0-4-24 16,-2-2-17-16,2-5-55 0,-4-2-32 0,3-6-43 15,-2-5-77-15,1 0-57 0,-1-9-40 0,3-8-80 16,0 0-81-16,-1 0-177 0,1 0-150 0,-2-12-242 16,2-4 6-16</inkml:trace>
  <inkml:trace contextRef="#ctx0" brushRef="#br1" timeOffset="58978.53">7811 8698 5814 0,'17'-9'103'0,"0"1"71"0,3 0 86 0,-1 8 5 16,0-8-61-16,2 8-59 0,0 0-63 0,-1 0 0 16,1 0-2-16,-3 0-7 0,-2 11-17 0,-2 3-8 15,-3 1-52-15,-3 2 20 0,-1 4 22 0,-7 1-11 16,0 2-6-16,-5 1-12 0,-2 0-33 16,-3-2 18-16,-1 1 17 0,-2-1-11 0,1-2-20 15,-3-1-43-15,1-2-49 0,-1-3-82 0,3-1-28 16,-1-4-53-16,3-2-87 0,1-8-95 0,1 7-114 15,1-7-184-15,4 0-172 0,3 0-236 0</inkml:trace>
  <inkml:trace contextRef="#ctx0" brushRef="#br1" timeOffset="59328.79">8243 8707 5358 0,'-13'-7'65'16,"2"7"116"-16,-2 0 36 0,0 0 51 0,-1 0-35 16,1 0-87-16,2 0-4 0,-3 15-47 0,5-3-8 15,-2 1 13-15,0 3-41 0,5-1 1 0,-3 2-32 16,3-1-16-16,3 3-3 0,-1 0 9 16,3-1-1-16,1 1-15 0,0 0 17 0,5-3-17 0,2 0-2 15,1-4 4-15,2-2-7 0,2-10 4 0,3 0 4 16,-3 0 5-16,2 0-2 0,1 0 4 0,1 0-6 15,-3 0 5-15,2-13 8 0,-4-4-15 0,3 1 2 16,-3-1-4-16,-2 0-12 0,3-2 15 0,-6 0 15 16,1-1-43-16,-3-2 3 0,-1 3 3 0,-3-1-9 15,0 3 37-15,0 3-13 0,0-1-12 16,-5 5-25-16,-2 10-42 0,0 0-49 0,-3 0-61 16,2 0-56-16,-1 0-41 0,1 0-40 0,-1 0-44 15,1 0-77-15,-1 0-129 0,3 10-59 0,1-10-118 16,3 12-155-16,2-5 75 0</inkml:trace>
  <inkml:trace contextRef="#ctx0" brushRef="#br1" timeOffset="59644.73">8590 8642 5990 0,'-7'-10'44'16,"-3"0"35"-16,-2 3 78 0,-1-2 12 0,0 9-10 15,-2-6 2-15,0 6-74 0,2 0-4 0,-1 0-42 16,1 0-11-16,-1 0-8 0,4 0-38 0,0 0 37 16,5 9-37-16,0 2 2 0,2-3 43 0,1 1-44 15,2 3 12-15,0 0 13 0,6 3-26 0,1 4 11 16,0-1-6-16,1 3 14 0,-1 3 22 16,4 0 4-16,-4 2 0 0,2-3-37 0,-2 3 0 15,0-2-20-15,-3-2 11 0,-3-2 32 0,-1-1-23 16,0-2 19-16,-5-1 10 0,-1-3-45 0,-2-1 42 15,0-5 1-15,0-7-10 0,-3 8 20 0,2-8-39 16,1 0 5-16,-4 0-22 0,2 0-62 0,1 0-15 16,0-15-90-16,-1 1-71 0,3-1-91 0,1 0-150 15,1-4-183-15,0 2-206 0,3 0-333 0,2 0 55 16</inkml:trace>
  <inkml:trace contextRef="#ctx0" brushRef="#br1" timeOffset="59994.68">8640 8855 5159 0,'7'0'111'0,"1"0"47"0,-2 0-10 0,3 0 57 16,0 0-72-16,-1 0-42 0,0-13-5 0,5 2 14 16,-3-2-19-16,4 2 15 0,-2 0-21 0,1 0-25 15,-3-2-18-15,-2-1 0 0,-1-1 45 0,-3-1-1 16,2 1 45-16,-6-2-7 0,0 1 4 0,0 1-16 15,-9 0-37-15,3 3 11 0,-1 3-33 0,0 1-24 16,-4 8-4-16,0 0-14 0,1 0 36 0,-3 0-14 16,1 0 22-16,0 0-12 0,-1 12-7 0,0 1 30 15,0-1-22-15,0 0-4 0,1 4-21 0,3 4-1 16,-2 1-4-16,0 4-1 0,4 2 8 16,0 1-21-16,3 2 3 0,-2 1 13 0,6 0 3 15,0-4-7-15,8 0-16 0,1-3 1 0,2-3-29 16,1-1-36-16,-1-4-16 0,1-5-59 0,1-2-55 15,0-9-35-15,4 0-38 0,-2 0-81 0,2 0-119 16,2 0-176-16,1 0-219 0,0 0-341 0,2-13 12 16</inkml:trace>
  <inkml:trace contextRef="#ctx0" brushRef="#br1" timeOffset="60478.45">9081 8705 5698 0,'-3'-8'98'0,"0"0"30"0,3 0 64 16,0 1 49-16,-2 7-30 0,1-10-16 0,1 4-37 15,-1 6-12-15,0 0-39 0,1 0-27 0,-3 0-14 16,0 0-20-16,-3 0-34 0,0 0 16 0,-2 0 7 16,0 0-15-16,-2 15 24 0,0-2-23 0,-1 4-6 15,-2 1 2-15,1 1 6 0,3 5 7 0,-1 1-18 16,1 1 7-16,3 1-25 0,1 0-2 15,5-2 17-15,0-1-8 0,4-2-9 0,1-2 10 0,2-5-8 16,3-3 3-16,2-2-13 0,-1-2 13 0,1-8-29 16,1 0-23-16,1 0 14 0,-1 0-25 15,1-12 33-15,0-2 12 0,-1-1 22 0,3-2 5 16,-2-3 1-16,2-1-18 0,-2-1 6 0,0-5 6 16,-1 1-18-16,1-6 12 0,-3 1 4 0,-3-4-17 15,1-3 13-15,-1 1 31 0,-2-1-32 0,0-3 43 16,-1 5 11-16,-1 1 8 0,1 7 22 0,-3 4 8 15,-1 4-5-15,1 4-30 0,-2 6-15 0,0 4-13 16,-5 6-16-16,-1 0 19 0,0 0 4 0,-2 10-2 16,0 2 7-16,-3 6-15 0,0 3 10 0,0 3-1 15,0 5 2-15,1 3-1 0,1 4-13 0,-2 3-5 16,5 2-19-16,-2 3 3 0,5-1 8 16,1 0-7-16,2-2 22 0,0-2-24 0,5-3 5 15,3-4-6-15,-1-2-35 0,3-7-5 0,2-5-62 16,-1-2-44-16,2-6-58 0,-1-10-45 0,3 0-8 15,2 0-23-15,3 0-110 0,5 0-305 0,3 0-476 16,1 0-378-16</inkml:trace>
  <inkml:trace contextRef="#ctx0" brushRef="#br1" timeOffset="61044.55">9576 8647 4449 0,'-10'0'32'16,"3"0"75"-16,7 0 122 0,0 0 81 0,0 8 5 15,7-8-29-15,3 0-44 0,4 0-57 0,6 0 12 16,2 0-14-16,3 0-40 0,4 0 0 0,3 0-30 15,2 0-9-15,1 0-1 0,4-8-45 0,1 1-31 16,-1 7-6-16,2-7-43 0,-2 2 12 0,-1 5 13 16,-2-8-9-16,-3 1-20 0,-3 7-33 0,-3-10-79 15,-5 3-68-15,-4 7-26 0,-4-7-69 0,-4 0-47 16,-2 0-131-16,-3 2-169 0,-5-1-160 0,0 6-293 16,-5-7-16-16</inkml:trace>
  <inkml:trace contextRef="#ctx0" brushRef="#br1" timeOffset="61263.46">10029 8355 5918 0,'0'0'68'0,"0"0"48"0,0 0 86 0,0 0 64 16,0 0-50-16,-4 0-12 0,4 0-44 0,-3 0-53 16,3 10-10-16,-4 3-4 0,-1 4-37 0,0 2-20 15,0 3 5-15,-3 5-33 0,0 2 17 0,0 3-3 16,-3 1-10-16,2 2 15 0,0 1-33 0,0 1 25 15,1 1-19-15,2-1-11 0,1-1-33 0,2-1-58 16,1-2-47-16,1-3-93 0,1-3-70 16,0-5-47-16,0-3-83 0,4-4-110 0,0-3-134 15,1-3-170-15,0-9-300 0,2 0 31 0</inkml:trace>
  <inkml:trace contextRef="#ctx0" brushRef="#br1" timeOffset="61562.89">10158 8770 5301 0,'-3'0'75'0,"-4"0"37"16,2 0 85-16,-3 0 82 0,-1 0-51 0,-2 16 0 16,0-3-77-16,2 3-69 0,0 0-17 0,4-1-40 15,0 2-14-15,5-1-2 0,0 0-11 16,0-1 10-16,8-1 11 0,4-2-3 0,1-1 18 16,0-11-10-16,2 0-9 0,0 0 20 0,4 0-14 15,-3 0 13-15,0 0 18 0,0 0 4 0,-1-12-2 16,-3 0 13-16,-1-2-6 0,0-1-18 0,-5-1 3 15,0 0-2-15,-6-1 9 0,0-2-12 0,0 0 21 16,-7-1-44-16,-3 1 6 0,0 1-2 0,-1 1-37 16,0 1 37-16,0 3-29 0,0 2-10 0,2 3 16 15,1 8-17-15,3-7-3 0,-2 7-32 0,4 0-29 16,-1 0-59-16,4 0-51 0,0 0-59 0,0 0-91 16,0 11-142-16,4-2-105 0,2-1-147 15,3 0-182-15,1-8-280 0</inkml:trace>
  <inkml:trace contextRef="#ctx0" brushRef="#br1" timeOffset="62095.63">10955 8376 5667 0,'-8'0'49'0,"0"0"106"16,3 0 42-16,1 0 69 0,1 0 20 0,-1 0-75 16,2 10-12-16,0 3-61 0,1 4-46 0,0 3-4 15,0 5-32-15,-3 3 18 0,3 3-41 0,0 4-14 16,0 0-5-16,0 3-6 0,0-2-2 0,0 0-16 15,1-2 13-15,0 0-39 0,0-5 53 0,0-2-6 16,0-3-14-16,0-3 17 0,0-4-39 0,0-4 19 16,0-5 3-16,0-8 11 0,0 0-6 0,0 0 7 15,0 0-14-15,3 0-11 0,0 0 4 16,2-15-31-16,0 0 20 0,1 0-9 0,2-1 1 0,1-2 5 16,1-2 4-16,-1-2 9 0,5 1-5 15,-2-1 15-15,1 3 3 0,4 2-1 0,-2 0 10 16,0 3-4-16,2 2-14 0,-2 5 7 0,1 7 10 15,-2 0-13-15,2 0 16 0,-2 0-11 0,-1 0-11 16,1 0 33-16,-3 13-23 0,1 2 28 0,-4 2-16 16,-3 1-25-16,-1 0 9 0,-4 0-14 0,0 1 41 15,0 0 4-15,-8 2-14 0,-1-2 5 0,-4-1-25 16,0-1-3-16,-3-2-2 0,3 0 13 0,-4-2-14 16,2-2 29-16,1-2-1 0,0-9-81 0,1 0-32 15,3 0-102-15,2 0-65 0,0 0-35 0,1 0-67 16,3 0-88-16,1 0-158 0,2-12-121 15,1 2-201-15,0-1-228 0</inkml:trace>
  <inkml:trace contextRef="#ctx0" brushRef="#br1" timeOffset="62445.29">11358 8814 4818 0,'12'0'47'0,"1"0"99"16,0 0 51-16,1 0 25 0,0 0-30 0,1 0-37 15,0-13-54-15,1 4 23 0,-2-2-24 0,2 0 11 16,-3-3-13-16,3-1-5 0,-5-1 20 16,1-1-62-16,-4 2 16 0,1-4-10 0,-2 2-18 15,-1 0 35-15,-2-1 19 0,-3 3-48 0,-1 2 20 16,0 3-15-16,-7 1-26 0,-1 4 49 0,-1 5-20 16,-2 0 8-16,-5 0 5 0,1 0-34 0,-3 0 14 15,-1 11-17-15,1-2 18 0,-3 4 6 0,2 2 0 16,1 0-4-16,0 4-23 0,2 3-3 0,1 1-7 15,2 2-5-15,1-1-1 0,5 3-1 0,2-1-20 16,5-2 4-16,0-1 19 0,5-2-7 0,4-2 2 16,3-4-5-16,1-2-11 0,5-3 3 0,1-2 18 15,1-8-3-15,2 0-21 0,3 0 8 16,1 0-15-16,-2 0-4 0,2 0-44 0,0-11-39 16,-1 11-47-16,-3-12-59 0,-1 2-36 0,-2 0-135 15,0-2-122-15,-3 2-265 0,-2 0-351 0,-5 10-258 16</inkml:trace>
  <inkml:trace contextRef="#ctx0" brushRef="#br1" timeOffset="63078.86">12270 8630 5156 0,'4'0'121'0,"2"0"80"0,-1 0 52 0,1 0 72 15,-1 13-57-15,1 1-3 0,0 3-43 0,1 2-22 16,-2 3-31-16,-1 4-64 0,0 6-29 0,-2 4-54 16,-2 4-3-16,0 3-11 0,0 1 23 0,-5 2-9 15,-1 2-9-15,0-2-16 0,-4-4-2 0,0 1-1 16,1-5-25-16,-2-2 3 0,-1-4-82 0,1-3-39 16,-2-3-74-16,1-5-72 0,0-3-60 15,2-4-153-15,0-4-132 0,-1-10-116 0,3 0-227 16,-1 0-175-16</inkml:trace>
  <inkml:trace contextRef="#ctx0" brushRef="#br1" timeOffset="63327.8">12281 8572 5925 0,'20'-10'107'15,"-2"3"51"-15,2 7 53 0,0-8 24 0,0 8-79 16,3 0-31-16,-1 0-50 0,1 0-20 0,-2 0-12 15,0 13-10-15,-3-1 32 0,-1 2 0 16,-5 3-8-16,-4 0 7 0,-4 3-52 0,-4 1 8 16,-4 1 25-16,-5 1-27 0,-5 0 15 0,-1-1-20 15,-4-1-27-15,-1-2 14 0,-2-1-1 0,0-1-10 16,3-4 3-16,-1 0-24 0,2-2-14 0,5 0-57 16,2-11-72-16,1 10-34 0,5-10-114 0,2 0 4 15,3 0-117-15,0 0-96 0,3 0-55 0,2 0-73 16,2 0-78-16,3-12-183 0,1 3 14 0</inkml:trace>
  <inkml:trace contextRef="#ctx0" brushRef="#br1" timeOffset="63711.53">12683 8601 5942 0,'0'0'131'0,"0"0"41"15,-5 0 73-15,-1 0 18 0,-1 0-48 0,1 0-21 16,0 7-29-16,-1 5-17 0,-1-2-65 0,1 4-18 15,0 1-35-15,1 2-4 0,2 2-6 0,1 2-8 16,3-1 0-16,0 0-6 0,6 0-17 0,1-2 24 16,0-3-19-16,2-1-2 0,1-2 38 0,1-3-18 15,0-1-8-15,0-8 6 0,-1 0-10 0,2 0-12 16,0 0 18-16,-1 0-21 0,1 0-17 0,-1-13 10 16,0 0 27-16,1-2 17 0,0 0-14 15,0 0-5-15,-1-2-21 0,0-1 6 0,0 1 27 16,-1-2-16-16,-3-1 13 0,3-1-13 0,-2 2-12 15,-1 2 15-15,-2 4-8 0,0-1-9 0,1 4 19 16,-3 3 3-16,-1 7-1 0,-2 0 9 0,0 0-8 16,0 0 2-16,0 0-11 0,0 9 3 0,-5-1 7 15,-2 6-3-15,1-2 2 0,0 3-5 0,1 2-12 16,0 1 6-16,3 2 7 0,2 0-16 0,0-2 5 16,0 0-70-16,0-2-30 0,8-3-49 0,1-1-66 15,-2-12-56-15,1 12-67 0,0-12-119 0,0 0-142 16,-1 0-146-16,1 0-259 0,-1 0-237 0</inkml:trace>
  <inkml:trace contextRef="#ctx0" brushRef="#br1" timeOffset="63879.21">12926 8589 5298 0,'0'-5'52'0,"9"5"35"0,-1 0 68 15,3 0-7-15,2-9-19 0,4 9-8 0,1-6-87 16,5 6 37-16,3-8-25 0,1 8-31 0,0-8 6 15,2 1-42-15,2 7-53 0,-2-6-106 0,-1-1-85 16,-4 2-112-16,-1 1-125 0,-3 0-44 0,-3-2-53 16,-3 6-104-16,-4-8-67 0,-2-1-39 0</inkml:trace>
  <inkml:trace contextRef="#ctx0" brushRef="#br1" timeOffset="64063.69">13233 8269 5680 0,'-10'0'74'0,"1"0"78"15,1 0 58-15,-1 10 96 0,-3 1-27 0,3 3-49 16,0 2-18-16,-2 5-67 0,1 2-4 0,1 3 2 16,-1 5-23-16,0 4-22 0,3 3-25 15,-2 1-31-15,1 3-12 0,2 3-16 0,1-2-14 0,1 1-8 16,2 2-6-16,0-5-9 0,2 0-36 0,0-2-68 16,6-5-71-16,-1-3-77 0,3-4-106 0,1-5-138 15,1-4-272-15,0-5-286 0,1-1-410 0</inkml:trace>
  <inkml:trace contextRef="#ctx0" brushRef="#br1" timeOffset="64344.77">13743 8599 7370 0,'-8'10'16'0,"2"1"55"16,-2 0-8-16,1 2 21 0,2 2-16 0,-1 2-57 16,3 2 11-16,1 0-22 0,2 1 7 0,0-1-12 15,0-1-7-15,5-1-39 0,-5-1-50 0,8-4-59 16,-2 0-110-16,-6-12-69 0,7 9-129 0,-1-9-129 15,-1 0-227-15,0 0-387 0,0 0-139 0</inkml:trace>
  <inkml:trace contextRef="#ctx0" brushRef="#br1" timeOffset="64845.05">13703 8436 5002 0,'-3'0'0'0,"3"0"-34"0,0 0 34 15,0 0-25-15,0 0-20 0,11 0-33 0,-2 0-52 16,0 0-147-16,2 8-86 0,0 1-5 0,0-2-48 16,2 1 99-16,0 0 35 0,0 1-23 0,-1 0 35 15,1 1-22-15,-1 1 89 0,0 0 78 0,1 1 37 16,-4 0 202-16,-1 0 101 0,2 1 63 0,-3 1 87 16,-1 1 2-16,-2 1-63 0,-1-1 174 0,-1 1-38 15,-2 1-44-15,0 1 41 0,0 1-132 16,-6-2-23-16,6 1 1 0,-9-2-88 0,4 0-54 0,-2-3-23 15,2-2-20-15,5-11 19 0,-5 11-8 16,5-11-22-16,-4 0-46 0,4 0-33 0,0 0 7 16,0 0-31-16,0 0 34 0,0 0-19 0,0 0 9 15,0 0-16-15,6 0 17 0,-1-13-3 0,0 0-6 16,0-3 26-16,0 0-37 0,1-1 11 0,-1-2-30 16,1-1 15-16,2-5 18 0,1 2-12 0,0 0 24 15,1-1-11-15,1 1-27 0,1 3 17 0,0 2 2 16,0 2 44-16,2 3 13 0,-2 4 12 0,-1 4 0 15,2 5-5-15,-2 0 18 0,-1 0 21 0,1 0 7 16,-3 0-30-16,0 0 9 0,0 8-22 0,-1 1 27 16,0 4 15-16,-1-1-22 0,-2 4-13 15,1 2-34-15,-2 3-10 0,0 3-10 0,-3 1 21 16,0 1-26-16,0 3 7 0,0-2 4 0,-3 0-23 16,1-2 8-16,-1 0-30 0,1-5-5 0,1 1-11 15,0-4-49-15,1-2-91 0,0-3-70 0,0-3-108 16,0-9-163-16,0 8-129 0,0-8-285 0,0 0-515 15,7 0 81-15</inkml:trace>
  <inkml:trace contextRef="#ctx0" brushRef="#br1" timeOffset="65178.29">14723 8506 7383 0,'-8'0'51'16,"-1"0"26"-16,2 0-4 0,2 0 2 0,-2 0-50 16,3 0-31-16,0 0 9 0,4 0 7 0,0 0-8 15,0 0 4-15,6 0-6 0,0 0-11 0,1 0-52 16,1 5-64-16,0-5-100 0,-1 0-128 0,0 0-122 16,0 8-151-16,-3-1-236 0,-4-7-387 0,4 8-112 15</inkml:trace>
  <inkml:trace contextRef="#ctx0" brushRef="#br1" timeOffset="65362.96">14703 8748 7323 0,'-7'8'57'0,"2"-8"47"16,2 0 33-16,-1 9 3 0,1-9-60 0,3 0-54 15,-3 11-25-15,3-11-4 0,0 0 1 0,0 7 9 16,0-7-40-16,0 0-36 0,5 0-96 0,-5 0-142 15,0 0-197-15,5 0-314 0,-5 0-431 0,0 0-357 16</inkml:trace>
  <inkml:trace contextRef="#ctx0" brushRef="#br1" timeOffset="66612.32">6675 9466 5574 0,'-6'9'-12'0,"-1"0"73"0,3-9 45 0,-1 9 48 16,2-9 19-16,-1 10-9 0,4-10 3 0,0 8-26 16,0-8 31-16,0 9-58 0,0-9 0 15,7 10-25-15,1-10 24 0,1 8-13 0,4-8-30 16,0 8 20-16,5-8-58 0,3 0 30 0,5 0-9 16,3 0 3-16,5 0-11 0,5-9-18 0,6-2-7 15,4 0-7-15,5 2 0 0,5-4-10 0,4 1 10 16,5-1-2-16,6 1 1 0,0-1 8 0,9 2 6 15,5 1-13-15,8-1-5 0,2 2 0 0,8 1-23 16,4 1 5-16,8 0 12 0,3-1 9 0,4 3 6 16,4-1-15-16,3 1-18 0,2 0 0 0,2 1 6 15,1-2 3-15,1 6 24 0,-1-5-6 0,2 5-16 16,-7 0 11-16,2 0 0 0,-2 0-16 16,-4 0 24-16,-3 0-5 0,-3 0-21 0,-2 0 16 15,-4 0-25-15,-3 0 5 0,-3 0 33 0,-6 0-17 16,-1 5 10-16,-2-5 1 0,-5 0-28 0,-7 0 22 15,-5 0-2-15,-4 0-1 0,-9 0-2 0,-11 6-17 16,-11-6 18-16,-11 0 5 0,-10 0-4 0,-10 0 8 16,-10 0-5-16,-8 0-16 0,0 0 21 0,-11 0 9 15,-2 0-14-15,0 0 4 0,-1 0-18 0,0 0-1 16,-1 0-3-16,1 0 13 0,1 0 13 0,-2 0-25 16,4 0 27-16,-3 0-25 0,2 0 1 15,-1 0 1-15,3 0-26 0,0 0-24 0,-1 0-50 16,2 0-8-16,1 0-58 0,-2 0-41 0,3 0-32 15,-1 0-130-15,1 0-186 0,0-8-203 0,-3 8-343 16,0 0-302-16</inkml:trace>
  <inkml:trace contextRef="#ctx0" brushRef="#br1" timeOffset="75095.75">3701 10278 5637 0,'-3'0'25'0,"2"0"47"0,1 0 34 16,0 0 31-16,0 0 12 0,0 0-22 0,0 0 22 15,0 0-34-15,0 14-15 0,0 0-20 0,0 3-36 16,0 0 5-16,0 5-3 0,-6 2 13 0,1 2-31 16,0 2-6-16,2 1-20 0,-2 1-21 0,0-2-7 15,-1 1-15-15,-1 0-49 0,2-5-56 16,0-3-51-16,0-3-100 0,0-1-85 0,-1-4-124 15,0-2-168-15,-3-1-160 0,2-3-347 0,0-1 97 16</inkml:trace>
  <inkml:trace contextRef="#ctx0" brushRef="#br1" timeOffset="75526.8">3276 10251 5726 0,'-5'-12'82'0,"4"0"9"0,1 0 62 0,0 2 4 16,0-2-13-16,5 1 20 0,-1 2-38 0,4 0 16 15,3 0-38-15,-2-2-6 0,5 2 26 16,4-1-45-16,1 0-7 0,6 1-25 0,4 1-42 16,5-1 51-16,1 1-40 0,6-1 14 0,3 6-6 15,4 3-32-15,1 0 12 0,-2 0 0 0,2 0-3 16,-3 13-7-16,-1 2 27 0,-6 3-30 0,-4 2 3 15,-4 6 39-15,-3 3-28 0,-3 3-2 0,-7 4 16 16,-5 0-27-16,-3 1 4 0,-4 4 23 0,-6-4-26 16,-7 1 30-16,-3-1-8 0,-4-2 3 0,-6-1 4 15,-2-2-24-15,-5-3 18 0,-3 0 4 16,-3-3-1-16,-2-3-2 0,-1-2 0 0,-3-4-13 16,-1 0 3-16,0-5 1 0,1-4-6 0,0-1 9 15,3-5 17-15,0-2-27 0,4 0 3 0,1 0 1 16,5-9-12-16,3-2 3 0,2-1 12 0,2 1-20 15,3-1 5-15,5-3-1 0,4 1-37 0,2-1-31 16,1 0-68-16,4 1-32 0,0-1-65 0,5 0-2 16,5 3-26-16,1-1-119 0,2 0-59 0,3 2-242 15,2 0-173-15,2 4-371 0,2-1 14 0</inkml:trace>
  <inkml:trace contextRef="#ctx0" brushRef="#br1" timeOffset="75994.49">4207 10487 5825 0,'0'-8'51'0,"0"8"29"0,1 0 9 0,-1 0 74 16,0 0 34-16,0 0 17 0,0 0 18 0,0 0-22 16,0 15-68-16,0-1-48 0,0 2-19 15,0 2-30-15,0 1-33 0,0 2 20 0,0 2-13 16,-6-2-10-16,2 1 13 0,1-1-6 0,-1-1-9 16,-1-4-19-16,1-3 16 0,1-1 1 0,-3-1 10 15,2-3-3-15,2-1-12 0,-1-4-16 0,2-3 14 16,0 0 18-16,1 0-6 0,0 0 16 0,0 0-27 15,0-7 1-15,5-1 8 0,-4-3-5 0,3-1-2 16,1-6 5-16,-1-1-2 0,1-5 4 0,1-3-11 16,1-2 4-16,2-3-1 0,1 2 0 0,-1-2 10 15,5 0-16-15,-2 3 4 0,2 4-14 16,1 4 9-16,-3 4 8 0,3 3 9 0,-3 5 2 16,0 1-5-16,-1 8-3 0,0 0-10 0,1 0 6 15,-1 0 12-15,0 0 2 0,1 0-20 0,-1 11 17 16,2-3-6-16,2 0-33 0,-1-8-42 0,2 11-73 15,0-3-77-15,1-8-117 0,0 0-100 0,0 9-179 16,-3-9-275-16,0 0-489 0,0 0-17 0</inkml:trace>
  <inkml:trace contextRef="#ctx0" brushRef="#br1" timeOffset="76743.96">5698 10124 6320 0,'-2'0'45'0,"2"0"44"0,0 0 60 0,0 0 51 16,0 0-14-16,0 0-40 0,0 11-28 0,0 3-56 16,0 5-22-16,0 6-9 0,0 4-21 0,-5 5 3 15,3 2-11-15,-5 0 14 0,3 5-22 0,-3-3 6 16,1-1-8-16,-2-2-37 0,3-3-55 0,0-3-46 15,0-1-68-15,2-6-46 0,-2-3-7 0,0-4-112 16,1-4-94-16,1-3-153 0,-2-1-193 0,-1-7-273 16,1 0-57-16</inkml:trace>
  <inkml:trace contextRef="#ctx0" brushRef="#br1" timeOffset="77043.97">5464 10069 6074 0,'6'-15'54'0,"0"1"68"16,4 0 27-16,-2 2 68 0,6-1-17 0,1 1-38 16,6 0-5-16,1-1-61 0,5 0-19 0,3 3-24 15,3 0-9-15,2 1-30 0,4 2 3 0,-4 7-13 16,3 0 0-16,-2 0 11 0,-2 0-12 16,-1 9 1-16,-6 3 4 0,-3 1 13 0,-5 3 2 15,-4 1 17-15,-4 2-8 0,-7 1-11 0,-4 2 6 16,0 0-17-16,-8 2-11 0,-4-2 9 0,-4 2-10 15,-3 0 21-15,-3-2-17 0,-1 0 8 0,-3 0-8 16,0 1-12-16,-1-3 11 0,0 1-4 0,2-3 8 16,3-2-2-16,-1-1-5 0,3-3-57 0,6-1-60 15,-1-3-80-15,5-8-63 0,3 0-26 0,0 0-90 16,6 0-39-16,1 0-160 0,0 0-178 0,3 0-138 16,2 0-372-16</inkml:trace>
  <inkml:trace contextRef="#ctx0" brushRef="#br1" timeOffset="77344">5942 10350 6050 0,'5'13'63'0,"-3"2"26"0,2-1 64 16,-1 2 51-16,-2 1-42 0,1 2 9 0,-1-3-44 16,-1 0-25-16,0 0-25 0,0-3-23 0,0 3 4 15,0-4-24-15,0-2 27 0,-4 0-21 0,-1-2-5 16,1-1-4-16,2-7 6 0,-1 7-5 0,1-7-11 15,0 0 22-15,1 0-44 0,1 0 21 16,0 0-9-16,0 0-26 0,0 0 24 0,0-15-11 16,0 2-3-16,0-3 10 0,3-3-11 0,-1 0-1 15,2-3 13-15,-1-2-4 0,4-2 2 0,-1 3-3 16,3-1 5-16,0 2-6 0,2 3-2 0,0 2-2 16,-2 3-80-16,2 2-14 0,3 4-68 0,-5 8-54 15,0 0-16-15,2 0-82 0,-4 0-49 0,2 0-129 16,-1 0-181-16,-1 0-109 0,-2 0-382 0,1 11-19 15</inkml:trace>
  <inkml:trace contextRef="#ctx0" brushRef="#br1" timeOffset="77679.28">6250 10582 5062 0,'7'0'80'0,"-1"0"119"0,2 0 36 0,2 0 45 16,-2-10-24-16,1-2-95 0,3 1-38 0,3-3-53 15,-2-2-22-15,3-1-13 0,-3-1 45 0,0-1 13 16,1-2-41-16,-2-2 7 0,-4 0-7 0,1-3-29 16,-2 3 55-16,-3-2-11 0,-1 0-15 0,-3 3 34 15,0 1-38-15,0 4 7 0,-5 2-15 0,-2 4-20 16,-1 3 6-16,-1 8-7 0,-1 0-18 0,-3 0 29 16,0 0-7-16,-4 0 5 0,0 11 3 0,-4 3-6 15,1 2 7-15,1 3-4 0,-1 3 7 0,-2 2-12 16,5 1-18-16,-3 1 0 0,6 1-14 15,1-1 0-15,3 1 18 0,2-2-12 0,5-2 17 16,3-2-3-16,0 1-20 0,5-4 9 0,2-2-12 16,3-3 10-16,2 0-1 0,2-3-4 0,1-3-31 15,1-7-37-15,1 0-34 0,0 0-40 0,3 0-59 16,0 0-28-16,-2 0-89 0,3 0-89 0,-1-10-60 16,0 2-212-16,0-2-34 0,0 0-157 0,-3-1-249 15,0 0 197-15</inkml:trace>
  <inkml:trace contextRef="#ctx0" brushRef="#br1" timeOffset="77910.66">6528 10288 5440 0,'-2'0'73'16,"1"0"54"-16,1 0 63 0,-2 0 76 0,2 0-44 16,-1 0 20-16,1 15-47 0,0 1-44 0,0 3 4 15,3 3-40-15,-1 2-1 0,2 5-12 0,-4 5-31 16,2-1-12-16,-2 2-17 0,0 1-13 0,0 2-7 15,0-1-25-15,-2 1 4 0,-4-3 8 0,2-1-8 16,0 0-4-16,-1-4-27 0,0 0-63 0,0-2-37 16,0-3-53-16,-1 1-66 0,1-6-11 0,-2-2-29 15,2-2-59-15,-1-7-67 0,1-1-35 16,-1-3-121-16,1-5-47 0,-2 0-31 0,3 0-267 0,0-8 6 16</inkml:trace>
  <inkml:trace contextRef="#ctx0" brushRef="#br1" timeOffset="78164.91">6565 10251 5480 0,'17'-12'57'0,"-4"2"80"0,3 0 41 0,-2 4-12 16,0 6-5-16,2-8-47 0,-2 8-20 0,1 0 16 16,0 0-36-16,-2 0 13 0,2 0-8 0,-4 12 8 15,-2 3 2-15,0 4-44 0,-1 3 8 16,-5 2 5-16,-3 3-14 0,0 1 6 0,0 1-14 15,-6-2-10-15,-3 0-10 0,-1-2 13 0,-1-1-7 16,-2-3-36-16,1 1 11 0,-2-2 7 0,2-2-17 16,0-3 30-16,1-1-53 0,3-1-47 0,-2-2-70 15,1-3-81-15,3-8-46 0,1 10-122 0,2-10-53 16,1 7-70-16,-1-7-137 0,3 0-72 0,0 0-245 16,5 0-87-16</inkml:trace>
  <inkml:trace contextRef="#ctx0" brushRef="#br1" timeOffset="78611.86">7124 10265 5342 0,'-7'-16'84'0,"7"2"93"0,-7 1 21 0,-3 3 55 15,3 1-68-15,-5 3-33 0,1 6-10 0,0 0-10 16,-3 0-3-16,2 0-14 0,-1 0 1 0,1 0-27 15,-3 0-2-15,2 13-32 0,-3-1 8 0,3 5 7 16,-3 5-11-16,3 2 6 0,-4 2-32 0,3 3-4 16,1 0-16-16,1 3-18 0,2-4 19 0,4 0-42 15,3-4 28-15,3-2-13 0,0-3 9 0,8-4 30 16,0-1-32-16,2-4 22 0,2-2-10 16,2-8-5-16,-1 0 5 0,-2 0-10 0,4 0-7 15,-2 0 9-15,1-9-8 0,3-1-8 0,-1-3 11 16,0 0-33-16,3-4 40 0,-2 0-4 0,0-1-6 15,0-3 25-15,-1-1-36 0,-1-1 27 0,-1 1-33 16,0-2 10-16,-4 2 15 0,0 3-16 0,-3 2 39 16,0 3 17-16,-3 3 12 0,-1 4 9 0,-3 7-4 15,0 0-37-15,0 0-2 0,0 0-1 0,0 0 13 16,-4 9 7-16,-1 3-16 0,0 2-3 0,2 2-17 16,-1 3-2-16,-1 2 11 0,3 2-19 0,-1-3 10 15,1 2-13-15,2-1 0 0,0-1 8 16,0-4-18-16,4-1-50 0,-2-2-59 0,2-2-47 15,1-1-116-15,-1-10-29 0,4 0-77 0,-2 0-162 16,0 0-150-16,1 0-152 0,0 0-374 0,2 0 50 16</inkml:trace>
  <inkml:trace contextRef="#ctx0" brushRef="#br1" timeOffset="78779.21">7329 10316 6103 0,'-4'15'44'0,"-3"2"69"0,3-3 28 15,-4 3 24-15,0 2-47 0,2 0-57 0,1-1-44 16,1 1-26-16,2 0 3 0,2-4-65 0,0 0 0 16,0-1-93-16,0-4-114 0,0-1-47 0,2-9-90 15,2 6-65-15,0-6-76 0,-3 0-71 16,2 0-245-16,0 0-145 0</inkml:trace>
  <inkml:trace contextRef="#ctx0" brushRef="#br1" timeOffset="78943.89">7320 10074 5918 0,'-6'0'-8'0,"2"0"43"0,-2 0-15 15,2 0 35-15,2 0-15 0,2 0-43 16,0 8 29-16,0 0-29 0,6 1-34 0,0-2-53 16,2 2-123-16,1 0-104 0,2 2-44 0,-1 1-150 15,1 1-55-15,-2 1-72 0,0 0-266 0,2 1 11 16</inkml:trace>
  <inkml:trace contextRef="#ctx0" brushRef="#br1" timeOffset="79427.09">7641 10249 5189 0,'0'-9'105'0,"-5"0"77"15,-1-3 66-15,2 0 45 0,-1 3-81 16,-1 1-49-16,1-1-24 0,-4 3-7 0,3 6 13 15,0-8-12-15,-1 8-20 0,1 0-14 0,-3 0-36 16,1 0-14-16,-1 11 8 0,0-1-23 0,-2 5 9 16,0 1 16-16,0 4 0 0,-1 2-31 0,2 2 1 15,-1 5-19-15,1 0-10 0,3 2 8 0,2 2-6 16,0-2-5-16,5-1-13 0,0-3 21 0,5-1 0 16,0-5 2-16,2-2-3 0,3-3-19 0,1-4 12 15,0-4 13-15,2-8-4 0,2 0 23 0,-2 0-38 16,4 0-1-16,0 0-16 0,3-17-21 0,-2 4 21 15,0-4-11-15,3-2 8 0,-3-2 17 0,0-3-8 16,-1-2 9-16,0-4-2 0,0-1-1 0,-2-5 8 16,-2-3 5-16,-1-4 13 0,-1-3-23 15,-1-1 2-15,-2-1-9 0,-2 1 22 0,-1 2 5 16,0 4 35-16,0 5 16 0,-5 6-14 0,0 6 42 16,0 7-36-16,0 5-21 0,0 5 0 0,0 7-27 15,-5 0-4-15,-2 0 18 0,1 12-4 0,1 0 1 16,0 4 34-16,-1 4-9 0,-3 4-3 0,1 5 14 15,2 5-28-15,-2 2 9 0,0 4-6 0,3 3-28 16,1 2 9-16,1-1-23 0,3 2 16 0,0-4 10 16,0-2-9-16,7-3 4 0,3-3-27 0,-1-5 11 15,1-5-48-15,2-2-20 0,-1-7-38 16,3-3-33-16,3-2-10 0,1-10-92 0,2 0-71 0,7 0-185 16,2 0-324-16,4 0-284 0,1 0-378 15</inkml:trace>
  <inkml:trace contextRef="#ctx0" brushRef="#br1" timeOffset="79994.91">8338 10048 5803 0,'-4'0'56'0,"4"0"54"0,0 0 87 0,0 0 12 15,6 0-27-15,4 0 7 0,5 0-71 16,2 0 37-16,4-8-24 0,6 8-22 0,3-9-16 16,3 2-62-16,4 0-7 0,2 1-12 0,0 1-5 15,0 5 6-15,-1-9 4 0,-3 6-27 0,-1 3-9 16,-3 0-2-16,-6-8-43 0,-2 8-36 0,-6 0-44 15,-5 0-69-15,-2 0-67 0,-5 0-70 0,-5-7-132 16,0 2-56-16,0 5-101 0,-7 0-83 0,-3 0-15 16,-2 0-259-16,0-6 120 0</inkml:trace>
  <inkml:trace contextRef="#ctx0" brushRef="#br1" timeOffset="80160.64">8575 10054 5343 0,'-5'13'69'16,"-1"-1"109"-16,2 1 69 0,-2 4 47 0,0 2-24 0,0 2-85 15,0 3-76-15,3 1-35 0,3 4-29 16,0 2-28-16,0 0-10 0,0 1-19 0,0-2-14 16,0 0-15-16,0-3-1 0,0-3-65 0,0-2-60 15,0-2-118-15,0-4-55 0,0-4-65 0,0 0-183 16,-6-4 18-16,1-8-166 0,-3 11-214 0,1-11 33 16</inkml:trace>
  <inkml:trace contextRef="#ctx0" brushRef="#br1" timeOffset="80326.82">8354 10539 5553 0,'-4'0'72'0,"4"0"84"0,0 0 77 16,0 0 17-16,0 0-37 0,7 0-44 0,2 0-59 15,-1 0-2-15,5 0 2 0,0 0-42 0,0 0-3 16,5 0-24-16,1 0-51 0,4-9-3 0,1 1-9 16,1 8 0-16,1-8-47 0,-1 8-64 0,0-12-69 15,-1 3-161-15,0 0-87 0,-4 1-90 0,-3-1-231 16,-1 9-144-16,-2-11-297 0</inkml:trace>
  <inkml:trace contextRef="#ctx0" brushRef="#br1" timeOffset="80743.88">8821 10213 5932 0,'-7'0'48'0,"1"0"85"0,1 0 65 15,-4 12 51-15,1 2 5 0,-1 0-49 0,2 3-37 16,1 4-41-16,1-1-51 0,-2 3-37 0,4-2-13 15,1 2-9-15,2 0 1 0,0-4 1 0,0-1-18 16,0-2-2-16,4-2-17 0,-1-2 16 0,0 0 9 16,0-2-12-16,0-4 1 0,0-6-16 0,0 0 4 15,-2 0 12-15,0 0 3 0,0 0-4 0,1 0-20 16,1 0-11-16,1 0-1 0,1-12-6 0,1-1-7 16,-1-1-27-16,1-1 23 0,2-4-29 0,2-3 27 15,-3-2 30-15,3-4-32 0,0 0 51 16,4-1-32-16,-2-2-7 0,2 1 24 0,2 4-13 15,-2 2 21-15,1 4 23 0,2 3-19 0,-2 3 31 16,0 3-2-16,0 4-10 0,-3 7 23 0,0 0 3 16,-2 0 12-16,-2 0 27 0,-1 0 15 0,1 0-5 15,-2 13 9-15,-2-1-21 0,-1 3-26 0,-1 0-31 16,-1 4 12-16,-1 4 2 0,0 3-7 0,-4 2 22 16,-1 1-43-16,0 1 6 0,-2 0-5 0,2 0-8 15,0-1 11-15,0-2-23 0,0-2-2 0,2-4-69 16,3-2-51-16,0-1-70 0,0-4-45 0,0-3-34 15,5-1-70-15,2-10-72 0,-1 7-201 0,1-7-130 16,0 0-201-16,2 0-234 0</inkml:trace>
  <inkml:trace contextRef="#ctx0" brushRef="#br1" timeOffset="81062.36">9397 10169 5571 0,'-7'-13'42'0,"-1"1"65"0,-2 0 38 16,-3 4 91-16,-1 8-22 0,-3-6-25 0,1 6-15 16,-2 0-62-16,1 0-16 0,2 0-53 0,0 0-30 15,2 0 5-15,2 0-20 0,0 9 26 0,5 1-13 16,1 0-28-16,5 1 2 0,0 3-1 16,6 0 44-16,2 2-17 0,2 1 22 0,2 1-27 15,3 3-32-15,1 1 15 0,-1 0 2 0,0 0 19 16,1 0-3-16,-2 1-2 0,0-3-27 0,-6 2 8 15,-2-3 39-15,-6 0 16 0,0-1 24 0,0-3 1 16,-6 0 8-16,-2-2-13 0,-4-1-18 0,-2-2-6 16,0-3-35-16,-3-7 3 0,0 7 18 0,1-7-9 15,-1 0 8-15,3 0-35 0,0 0 15 0,3 0-25 16,2-10-20-16,0 1-43 0,4-1-91 0,1-2-21 16,2 0-139-16,2-3-94 0,0 1-130 0,3 1-214 15,2-1-87-15,1 1-304 0,4-1 40 16</inkml:trace>
  <inkml:trace contextRef="#ctx0" brushRef="#br1" timeOffset="81460.8">9505 10185 6053 0,'0'0'96'0,"0"0"64"0,0 0 82 15,0 0 24-15,0 0-64 0,0 0-33 0,0 0-50 0,-4 0 4 16,0 12-14-16,0 4-25 0,1 1-6 15,1 3-29-15,2 2 7 0,0 3-5 0,0 1-32 0,0 0-7 16,0-1-3-16,0 2-16 0,5-3 13 0,0-2 2 16,1-1-19-16,-1-3 20 0,1-2-14 0,1-3-3 15,1-3 12-15,-3-2 2 0,-1-8 13 16,3 0-17-16,0 0-26 0,-1 0 4 0,4 0-36 16,-3 0 23-16,3-11 9 0,-1-1-30 0,3-2 22 15,1 1-19-15,-1-2-29 0,1-2 15 0,0-4 22 16,-1 0-1-16,1-4 25 0,-5-1 10 0,2-1-7 15,-3 0 10-15,0 1 18 0,-4 1-9 0,2 5 0 16,-2 4 34-16,-1 4-5 0,0 4 11 0,-2 8 11 16,0 0-10-16,0 0-19 0,-5 0-7 0,2 0-24 15,-2 13 6-15,-1 1 2 0,2 1 13 16,0 4-13-16,1 2-2 0,0 2 8 0,2 1-27 16,1-1-3-16,0 0-68 0,6 1-63 0,-6-3-47 15,7-3-60-15,1-3-125 0,-3-1-101 0,3-3-93 16,-2-4-242-16,1-7-155 0,1 0-243 0</inkml:trace>
  <inkml:trace contextRef="#ctx0" brushRef="#br1" timeOffset="82194.05">9945 10401 5975 0,'-9'0'13'0,"2"11"68"0,0-1 28 0,1-10-8 16,0 13-12-16,0-13-48 0,2 12-36 15,3-3 36-15,1-9-24 0,0 8 17 0,0-8-4 16,0 0-29-16,0 0 70 0,0 0-54 0,0 0 57 16,0 0-26-16,3 0-29 0,1 0 29 0,-2 0-39 15,0-10 50-15,-2-2-7 0,0 0-8 0,0-1-31 16,0-3 5-16,0-3-35 0,0-3 8 0,0-5 32 16,-5-1-27-16,5-2 30 0,0-2-15 0,0 3-26 15,0 0 17-15,7 3-37 0,-1 4 15 0,0 4 47 16,1 5-38-16,1 1 36 0,-1 4-29 0,0 8 0 15,-1 0-3-15,0 0 9 0,3 0 14 0,-2 0-23 16,0 0 2-16,1 0-9 0,3 0-34 0,-3 0-27 16,2 12-40-16,1-12-9 0,0 11-31 15,1-2-28-15,1 0 0 0,-1-9-86 0,2 8 7 16,-1 1 7-16,2-4-22 0,-3 2-40 0,0-7-72 16,1 6-47-16,-3-6 7 0,-1 0 80 0,1 0 68 15,-1 0 4-15,1 0 6 0,-2 0 52 0,1 0 140 16,0 0 9-16,1 0 129 0,-2 0 40 0,-1 0-4 15,1 0 126-15,-1-5 25 0,-2 0 33 0,-1 5-20 16,-2-6 57-16,-2 0-38 0,0 1 31 0,0 5-15 16,0-5-34-16,0 5-8 0,-5 0-42 0,0 0 32 15,0 0-55-15,0-7 10 0,-1 7 3 0,1 0-27 16,0 0-4-16,-1 0-30 0,-1 0-5 16,-3 0-5-16,1 0-4 0,-2 9 13 0,2 2-38 15,-4-2 12-15,-1 3-34 0,1 2-17 0,-1 2-1 16,2 5-50-16,0 0 24 0,4 4 14 0,-2 1-35 15,4 1 15-15,2-1-28 0,4 3-19 0,0-2 21 16,0-2-8-16,6-2 22 0,1-5-23 0,1-2-4 16,3-1 14-16,-2-3 4 0,0-3-12 0,2-9-4 15,-2 0 9-15,0 0-24 0,0 0 18 0,1 0-7 16,0 0-31-16,0 0 20 0,1-14-10 0,0 2-8 16,1 0-3-16,-1 0 5 0,1-3 3 0,-1-1-17 15,-2-3 48-15,-1-2-10 0,3 0-3 16,-4-4 44-16,-1 1-49 0,0 0 13 0,-1 3 26 0,-5 1-4 15,7 3 11-15,-2 6 20 0,-5 2-16 16,0 9-1-16,0 0 44 0,0 0-35 0,0 0 3 16,0 0-13-16,0 10-52 0,-7-1 40 0,1 4-15 15,1 4 8-15,0 1 20 0,0 3-31 0,1 1 5 16,4 1-16-16,0 0-50 0,0 1-47 0,0-3-33 16,0-1-58-16,0-2-59 0,0-2-43 0,0-4-65 15,0-1-108-15,7-2-163 0,-1-9-142 0,0 0-224 16,5 0-116-16</inkml:trace>
  <inkml:trace contextRef="#ctx0" brushRef="#br1" timeOffset="82627.42">10484 10217 5732 0,'-6'0'42'0,"-1"0"47"0,1 0 82 16,-3 13 48-16,4 0-46 0,-2 0-6 0,2 4-63 15,5 4-33-15,-5 1 5 0,5 1-40 0,0 1 13 16,0-1-31-16,0 1-8 0,0-2 4 0,0 0-27 16,0-4 9-16,5-4 20 0,-5-1-29 0,5-2 19 15,-2-2-19-15,-3-9 7 0,0 0 12 16,0 0-15-16,0 0 7 0,4 0-18 0,-4 0-17 16,5 0-32-16,-5 0 7 0,7-11-25 0,-2-1 46 15,-1-1-29-15,0-1 22 0,1-1 62 0,-1-6-48 16,2-3 21-16,-1-1-26 0,0-5-11 0,2 0 26 15,2-2 39-15,0-2 15 0,1 4-41 0,1 2-14 16,2 4-28-16,1 3 56 0,-2 3-9 0,-1 5 49 16,-2 4 12-16,0 9-26 0,-2 0 30 0,0 0 10 15,-1 0 1-15,-3 0 34 0,2 0-43 0,-1 0-11 16,-1 12 28-16,-1 1-37 0,-2 2 21 0,2 4 10 16,-2 4-45-16,0 1-4 0,0 3 0 0,0 3-23 15,0 1 15-15,-5 0-12 0,5 1-5 16,-6-5-51-16,4-2-38 0,-2 0-44 0,4-3-62 15,0-5-13-15,0-2-28 0,0-3-116 0,0-2-28 16,4-2-122-16,-2-8-140 0,4 0-90 0,-1 0-274 16,1 0-26-16</inkml:trace>
  <inkml:trace contextRef="#ctx0" brushRef="#br1" timeOffset="83127.42">10961 10169 6041 0,'-8'0'81'0,"1"-8"32"16,-1 8 64-16,0 0 64 0,0 0-88 0,0 0 10 15,-1 0-20-15,0 0-54 0,0 0 21 0,-1 0-49 16,1 9-22-16,0 2-4 0,-2 2-15 0,3 3-2 16,0-2 11-16,1 5-2 0,-3 2-13 0,4 0 6 15,2 3-24-15,1 0 4 0,1 1-3 0,2-1 3 16,0 0-7-16,4-2-8 0,1-1 12 0,1-3 7 15,0-2 21-15,4-2-11 0,-1-3-15 0,2-1-21 16,3-10-39-16,-1 7-4 0,4-7 8 0,-1 0 15 16,2 0-4-16,3 0 22 0,-4 0-6 0,3-11 12 15,0-1 14-15,-3-2-8 0,2 1 7 16,-3-2-16-16,0-1-10 0,0-3-9 0,-3-1 18 16,-1-4-11-16,1-2 27 0,-3-1 3 0,1-2 9 15,-1-2 8-15,-2 0-28 0,-2 1 9 0,-1 4-23 16,-5 1 12-16,0 2 35 0,0 5-6 0,0 3 6 15,-8 4 5-15,-2 3 3 0,-3 8-2 0,0 0 16 16,-1 0-8-16,2 0 8 0,-1 0 9 0,-1 0-30 16,2 12 7-16,0 1-15 0,2 2-6 0,-2 3 37 15,1 1-8-15,1 2 17 0,2 6-11 0,-3 2-21 16,4 4 13-16,0-2-42 0,3 0 39 0,2 0-26 16,2-3-8-16,3 0 4 0,5-6-10 0,1-1 14 15,4-5-17-15,1-4 21 0,4-1-26 16,-2-3 10-16,4-8 6 0,2 0-33 0,0 0-58 15,0 0-37-15,0 0-52 0,0 0-63 0,1 0-54 16,0 0-96-16,-1-14-141 0,-2 1-174 0,3 2-158 16,-1 11-429-16</inkml:trace>
  <inkml:trace contextRef="#ctx0" brushRef="#br1" timeOffset="83878.38">11712 10065 5540 0,'2'0'76'0,"0"0"125"0,-2 0 45 0,1 0 48 16,2 10-15-16,-1 1-66 0,0 2-17 0,0 1-54 16,-1 5-48-16,0 4-48 0,-1 3-28 0,0 3-4 15,0 4-20-15,0 1 3 0,-5 0 8 0,1 0 6 16,0-2-2-16,1-3-8 0,-1-2-20 0,1-3-32 15,1-3-36-15,-1-5-45 0,3-2-63 0,-3-3-20 16,3-11-53-16,-3 0-90 0,1 0-93 0,0 0-205 16,0 0-129-16,-2 0-241 0,1 0-141 0</inkml:trace>
  <inkml:trace contextRef="#ctx0" brushRef="#br1" timeOffset="84094.43">11633 10039 5270 0,'11'-8'72'0,"0"1"67"0,2 7 89 16,4-8 47-16,1 8-25 0,2-10-53 0,3 3-68 15,0 7-45-15,4-8-25 0,-4 8-27 0,4 0-18 16,2 0 2-16,-3 0-32 0,-1 0 16 0,0 0 1 16,-3 0-16-16,-3 0 1 0,-2 0-68 0,-3 0-25 15,-7 10-90-15,-2-2-63 0,-5-8-36 16,0 10-124-16,-5-1-29 0,-2 0-103 0,-4 1-5 15,-5-1-45-15,1 2-190 0,-4-2-48 0</inkml:trace>
  <inkml:trace contextRef="#ctx0" brushRef="#br1" timeOffset="84278.38">11655 10270 4555 0,'0'0'58'16,"0"8"109"-16,0-8 10 0,7 0 44 0,4 0-4 15,-1 0-63-15,3 0 25 0,3 0-18 0,2 0-25 16,3 0-7-16,2 0-79 0,2 0-24 0,1 0-7 15,-1 0-52-15,3 0 70 0,0 0-27 0,-1 0 0 16,-1 0-36-16,-1 0-91 0,-2 0-47 0,-5 0-134 16,0 0-77-16,-6 0-77 0,-4 0-91 15,-1 0-17-15,-7 0-93 0,0 0-163 0,0 10-21 16</inkml:trace>
  <inkml:trace contextRef="#ctx0" brushRef="#br1" timeOffset="84459.99">11728 10508 4901 0,'-3'0'101'0,"3"0"18"0,0 10 91 16,0-10 58-16,4 9-47 0,3-9-27 0,2 0-10 15,-1 0-79-15,4 0-42 0,2 0 24 16,3 0-78-16,0 0 1 0,3 0-10 0,2 0-4 0,-2 0-17 16,4 0 35-16,-2 0-57 0,1 0-92 15,0 0-104-15,0-8-108 0,-1 0-116 0,-6 2-119 16,2 6-47-16,-6-11-228 0,1 2-161 0,-2 0 107 15</inkml:trace>
  <inkml:trace contextRef="#ctx0" brushRef="#br1" timeOffset="84660.25">12129 10179 5044 0,'0'0'86'15,"5"0"102"-15,0 0 81 0,-1 0 31 0,1 0-50 0,2 0-47 16,2 11 1-16,1-1-31 0,1 2-40 0,2 0-19 15,0 3-94-15,3 4 3 0,-1 2 1 16,2-1-42-16,-2 4 21 0,1-4-9 0,-3 1-25 16,0-1-29-16,-2-3-51 0,-1-4-81 0,1-1-90 15,-4-2-34-15,0-10-63 0,0 8-88 0,-2-8-89 16,-2 0-89-16,-1 0-124 0,1 0-187 0,0 0 87 16</inkml:trace>
  <inkml:trace contextRef="#ctx0" brushRef="#br1" timeOffset="84847.36">12415 10150 5550 0,'-9'0'58'0,"-1"0"49"15,-1 0 49-15,-5 12 40 0,-2 2 13 0,-1 0-46 16,-2 2-23-16,-2 2-1 0,-1 1-82 0,1 6 16 16,-1 0-18-16,3 1-49 0,-1 2 17 0,1-3-30 15,5 2 6-15,0-2-35 0,5-2-41 0,2-3-52 16,2-3-79-16,7-2-47 0,0-3-103 0,0-1-51 15,6-3-204-15,1-8-127 0,2 0-234 0,4 0-205 16</inkml:trace>
  <inkml:trace contextRef="#ctx0" brushRef="#br1" timeOffset="85126.66">12539 10176 5679 0,'0'0'37'0,"0"0"85"0,0 0 125 0,0 18-21 15,0 1 18-15,0 1-56 0,0 3-95 0,0 3 52 16,0 6-47-16,0-1-27 0,4 3-20 0,-1 2-25 16,0 0-16-16,-2 3 10 0,-1-2-11 0,0 1-7 15,0-1-3-15,-6-1-23 0,0-2-6 16,-1 0-43-16,-3-2-74 0,1-3-45 0,0-2-53 15,-2-3 28-15,2-3-27 0,-2-5-66 0,-1-2-35 16,2-3-152-16,-1-2-70 0,1-9-30 0,2 0-115 16,0 0-180-16,2 0 47 0</inkml:trace>
  <inkml:trace contextRef="#ctx0" brushRef="#br1" timeOffset="85361.06">12568 10156 5498 0,'16'-10'56'0,"0"10"77"0,0-9 65 0,-1 9-26 0,0 0-14 16,0 0-73-16,0 0-29 0,-2 0 31 0,-2 0-29 15,2 0-5-15,-4 13-13 0,-2 2 27 16,-1 1 0-16,-6 3 4 0,0-1-25 0,0 1-8 16,-10 2-33-16,1 0-16 0,-2-1 4 0,-3-1-4 15,2 0-6-15,-2-3 39 0,2 0-40 0,0-3-73 16,2-1-31-16,0-12-81 0,3 12-46 0,1-12-72 15,2 0-96-15,2 0-159 0,1 0-42 0,1 0-150 16,0 0-201-16,0 0 40 0</inkml:trace>
  <inkml:trace contextRef="#ctx0" brushRef="#br1" timeOffset="85677.28">12807 10326 4348 0,'8'0'68'0,"3"0"11"0,0 0 46 15,1 0 67-15,3-10-52 0,-3 10 12 0,2-10-46 16,0 1-18-16,0 2 50 0,-1-2-30 0,-2 0 1 16,0-2-17-16,-2 1-23 0,-1-2 37 0,0-2 4 15,-2 2-9-15,-6-1-46 0,5-1 15 16,-5 3 26-16,0-2-17 0,0 3 46 0,0 1-49 0,0 1-4 16,-9 8 6-16,-1-8-27 0,2 8 5 0,0 0 3 15,-1 0 24-15,1 0-16 0,-1 0 42 16,-4 0-47-16,2 13-25 0,-1-1 5 0,-1 1-13 15,1 3 15-15,-1 0-7 0,1 4-1 0,3 2-27 16,2 3 10-16,1 0-11 0,6 0-10 0,0 1 4 16,0 0-5-16,8-3-9 0,0-2-3 0,1-3-22 15,4-4-64-15,-1-2-58 0,-1-2-68 0,2-10-33 16,-2 0-63-16,1 0-44 0,0 0-55 0,2 0-142 16,-1 0-78-16,-2 0-145 0,3 0-319 0,-1 0 75 15</inkml:trace>
  <inkml:trace contextRef="#ctx0" brushRef="#br1" timeOffset="86126.66">13149 10156 4951 0,'-5'0'43'0,"3"0"82"16,-1 0 61-16,0 0 36 0,3 12 12 0,-4 1-66 15,0 0 18-15,4 3-51 0,0 1-7 0,0 2 6 16,0 0-76-16,0 5 22 0,0 1-33 0,0-3-24 15,0 0 41-15,0-1-55 0,0-2-1 0,0-4-6 16,0-1-33-16,0-4 61 0,0-10-18 0,0 0 29 16,0 10-19-16,0-10-9 0,0 0 22 0,0 0-52 15,0 0 25-15,0 0-22 0,0 0 16 16,0 0 22-16,0 0-38 0,5-11 31 0,-1-1-36 16,1-2-12-16,0-2 39 0,1-2-10 0,1-3-27 15,0 0 23-15,0-4-24 0,0-2-7 0,3 1 50 16,-1-1-35-16,1 1 21 0,2 4-1 0,-1 2-12 15,0 3 14-15,1 1 9 0,-2 6-18 0,0 0 13 16,0 10 30-16,-2 0-38 0,-1-7 19 0,0 7-25 16,-1 0 0-16,-1 0 30 0,-1 0 27 0,1 0 0 15,-2 0-11-15,1 10 5 0,1 1 13 0,0 2 3 16,-2 1 15-16,0 1 5 0,0 2-35 0,-1 4-1 16,-1 1-18-16,-1 1-10 0,0 2 5 15,0 0-2-15,-5 1-21 0,1-1 0 0,-1-1-14 16,1-2 26-16,0-1 16 0,2-1-33 0,-1-4-30 15,1-3-67-15,-1 1-58 0,3-4-45 0,0-10-50 16,-2 12-101-16,1-12-96 0,1 8-146 0,0-8-185 16,0 0-176-16,0 0-235 0</inkml:trace>
  <inkml:trace contextRef="#ctx0" brushRef="#br1" timeOffset="86478.28">13671 10158 5744 0,'0'-14'50'0,"0"0"26"0,0-1 59 15,-7 3-17-15,2 1-11 0,-2 3-14 0,2 8-35 16,-3-10 9-16,1 10-10 0,-2-7 6 0,-1 7-8 16,0 0 37-16,-2 0-34 0,0 0-26 0,-1 0-2 15,0 0-57-15,3 0 23 0,1 12 31 0,2-2-31 16,2 0 32-16,2-1-37 0,3 2-8 0,0 2 27 15,0 2-22-15,6 2 27 0,3 0 7 0,-3 2-28 16,2 3 25-16,1 0-12 0,0 4-36 0,0-2 30 16,-2 1-21-16,0-1 11 0,-1-1 18 15,-1-3-21-15,-1 1 24 0,-4-4 14 0,0-3-15 0,0-2 8 16,-6-2-1-16,-1-10-30 0,-2 12 18 16,-1-12 12-16,-1 0-34 0,-3 0 20 0,1 0-1 15,1 0-1-15,-1 0-22 0,2 0-79 0,0 0-74 16,4 0-73-16,2 0-74 0,2-15-115 0,1 2-167 15,1-1-128-15,1 4-200 0,0 10-225 0</inkml:trace>
  <inkml:trace contextRef="#ctx0" brushRef="#br1" timeOffset="86843.15">13743 10369 4075 0,'12'0'-9'0,"3"0"53"0,1-12 2 15,1 12-30-15,0-11 89 0,2 3-74 0,3 0 48 16,-1 1 25-16,0-2-17 0,0 0 46 0,-1-2-25 16,-1-1-15-16,1-2-9 0,-5-1 50 0,1-2 3 15,-4 0 44-15,0-2 13 0,-3 0-59 0,-3-1 27 16,-2-1-18-16,-4 2-9 0,0 1-8 0,0 2 0 16,-6 1-14-16,-1 5-19 0,-3 2 7 0,-1 8-22 15,-1 0-20-15,-2 0-9 0,-2 0-5 0,0 0-20 16,-1 0 54-16,-2 0-3 0,0 15-17 0,1 1 14 15,-2 0-19-15,0 3-16 0,3 4 7 0,0 1 1 16,1 4-26-16,2 2 14 0,1 3-16 0,3 0 6 16,4-1 2-16,3-2-22 0,3-1 11 15,0-3-27-15,0-4 1 0,5-1 21 0,4-4-12 16,2-3-9-16,2-1 4 0,4-3-6 0,1-10 20 16,3 9 10-16,3-9 10 0,2 0-13 0,1 0-12 15,0 0-11-15,2 0-17 0,-5 0-69 0,3 0-49 16,-1 0-101-16,-1 0-105 0,-2 0-91 0,-3-12-274 15,-1 3-292-15,-4 9-458 0</inkml:trace>
  <inkml:trace contextRef="#ctx0" brushRef="#br1" timeOffset="87577.43">15000 9911 6019 0,'0'-9'39'0,"0"9"88"0,0 0 10 16,0 0 53-16,-4 0-17 0,4 0-11 0,0 0-15 15,0 0-14-15,0 0-10 0,0 11-37 0,0 2 7 16,0 4-23-16,4 4-15 0,-1 3-18 0,-1 4-3 16,1 3-23-16,-1 4-6 0,0 1 3 0,-1 3-23 15,-1 1 5-15,0-1 10 0,0 1-13 16,-5-2-18-16,2-2-50 0,1-2-50 0,-1-6-96 16,3-2-22-16,-4-4-87 0,2-4-124 0,1-3-113 15,1-3-220-15,-2-3-155 0,2-9-288 0,0 7 118 16</inkml:trace>
  <inkml:trace contextRef="#ctx0" brushRef="#br1" timeOffset="87777.13">15200 10382 6120 0,'0'10'31'0,"0"1"23"0,0-1 41 15,0 2-29-15,-6 2-46 0,0 1-4 0,0-2-26 16,1 1 9-16,-1 0 2 0,0 1-22 0,0-3-52 16,2 1 14-16,-1-5-89 0,3 0-79 0,-1-8-99 15,3 9-142-15,0-9-116 0,0 0-138 0,0 0-150 16,0 0-187-16</inkml:trace>
  <inkml:trace contextRef="#ctx0" brushRef="#br1" timeOffset="88177.13">15467 9828 5877 0,'0'0'100'0,"5"0"39"0,-5 0 45 16,5 0 48-16,-5 0-58 0,6 0-16 0,-2 0-26 15,0 0-19-15,-4 14-15 0,4 1-34 0,-4 2-6 16,0 2-44-16,0 4-23 0,0 0 5 0,0 2-20 15,-8 2 33-15,0 0 3 0,1-1 13 0,-1-1-10 16,0 1-27-16,-1-3 6 0,0-1-19 0,-1-1 30 16,1-3 8-16,1-2-23 0,-1-1 31 15,3-6-38-15,1 0 10 0,1-9 19 0,4 0-25 16,0 0 9-16,0 0-18 0,0 0-4 0,0 0-4 16,7 0 22-16,1 0 26 0,2 0-12 0,0-10-2 15,2 2 13-15,1-2-30 0,1 3 5 0,4-1 31 16,-1 8-23-16,2-9-15 0,2 1 12 0,2 8-16 15,-2-7 5-15,3 7 39 0,-2-7-18 0,1 7 7 16,-2 0-11-16,-1 0-52 0,0 0 12 0,-3 0-25 16,0 0-32-16,-2 0 13 0,-1 0-46 0,-3 0-17 15,-2 0-8-15,-1 0-16 0,-2 0-55 0,-1 0-78 16,-3 0-96-16,-1 0-90 0,-1-8-132 0,0 8-84 16,0 0-187-16,0-9-146 0</inkml:trace>
  <inkml:trace contextRef="#ctx0" brushRef="#br1" timeOffset="88393.85">15665 9933 5457 0,'0'0'113'0,"0"0"43"0,0 0 71 0,0 0 56 16,0 0-34-16,0 11-26 0,0 1-44 15,0 0-17-15,-5 3-73 0,5 3 1 0,-2 4-40 0,-2 0-30 16,1 2 3-16,3 5-20 0,-4 0 5 15,2 1 5-15,2 1-15 0,-3 0 12 0,0-1-3 16,3-1-75-16,0-1-71 0,0-3-84 0,0-2-57 16,0-5-49-16,0-1-81 0,0-5-60 0,0-2-206 15,0-10-142-15,0 0-237 0,7 0-99 0</inkml:trace>
  <inkml:trace contextRef="#ctx0" brushRef="#br1" timeOffset="88776.65">15960 10002 5675 0,'-5'0'94'0,"-3"0"95"0,1 0 22 0,0 0 26 16,-1 0-36-16,-2 0-53 0,1 9 13 0,0 4-14 16,-1 0-35-16,-1 3-33 0,2 3-31 0,-2 0 3 15,4 3-13-15,-1 2-17 0,3 0-4 0,3 3-29 16,2-2 0-16,0-2 32 0,6 1-13 0,1-2 8 15,4-3-3-15,1-1-14 0,1-2 6 0,1-4-18 16,-1-2 14-16,2-10-19 0,0 0 5 0,0 0 19 16,-1 0-4-16,0 0 4 0,-1 0 3 0,0-12 1 15,-1 0-19-15,-2-2 20 0,1 0-18 0,-1-2-16 16,-2-3 24-16,-1-1-9 0,-2-1 9 16,1-2 28-16,-3-1-30 0,-1 0 2 0,-2-3 7 15,0 2-31-15,0 0 28 0,0-1 3 0,-6 4-4 16,0 3 9-16,0-1-18 0,0 6 5 0,0 2-34 15,0 3 4-15,-1 9-40 0,2-8-58 0,0 8 12 16,0 0-80-16,1 0 1 0,0 0-35 0,4 0-108 16,-2 0 23-16,2 0-97 0,0 0-17 0,0 9-89 15,0-1-44-15,6-8 35 0,1 8-110 0,-2-8 34 16,4 11-132-16</inkml:trace>
  <inkml:trace contextRef="#ctx0" brushRef="#br1" timeOffset="89177.35">16398 9965 5240 0,'0'-6'72'0,"0"6"89"0,0-8 54 16,0 8 17-16,0 0-19 0,-9 0-53 0,0 0-8 16,-1 0 16-16,1 0-25 0,1 0-7 0,-2 0-25 15,-1 0-8-15,-2 8-12 0,0 1-23 0,0 5-4 16,-3 3-25-16,1 3-32 0,-1 1 12 0,1 3-3 15,3 2-11-15,5 2 21 0,2 1-20 0,5 2-21 16,0-3 22-16,9 2-17 0,2-1 9 16,3-2 5-16,2-3-11 0,2-1 19 0,3-4 0 15,1-5-17-15,2-2-1 0,2-4 7 0,0-8-19 16,2 0 21-16,1 0 5 0,-1 0-9 0,-1-11 2 16,0-4 11-16,-3 1-16 0,1-2 9 0,-5-2 16 15,-3-3-9-15,-1-3 4 0,-5-2 0 0,-1-3 36 16,-5-4-15-16,-5-2 0 0,0-3-7 0,-7 0-27 15,-2-1 23-15,-2 1-3 0,-4 2 2 0,0 4 0 16,-5 3-5-16,0 5-12 0,-5 6 0 0,-1 4-11 16,-3 5-4-16,-1 9-1 0,-2 0-5 0,-1 0-26 15,1 0-64-15,2 0-51 0,0 0-97 16,1 9-74-16,3 2-88 0,1-1-194 0,1 3-190 0,1 2-287 16,-1-1-315-16</inkml:trace>
  <inkml:trace contextRef="#ctx0" brushRef="#br1" timeOffset="90845.28">4039 11506 4676 0,'0'0'97'16,"4"0"13"-16,-3 0 60 0,1 0 92 0,0 0-43 15,-1 0 33-15,-1-10-31 0,1 2-35 0,0 0-67 16,3 2 3-16,-4-3 20 0,0 2-41 0,0 0 7 15,0-2-38-15,-6 0-22 0,0-2-6 0,1 1 32 16,-4-1-11-16,0-1-16 0,-2-1 0 0,0-2-19 16,-5 2-20-16,0 2-1 0,-3 0-1 0,-3 3-11 15,-1 1 16-15,-1 7 0 0,-5 0 0 0,-4 0-2 16,-1 10-12-16,-4 1 1 0,-1 4-8 16,-1 5 15-16,-2 3 17 0,-3 3-24 0,4 4 15 15,-2 3-2-15,3 2 4 0,2 4 17 0,2 1-34 16,5 0 19-16,4 0-30 0,6 1 11 0,7-1 31 15,4-2-38-15,10-1 26 0,5-1-20 0,6-3-19 16,7-1 10-16,5-5 8 0,5-2-5 0,5-4 38 16,2-2-5-16,4-6-31 0,2-1 28 0,-1-5-44 15,0-7 19-15,1 0 5 0,-3 0-11 0,-2 0 17 16,-2 0-20-16,-3 0 3 0,-2 0-60 0,-6-12-23 16,-1 0-40-16,-4 0-24 0,-1-1 11 0,-4-1-47 15,-1-1 16-15,-2-2-104 0,0 0-65 0,-4-1-83 16,1 1-184-16,-3 1-41 0,-2 1-116 0,-2 1-196 15,0-1 54-15</inkml:trace>
  <inkml:trace contextRef="#ctx0" brushRef="#br1" timeOffset="91193">4063 11722 5702 0,'3'0'60'0,"-1"11"95"0,1-1 58 16,-3 2 58-16,1 4-43 0,0-2-43 0,0 3-69 15,1 1-52-15,-1 1 6 0,-1 0-64 16,0-1 23-16,0 0-1 0,1-1-20 0,-1 0 15 0,0-2-2 16,1-2 7-16,1-2-22 0,-1 0 14 15,-1-11-14-15,2 8 9 0,-2-8 12 0,1 0 1 16,-1 0 13-16,0 0-16 0,1 0-13 0,1 0 9 16,-2 0-31-16,0-7 11 0,1-3 21 0,-1 0-37 15,2-6 28-15,1-2-16 0,0-3-5 0,0-3 7 16,2-3-3-16,1-3 0 0,0 0-3 0,0-2 11 15,1 1-8-15,2 1 26 0,2 3-13 0,-2 4-3 16,4 1-4-16,0 6-9 0,-1 4 8 0,2 1 12 16,1 2 5-16,1 4-18 0,-2-1-5 0,2 6 3 15,0 0 16-15,1 0-7 0,1 0 6 16,2 0-18-16,-2 0-18 0,1 0-7 0,2 0-53 0,-1 0-58 16,1 0-77-16,0 0-121 0,2 0-65 15,-2 7-182-15,-1-7-253 0,2 0-409 0,-3 5-133 16</inkml:trace>
  <inkml:trace contextRef="#ctx0" brushRef="#br1" timeOffset="92296.24">7072 11407 5763 0,'9'-14'75'0,"0"-3"41"0,-1 1 44 0,-2-1-10 16,0-1-49-16,0-1 18 0,0-1-45 0,-1 1 5 15,-5-2 21-15,0 1 0 0,0 1-5 16,-11 1 26-16,4 2-20 0,-4 3-33 0,-3 1 7 15,1 6-20-15,-4 6-19 0,0 0-42 0,-1 0 16 16,-5 0-19-16,1 0 18 0,-1 9 15 0,-5 2-21 16,-1 2 35-16,-2 3-28 0,0 3 5 0,-1 4 6 15,-2 2-17-15,1 6 25 0,-1 1-7 0,2 3-12 16,-1 2 10-16,2 4-16 0,4 1 6 0,0-1 9 16,4 2-2-16,5-2 6 0,2 0-6 0,9 0-20 15,7-1 4-15,0-2-9 0,6-2-12 0,5-2 39 16,7-2-16-16,3-2-2 0,3-4 28 15,5-3-29-15,2-3-3 0,2-4 13 0,4-4-26 0,-2-5 6 16,1-7 14-16,1 0-12 0,-2 0-1 0,0 0-3 16,0-13-51-16,-1 1-19 0,-2-3-16 15,-2-1-56-15,0-1-21 0,-3-3-42 0,-2 1-57 16,-1 0-37-16,-2-1-100 0,-4 0-65 0,-5 2-173 16,1 0-77-16,-5 1-238 0,0-1-168 0</inkml:trace>
  <inkml:trace contextRef="#ctx0" brushRef="#br1" timeOffset="92795.68">7400 11483 5390 0,'1'-7'43'16,"0"7"91"-16,-1-8 21 0,0 8 71 0,-5 0-11 15,-1-7-52-15,-1 7-2 0,1 0-29 0,-1 0-16 16,-4 0 20-16,-1 0-24 0,-2 0-22 0,0 0 25 15,-3 13-61-15,0 0 29 0,-4 1-36 0,3 2-36 16,-3 2 22-16,2 1-27 0,1 2 23 0,-1 1-10 16,2-1-17-16,3 1-6 0,2 0 4 0,4-2-8 15,2-1 9-15,6-2-1 0,0-1-8 0,4-3 1 16,6-4 20-16,-2 0-18 0,3-9 4 0,2 0-3 16,2 0-15-16,1 0 23 0,-2 0 6 0,3 0 3 15,-2-12-31-15,2-2 10 0,-1 2-9 16,1-3 8-16,-4 0 24 0,2 0-27 0,-3-2 4 15,0-1 10-15,-1 1-18 0,-1-2 23 0,-3 0-17 0,-1-1 6 16,-1-1 13-16,1 2 6 0,-3 1 0 16,-1 4-22-16,-2 2 11 0,2 3 4 0,-2 3-15 15,0 6 16-15,0 0 2 0,0 0-14 0,0 0 26 16,0 0-28-16,0 0-13 0,0 10 19 0,0-1 3 16,0 3 9-16,0 2 20 0,4 2-24 0,-4 2-10 15,3 2 12-15,0 4-9 0,-2-2-7 0,1-1 25 16,1 2-8-16,0-3-27 0,-1 1 38 0,0-3-30 15,1-2 6-15,-2-3 17 0,2-2-26 0,0-4-11 16,0 1-1-16,-1-8 1 0,0 0-19 0,0 0 14 16,0 0-28-16,1 0-67 0,0 0-26 0,0 0-80 15,1 0-20-15,2 0-64 0,-2-8-113 16,1-1-114-16,1 1-239 0,-1 2-208 0,-2 6-251 16</inkml:trace>
  <inkml:trace contextRef="#ctx0" brushRef="#br1" timeOffset="93243.05">7814 11477 5593 0,'6'-12'53'0,"-6"2"60"0,0 0 2 15,0 1 60-15,0 2-31 0,0-1-49 0,0 0 33 16,0 8-55-16,-10-9-18 0,3 9 18 0,-3-8-27 16,0 8 33-16,-3 0-13 0,1 0-16 0,-5 0 1 15,0 0-38-15,0 0 12 0,-3 14-12 0,1-2-8 16,1 0 1-16,-2 1-17 0,5-1 28 0,-2 0-11 16,6 0-13-16,3-1 28 0,1 1-35 0,4 0 22 15,3-1 9-15,0 0-12 0,8 1-8 16,2 0-7-16,1 0 3 0,1 1-3 0,4 1 32 15,0-2 2-15,3 1-18 0,0 1-6 0,2-2 12 16,-4 1-22-16,0 0 20 0,-1 0-2 0,-3-1-40 16,-2-2 36-16,-3 1 37 0,1-1 10 0,-8-1 21 15,-1-1-1-15,0-2-23 0,-8 0-2 0,0 1-3 16,0-7-1-16,-8 8-22 0,3-8 16 0,-4 7-1 16,-2-7-35-16,0 0 20 0,1 0-32 0,-3 0 3 15,2 0 6-15,2 0-27 0,0 0-15 0,2-8-35 16,1 0-41-16,3 0-75 0,0-1-27 0,2-2-41 15,4 1-87-15,2-5-90 0,0 0-235 0,3 2-146 16,0-2-314-16,4-3-75 0</inkml:trace>
  <inkml:trace contextRef="#ctx0" brushRef="#br1" timeOffset="93693.63">7959 11098 6194 0,'0'0'42'0,"0"0"57"0,0 0 22 0,0 13 65 16,0 1-40-16,0 4-39 0,0 4 8 0,0 4-67 15,0 5 27-15,4 2-30 0,0 4 2 16,-2 1 13-16,0 4-41 0,0-1 36 0,-1 0-34 16,-1-2-11-16,0-1 8 0,0-2-16 0,0-2 17 15,0-2 5-15,0-4 0 0,0-5-23 0,-4-2-3 16,4-3-14-16,0-4 17 0,0-3 0 0,0-4 0 15,0-7 10-15,0 0-15 0,0 0 14 0,5 0-14 16,0 0-2-16,1 0-2 0,1-12 7 0,2-2 1 16,2-3-15-16,1-1 8 0,2-1-7 0,0-4 7 15,3 1 5-15,-1-3-2 0,0 1 8 0,3 1-23 16,-4 0 30-16,4 5-12 0,-5-1 5 0,1 6 19 16,-1 2-33-16,0 2 20 0,-3 3-23 15,0 6 6-15,1 0 7 0,-4 0-20 0,1 0 19 16,-3 0 9-16,2 0 16 0,-3 0 40 0,-1 9-7 15,-3 3-9-15,-1 2-8 0,0 2-32 0,-4 3 24 16,-2 1-34-16,-2 3 17 0,0 2-8 0,0-1-14 16,1-1 11-16,-4 1-4 0,3 0 6 0,1-4 0 15,2 0 2-15,2-4-18 0,-2-1-38 0,4-3-34 16,-1-2-51-16,2-2-70 0,0-8-29 0,0 0-56 16,8 0-58-16,-2 0-72 0,-1 0-122 0,2 0-195 15,3 0-226-15,-1 0-292 0</inkml:trace>
  <inkml:trace contextRef="#ctx0" brushRef="#br1" timeOffset="94010.13">8967 10996 6646 0,'-8'0'45'0,"2"0"48"0,-1 0 45 0,-1 9 49 16,1 4-13-16,-2-1-17 0,-1 5-30 0,-1 7-20 15,3 3-15-15,-3 7-18 0,0 5 11 16,0 4-29-16,-2 3-26 0,-3 7 2 0,-1 2-38 16,-3 2 9-16,0 3 14 0,-3-2-10 0,1 0 5 15,-4 2-16-15,1-3-2 0,0 0-1 0,2-3 3 16,5-4-15-16,-1-4-21 0,4-4-29 0,1-4-24 15,3-6-50-15,5-4-47 0,0-8-27 0,1-1-55 16,5-8-14-16,0-11-28 0,0 0-84 0,7 0-145 16,1 0-241-16,1 0-367 0,6-18-177 0</inkml:trace>
  <inkml:trace contextRef="#ctx0" brushRef="#br1" timeOffset="94343.17">9309 11303 5825 0,'0'0'79'0,"0"0"49"0,0 0 69 16,0 0 42-16,0 0-41 0,0 0 0 0,0 8-35 0,0 4-31 15,-4 4-45-15,1 2-27 0,0 1-47 16,0 5 2-16,0 1 10 0,1 1-34 0,-1 0 16 16,0 0-10-16,0 0-20 0,1-3-27 0,-1 0-50 15,1-4-87-15,0-2-48 0,-2-2-52 0,3-2-75 16,-3-5-36-16,2-1-97 0,-3-1-177 0,2-6-80 15,0 0-153-15,-1 0-176 0</inkml:trace>
  <inkml:trace contextRef="#ctx0" brushRef="#br1" timeOffset="94759.95">9359 11217 5548 0,'18'-20'93'0,"2"1"74"0,-1 3 25 0,0 5 31 16,-1-1-61-16,0 2-3 0,1 2-18 0,-1 8-9 15,-1-8-40-15,-1 8-69 0,-1 0 2 0,0 0-25 16,-2 0 0-16,-3 0 25 0,-1 0-21 0,-2 10-9 16,-7 3 4-16,0-1 11 0,0 1-6 0,-12 1 5 15,-1 1 3-15,-1 2-41 0,-3-2 23 0,-1 0 10 16,1 1-14-16,-3-2 30 0,2 1-31 0,4-1 2 16,0-2 19-16,3 2-25 0,5-1 12 15,6-1-7-15,0 2-10 0,0 0 20 0,12 1-9 0,2 0 2 16,-2 3 29-16,2 1-16 0,1 0 15 15,1 0-17-15,-3 3-12 0,-1-1-10 0,0 0-2 16,-2 1 24-16,-3-1 10 0,1-2 7 0,-6-1 16 16,-2 0-7-16,0-3 27 0,-10 0 26 0,3-3 4 15,-4 0 21-15,-2-3-23 0,-2 1-9 0,-3-3-18 16,-1 0-12-16,-2-7-29 0,-2 5-12 0,0-5 11 16,0 0-4-16,-1 0 10 0,2 0 11 0,0 0-22 15,4-7-3-15,2 1-4 0,3-1-16 0,1-2 10 16,2 1-9-16,4-3-17 0,2 1-21 0,2-1-48 15,2 0-64-15,0 0-34 0,0 1-72 0,7-2-66 16,3 2-59-16,-3 2-90 0,4-1-193 16,-1 2-127-16,2 7-342 0,-1-7-100 0</inkml:trace>
  <inkml:trace contextRef="#ctx0" brushRef="#br1" timeOffset="95195.55">9863 11433 5760 0,'0'-14'54'16,"0"-1"54"-16,0 1 55 0,-4 0 24 0,-3 3 1 16,2 2-13-16,0 0-30 0,1 9-6 0,2-7-24 15,-3 7-38-15,2 0-8 0,0 0 2 0,-3 0-14 16,0 0 5-16,-2 0-7 0,0 11-10 0,-3 2-3 15,1 1 0-15,-1 4 2 0,-2 0-32 0,2 3-13 16,2 2 5-16,0 2-10 0,3-2 14 0,2 0 0 16,2 0-7-16,2-3-4 0,6 0 10 0,1-3-3 15,3-3 5-15,-2-2 5 0,2-3-8 0,2-1 1 16,-1-8-16-16,0 0-18 0,0 0 30 0,0 0-16 16,-2 0 19-16,3 0 16 0,-2-10-42 0,0 1 24 15,0-3-19-15,1 1 7 0,-4-1 14 0,2-1-1 16,0 0-7-16,-2-1-19 0,1-1 21 15,-1-2-4-15,-1 2 12 0,0 0 19 0,-1 2-23 16,1 2-13-16,-2 2 1 0,-1 2 10 0,0 2-11 16,-3 5 31-16,1 0-8 0,-1 0-24 0,0 0 21 15,0 0-30-15,-4 11 17 0,-2 0 2 0,3 1-9 16,-1 1 11-16,-1 3-51 0,1 0-37 0,1 0-59 16,1 0-70-16,2-1-16 0,0 0-42 0,0-1-92 15,4-2-71-15,1-2-152 0,0-1-182 0,0-2-155 16,0-7-281-16</inkml:trace>
  <inkml:trace contextRef="#ctx0" brushRef="#br1" timeOffset="95642.67">10078 11443 5670 0,'0'0'55'16,"-3"0"107"-16,3 0 47 0,-7 0 55 0,3 11-27 15,-4 0-83-15,4 1-20 0,-1 1-72 0,1 1-23 16,2 1 1-16,-2 0-39 0,2 1 11 0,-1-1-1 16,3-1-23-16,-1-1 26 0,1-1-16 0,0-4-7 15,0 1 4-15,0-4 5 0,0-5 14 16,0 0-6-16,0 0-7 0,0 0-13 0,0 0 15 0,0 0-9 16,0 0 37-16,4 0-26 0,-1 0-16 0,1-11 8 15,-1 0-36-15,1-1 27 0,1-1 0 16,1-1-28-16,1-1 22 0,1-1-11 0,-2-1-3 15,4-3 51-15,-1 1-33 0,1 0 4 0,0 2 8 16,2-2-25-16,-1 3 33 0,1 2-10 0,-1 4 13 16,-2 0-9-16,1 4-11 0,-1 6 4 0,-2-7 0 15,-1 7 5-15,-1 0 21 0,1 0-1 0,-1 0 3 16,-2 0 12-16,2 0 12 0,-2 10 11 0,0 0 2 16,-1 3 11-16,0-1-22 0,-2 4 5 15,0 2-9-15,0 1-18 0,0 1-12 0,0 0 5 16,0 3-20-16,0-1-8 0,0-3 13 0,0 0-21 15,0 0 9-15,0-4-43 0,0 0-74 0,0-3-60 16,0 0-65-16,0-4-63 0,0-3-20 0,0-5-60 16,5 6-69-16,-4-6-136 0,3 0-78 0,-1 0-131 15,2 0-202-15,1 0 164 0</inkml:trace>
  <inkml:trace contextRef="#ctx0" brushRef="#br1" timeOffset="95877.86">10483 11104 5699 0,'-7'0'88'0,"-1"0"66"0,-1 0 56 0,-1 12 31 16,0 1-24-16,2 4-36 0,-1 2-37 0,2 3 12 16,0 5-61-16,3 2-18 0,1 4-10 0,3 2-37 15,-2 2-6-15,2 3-4 0,0-2-16 0,-5 0 1 16,5-1-7-16,-4-2-10 0,-1-2 22 0,3-1-46 15,2-5-44-15,-5-1-85 0,5-4-100 0,-7-1-65 16,2-3-66-16,3-3-86 0,-1-3-61 0,0-3-139 16,3-2-46-16,0-7-125 0,0 0-182 0</inkml:trace>
  <inkml:trace contextRef="#ctx0" brushRef="#br1" timeOffset="96143.56">10726 11344 5483 0,'-8'-7'86'0,"-1"7"43"0,-3-9 71 0,-1 9 28 15,-2 0-13-15,0 0-32 0,-4 0-11 0,2 0-16 16,-2 0-51-16,1 0 33 0,-3 12-51 0,1-1-10 16,1 2 5-16,1 3-21 0,1 1-4 15,3 1 14-15,3 2-26 0,1 1-15 0,5 2-5 16,5 0-5-16,0 1-12 0,5-3-10 0,3 1 9 15,4-2-30-15,1-1 31 0,4-2 13 0,2-3-11 16,1-1-6-16,3-3-15 0,0-1-55 0,2-4-33 16,-1-5-49-16,1 0-76 0,-3 0-62 0,3 0-119 15,-3 0-131-15,0 0-264 0,-3-8-329 0,-2 0-259 16</inkml:trace>
  <inkml:trace contextRef="#ctx0" brushRef="#br1" timeOffset="97359.67">15510 11180 5877 0,'-5'0'52'0,"5"0"54"0,0 0 37 15,-5 0 71-15,0 0-20 0,5 0 10 0,0 0-40 16,-5 12-26-16,5 2-32 0,-4 2-62 0,4 2 10 16,-3 4-37-16,-1 5-9 0,1 1 21 0,-1 2-20 15,1 3-9-15,-1 0-5 0,1 0 3 0,0 0-6 16,0-2-14-16,3-2-23 0,0-1-54 0,0-3-89 15,0 0-52-15,0-6-68 0,0-1-118 0,0-5-93 16,5-1-232-16,-1-2-183 0,-4-10-346 0</inkml:trace>
  <inkml:trace contextRef="#ctx0" brushRef="#br1" timeOffset="97611.4">15729 11585 6481 0,'4'8'60'0,"-1"2"58"16,2-3-5-16,-5 2 25 0,0 2-54 0,0 1-67 16,0 0-8-16,0 1-31 0,0 0 9 0,0 0 18 15,-5-1-3-15,5 0 6 0,-2-2-28 0,1-2-83 16,1-1-31-16,0-7-85 0,-2 6-96 15,2-6-54-15,-2 6-144 0,1-6-155 0,0 0-148 16,1 0-266-16,-2 0-17 0</inkml:trace>
  <inkml:trace contextRef="#ctx0" brushRef="#br1" timeOffset="98009.94">15978 11069 6238 0,'0'0'60'0,"0"0"27"16,0 0 38-16,0 0 60 0,0 11-56 0,0 2-11 15,0-1-35-15,0 5-45 0,0 3-11 16,0 2 2-16,0 1-13 0,0 4-21 0,0-1 20 16,0 1-38-16,0-2 23 0,0 1 23 0,0-1-38 15,0-3 49-15,0-1-33 0,0-2-9 0,0-3 20 16,0-2-23-16,0-3 21 0,2-2-8 0,-2-3-1 15,0-6-12-15,1 7-1 0,2-7 18 0,-1 0-13 16,1 0 17-16,0 0-12 0,3 0-13 0,1 0 21 16,2 0-4-16,0-8 27 0,3 8-16 0,3-9 5 15,-1 1-19-15,3 0-5 0,-1 1-3 16,1 7-13-16,2-9 19 0,0 4-9 0,0 5 40 16,0-7-8-16,1 7-8 0,0 0 3 0,-2 0-32 15,2 0 17-15,0 0-5 0,-3 0-9 0,0 0-2 16,-2 0-22-16,-2 0-14 0,-3 0-19 0,0 8-34 15,-2-8-37-15,-4 0-21 0,-4 0-52 0,0 0-39 16,0 0-30-16,0 0-42 0,0 0-68 0,0 0-56 16,-6 0-86-16,1 0-68 0,0 0-86 0,5 0-102 15,-7 0-3-15</inkml:trace>
  <inkml:trace contextRef="#ctx0" brushRef="#br1" timeOffset="98243.56">16239 11200 5656 0,'-3'0'68'0,"3"0"34"0,-5 0 28 0,0 0 52 15,-2 0-44-15,0 10 7 0,0 1-3 0,1 2-21 16,-1 3-3-16,0 3-7 0,2 4-24 0,0 3-29 16,1 3-9-16,1 3-47 0,-1-1 14 0,2 3-19 15,0 0-2-15,0-1 10 0,2-1-10 0,-2-3-1 16,0 0-36-16,2-5-61 0,0 1-89 0,0-4-61 15,0-3-114-15,0-2-70 0,0-3-103 0,0-2-184 16,0-3-151-16,0-8-321 0</inkml:trace>
  <inkml:trace contextRef="#ctx0" brushRef="#br1" timeOffset="98642.88">16582 11255 5837 0,'0'-8'58'15,"-6"8"69"-15,1 0 34 0,-1 0 40 16,-2 0 1-16,1 0-31 0,-4 0-38 0,-1 0-10 16,-1 15-41-16,0 0-17 0,-2 1 10 0,1 1-26 15,-2 1-6-15,3 2-8 0,0 2-11 0,2 1-21 16,3-1 0-16,5 2-4 0,3-1-12 0,0 0 34 15,0 1-13-15,8-4-3 0,2 0 4 0,4-2-20 16,-1-1 23-16,4-4-2 0,-3-3-19 0,3-2 20 16,0-2-19-16,2-6 5 0,-1 0 20 0,-1 0-13 15,1 0-7-15,-1 0 4 0,0-11 12 0,-1 2-7 16,0-3 15-16,-4-1-31 0,0-2 8 0,-1-2-7 16,-2-1-2-16,-2-4 26 0,-2-2-19 0,-3-1 8 15,-2-3-9-15,0-2 18 0,0-2 5 16,-7 4-11-16,0 1 2 0,-2 2-25 0,0 4 7 0,-2 3 22 15,-1 5-28-15,0 5-3 0,0 8-10 16,-1 0-45-16,0 0-5 0,2 0-36 0,-2 0-85 16,3 0-42-16,2 0-92 0,2 0-93 0,0 11-73 15,5-1-183-15,1-1-78 0,0 4-284 0,3-2-90 16</inkml:trace>
  <inkml:trace contextRef="#ctx0" brushRef="#br1" timeOffset="99095.58">17036 11217 5788 0,'-5'0'106'0,"-2"-10"70"0,2 10 42 16,-2 0 47-16,1 0-67 0,-1 0-47 0,0 0-29 15,-2 0-7-15,1 0-37 0,0 0-7 0,-1 0-2 16,-3 0-29-16,1 14 28 0,0-1-26 0,-4 4-6 16,2 1 1-16,0 5-42 0,1 3 31 0,1-1-2 15,3 4-26-15,1-1-2 0,4 1-6 0,3-2 3 16,0 2 10-16,8-5 10 0,1-1-7 16,3-2-15-16,1-2 14 0,5-2 0 0,2-3 2 15,2-3 6-15,2-4-12 0,0-2-12 0,3-5-4 16,1 0 2-16,-3 0-2 0,2 0 30 0,-3-7-12 15,0-1 9-15,-3-2-8 0,-1-2 6 0,-1-2 4 16,-2-3-21-16,0-2 27 0,-2-3-15 0,0-3 1 16,-3-3 29-16,-1-4-15 0,-5-2 9 0,-2-3 18 15,-4-3-25-15,0 1-2 0,-6 0-4 0,-3 3-4 16,-4 4 7-16,-1 5-9 0,-4 5-5 0,-4 6-16 16,-1 4 4-16,-5 4-7 0,-1 8-31 0,-3 0-21 15,0 0-67-15,-2 0-65 0,1 15-35 16,0-2-93-16,2 1-113 0,2 2-114 0,2 1-262 15,1 3-273-15,-1 1-263 0</inkml:trace>
  <inkml:trace contextRef="#ctx0" brushRef="#br1" timeOffset="109627.12">2152 10512 5605 0,'0'0'45'16,"0"0"15"-16,0 0 41 0,0 0 59 0,0 0-29 16,0 0 3-16,0 0-11 0,0 0-60 0,0 0-6 15,0 0-5-15,0 0-6 0,0 0 17 0,0 0 7 16,0 7 19-16,0-7-30 0,0 8 4 0,0-1-16 15,1-1-21-15,0 2 22 0,2-2 6 0,-2 3-1 16,1-2 2-16,1 3 6 0,1 0-35 0,-2 2 5 16,4 0-18-16,-2 2-2 0,0 1-1 0,0-1 14 15,1 1-14-15,0 2-11 0,1-3 28 16,-1 1-23-16,0 0 9 0,-2-1 11 0,1-2-15 16,1 0 7-16,-2-3-5 0,2-1-20 0,-1-2 7 15,-1-1 13-15,0-2 1 0,1-3 27 0,0 0-19 16,0 0 0-16,0 0 5 0,3-5-15 0,-2-2 9 15,2-2-23-15,3-3 13 0,2-3-1 0,-1-3 2 16,6-5 10-16,-3-4-11 0,6-5-13 0,3-4 18 16,4-2 5-16,3-3-18 0,5-4 9 0,4-2-12 15,0 1-20-15,4-1 18 0,1 3 7 0,2 2-10 16,-3 4 12-16,-3 2 14 0,1 4-17 0,-6 5-6 16,-3 3-6-16,-3 4-21 0,-5 3 22 0,-5 3-13 15,-4 3 20-15,-5 4-25 0,-1 1-12 0,-5 6 18 16,0 0-49-16,-4 0 3 0,0 0-53 0,0 0-23 15,-7 0-49-15,3 0 4 0,-1 9-50 16,-1 0-99-16,0 1-76 0,-1-2-280 0,-3 2-204 16,2 1-374-16,-1 2 8 0</inkml:trace>
  <inkml:trace contextRef="#ctx0" brushRef="#br2" timeOffset="119042.22">17612 4676 5723 0,'-5'-10'30'0,"3"-2"13"0,1 0 43 0,1 0 22 15,4-1 17-15,3-1-14 0,3-1-28 0,3-1-19 16,3 0-31-16,3-2 38 0,3 1-16 0,1-2 25 16,3 0-1-16,-1 0-35 0,4 1 23 0,1 2-23 15,1-1 5-15,0 2-6 0,0 2-13 0,1-1-18 16,3 2-6-16,-1 2 9 0,0 3-7 0,0 1 6 15,1 0 3-15,1 4-23 0,-1 2-3 0,1 0 12 16,-2 0-10-16,-1 6 12 0,-1 2 2 0,-3 0-2 16,-1 2-5-16,-2 1 5 0,-4 3 18 15,0-1-3-15,-2 3 4 0,-2 2-4 0,-2 2-13 16,-1 1 4-16,-2 3 3 0,-2 0 13 0,-1 3 14 16,-2 1-7-16,-3 2-11 0,-1 2 3 0,-4 1-24 15,0-1 1-15,0 4 21 0,-6 0-18 0,0 1 18 16,-3 3-19-16,-1 0 0 0,0 0-8 0,-2 2-1 15,-1 1 12-15,-1-1-8 0,0-1 14 0,-3 1-9 16,1 0 7-16,-2 1-3 0,-1-1-5 0,-2 2-2 16,0 1-6-16,-2 0 30 0,0 1-9 0,-2 1-6 15,-1-1 11-15,0 3-25 0,-1 0 14 0,-1-2-1 16,0-1 10-16,2-1-4 0,-1-1-11 0,-1 0 7 16,-1-1-16-16,0-2 6 0,1 1 8 0,-2-2 5 15,-1 0 1-15,-1 1-7 0,1 0 7 16,1 3 6-16,1-1-15 0,1 1 7 0,2 1-8 15,3 0-19-15,3 1 20 0,2 2-5 0,2-2 7 16,3 0-12-16,2-3 2 0,1 3 5 0,3-2-12 16,2-3 31-16,2 1-11 0,1 1-8 0,2-4-3 15,0 1 13-15,5 0 10 0,1 0-6 0,3 0 27 16,0 1-28-16,3-1-8 0,4-1 5 0,1 0-16 16,3-1 2-16,4-1-5 0,4-1 10 0,3-1 2 15,3-5-5-15,3 2 4 0,2-3-22 0,3-2 0 16,1-4 19-16,3-2-6 0,0-1 10 0,2-4 3 15,-4-2-17-15,1-1 12 0,-1-4-9 0,-2 0 11 16,-5 0 2-16,-1-3 0 0,-3 1 1 0,-2-7-26 16,-4 7 2-16,-4-7 6 0,-3 7 8 0,-4-7 5 15,-3 0 12-15,-3 0-22 0,-4 5 18 16,-3-5 4-16,-3 0-27 0,0 0 9 0,-5 7-6 16,-4-7 8-16,-2 7 5 0,-3-1 6 0,-4 2-16 15,-5 1-19-15,-3 0 22 0,-1 5-7 0,-6 0 22 16,-2 3-4-16,-2 2-13 0,-1 2 10 0,-2 1-21 15,-2 3 17-15,3 0 3 0,2 2-4 0,0 0 8 16,4 4 4-16,3 1-12 0,3-2 5 16,5 3-1-16,3 1-24 0,3-1 12 0,0 4-1 0,4-1-9 15,0 0 26-15,5 0-3 0,0 4 2 0,2 0 2 16,2 0-27-16,3 2 10 0,0 1-1 0,0 5 8 16,3-2 19-16,1 5-13 0,2 3-6 15,1 3 1-15,3 4-2 0,-1 4 4 0,4 2 1 16,1 3-7-16,1 1 7 0,3 4-8 0,-1 0-3 15,4 0 12-15,0 1-5 0,1 3 0 0,-1 0 10 16,3 4-1-16,1 1-7 0,0 3 5 0,0 0 8 16,2 1-13-16,0 5 15 0,0 0-10 0,2 0-29 15,0 2 11-15,-1-1-4 0,1-1 15 16,0 2 6-16,1-4 2 0,-1-2 15 0,1-1-10 0,-2 1-3 16,1-2 3-16,-1 1-32 0,-3-1-5 0,1 0 20 15,-1 0-9-15,-4-3 3 0,-2 1 13 0,-2-3-8 16,-3-1 2-16,-1-2 1 0,-5-3-5 15,-2-2-4-15,-6-3 0 0,0-3 4 0,0-3 23 16,-6-5-16-16,-1-7 11 0,-3-2-1 0,-3-7-19 16,-2-2 9-16,-2-6-1 0,-1-1 10 0,-1-3 6 15,-4-1-2-15,-1-1 9 0,-1-2-18 0,-1-1 1 16,-3 0 27-16,0-3-28 0,-1 0 4 0,-1 0-4 16,0-3-9-16,0-1 6 0,0 1 10 0,1-2-2 15,-2-1-22-15,2-1 21 0,0-4-8 0,0 0-1 16,0-1 20-16,2 0-38 0,2-3 15 0,1-9-2 15,3 9-10-15,2-9 25 0,1 0-15 0,2 0-14 16,3 0 4-16,1 0-24 0,1-14 0 0,2-2-5 16,2-3-17-16,0-5-22 0,1-4-33 0,2-2-25 15,1-4-36-15,1-2-26 0,3 3-63 16,0-1-28-16,-2 0-86 0,2 5-134 0,0-2-198 16,0 4-368-16,0 5-270 0</inkml:trace>
  <inkml:trace contextRef="#ctx0" brushRef="#br2" timeOffset="121592.71">20708 3398 5958 0,'11'-17'78'16,"-1"-1"28"-16,1-2 42 0,-1 0 18 0,1-2-21 15,-1-1-17-15,1-4-13 0,0 0-3 16,-2-4-32-16,0 0 29 0,-3-1-18 0,-3 0-18 0,-3-2-14 16,0 1-23-16,-4 3 7 0,-5 1 17 0,-1 2-7 15,-2 3-6-15,-3 2-13 0,-2 3-24 16,-2 3 13-16,-4 3-16 0,2 1-9 0,-4 7 0 16,-1 5-6-16,-2 0 9 0,-1 5-6 0,-3 5 21 15,-1 5-1-15,-3 8-10 0,-3 4 4 0,0 9-16 16,-2 6-1-16,-2 6 3 0,2 6 7 0,-1 3 7 15,2 5-8-15,3 5 2 0,3-2 2 0,5 3-10 16,4-3 5-16,6-1 0 0,5-1 7 0,7-1 2 16,7-4-5-16,0-2 3 0,10 0-15 0,6-7 13 15,1-1-7-15,5-3-9 0,4-4 16 0,3-4-19 16,2-3 21-16,1-5-2 0,0-6-14 0,2 0 10 16,0-7-35-16,1-3-25 0,2-5-29 0,-2-4-74 15,0-4-46-15,-2 0-68 0,0-8-99 0,-1-6-35 16,-2-3-129-16,0-1-147 0,-5-3-90 0,0-1-259 15,-4-4-107-15</inkml:trace>
  <inkml:trace contextRef="#ctx0" brushRef="#br2" timeOffset="122344.17">20832 3667 6049 0,'-12'-4'94'0,"-2"4"20"15,-1 0 54-15,-2 4 37 0,-1 3-50 0,-3 1 0 16,0 5-40-16,1 2-14 0,-1 0-31 0,1 7-20 15,4-1-8-15,1 4-28 0,2 0-10 0,4 0-6 16,1 2 4-16,8-1-8 0,0-1 17 0,0-5-7 16,7-1-6-16,1-4 13 0,4-2-13 0,2-5 11 15,1 0 1-15,3-5-4 0,-1-3-22 16,1 0-2-16,-2 0-5 0,2-8-5 0,-3-3 14 16,-2 0-8-16,0-5-16 0,-2-2 14 0,-1-4-3 15,-3 0 15-15,0-3 11 0,-2 0-13 0,-2-2 28 16,-1-2-23-16,-1 1 7 0,0 2 17 0,-1 0-34 15,0 4 24-15,0 2 6 0,0 2-16 0,0 6 20 16,0-1-9-16,0 6-24 0,0 0 17 0,0 2-9 16,0 1 8-16,0 4 7 0,0 0-16 0,4 0 14 15,-2 0-7-15,1 4 9 0,1 1 4 0,2 2-8 16,1 1 0-16,0 4-2 0,1-1 4 0,2 4-1 16,-1 0 5-16,0 3 15 0,1 2-13 15,-1 2-2-15,0 1-11 0,0 1 0 0,-1 0 0 16,0 1 6-16,-2 0 12 0,0-1-16 0,1-2 13 15,-2 0 2-15,0-3-12 0,0-2 9 0,-2-4 7 16,1-5-24-16,-2 0-3 0,0-4 8 0,0-4-13 16,-2 0 18-16,2 0 18 0,-2 0-27 0,0-5 10 15,0-2-7-15,0-4-11 0,0-2 30 0,0-3-21 16,0-1-1-16,0-5-2 0,0-1-9 0,0 0-1 16,0-3 16-16,0-1 1 0,4 1-6 0,1 1 17 15,1 2-22-15,3 0 10 0,-1 5-6 16,3 2 5-16,-1 0 15 0,1 3-10 0,1 4 0 15,-2 2-5-15,2 1-12 0,-2 2 14 0,-1 3 15 16,1 1-7-16,-2 0-2 0,1 3-3 0,0 3-11 16,-2 3 7-16,2 0 7 0,-2 7-9 0,1 0 14 15,-2 3-11-15,0 3 13 0,-1 2 1 0,-1 0-14 16,2 1 17-16,-4 2-19 0,-1-1 5 0,1 0 7 16,0-1 3-16,-1-1-9 0,0-4 2 0,-1-2-3 15,0-3-23-15,1-3 27 0,-1-3 13 0,1-3 7 16,-1-3-7-16,1-3 12 0,-1 0-15 0,1 0-21 15,0-5 16-15,0-2-13 0,0-4-14 16,1-3 31-16,0-6-15 0,1-1-10 0,1-3 4 0,3-6-6 16,-2 1 21-16,3-4-4 0,1 1 1 15,2 0-13-15,2 0-13 0,1 3 11 0,2 4 21 16,1 0-11-16,0 5 9 0,1 3-10 0,-3 3-19 16,2 1 13-16,-4 3-14 0,1 3-49 0,-3 2-22 15,-1 3-49-15,-3 2-74 0,-1 0 5 0,1 0-86 16,-1 5-62-16,0 3-54 0,-2-1-180 0,-2 3-64 15,-1 2-157-15,-1 1-268 0,0 3 130 0</inkml:trace>
  <inkml:trace contextRef="#ctx0" brushRef="#br2" timeOffset="122692.29">21460 3878 5240 0,'0'8'33'0,"4"-2"100"0,-1-2-6 15,0 0 104-15,1-4-17 0,2 0-86 0,2 0 26 16,3 0-84-16,3-8 1 0,1-1 17 0,4-1-13 15,-1-3-9-15,3-4-5 0,0 2-10 0,-1-4 11 16,1 1 1-16,-3-5-12 0,-1 3-18 0,-2-5-26 16,-3 1 15-16,0-3 3 0,-4 1 16 0,-2 1 21 15,-2-1 3-15,-2 4 3 0,-2 1-19 0,0 3 4 16,0 4-14-16,-4 3-18 0,-2 4 12 0,-1 3-29 16,-5 4-2-16,0 0 7 0,-4 8 12 0,-1 3 1 15,-3 3 10-15,-2 3 12 0,0 2-25 0,-2 3 9 16,0 5 1-16,1 1-3 0,3 4-8 15,1 0-10-15,1 1-7 0,4 1-15 0,4 1 17 16,3-2 13-16,4-1-13 0,3-2 10 0,0-4-18 16,8-2-1-16,2-4-6 0,0-2-1 0,3-4-13 15,1-4-62-15,3-2-46 0,0-3-56 0,3-5-47 16,0 0-22-16,1 0-69 0,3-10-105 0,1-1-48 16,1-2-59-16,0-1-90 0,3-1 16 0,-3-2-98 15,1-4-124-15,0 1 30 0</inkml:trace>
  <inkml:trace contextRef="#ctx0" brushRef="#br2" timeOffset="122891.85">21989 3570 5278 0,'0'-20'78'0,"0"4"57"0,-9 5 73 0,0 2 44 15,-4 4 5-15,0 5-21 0,-4 0-25 0,2 0-28 16,-3 8-66-16,2 1 11 0,-2 2-37 0,2 2-5 16,-2 4-4-16,3 3-38 0,-1 2 4 0,4 0-5 15,1 3-15-15,4 1 7 0,2 2-15 0,5-2-18 16,0 0 8-16,3-1-26 0,5-3 4 0,3-2 12 15,2-3 8-15,4-3-39 0,0-4-20 0,2 0-63 16,-1-8-84-16,3-2-28 0,-2 0-68 0,1-7-64 16,0-1-62-16,-2-3-96 0,-1-3-137 0,-2 0-79 15,-3-3-112-15,-2-1-154 0,1-1 119 16</inkml:trace>
  <inkml:trace contextRef="#ctx0" brushRef="#br2" timeOffset="123042.42">22031 3520 5013 0,'-2'-3'47'0,"2"0"51"15,0 1 38-15,0 2 56 0,5 0-31 0,2-2-54 16,2 1-11-16,2-2-62 0,3 0-43 0,4 0 19 16,0-2-19-16,3 1 1 0,2 0-9 0,1-2-85 15,-3 1-69-15,3 0-133 0,-1-1-78 0,-2 0-114 16,-3-1-105-16,0 0-33 0,-4 0-174 0,0-1-47 16</inkml:trace>
  <inkml:trace contextRef="#ctx0" brushRef="#br2" timeOffset="123258.59">22157 3148 6020 0,'-13'0'26'15,"1"7"62"-15,2 0 58 0,-2 2 31 0,3 4 15 16,1 3-33-16,1 1-19 0,1 5-11 0,2 5-15 16,2 2-14-16,0 6-30 0,2 2-20 0,0 4-15 15,0 1-9-15,3 2-11 0,0 0-11 0,1 2 10 16,0-3-9-16,0 1 3 0,-1-2 5 0,-1-2-36 15,2-2-30-15,-1-1-33 0,0-5-58 0,-1 0-75 16,0-6-35-16,0-3-95 0,2-4-103 0,-2-2-133 16,0-6-183-16,1-3-99 0,-2-8-234 15,3 0 58-15</inkml:trace>
  <inkml:trace contextRef="#ctx0" brushRef="#br2" timeOffset="123442.14">22272 3635 6275 0,'0'0'40'0,"-4"8"60"16,0-1 32-16,0 6 50 0,0 3-31 0,0 0-63 16,-1 2-27-16,3 4-42 0,-1 2-7 15,1-2 8-15,0 2-17 0,2 0-3 0,0-2-22 16,0 0-24-16,0-3-36 0,0-5-114 0,0-2-19 16,0-1-129-16,4-3-88 0,-2-4-28 0,-1-4-216 15,1 0-58-15,0-7-156 0,0-3-203 0</inkml:trace>
  <inkml:trace contextRef="#ctx0" brushRef="#br2" timeOffset="123592.04">22289 3359 5933 0,'0'-9'42'16,"0"4"-1"-16,0 3-7 0,-4 2-7 0,0 0-18 16,4 6-1-16,0 0 2 0,0 2-41 0,0 2-46 15,0 1-78-15,0 1-130 0,7 2-78 0,0-1-172 16,1 1-64-16,0 1-63 0,1 1-173 15,4-1-63-15</inkml:trace>
  <inkml:trace contextRef="#ctx0" brushRef="#br2" timeOffset="124274.91">22605 3612 5599 0,'-14'-8'59'0,"1"-1"102"0,-2 3 38 15,1 1 36-15,-3 3-4 0,1 2-60 0,-1 0-7 16,1 0-45-16,-2 7-32 0,2-1-13 0,0 4-30 16,-1 1 21-16,3 1-16 0,2 3-19 15,-1 2-1-15,4 3-13 0,3 1-23 0,0 3 9 16,6 1 4-16,0 0-9 0,5 2 16 0,2 1-19 16,2-2 10-16,4-2 5 0,1-2-2 0,2-3-2 15,0 1-12-15,1-8-7 0,0-3 8 0,-1-3-6 16,-1-6-18-16,-1 0-11 0,0 0-15 0,-1-8 3 15,-1-2 12-15,-1-2 9 0,0-5 12 0,-2 1-3 16,-2-5-4-16,-1-3 12 0,-1-2-12 0,-2-1 5 16,-1-3 10-16,0-1 6 0,1-1 3 0,-2 2 20 15,0 1-21-15,1 1 1 0,1 5 3 0,-1 3-14 16,0 2 25-16,0 5-9 0,-1 3-6 0,1 1 4 16,0 6-20-16,0 0 12 0,0 1 14 15,1 2-3-15,1 0 9 0,-1 0-2 0,3 0-11 16,-1 0 11-16,4 5 1 0,-1 1-6 0,0 0-10 15,3 2 6-15,-1 4 1 0,1-1 12 0,2 4 9 16,-2 1 6-16,0 0-13 0,1 4-30 0,-1-2 13 16,-2 2-22-16,1-3 19 0,-2 3 30 0,-3-2-1 15,-1 0 10-15,-2-2-12 0,-2 1-22 0,0-2 2 16,0-3 7-16,-4-1 16 0,0 0 4 0,-1-4-14 16,1-2-15-16,1-2-11 0,1-1 4 0,0-2 6 15,0 0 6-15,0 0-2 0,1-5-14 0,1-4-1 16,0 1-5-16,5-4 3 0,0-3 5 15,1 0 2-15,3-5 1 0,1-1-6 0,1-4-3 16,3 0 12-16,2-3-13 0,3 1 4 0,-1-2 3 16,3 2 1-16,4 2 24 0,-2 3-6 0,2 2-3 15,0 4-15-15,-2 3-1 0,-1 4-6 0,-3 2 26 16,-2 5 20-16,-2 2 26 0,-3 0 23 0,-2 9-11 16,-2 3 9-16,-3 2 7 0,-1 5-11 0,-3 2 9 15,0 3-23-15,-1 5-27 0,0 0-8 0,-7 3-5 16,1 1-2-16,0-1-10 0,-1 2 0 0,-1 0 2 15,1-2-11-15,1-2 0 0,0-2 6 0,-1-2-9 16,3-3-19-16,-1-5-4 0,3-1-53 0,0-4-47 16,0-2-56-16,1-4-101 0,1-3-57 15,0-4-118-15,4 0-129 0,1 0-187 0,2-4-251 16,1 4-305-16</inkml:trace>
  <inkml:trace contextRef="#ctx0" brushRef="#br2" timeOffset="124628.4">23835 2815 6875 0,'-8'-9'44'16,"2"-1"34"-16,6 3 33 0,0 2 26 0,-4 5-19 15,4 0-20-15,-6 7-23 0,1 6-3 0,-1 6-17 16,-2 7 1-16,-3 8 2 0,0 5-13 0,-3 11-3 16,-2 6-19-16,-2 7-7 0,-2 8-10 0,-3 2-7 15,-1 7 11-15,-4 3-8 0,-1 2 6 16,-1 2 1-16,0-1-2 0,-1-1-21 0,1-3-17 15,2-3-30-15,3-6-37 0,3-3-11 0,4-8-38 0,3-6-41 16,1-8-55-16,5-4-85 0,3-11-106 16,2-5-200-16,2-8-249 0,2-4-396 0,0-6-107 15</inkml:trace>
  <inkml:trace contextRef="#ctx0" brushRef="#br2" timeOffset="125359.64">24275 3328 5644 0,'5'-2'109'0,"1"2"71"0,-1 0 26 0,-2 0 60 15,0 11-85-15,2-1-44 0,-2 5-22 0,-1 2-40 16,-2 4-34-16,0 6-6 0,0 3-5 0,-4 4-28 16,-4 1 21-16,0 1-32 0,-1 1 13 0,-2-1-1 15,0 0 8-15,1-2-3 0,-1-2-67 0,1-3-30 16,1-4-87-16,-1-2-34 0,3-3-35 0,2-6-108 15,-1-4-59-15,1-1-198 0,-1-5-131 0,1-2-173 16,0-2-246-16</inkml:trace>
  <inkml:trace contextRef="#ctx0" brushRef="#br2" timeOffset="125611.54">24061 3219 5428 0,'4'-22'34'0,"1"2"23"0,1 2 32 15,1 1 35-15,2 2 9 0,3 1-9 0,3 2 12 16,4 1-39-16,3 2-40 0,4 6-2 0,2 3-32 16,1 0 37-16,1 0-5 0,-1 11-16 0,0 5 7 15,-1 3-32-15,-2 5 14 0,-1 2 15 0,-2 5-8 16,-5 5 23-16,-2 3 2 0,-4 2-2 0,-3 4-18 16,-4 2-4-16,-5 3-8 0,0 0-11 0,-5 0-5 15,-3 1-7-15,0-3-22 0,-2-1 14 16,-3-1-43-16,1-5-64 0,-2 0-31 0,0-5-119 15,0-4-34-15,-3-5-83 0,2-4-83 0,-2-6-95 16,-3-2-102-16,1-6-70 0,-1-3-172 0,-2-6-12 16</inkml:trace>
  <inkml:trace contextRef="#ctx0" brushRef="#br2" timeOffset="125792.01">23928 3659 5765 0,'0'-11'60'0,"4"4"62"16,1-2 33-16,2 3 31 0,1 1-27 0,4 0-33 15,4 1-9-15,4-3-23 0,2 4-24 0,5-1-20 16,2 1-44-16,3 0-6 0,3 0-6 16,2 3 5-16,-1 0 11 0,0 0-15 0,0 3-69 0,0 1-70 15,0 2-104-15,-2-2-149 0,-2 2-137 16,-3-1-174-16,-2 1-124 0,-3-1-219 0,-2 1-46 16</inkml:trace>
  <inkml:trace contextRef="#ctx0" brushRef="#br2" timeOffset="126141.55">24790 3550 6023 0,'-17'-4'73'0,"0"0"40"16,-2 4 43-16,-2 0 30 0,2 0-34 16,-1 4-39-16,-1 4 2 0,1 1-8 0,0 2-26 15,0 4 6-15,1 1-37 0,0 2-23 0,2 2 6 16,1 3-15-16,2-1-14 0,4 2-3 0,2 0-7 15,2-1 12-15,6 1 6 0,0-2-6 0,6-1-2 16,1-4-7-16,2 0 9 0,3-4-1 0,2-3-9 16,1-4 7-16,-1-3-7 0,3-3 6 0,-1-5 2 15,3-2 5-15,-2-6-5 0,2-3-1 0,-2-1 8 16,0-4-20-16,-1-3 17 0,-2-2-12 0,-1-5 2 16,-3-2-3-16,-1-3-12 0,1-3 23 0,-3-5-12 15,-2-2 19-15,-1 0 0 0,0-3-15 0,-2 1 2 16,-2 2-21-16,0 4 20 0,0 3 7 15,-3 6 1-15,-1 7 1 0,-2 4-27 0,-1 7 5 16,-2 3-56-16,1 7-30 0,0 5-41 0,-1 0-80 16,-1 0-23-16,3 8-61 0,2 2-124 0,2-3-110 15,1 4-201-15,1 1-215 0,1 1-255 0</inkml:trace>
  <inkml:trace contextRef="#ctx0" brushRef="#br2" timeOffset="126558.79">24966 3385 6348 0,'-9'0'40'0,"2"-4"32"15,0 0-21-15,-2 1 5 0,2 1-43 0,1 2-23 16,1 0 23-16,1 0-2 0,0 0-13 0,1 4-57 16,3 1-18-16,0-1-77 0,0 3-35 0,0-1-36 15,0 1-88-15,0 1-48 0,0 1-33 0,0 2-79 16,0 1 14-16,0 0 65 0,-3 2-18 0,-1-1 111 15,1 3 92-15,1-2 42 0,-2 1 89 0,1-1 72 16,2 0-7-16,0-1 81 0,0 1 83 0,0-2 70 16,1 1 61-16,0-1 128 0,0 2-14 0,0-2 62 15,0 3-22-15,-1-1-77 0,1 1-22 0,-1 2-47 16,1 0-4-16,0 1-4 0,0 3-19 16,0 2-51-16,0 0-36 0,0 4-49 0,-2-1-11 15,-1 3-26-15,1 3 1 0,-3-1-27 0,0-1-11 16,-2 2 19-16,-2-1-22 0,-2-2 13 0,-1-1-13 15,-1-3-22-15,-1-1 6 0,-3-3-1 0,1-4 3 16,-2 0 11-16,2-5-9 0,-2-1-22 0,2-2 0 16,0-5-29-16,-1-1 13 0,2-3 5 0,-1-4-17 15,1-2 5-15,-1-5-22 0,3-3-33 0,0-3-10 16,0-4-48-16,1-3-49 0,2-1-46 0,2-6-111 16,1-1-54-16,3-3-132 0,4-2-151 0,0-1-146 15,0 3-332-15,9 0-118 0</inkml:trace>
  <inkml:trace contextRef="#ctx0" brushRef="#br2" timeOffset="127008.31">25073 3602 6392 0,'0'-3'68'0,"0"2"57"15,0-2 17-15,0 3 30 0,0 0-32 0,0 0-42 16,-5 6 7-16,0-1-41 0,-1 3-18 16,-1 2 3-16,0 4-35 0,0-2 16 0,-2 5-11 15,2 1-32-15,0 2 14 0,3-2-3 0,1 0 5 16,3 0 3-16,0-3 1 0,0 0-5 0,7-2-4 16,-2-3-3-16,3 0-3 0,2-4 1 0,-1-3 5 15,2-3 17-15,1 0-15 0,-1 0 0 0,2-3-32 16,1-5-2-16,1-1 14 0,-1-2-1 0,2-1 19 15,-2-3 12-15,-1-1-14 0,1-2 14 0,-3-1-1 16,1-3-14-16,-3-1 7 0,1-2-9 0,-1 1 2 16,-2 2 13-16,-1 0 0 0,-1 3 11 0,-1 2 16 15,-1 5 5-15,-1 3 5 0,1 4 0 0,-3 2-13 16,0 3-13-16,0 0 6 0,-5 5-19 0,1 4 4 16,0 1 2-16,0 1-15 0,-1 4 7 15,0 3-5-15,-1 2-4 0,0 1 10 0,3 1-2 16,-1 2-5-16,2-1 2 0,1-1-3 0,1 0 5 15,0-2-7-15,5-1-31 0,0-1-49 0,1-2-72 16,2-3-65-16,0-4-106 0,2-1-99 0,3-4-158 16,-1-1-243-16,2-3-227 0,-2 0-309 0</inkml:trace>
  <inkml:trace contextRef="#ctx0" brushRef="#br2" timeOffset="127491.62">25611 3556 6338 0,'0'-10'40'0,"-7"-2"41"0,4 1 42 16,-4 1 32-16,0 2-14 0,-1-1-32 0,-2 2-54 16,-2 2-24-16,0 1-4 0,-2 1-9 0,-2 2 24 15,-3 1-2-15,0 0-25 0,-1 4 2 0,0 1-11 16,0 1-7-16,3 3 9 0,-2 0 1 0,4-1-18 15,2 3 20-15,2 0-8 0,4 1-15 0,3 0 30 16,4 0-29-16,0 2 2 0,7 2 22 0,2 2-26 16,3 0 15-16,3-2 7 0,1 3-9 0,2-2 3 15,0 2-8-15,-2-1 5 0,2-1 11 0,-4-2-4 16,-1-2 9-16,-4 1-13 0,-1-3-13 16,-3 0 38-16,-5-2-4 0,0 0 29 0,0-4 0 15,-8 2-37-15,-1-2 6 0,-5-2-19 0,1-2-9 16,-5-1 11-16,1 0-6 0,-3-2-42 0,2-3-30 15,0-1-52-15,2-1-85 0,2-1-74 0,1-2-119 16,4-2-143-16,2 1-202 0,2-3-264 0,0 3-320 16</inkml:trace>
  <inkml:trace contextRef="#ctx0" brushRef="#br2" timeOffset="127659.55">25673 3555 5463 0,'11'0'59'16,"3"0"-20"-16,2-5 25 0,3-2-6 0,1 3-66 16,2-1 7-16,2 0-11 0,0-1 1 0,0 0-46 15,0-2-32-15,-2-1-108 0,0 1-124 0,-4-2-106 16,0-1-98-16,-3 2-92 0,-1-5-162 0,-3 0-127 16</inkml:trace>
  <inkml:trace contextRef="#ctx0" brushRef="#br2" timeOffset="127875.6">25880 3046 5585 0,'-13'6'43'0,"1"2"97"0,0 1 53 0,-1 6 67 16,0 2 4-16,1 3-37 0,0 3-17 0,-3 7-31 16,3 3-30-16,-3 6-22 0,3 3-9 0,1 1-34 15,0 6-16-15,0 3-43 0,3-1-29 0,0 0-1 16,3 2-1-16,3-2 22 0,1-5 0 0,1 0-4 15,0-3-26-15,0-3-49 0,3-3-47 0,1-4-80 16,-1-4-81-16,0-3-55 0,3-6-143 0,-2-3-136 16,0-4-190-16,1-3-268 0,-2-10-246 0</inkml:trace>
  <inkml:trace contextRef="#ctx0" brushRef="#br2" timeOffset="128891.38">25857 3605 5514 0,'-2'0'83'0,"2"0"67"16,0 0 61-16,4 4 34 0,-1 1-29 15,-1 2-53-15,2-3-29 0,0 5-17 0,0 0-48 16,0 1 3-16,-1 3-37 0,0 0-18 0,-1 1-5 16,-1 1-20-16,1-2 23 0,-2 3 1 0,0-1 3 15,0-3 2-15,0-1-23 0,0 1-20 0,0-4 16 16,0-1-11-16,0-2 21 0,0-1 17 0,0-2-24 16,0-1 13-16,0-1-44 0,0 0-3 0,0-4-12 15,0-1 2-15,0-2 11 0,0 0-1 0,0-4 12 16,0-1-50-16,0-1 16 0,0-3-5 0,1-2-4 15,-1-1 28-15,2-1 8 0,0-2 5 16,0 3 6-16,1-4 8 0,-1 3 6 0,3 2-1 16,0 0-2-16,0 2 20 0,0 1-18 0,0 5 4 0,2 2 14 15,-1 1-12-15,-1 3-4 0,0 2 6 16,-1-1-3-16,-1 3 9 0,0 0 11 0,0 3-7 16,0 3-7-16,2 1-11 0,-2 1 4 0,2 2 21 15,-1 1 9-15,0 2 4 0,0 0 4 0,0 3-9 16,2-1-21-16,-4 0 4 0,1 1 1 0,1 0-21 15,-2 1 6-15,-1-1 12 0,1-2-20 0,1 2 23 16,-2-4-2-16,0 1-6 0,-1-2-8 0,1-1 15 16,0-3 2-16,-1-1-23 0,0-3 35 15,0 0-50-15,1-3-13 0,-1 0 10 0,0 0-18 16,1 0 12-16,0-3 12 0,0-2-7 0,0 1 35 16,2-1-31-16,-2-2 29 0,1-1 13 0,0-2-56 15,0-1 15-15,1 0-12 0,-1-3-26 0,1 0 18 16,1-1 36-16,1-2-13 0,3 1 12 0,-1-1 6 15,1-1 7-15,1 3-9 0,2-1 26 0,-2 2 0 16,1 2-35-16,2 1 22 0,-3 5 13 0,-1-1-23 16,2 3 14-16,-3 2-9 0,-1-1-29 0,0 3 28 15,-1 0-2-15,1 0 27 0,-1 0-21 0,-1 3-12 16,1 1 29-16,-1 0-22 0,0 1 35 0,-1 1 12 16,1 1 12-16,-1 1 11 0,-1 0-17 0,0 4 28 15,-1 2-26-15,0-2-28 0,-1 5 25 0,0-3-34 16,0 1 15-16,0 0-7 0,0 0-4 15,0-1 0-15,0 0-22 0,0-1 9 0,0-2-9 16,0-1 6-16,5 1 2 0,0-3 9 0,0-1-17 16,2-1-8-16,0-1 1 0,1-1 9 0,-1-2 15 15,4-2-3-15,-1 0 2 0,1 0-10 0,2-6-8 16,-1-2 6-16,3 1-10 0,-1-6 5 0,1 1 9 16,0-1 2-16,0-2 5 0,-1 0-22 0,2-3-3 15,-2-2-5-15,1 1 12 0,-2-2 17 0,0 0 1 16,-1 2-13-16,-2-1-5 0,-2 0-6 0,-1 3 22 15,-4 1 20-15,-1 2 17 0,-2 2 9 0,0 2-17 16,-7 2-3-16,-2 1-22 0,-1 4-16 16,-2 2 18-16,-1 1 5 0,-1 0 10 0,-2 5 5 15,-2 4-14-15,-1-2-4 0,0 5 12 0,2 2 15 16,-2 1-2-16,2 3 9 0,1 2-24 0,2 1-15 16,2 0 6-16,3 3-15 0,2-2-11 0,0 2 9 15,7-2 4-15,0 1 2 0,6-4-6 0,1 1-2 16,2-2-18-16,4-3-1 0,1-1 1 0,2-3-53 15,2-3-56-15,2 1-76 0,2-5-48 0,0-1-53 16,2-2-35-16,0-1-37 0,0 0-103 0,-2-5-123 16,2-2-81-16,-2 2-158 0,-4-3-184 0,1-1 174 15</inkml:trace>
  <inkml:trace contextRef="#ctx0" brushRef="#br2" timeOffset="129325.19">26648 3493 5172 0,'-9'0'81'0,"1"4"26"0,1 1 48 0,0 2 47 16,0 0-58-16,1 2-9 0,1 0 9 0,1 3-56 15,0 5-14-15,3 0-6 0,0-1-28 0,1 2 16 16,0 2-33-16,0-2-16 0,6 2-9 0,-2-1-16 16,-1-5 29-16,3 1-1 0,-4-1-6 0,1-3-2 15,-1-1-3-15,0-3-5 0,-1-2 6 0,0-1-7 16,-1-4-9-16,0 0-14 0,0 0-34 0,0 0 23 15,0-6 8-15,0-2 24 0,0-2 11 16,-4-1-15-16,-1-2-3 0,3-1 2 0,-2-3-1 16,2-3-3-16,2 0-24 0,0-2 0 0,0 1 11 15,6-4 13-15,-1 0 21 0,2 0 3 0,2 0-7 16,1 4 20-16,0 0-6 0,1 4 1 0,1 3-3 16,1 3-46-16,-1 2 34 0,1 3 4 0,-3 3 38 15,1 3 45-15,-2 0-23 0,0 0 19 0,2 6-25 16,-3-1 22-16,0 2 17 0,0 4-2 0,2 1 12 15,-3 2-20-15,-1 2-12 0,-1 3-28 16,-1 1 3-16,1 2-21 0,-3 2-1 0,-2-2 14 0,0 2-20 16,0-2-5-16,0 2-5 0,-5-3-8 15,2-1-16-15,-1-3 7 0,1 0-3 0,0-4-3 16,0 0-20-16,0-3-54 0,0-2-67 0,1-2-76 16,-1-3-106-16,0-1-79 0,-1-2-73 0,1 0-208 15,0 0-83-15,-1-7-212 0,1 0-165 0</inkml:trace>
  <inkml:trace contextRef="#ctx0" brushRef="#br2" timeOffset="129491.86">26835 3503 5481 0,'6'-3'55'0,"1"3"46"0,3-3 46 0,1 1-13 16,1 1-42-16,3-1-41 0,2 1-21 0,1-2 10 15,5 2-14-15,1-1 0 0,0 0-40 0,2 1 13 16,2 0-28-16,1 0-53 0,-1-1-98 0,0-1-98 15,-1-1-121-15,-2 0-150 0,-1-1-34 0,-5 0-141 16,-2 0-195-16,-3-5 18 0</inkml:trace>
  <inkml:trace contextRef="#ctx0" brushRef="#br2" timeOffset="129707.96">27078 3084 5977 0,'-4'6'59'0,"1"2"67"0,-1 4 55 0,0 1 48 0,-1 3-39 16,1 4-48-16,0 2-32 0,0 6-5 16,-1 2-15-16,0 4-1 0,0 2-5 0,1 5-34 15,0 3-22-15,0 1-6 0,0 1-22 0,0 0-10 16,0 0 17-16,0 0-12 0,0-3 5 0,1-4-33 16,0-2-56-16,1-2-68 0,1-3-128 0,0-4-91 15,1-5-125-15,0-3-176 0,0-5-151 0,4-1-365 16,2-5-76-16</inkml:trace>
  <inkml:trace contextRef="#ctx0" brushRef="#br2" timeOffset="129958.92">27750 3350 6803 0,'-1'0'-6'0,"1"0"1"0,0 0 10 16,0 0-2-16,0 0 8 0,0 0-5 0,3 0-13 16,-3 5 2-16,2-1-37 0,-2 1-55 0,2 1-108 15,-2 2-140-15,1-1-135 0,-1 3-244 16,0 0-176-16,0 1-387 0,0 0 74 0</inkml:trace>
  <inkml:trace contextRef="#ctx0" brushRef="#br2" timeOffset="130126.36">27767 3713 6810 0,'0'10'41'0,"0"-1"56"0,0-4 25 0,0 0 21 15,0 0-24-15,0 0-61 0,0 0-12 0,4 0-39 16,-1 0 1-16,0-1 2 0,1-1-14 15,-1-2-23-15,-1 2-110 0,0-3-157 0,0 0-224 16,0 0-326-16,-2 0-494 0,0-5-207 0</inkml:trace>
  <inkml:trace contextRef="#ctx0" brushRef="#br2" timeOffset="147009.54">20719 8548 5812 0,'5'-10'72'16,"0"0"41"-16,1-4 55 0,-3 1 26 0,-1 0-60 15,0 0-22-15,0 0-44 0,-2-1-14 0,0-1 12 16,0 0-13-16,0 0 33 0,0-1-16 0,-5 0-6 16,0 0-3-16,-2 1-23 0,0 2 21 0,-3 1-39 15,0 0 28-15,-5 3-31 0,1 4-15 0,-2 5 25 16,-2 0-36-16,-3 0 16 0,-3 0-1 0,-1 7 5 16,-4 5 8-16,0 3-27 0,-3 5 18 0,-4 2-32 15,-1 3 3-15,0 5 29 0,0 3-21 0,1 1 36 16,1 5-13-16,4 0-3 0,2 4-8 0,5 1-3 15,3 2 7-15,4 2 0 0,5-1-8 16,4 0 0-16,8-1-2 0,0-2-7 0,4-4 39 16,4-2-15-16,6-4 12 0,0-1 0 0,4-5-14 15,2-3 14-15,4-2-16 0,0-2 1 0,3-2-8 16,0-4 9-16,1 0-1 0,0-1-4 0,2-5-11 16,0 1-5-16,-1-3 13 0,-2-7-1 0,0 0 4 15,-4 0-14-15,-2 0 4 0,-1 0 11 0,-3 0 14 16,-2 0-20-16,-1 0-10 0,-1-12 5 0,-1 3-22 15,0-2-2-15,-2 0-34 0,0-1-36 0,-2-1-37 16,0-1-45-16,1-1-27 0,-2-1-81 0,-1-1-54 16,-2 0-96-16,0 0-227 0,-2 2-112 0,0 1-304 15,-1-1-135-15</inkml:trace>
  <inkml:trace contextRef="#ctx0" brushRef="#br2" timeOffset="147373.82">20793 8915 6877 0,'2'0'34'0,"0"0"83"15,-1 0 5-15,1 0 35 0,0 15-20 16,-2-1-74-16,2-1-24 0,-2 1-31 0,0 3 18 16,0 3-28-16,0 2 33 0,0-1-12 0,0 0-16 15,0-1 8-15,0-1-19 0,0-2 2 0,3-2 3 16,1-4 11-16,-2-1-7 0,0-2 18 0,0-8-28 15,-1 0 13-15,1 0 9 0,0 0-8 0,-1 0 16 16,0 0-11-16,0 0 5 0,1-15-4 0,-1 1-2 16,1-4 14-16,0-4-28 0,0-4 21 0,0-4-19 15,2-5 9-15,-2-1 14 0,2-4-9 0,0 2 18 16,1-3-17-16,2 5-4 0,0 3 9 0,3 3-16 16,-1 7 11-16,0 4 15 0,2 3-16 0,-1 5-3 15,0 3-10-15,2 2-16 0,-1 6 9 16,1 0 12-16,0 0-5 0,2 0 27 0,1 0-21 0,1 0-15 15,0 0-25-15,2 7-49 0,-1-7-73 16,0 8-81-16,1-8-105 0,0 0-148 0,0 8-206 16,-1-8-310-16,-1 0-485 0</inkml:trace>
  <inkml:trace contextRef="#ctx0" brushRef="#br2" timeOffset="149457.44">22563 8501 6431 0,'-5'0'58'0,"1"0"69"0,2-6 50 0,-1 6 19 16,2 0-53-16,0 0-47 0,1 0-35 0,0-5-14 15,3 5 20-15,1 0-12 0,0-5 0 0,2 5-6 16,3-5-30-16,2 0 0 0,2 0-10 0,5 0-9 16,3-1-7-16,3 0-1 0,4-1-4 0,4 0 4 15,3 0 10-15,1-1 6 0,3 1-12 0,2 0-23 16,1 1-47-16,-2 0-63 0,0 6-22 0,-3-8-35 16,-3 8-33-16,-5 0-26 0,-4 0-81 0,-7-5-45 15,-4 5-47-15,-5 0-134 0,-9 0-28 0,0 0-144 16,0 0-131-16,-8 0-58 0</inkml:trace>
  <inkml:trace contextRef="#ctx0" brushRef="#br2" timeOffset="150509.31">22811 8531 5624 0,'0'0'108'15,"0"0"97"-15,0 0 31 0,0-8 69 0,0 8-92 16,0 0-42-16,0 0-27 0,0 0-61 0,0 0 34 16,0 0-41-16,0 0-2 0,0 10-21 0,-3 2-29 15,0 0-23-15,-1 3-3 0,-1 2 28 0,1 2-6 16,1 4-11-16,-1 1 23 0,0 0-31 0,1 3-25 15,1 0 37-15,1 1-48 0,0 1 19 16,1 0-49-16,0-1-53 0,0-1-91 0,0-2-90 0,0-1-64 16,0-3-150-16,0 0-78 0,0-3-168 15,0-1-202-15,0-2-237 0</inkml:trace>
  <inkml:trace contextRef="#ctx0" brushRef="#br2" timeOffset="150740.51">22422 9056 5904 0,'0'0'60'0,"0"0"71"15,0 0 88-15,7 0 42 0,1 0-36 16,4-11-17-16,2 4-84 0,5 7-17 0,1-8-10 16,3 8-71-16,2-9 6 0,3 9-16 0,-1-9-17 15,1 9 7-15,-2-6-2 0,1 6-2 0,-2-8-4 16,1 8-9-16,-3 0-68 0,1-10-78 0,-2 10-90 15,0 0-59-15,0-10-31 0,-1 10-70 0,-2-8-75 16,0 2-192-16,-4 6-154 0,-2 0-362 0,-1-7 54 16</inkml:trace>
  <inkml:trace contextRef="#ctx0" brushRef="#br2" timeOffset="151173.78">23014 8698 6135 0,'0'0'100'0,"-6"0"46"0,6 0 53 0,0 0 13 16,0 0-83-16,0 0-28 0,0 10-5 0,0 4-36 15,0 4-3-15,0 2 9 0,-5 2-45 0,0 4 25 16,0 1-13-16,1 1-34 0,-1 1-4 0,-1-1-15 16,2-1 9-16,1-3 11 0,0-1-3 0,1-5 3 15,1-1 11-15,1-4-19 0,0-2-4 0,0-4 1 16,0-7-10-16,0 0 2 0,0 0-17 0,0 0-3 15,5 0-14-15,-1-13 18 0,0-2 25 0,2-5 18 16,-1-2 1-16,0-4-9 0,1-1-25 0,-1-3-5 16,0-3-12-16,2-1 13 0,-1-1 38 15,3 0-4-15,-1 1 3 0,0 5-9 0,3 0-2 16,1 5-12-16,-1 5 28 0,2 4-6 0,-4 1-7 16,0 7 6-16,1 7 5 0,-3 0 33 0,1 0 18 15,-1 0 8-15,1 0-15 0,-1 0-8 0,2 10-21 16,-2 3-10-16,2 1 29 0,-1 1-6 0,0 4 9 15,1 4-9-15,-2-1-16 0,-1 3 8 0,-1 5-19 16,-1-1 2-16,-1 0-24 0,0 0 1 0,-3 0 10 16,0-1-3-16,0 0-14 0,0-5-44 0,0-1-32 15,0-3-67-15,0-3-28 0,0-3-67 0,0-5-68 16,0-8-52-16,0 0-123 0,0 0-174 0,4 0-91 16,1 0-201-16,2-8-201 0</inkml:trace>
  <inkml:trace contextRef="#ctx0" brushRef="#br2" timeOffset="151507.18">23544 8569 6054 0,'-6'-9'31'0,"0"1"67"0,-1 1 61 16,-1 7 62-16,-2 0-32 0,1 0-69 0,-1 0-15 16,-2 0-77-16,2 0 8 0,0 0 26 0,-1 0-51 15,2 0 22-15,0 12-14 0,4-2-16 16,2 2 5-16,3-1-12 0,0 2-6 0,5 1-9 15,3 1 33-15,1 0-11 0,4 2 8 0,-1 2 20 16,3 2-33-16,-1-1 27 0,1 2-4 0,0 0-16 16,-1 0-7-16,-1-1 11 0,-3 1-27 0,0-3 7 15,-5 1 43-15,-2-2-12 0,-3 0 25 0,0-2 31 16,-8-1-37-16,-2 0 30 0,-2-2 5 0,-4-1-36 16,-3-1 19-16,-3-4-40 0,0-7-14 0,-2 0 6 15,1 0-15-15,-1 0-12 0,0 0 20 0,3 0-9 16,2-14 10-16,2 2-33 0,3 1-29 0,3-2-25 15,3 1-45-15,3-1-22 0,5-1-43 0,0 1-35 16,0 0-113-16,5 0-99 0,2 4-119 0,3-3-243 16,1 2-206-16,2 0-241 0</inkml:trace>
  <inkml:trace contextRef="#ctx0" brushRef="#br2" timeOffset="151941.01">23701 8586 6487 0,'-7'0'34'0,"-1"-7"72"0,5 7 39 0,-1 0 25 16,0 0 7-16,1 0-52 0,1 0-15 0,0 0 9 16,1 10-36-16,-1 2-5 0,0 4-5 0,-1 3-31 15,2 2 25-15,0 3-14 0,1 1-23 0,0 3 2 16,0 1-46-16,3 0 7 0,2-2-6 0,1 0 7 15,1-1 11-15,2-4-15 0,1-2 16 0,0-2-22 16,0-6 14-16,2 1 13 0,-1-6-20 0,0-7 11 16,2 0-16-16,0 0-27 0,1 0 33 0,-2-13-16 15,2-2 3-15,-1-2 21 0,2-1-20 0,-3-5-2 16,0-1 12-16,2-2-31 0,-4-3 13 0,0-2-1 16,1-2-4-16,-2 0 28 0,-1 0-20 0,2 3 10 15,-3 0 1-15,0 6 16 0,-1 3 7 0,1 3 15 16,-5 6 14-16,0 4-20 0,-2 8 14 0,0 0-15 15,0 0-8-15,0 9 15 0,-6 2-16 0,-1 4 26 16,1 3-4-16,0 4-12 0,0 2 13 16,-2 1-37-16,4 3-5 0,1 1 25 0,0 0-19 15,3 0-1-15,0 0 1 0,0 0-32 0,7-3-44 16,2-1-48-16,0-3-64 0,-1-1-137 0,0-6-74 16,3 0-102-16,-1-5-127 0,2-10-110 0,0 0-85 15,-1 0-193-15,3 0-92 0</inkml:trace>
  <inkml:trace contextRef="#ctx0" brushRef="#br2" timeOffset="152273.72">24185 8734 6122 0,'0'0'46'16,"-8"12"276"-16,2-12-168 0,0 19 26 0,1-3-11 16,2-3-243-16,3 4 180 0,-4-4-43 0,4 1-25 15,0 0-1-15,0-1-34 0,0-2 22 0,0-1 3 16,0-1-11-16,0-9 4 0,0 0 4 0,0 0-10 15,0 0-15-15,0 0-2 0,0 0 11 0,0 0-6 16,0-11 22-16,0-4 4 0,0 1-16 0,-4-4-11 16,4-3 16-16,-6-1-15 0,3-2-4 0,0-5 5 15,0 1-18-15,1-4 9 0,2 2 6 0,0 1 2 16,0 3 2-16,0 4 5 0,6 1-23 0,0 4 7 16,1 5 8-16,-1 2-9 0,1 3 11 15,0 7 4-15,1 0-26 0,0 0 20 0,1 0-15 16,1 0 4-16,2 0 11 0,0 0-1 0,3 0-2 15,-1 9-46-15,2 1-60 0,0-3-74 0,0 3-28 16,1-1-74-16,0 0-18 0,0-1-55 0,0 0-101 16,1 1 2-16,-3-2-61 0,2 1 49 0,-3-1 60 15,2 0-19-15,0-7-80 0,0 10-191 0,0-4-64 16</inkml:trace>
  <inkml:trace contextRef="#ctx0" brushRef="#br2" timeOffset="152674.01">24680 8582 4767 0,'-5'-10'141'0,"-1"-1"70"16,-3 0 39-16,-1 1 67 0,1 1-66 0,-4 1-43 16,1 0-2-16,0 1-42 0,0 7-17 0,1 0 10 15,-1 0-49-15,-1 0-14 0,1 0-12 0,0 0-36 16,-1 0 28-16,0 0 6 0,0 12-33 0,-2 1 23 16,3 1-20-16,0 1 7 0,-1 4 2 0,2 1-30 15,0 4 7-15,4 2-9 0,0 2-19 0,3 0 14 16,2 1-2-16,2-1-30 0,4 0 1 0,2-2 10 15,2-4-24-15,3-2 15 0,1-4 28 0,2-1-40 16,1-3 40-16,1-4-42 0,0-8-23 0,1 0 19 16,0 0-50-16,2 0 35 0,1-12-17 0,-3-1 17 15,1-4 9-15,-1 1-10 0,0-4 31 16,-2 1-32-16,-1-5 26 0,-2-1 4 0,-2 0 6 16,-1 1 7-16,-3-2-2 0,-1 1-3 0,0 4-7 15,-3 0 36-15,-2 5 19 0,0 3 21 0,0 4 8 16,0 3-23-16,-3 6-8 0,-1 0-2 0,-3 0-3 15,1 0 12-15,-1 10-29 0,1 2-9 0,0 2-2 16,-1 2-23-16,2 2 34 0,0 2-4 0,1 1-8 16,2 3 12-16,2-2-26 0,0 0 2 0,0-2-42 15,6-1-53-15,-1-1-36 0,0-2-95 0,2-1-42 16,-1-4-65-16,3-1-120 0,-1-10-98 16,1 7-153-16,3-7-125 0,-2 0-232 0,4 0-47 15</inkml:trace>
  <inkml:trace contextRef="#ctx0" brushRef="#br2" timeOffset="153090.89">24861 8557 5862 0,'0'0'84'16,"-6"0"96"-16,6 0 26 0,0 0 65 0,-5 13-59 16,5-1-78-16,-6 4-4 0,6-1-36 0,0 4-14 15,0 3-22-15,0 0-8 0,0 4-31 0,0-3-6 16,0 1 8-16,0-1-15 0,0-1 1 0,0-2-19 15,0-3 4-15,0-3 4 0,0-4-2 16,0-1 24-16,0-9-14 0,0 0-21 0,0 0-2 16,0 0-21-16,0 0 8 0,0 0 9 0,5 0-4 15,-5-14 0-15,0-1-33 0,5-4 5 0,-2 2 11 16,-3-7-9-16,4-1 27 0,-4-3-7 0,5-1-8 16,1 0 23-16,0 0 19 0,0 0 10 0,0 0 7 15,2 4-33-15,2 2 6 0,1 5-4 0,0 1-1 16,2 5 35-16,-1 1-1 0,-1 4 6 0,2 7-9 15,-4 0 7-15,0 0-5 0,2 0-6 0,-2 0 44 16,-1 0-7-16,1 14 23 0,-2 0 7 16,2 0-45-16,-1 3 12 0,0 0-18 0,-2 3-13 15,1 2 37-15,-2 2-32 0,-1 1-10 0,0 2-2 0,-4 0-17 16,2 0 8-16,-2 0 5 0,0-2 9 16,0-1-61-16,0-1-2 0,0-3-71 0,-4-4-82 15,4-1-38-15,-6-3-69 0,3-2-38 0,3-10-113 16,-1 7-96-16,0-7-140 0,1 0-129 0,0 0-198 15,3 0 3-15</inkml:trace>
  <inkml:trace contextRef="#ctx0" brushRef="#br2" timeOffset="153608.96">25479 8495 5839 0,'-8'-10'84'15,"1"1"53"-15,-2 3 21 0,-2-1 53 0,1 7-28 16,-2-7-43-16,0 7 26 0,0 0-42 0,-3 0-39 16,1 0 23-16,-2 0-45 0,1 0-13 0,-1 0-21 15,0 11-18-15,1-1 11 0,0 2 3 0,0 1 7 16,2 4-7-16,-1 2-4 0,4 3-6 0,1 0 5 16,1 2-9-16,3 1-24 0,2 1 25 0,3-1 2 15,0 1-3-15,5-1 21 0,4-2-39 16,0-1-9-16,3-1 4 0,3-5 11 0,0 0 4 15,4-4 11-15,1-4 4 0,0-8-17 0,3 9 7 16,-1-9-11-16,2 0-6 0,1 0-32 0,0 0 15 16,0-14-14-16,0 1-3 0,1-1 23 0,-3-1-11 15,1-3 16-15,-2 0-8 0,0-6 9 0,-5 1 3 16,1-3 9-16,-4-3 2 0,-1 0-1 0,-4-1-6 16,0 2-6-16,-5 1 18 0,-4 3 14 0,0 2-8 15,0 2-16-15,0 4-1 0,0 4-4 0,-10 5 35 16,-3 0 0-16,-2 7 21 0,-1 0-21 0,-4 0-4 15,-2 0 17-15,2 0-12 0,-2 9 6 0,0 3-7 16,1 1-6-16,1 3-1 0,-1 1 13 16,2 3 14-16,4 1-7 0,0 2-11 0,4 3 6 15,2 1-28-15,5 1 19 0,4 1-10 0,0-1-16 16,5-2 13-16,3-1-22 0,3-1 17 0,3-1 7 16,0-3-14-16,5-5 20 0,1-1-28 0,2-2 3 15,4-2 5-15,0-10-9 0,3 7 11 0,2-7-4 16,2 0-40-16,1 0-1 0,0 0-43 0,1 0-40 15,2-12-23-15,-1 12-122 0,-1-15-92 0,-1 1-162 16,-2 0-205-16,-1-1-252 0,-3 2-434 0</inkml:trace>
  <inkml:trace contextRef="#ctx0" brushRef="#br2" timeOffset="154507">26354 8396 5988 0,'0'0'103'0,"0"0"42"0,0 0 95 15,-5 11 39-15,1 2-63 0,-1 3-29 16,3 4-91-16,-1 4-28 0,0 4-31 0,0 4 6 0,1 2-5 16,-1 5-17-16,0-1 2 0,1 1-35 15,0 1 15-15,2-2 4 0,0-5-9 0,0 0 0 16,0-5-13-16,0-4-69 0,0-4-32 0,0-6-32 15,0-2-108-15,0-12 26 0,4 0-108 0,-4 0-74 16,2 0-66-16,-1 0-193 0,-1-11-18 0,0-3-148 16,0-2-169-16,-4-6 121 0</inkml:trace>
  <inkml:trace contextRef="#ctx0" brushRef="#br2" timeOffset="154707.48">26328 8320 5577 0,'12'-13'59'0,"3"1"63"15,4 2 94-15,-1-1 3 0,3 2 2 0,5-2-48 16,3 2-56-16,3-3 12 0,2 4-54 0,2 0-27 16,0 2-30-16,0 6-22 0,-2 0 4 0,-2 0 32 15,-3 0-23-15,-3 0-17 0,-6 0 15 0,-2 10-41 16,-6 1 10-16,-2 2-19 0,-7-2-54 0,-3 1-44 16,0 1-57-16,0-2-82 0,-11 3-66 0,-1 0-74 15,-3-2-158-15,-2 0-10 0,-3 0-103 0,-2 0-114 16,-3 1-56-16,-1 1 39 0</inkml:trace>
  <inkml:trace contextRef="#ctx0" brushRef="#br2" timeOffset="154876.01">26342 8538 4758 0,'-4'0'65'0,"4"0"111"0,0 0 87 16,0 0 28-16,5 0 6 0,3 0-105 0,2 0-48 16,3 0-19-16,4 0-23 0,3 0-7 0,3-7-15 15,1-1-25-15,0 0-24 0,5 1-7 0,0 0-17 16,0 0 10-16,-3 7-32 0,-1-7 13 0,-1 7-6 15,-2 0-45-15,-1 0-32 0,-3 0-93 0,-3 0-54 16,-3 0-86-16,-4 0-74 0,-3 0-137 0,-5 0-113 16,0 10-63-16,-8-3-178 0,-4 0-50 0</inkml:trace>
  <inkml:trace contextRef="#ctx0" brushRef="#br2" timeOffset="155073.1">26354 8787 5053 0,'-3'10'104'15,"3"-10"81"-15,0 11 55 0,0-11 73 0,9 11-86 16,3-11-2-16,-1 12-36 0,3-12-41 0,2 8-8 16,3-8-85-16,1 0 2 0,3 0-67 0,1 0 7 15,1 0 19-15,1 0-22 0,0 0 18 16,0 0-53-16,-1 0-39 0,0-11-75 0,-3-1-50 0,0 2-15 16,-1 0-82-16,-3-3-23 0,-4 2-71 0,0-3-151 15,-4-1-31-15,-2-2-61 0,-1-1-103 16,0 0-62-16,-3-5 24 0</inkml:trace>
  <inkml:trace contextRef="#ctx0" brushRef="#br2" timeOffset="155257.21">26774 8446 5599 0,'0'0'73'0,"0"0"81"0,0 0 52 16,0 0 35-16,7 11-43 0,0 0-26 0,3-1-37 16,1 3 0-16,3 2-5 0,0 0-48 0,4 4-13 15,-1 1-11-15,1 1-30 0,1 1-13 0,1 0-1 16,0 0-18-16,-2 0-7 0,2-1 14 0,-2 0-48 15,-3-3-54-15,0-1-78 0,-2-2-31 0,-3-3-79 16,-1-3-67-16,-2-9-50 0,-1 7-133 16,-1-7-127-16,1 0-93 0,-1 0-260 0,-1 0-71 15</inkml:trace>
  <inkml:trace contextRef="#ctx0" brushRef="#br2" timeOffset="155440.82">27080 8477 6209 0,'-15'0'61'16,"1"12"43"-16,-1 0 78 0,-2 1 18 0,-3 2-30 16,0 2-38-16,-3 2-68 0,0 4-11 0,-2 0-30 15,1 3 3-15,-2 2-2 0,2 2-8 0,1-4-55 16,5 1-43-16,1-1-95 0,5-1-80 16,2-1-52-16,3-4-41 0,7-3-102 0,0-3-39 15,0-2-128-15,7-2-222 0,2-10-249 0,1 0-7 16</inkml:trace>
  <inkml:trace contextRef="#ctx0" brushRef="#br2" timeOffset="155691.15">27191 8534 6076 0,'0'0'60'15,"-8"0"101"-15,8 0 65 0,-4 0 33 16,4 13-20-16,0 2-64 0,0 4-26 0,0 3-5 0,4 5-32 15,-1 4-24-15,2 3-9 0,-3 5-37 16,1 4-12-16,-1 3-15 0,-2 0-19 0,0 3-11 16,-3-2 3-16,-3 2 15 0,-2-3-18 0,0-1-12 15,-1-3-15-15,-4-3-50 0,2-1-17 0,-1-3-58 16,-3-5-73-16,1-2-46 0,-2-6-103 0,3-4-41 16,-1-4-59-16,-1-3-131 0,1-4-46 0,1-7-62 15,-1 0-124-15,3 0-82 0</inkml:trace>
  <inkml:trace contextRef="#ctx0" brushRef="#br2" timeOffset="155923.53">27134 8451 6189 0,'12'-7'75'0,"4"7"26"0,-1 0 27 15,3-5 44-15,0 5-47 0,3 0-24 0,0 0-11 16,3 0-47-16,-2 12-28 0,-1-2 23 0,-2 2-12 15,-4 1 17-15,-1 0 12 0,-4 2-31 0,-3 0 0 16,-7 1-21-16,0 0 2 0,0-1-15 0,-7 0 19 16,-1 0 8-16,-3-1-30 0,1-2-1 0,-1 0-54 15,-1-2-82-15,2-1-51 0,1-9-58 0,1 8-131 16,1-1-85-16,2-7-55 0,0 0-227 0,2 0-143 16,3 0-247-16</inkml:trace>
  <inkml:trace contextRef="#ctx0" brushRef="#br2" timeOffset="156240.68">27490 8598 5373 0,'9'0'87'0,"-1"0"49"0,0-8 44 15,2 2 82-15,1 6-68 0,0-9-60 0,3 3-34 16,-1-2-58-16,3-1 11 0,1 2 22 0,-1-4 4 16,1 1-6-16,-1 0-22 0,0-3-1 0,-3 0 17 15,-1 0 30-15,-1 0-7 0,-4 0 16 16,-1 0-37-16,-3 1-37 0,-3 1 6 0,0 1 8 15,-5 2 3-15,-1 0-6 0,-3 2-17 0,-2 3-38 16,-3 3 21-16,-2 0 4 0,0 0 15 0,-3 0 7 16,2 0-26-16,-1 8 8 0,-1 2 0 0,2 1-2 15,1 1 12-15,2 2-16 0,1 4-11 0,2-1-12 16,2 2 1-16,0 2 11 0,6 2 11 0,-1 1-9 16,4 0 7-16,0 1-11 0,7 1-9 0,2-2 24 15,2-2-22-15,1 0 5 0,3-2-55 0,0-2-25 16,3-3-63-16,-1-2-58 0,1-4-3 0,0-9-95 15,0 0-20-15,0 0-39 0,0 0-147 0,-2 0-98 16,0 0-140-16,-1-15-155 0,-1 0-129 0,0-3 101 16</inkml:trace>
  <inkml:trace contextRef="#ctx0" brushRef="#br2" timeOffset="156658.09">27863 8381 5181 0,'-3'0'87'0,"-1"0"70"0,1 0 13 15,0 0 49-15,-2 12 16 0,2-2-82 0,0 2 29 16,3 0-20-16,0 4-82 0,0 0 44 0,0 2-42 16,0 2-22-16,0-2-10 0,0 1-14 0,3 0-26 15,0 0-17-15,0-2 18 0,-1-3-37 0,1 0 31 16,0-4 1-16,-3-1-11 0,2-3 24 0,-2-6-30 16,0 0 25-16,0 0-25 0,0 0 13 15,0 0 7-15,0 0 1 0,0 0 3 0,0-9-11 16,0-1-7-16,0 0-16 0,0-3 13 0,4-2-23 15,-4-3 23-15,4-1 11 0,0-1-1 0,1-1-3 16,0-1-7-16,2 0-5 0,1 0 7 0,1 2 20 16,1 1 3-16,0 2-23 0,1 1-7 0,1 5 6 15,-2 0 13-15,1 4-9 0,-1-1 10 0,-2 8-10 16,-1 0 7-16,-1 0 21 0,2 0-3 0,-3 0 9 16,-1 0-6-16,0 11 21 0,-1-2 6 0,0 3 23 15,-1 0-16-15,0 1-27 0,0 1 4 0,-2 1-27 16,0 3-1-16,0-1 5 0,0 1 0 15,0 0-17-15,0 1 7 0,0 1 3 0,0-2-7 16,0 0-7-16,0 0 21 0,0-2-31 0,0-1-60 16,0-3-56-16,0 0-80 0,0-3-52 0,0-3-56 15,0-6-37-15,0 7-99 0,0-7-158 0,0 0-96 16,0 0-180-16,6 0-249 0,2 0 191 0</inkml:trace>
  <inkml:trace contextRef="#ctx0" brushRef="#br2" timeOffset="156974.43">28352 8341 6351 0,'-8'-9'16'0,"8"0"75"0,-11 0 35 0,2 1 8 16,1 1 9-16,-2 0-43 0,3 7-20 0,-3-6-15 16,2 6-9-16,-3-3-22 0,3 3 0 0,-1 0-6 15,0 0 1-15,1 0-15 0,2 0-29 0,0 6 17 16,3 3-5-16,3 0 10 0,0 2 26 0,0-2-20 15,0 3-1-15,0 0-8 0,0 2-3 0,5 2 13 16,2 0-20-16,1 2 15 0,2 0-24 0,-1 2 12 16,1-2 10-16,0 0-1 0,-2 0 19 0,-2 1 8 15,-1-2-4-15,-5-3 7 0,0 1-4 0,-8-1-17 16,-1-1-8-16,-4-2-5 0,-2-1-9 16,-3-2 14-16,-1 0-4 0,-2-2-23 0,0-6-17 15,0 0-45-15,0 0-29 0,1 0-36 0,4 0-77 16,2 0-20-16,1 0-72 0,3 0-49 0,3-10-36 15,3 3-119-15,1-3-89 0,3 2-95 0,0 1-185 16,0-4-142-16</inkml:trace>
  <inkml:trace contextRef="#ctx0" brushRef="#br2" timeOffset="157357.43">28375 8532 4969 0,'17'0'58'0,"1"0"86"0,1 0 66 0,-2-6 65 16,2 6-68-16,-1-8-42 0,1 1-44 0,-1 2-50 15,0-2 35-15,-1-1-14 0,1-1-5 16,-2-1 10-16,-2-2-21 0,0-2-2 0,-1-3-4 16,-1-1-14-16,-3 0 26 0,-1-4-6 0,0 1-21 15,-1 0 34-15,-2 0-40 0,-2 1 6 0,-1 2 12 16,-1 1-20-16,-1 4-3 0,0 2-18 0,-8 3 5 16,-2 3-33-16,-1 5 8 0,-1 0-13 0,-4 0 0 15,0 0 5-15,-4 0-9 0,0 12 31 0,0 0-19 16,-3 1-7-16,0 4 10 0,0 2-24 0,3 2 6 15,-1 2 23-15,3 5 5 0,4 0 11 16,0 1-16-16,5 1 12 0,4-1-10 0,5 0-1 0,0 0 16 16,0 0-15-16,6-4 17 0,2 1-7 15,3-4-6-15,3 1-1 0,1-5-12 0,0-1 6 16,5-1 2-16,2-5 2 0,0 0 6 0,4-4-12 16,1-7 17-16,-1 6-23 0,3-6-8 0,1 0 3 15,-1 0-11-15,-2 0 18 0,0-10-18 0,-2 0-32 16,-1 0-67-16,-4-2-64 0,0 1-123 0,-6-1-98 15,1-3-100-15,-4-1-325 0,-3-2-335 0,-8 3-277 16</inkml:trace>
  <inkml:trace contextRef="#ctx0" brushRef="#br2" timeOffset="158090.35">31305 8101 6172 0,'-5'0'84'16,"1"0"68"-16,-1 6 37 0,3 4 54 0,-2 2-55 16,3 3-54-16,-2 3-25 0,2 5-45 0,1 2-25 15,0 3-5-15,0 4-14 0,0 1-15 0,0 1-2 16,0 0-10-16,0 0 8 0,0 0 2 0,0-3 2 16,0-2 7-16,0 1-32 0,0-4-64 0,4-4-53 15,-4-1-110-15,0-4-81 0,2-1-65 16,1-5-156-16,-1-3-159 0,1-1-183 0,-1-3-424 15,2-4 121-15</inkml:trace>
  <inkml:trace contextRef="#ctx0" brushRef="#br2" timeOffset="158307.16">31601 8482 6813 0,'0'8'60'0,"3"1"50"0,-3 6 21 0,0-1 16 0,0 4-53 16,0 3-53-16,-6 1-23 0,0-1-6 0,-4 2-11 16,2-1 7-16,0-2-9 0,0 0-12 15,-2-4 0-15,3-3-61 0,1-1-42 0,1-2-86 16,1-3-96-16,-1-7-59 0,3 0-127 0,2 0-91 16,0 0-155-16,0-7-147 0,0-3-217 0,0-2 20 15</inkml:trace>
  <inkml:trace contextRef="#ctx0" brushRef="#br2" timeOffset="158657.07">31924 7958 6297 0,'6'0'61'0,"0"-4"87"16,-2 4 27-16,0 0 36 0,-1 7-35 0,1 2-81 15,-2 3-19-15,1 2-37 0,-3 5-29 0,0 2 16 16,0 4-17-16,-8-1 1 0,1 2-2 0,-2 2-5 15,-1-2 0-15,-4 1-6 0,2-1-1 0,-2 1-2 16,1-5 1-16,-1 0 2 0,2-1 11 0,0-2-26 16,3-3 24-16,0-3 1 0,3-2-25 0,3-2 22 15,0-2-36-15,3-3-1 0,0-3-9 0,5-1-9 16,0 0 29-16,2 0 3 0,2-3 20 0,3-1-14 16,1-1 7-16,3 1-10 0,0-2 30 0,3 2-1 15,0-2-11-15,1 3 6 0,1-2-16 0,2 2 12 16,0 1 8-16,2 0 1 0,1 1-7 15,1 0-4-15,0 0-19 0,-1 1 6 0,0 0 5 16,-2 0 1-16,-1 0 21 0,-4 0-32 0,-3 0-31 16,-1 0-78-16,-3 0-81 0,-3 0-65 0,-3 0-86 15,-2-4-49-15,-1 0-121 0,-3-1-123 0,0-2-137 16,-7 2-226-16,-2-3-35 0</inkml:trace>
  <inkml:trace contextRef="#ctx0" brushRef="#br2" timeOffset="158873.51">32108 8049 6093 0,'0'7'48'15,"0"-2"100"-15,0 2 60 0,-5 0 17 0,5 6-26 16,-7 3-70-16,3 4-47 0,-1 3-28 0,1 3-1 16,-1 3-33-16,0 2-3 0,-2 1-1 0,1 2-31 15,1-1 28-15,0-1-26 0,0-1 6 0,-1-2 5 16,1-2-39-16,2-2-32 0,1-2-84 0,2-1-88 15,0-3-79-15,0-4-42 0,5-3-110 0,0-3-75 16,1 0-173-16,1-5-224 0,1-4-191 0</inkml:trace>
  <inkml:trace contextRef="#ctx0" brushRef="#br2" timeOffset="159607.39">32399 8147 5982 0,'-6'-4'60'0,"-1"1"58"0,1 2 84 16,-3 1 42-16,0 0-14 0,-2 5-27 0,-1 2-79 16,-1 2-22-16,0 3-38 0,0 2-6 0,0 1 2 15,-2 2-5-15,1 3-3 0,-1 2-22 0,3 1-12 16,1 0-7-16,2 0-3 0,3-1-7 0,3 2 6 16,3-2-8-16,0-1 3 0,6-3 9 0,-1-1-15 15,4 0 1-15,3-5 4 0,1-3-8 0,0-1 15 16,1-3-16-16,2-5-4 0,0 0 17 15,0 0-1-15,0-5 18 0,1-2-16 0,0-3-15 16,0-1-5-16,-2-3 1 0,2-3 14 0,-1-2-6 16,-3-3 15-16,-2-2-12 0,-1-4-4 0,-1-1 17 15,-4-1-9-15,-1-1 13 0,-1-1-3 0,-1 2-13 16,-2 0 15-16,0 1 5 0,-5 6 6 0,-1 3-4 16,-2 2-31-16,-4 4 5 0,0 4 1 0,-2 3-1 15,-2 3 10-15,-1 2-5 0,5 2-16 0,-1 0 0 16,-1 0-19-16,4 6-20 0,2-1-24 0,2 3-2 15,3 0-28-15,1 0-15 0,2 1-9 0,0 2-49 16,7-2-27-16,3 1-31 0,2 0-78 16,3 0-31-16,2-1 8 0,1 1-90 0,1-1 19 15,4-1-30-15,1-1-49 0,0 0 68 0,2-3 70 16,-1 0 130-16,0 0 116 0,2-3 84 0,0-1 35 16,-2 0 26-16,1 0 22 0,-2-6 85 0,-4-1 89 15,0 2 162-15,-3-2 28 0,-2-1 13 0,-3 2 25 16,-2-3-73-16,-2 1-18 0,-3 1-20 0,-1 1-57 15,-4 0-47-15,0 0-24 0,0 2-43 0,0-2-58 16,-7 5-10-16,0 1-22 0,-2 0-13 0,-1 0 18 16,-1 4-31-16,-3 4 13 0,0 1 3 0,-2 0-27 15,-1 5-7-15,-1 2-20 0,2 3-27 16,-2 1 4-16,4 4 3 0,-1 2-1 0,3 1-5 0,2 1-1 16,5 0 0-16,5 0-4 0,0-1 14 15,5-1 4-15,5-1-16 0,1 1 10 0,5-5-4 16,1-1-18-16,3-2 18 0,3-2-10 0,2-3-2 15,2-3 19-15,1-1-13 0,3-6 15 0,1-3-9 16,2 0-7-16,1-3 7 0,-1-2 3 0,-2-4 23 16,0-5 14-16,-1-1-5 0,-2-5-4 0,-3-1-20 15,-4-6 8-15,-2-5 6 0,-5-3-10 0,-1-4 18 16,-7-3-22-16,-1-3 18 0,-6-1 0 0,0 1-5 16,-11 2 8-16,-3 6-31 0,-6 2 9 0,-4 4-18 15,-6 8-1-15,-4 3-6 0,-4 7-21 0,-3 1-11 16,-1 4-41-16,-1 8-23 0,-2 0-47 0,1 0-65 15,2 10-107-15,3 1-131 0,2 4-195 16,2 2-272-16,2 2-473 0,3 1-49 0</inkml:trace>
  <inkml:trace contextRef="#ctx0" brushRef="#br2" timeOffset="-212142.84">19988 6153 5936 0,'0'0'54'0,"0"0"65"15,0-8 72-15,0 8 62 0,0 0-24 0,0 0-31 16,0 0-35-16,3-3-54 0,0 3-10 0,-1 0-14 16,0 0 1-16,0 0-7 0,0 6-17 0,1 0-18 15,0 1-22-15,0 6-1 0,-1-1 16 16,0 6-9-16,-1 3-19 0,-1 3 16 0,0 2-33 16,0 3 13-16,-4 2-2 0,0 1-23 0,0 1-17 15,-1 0-20-15,1-2-46 0,-3-2-24 0,4-1-51 16,-1-3-32-16,-1-1-56 0,1-4-49 0,0-3-36 15,0-5-168-15,-2-2-124 0,1-1-152 0,-2-9-207 16,1 0-146-16</inkml:trace>
  <inkml:trace contextRef="#ctx0" brushRef="#br2" timeOffset="-211775.47">19690 6048 6574 0,'-9'-10'84'0,"4"0"29"16,0 0 32-16,2 1 20 0,3-1-44 0,0 1-20 16,7 1-11-16,2 1 8 0,4 0-21 0,2 0-14 15,4 3-13-15,5-1-17 0,3 3-11 0,2 2 7 16,4 0-13-16,1 5-5 0,3 4-19 0,2 0 13 16,0 5 0-16,-2 2-5 0,-1 2 16 0,-3 2-25 15,-4 5 8-15,-3 2 2 0,-5 2 4 0,-4 3 3 16,-4 3 10-16,-4 2-20 0,-5 1 12 0,-4 2 6 15,0 1-24-15,-7 1 6 0,-5-1-7 16,-2-2 1-16,-4-1 17 0,-2-3 17 0,-4-1-16 16,-1-4 2-16,-3 0-6 0,-1-6-13 0,-1-3-2 15,0-1-5-15,0-6 6 0,-1-2 17 0,1-5-3 16,0-7 5-16,2 0-9 0,4 0-11 0,-1 0-12 16,2-12-14-16,4-1-15 0,4-3-41 0,0-4-7 15,5-1-8-15,1-1-50 0,4-2-7 0,2-1-69 16,3 0-54-16,0 0-59 0,6 1-164 0,2 2-155 15,0-2-188-15,5 2-316 0,-1 1-26 0</inkml:trace>
  <inkml:trace contextRef="#ctx0" brushRef="#br2" timeOffset="-211325.54">20359 6345 6443 0,'3'0'63'0,"1"0"81"0,-2 0 51 0,-1 0 18 16,1 12-51-16,-1-3-66 0,0 3-47 0,0 1-24 15,-1 3-3-15,0 2-16 0,0-1-3 0,-4 4 12 16,0-1 1-16,1 0 0 0,-1 1 0 0,2-2-5 16,-2-1-12-16,0-4 12 0,2-1 20 0,0-3-3 15,0-1 11-15,0-4-4 0,0-5-13 0,0 0-6 16,0 0-18-16,1 0-8 0,-1 0-14 0,1-10 19 16,0-2 2-16,0 0 27 0,0-5-5 0,1-5-33 15,0-2 18-15,0-3-24 0,0-2 22 0,4-2 4 16,1 2-9-16,1 0 7 0,2 0-6 0,0 5 16 15,2 2 7-15,1 5-5 0,2 0 1 16,-1 5-13-16,2 2-13 0,1 3 8 0,0 2-5 16,0 2 19-16,3 3-9 0,-1 0-3 0,2 0-4 15,1 0-17-15,1 0-1 0,2 8-57 0,2-8-40 16,1 6-68-16,2-6-67 0,1 8-97 0,3-8-159 16,2 5-276-16,-1-5-387 0,0 0-284 0</inkml:trace>
  <inkml:trace contextRef="#ctx0" brushRef="#br2" timeOffset="-210489.36">21614 5942 6365 0,'-6'0'38'0,"3"0"60"0,0 0 35 16,0 0 22-16,-2 0-5 0,1 7-27 0,0 5-24 16,0 2-1-16,-1 3-37 0,-2 7-18 15,-1 1-6-15,1 4-19 0,0 6 9 0,-2 2 12 16,-1 3-28-16,1 1-2 0,1-1-19 0,-3 1-14 15,4 0-15-15,-2-2-16 0,2-3-29 0,0-3-59 16,1-3-12-16,1-5-52 0,0-2-83 0,0-5-87 16,2-4-200-16,-1-4-164 0,0-10-208 0,0 0-308 15,1 0 158-15</inkml:trace>
  <inkml:trace contextRef="#ctx0" brushRef="#br2" timeOffset="-210158.87">21302 5893 6275 0,'0'-9'73'0,"6"-1"65"0,3-1 27 15,4 2 23-15,2-3-35 0,5 2-29 0,4 1-5 16,6 0-24-16,5 1-14 0,3 1-31 0,3 4-27 16,-1-1 12-16,1 4-28 0,0 0-6 0,-3 0 18 15,-4 9-15-15,-4 1 8 0,-4 0 2 0,-4 3-23 16,-4 1 8-16,-4 2 1 0,-2 3 3 15,-6 0 8-15,-6 0-24 0,0 2 10 0,-5 1 3 0,-5 1 11 16,-5-1 9-16,-3 0-25 0,-4 0 13 0,-4-2-9 16,-2 0 1-16,-4-2 29 0,-2 1-29 15,-1-2 15-15,-1-3-6 0,2-1-20 0,1-1 18 16,2-5-28-16,4-1-5 0,1-1-29 0,6-5-29 16,2 0-47-16,6 0-53 0,1 0-66 0,4 0-74 15,2 0-68-15,5 0-72 0,0 0-145 0,3 0-159 16,5 0-149-16,0 0-295 0</inkml:trace>
  <inkml:trace contextRef="#ctx0" brushRef="#br2" timeOffset="-209590.32">21816 6236 6583 0,'0'15'115'0,"-4"0"16"0,-3 2 48 16,0 0-4-16,2 3-105 0,-2-2-18 0,-1 1-22 15,2-2 5-15,1-1-8 0,0-1 8 0,0-2-24 16,1-1 15-16,0-2-7 0,2-2-2 0,0-8 8 16,1 6-9-16,0-6 19 0,1 0-9 0,-1 0-20 15,1 0-4-15,0-9-5 0,0-3-4 16,0-3 19-16,3-4-6 0,0-2-10 0,1-4 7 0,1-1-17 16,0-1-2-16,1-1 14 0,0 2 7 0,2 0-7 15,1 4 10-15,0 1-3 0,1 5-25 16,1 2 23-16,0 3-26 0,-1 3 1 0,-1 3-2 0,-1 2-33 15,-1 3 6-15,2 0-60 0,-3 0-4 16,0 0-18-16,-1 8-55 0,0 2 31 0,-1 0-77 16,1 1-44-16,-2 1-12 0,1 3 15 0,-1 1 43 15,-1-1 65-15,-1 2 92 0,1 0-12 0,0 0 37 16,0 0 70-16,1 0-10 0,2-3 48 0,-1-2 51 16,2-1-19-16,1-2 6 0,2-2-46 0,2-7 41 15,1 0-16-15,2 0-10 0,1 0 49 0,3 0-69 16,-1 0 36-16,4-12 3 0,0-1-11 0,-2 0 10 15,1-4-22-15,1 1 0 0,-3-2-13 0,1 1-6 16,-4-3-6-16,0-1 23 0,-3-1 34 0,-1 3 38 16,-4 0-2-16,0 2-9 0,-7 2-22 0,0 0-11 15,0 3-8-15,-3 2 6 0,-2 4-18 16,-4 3-20-16,0 0-3 0,-2 3-20 0,-4 0 5 16,0 0 9-16,-4 12-10 0,1 0 10 0,-3 3-12 15,-3 2-18-15,1 3 26 0,2 3-23 0,-1 0-2 16,1 3-2-16,4 3-14 0,2-2 7 0,3 2-1 15,5-3 12-15,2 1-9 0,5-1-9 0,0-2 11 16,6 1-16-16,1-5 8 0,4-1-4 0,2 0-41 16,1-5-9-16,4 1-64 0,1-3-45 0,2-5-53 15,1-7-73-15,2 0-69 0,2 0-89 16,1 0-132-16,-1 0-198 0,1 0-255 0,-1-14-241 0</inkml:trace>
  <inkml:trace contextRef="#ctx0" brushRef="#br2" timeOffset="-209341.35">22446 6138 6265 0,'-9'0'37'0,"1"0"71"16,0 0 46-16,0 0 28 0,2 0-9 0,1 8-24 16,1 3-24-16,1 3-5 0,0 4-16 0,3 4-20 15,0 5-6-15,0 5-8 0,0 5-21 0,0 2-20 16,0 7-20-16,0 2-6 0,-6 2-1 0,-2 2 4 15,0 1-28-15,-2 2-64 0,-3-3-16 16,-2 0-91-16,-1-3-34 0,-1-3 15 0,-1-2-16 16,-1-4 1-16,1-3-32 0,-2-5-65 0,2-3-199 15,-2-1-112-15,0-2-174 0,1-4-199 0,1-5-49 16,1-7 154-16</inkml:trace>
  <inkml:trace contextRef="#ctx0" brushRef="#br2" timeOffset="-209092.3">22358 6166 6135 0,'19'-16'43'0,"4"3"70"0,-2 1 33 16,-1 3 14-16,2 4-22 0,-1-2-46 0,-1 2-47 16,-1 5 2-16,1 0-20 0,-4 0-15 0,1 10 27 15,-5 1 4-15,-1 1-11 0,-2 3-6 0,-3 4-4 16,-6 0-36-16,0 2 27 0,0 2-15 0,-9 1 7 15,-2 1 22-15,-1 1-26 0,-4-3 15 0,1 0-39 16,-3-3-9-16,2 1-27 0,-2-3-31 0,1-4-42 16,0-1-83-16,4-2-31 0,1-1-83 0,3-10-106 15,2 7-22-15,-1-7-177 0,5 0-156 16,3 0-159-16,0 0-144 0</inkml:trace>
  <inkml:trace contextRef="#ctx0" brushRef="#br2" timeOffset="-208643.25">22973 6123 5526 0,'-7'-10'88'0,"-1"0"66"0,0 1 58 0,-1 1 42 16,-2 1-37-16,1 2-30 0,1 1-42 0,-1-1-16 15,0 5-24-15,2-3 0 0,-3 3-10 0,2 0-39 16,-1 0-11-16,-1 8-25 0,-1 1-4 0,0 4 29 15,-2 1 8-15,0 3 8 0,1 2-5 16,1 3-14-16,-2 2-5 0,4 1-17 0,1 3-3 16,2-1-7-16,-1-2 1 0,6 1 0 0,-1-4 1 15,3-1-9-15,0-4-12 0,5-2-3 0,3-3 10 16,-1-2 2-16,1-3-3 0,0-7-2 0,4 0-9 16,-1 0 20-16,2 0-9 0,1 0 11 0,1 0-18 15,0-12 3-15,3-3 10 0,-2 0-28 0,3-1 17 16,-3-4-14-16,1-1 19 0,0-1 11 0,-2-2 6 15,0 1-14-15,-2 0-17 0,-2 0 18 0,-2 2-1 16,0 2 15-16,-2 3-16 0,0 4 10 16,-5 3 0-16,1 2-3 0,-2 4 38 0,0 3-29 15,-1 0 10-15,0 0 6 0,-5 8-34 0,1 1 21 16,-1 3-20-16,0 1 3 0,0 3 6 0,-2 2-13 16,1 2 18-16,1 3-7 0,-1-1-14 0,3 2-21 15,0-4-54-15,1 3-39 0,1-3-39 0,1-3-55 16,0-2-43-16,4-3-109 0,1-4-107 0,2-1-89 15,0-7-200-15,1 0-116 0,1 0-318 0,3 0 44 16</inkml:trace>
  <inkml:trace contextRef="#ctx0" brushRef="#br2" timeOffset="-208476.12">23209 6105 6223 0,'-13'11'40'0,"3"4"46"0,0-1-7 0,0 2 30 15,1 1-34-15,2 3-54 0,1-1 7 0,2 2-69 16,2 0-37-16,2-2-32 0,0-2-96 0,0-1-20 16,0-2-117-16,0-3-90 0,0-2-104 0,0-4-133 15,0-5-150-15,3 0-249 0,-1 0 147 0</inkml:trace>
  <inkml:trace contextRef="#ctx0" brushRef="#br2" timeOffset="-208309.36">23140 5955 6554 0,'-8'0'43'16,"3"0"-1"-16,-1 0 24 0,3 0-2 0,-1 8-58 15,4 0 11-15,0-1-33 0,0 3-16 0,9-1-9 16,-2 3-46-16,3 0-48 0,2 0-103 0,0-2-82 16,2 2-122-16,-1-1-145 0,2 1-71 15,0-1-113-15,-1-1-218 0,1-1 29 0</inkml:trace>
  <inkml:trace contextRef="#ctx0" brushRef="#br2" timeOffset="-207857.31">23583 6074 6073 0,'0'-7'65'16,"-4"1"96"-16,-1 0 44 0,-1 1 14 0,-2 3-41 15,1 2-60-15,-1 0-23 0,-3 0-13 0,1 0-26 16,0 0-13-16,-4 0-18 0,2 9 16 0,-1 0 19 15,-1 1-15-15,0 0 11 0,0 3-32 0,-2 4 18 16,3-1-18-16,-1 3 4 0,0 1 8 0,2 2-40 16,1 2 12-16,2-2-7 0,3 2 3 0,2 0 14 15,4-2 4-15,0 1-10 0,4-5-31 16,2-1 6-16,3-2-4 0,1-2 2 0,2-5 38 16,0-8-40-16,2 0 11 0,0 0-30 0,3 0 2 15,-2-8 17-15,4-5-36 0,-1-2 48 0,1-4-30 16,0-4-11-16,1-2 30 0,-2-5-29 0,2-2 31 15,-3-3 5-15,2-4 8 0,-1-4-7 0,-1-2-19 16,-1-3 32-16,0 0-6 0,-1 0 8 0,-2 0 9 16,0 1 1-16,-3 6 1 0,-2 3 52 0,-3 6 7 15,0 8 2-15,-5 5 17 0,0 7-35 0,0 4-25 16,-7 8-7-16,0 0-9 0,-1 8-12 0,-2 4 23 16,-1 5 1-16,1 4-13 0,-1 3 15 0,0 4-1 15,2 3-7-15,0 3 5 0,2 2-11 0,2 2-4 16,1-3-9-16,4 1-4 0,0 0-7 0,0-2-7 15,8-5 2-15,0 0-23 0,3-3-26 0,0-4-46 16,5 1-60-16,0-7-55 0,4-1-61 16,3-3-48-16,2-3-116 0,6-4-200 0,5-5-309 15,3 0-533-15</inkml:trace>
  <inkml:trace contextRef="#ctx0" brushRef="#br2" timeOffset="-207576.32">24321 5799 6280 0,'-9'0'23'16,"2"0"-4"-16,1 0 35 0,3 0 55 0,3 0 4 15,0 0 44-15,9 0-29 0,3 0-54 0,3 0-3 16,3 0-35-16,3 0 6 0,4 0 1 16,4 0-29-16,1 0 1 0,2-5-12 0,2 1-13 0,1 0-31 15,0 0-86-15,-1 4-58 0,-2-6-58 0,-2 1-88 16,-3 0-67-16,-2 1-113 0,-5 0-221 16,-7 4-267-16,-4 0-233 0</inkml:trace>
  <inkml:trace contextRef="#ctx0" brushRef="#br2" timeOffset="-207393.16">24459 5842 6298 0,'-12'12'76'0,"4"1"56"0,1 0 62 0,0 2 25 0,1 2-56 16,1 3-49-16,3 1-48 0,2 4-26 0,0-1-14 16,0 2-25-16,2-1 11 0,3 4-28 0,-1 0 9 15,1-3-7-15,-2 0-72 0,0-1-37 0,-2-2-107 16,-1-2-46-16,0 1-67 0,0-4-93 15,-6-3-195-15,-1 0-158 0,-3-3-208 0,-2 0-247 0</inkml:trace>
  <inkml:trace contextRef="#ctx0" brushRef="#br2" timeOffset="-207224.7">24143 6348 6188 0,'-3'0'44'15,"3"0"85"-15,0-7 38 0,0 7 62 0,4 0-21 16,3 0-70-16,0 0 1 0,2 0-54 0,5 0-41 15,1 0-8-15,4 0-25 0,1 0-6 0,2 0 27 16,3 0-35-16,0 0-28 0,2 0-49 0,-1 0-95 16,1 0-57-16,-2 0-103 0,1-11-110 15,0 2-95-15,-3-1-190 0,-1 1-170 0,-1-1-341 16,0-1 61-16</inkml:trace>
  <inkml:trace contextRef="#ctx0" brushRef="#br2" timeOffset="-206826.44">24643 6084 6589 0,'-7'9'58'0,"0"-1"75"0,3 2 28 15,1 2 35-15,0 3-68 0,3 1-64 0,0 1-20 16,0 4-27-16,0-1 19 0,3 0-13 0,-1 0-16 16,0-1 15-16,0-2-19 0,0-1 4 15,-1-3-11-15,0-3-18 0,0-1 18 0,-1-2 3 16,0-7 12-16,0 7-13 0,0-7-6 0,0 0-31 15,0 0 5-15,0 0 11 0,0-12-23 0,0 0-9 16,0 0-30-16,0-6 0 0,0 0-8 0,0-3 60 16,0-4 31-16,5 1-39 0,-2-1 46 0,4-1-30 15,0-1 12-15,1 3 17 0,4 2-21 0,-1 5 11 16,1 0-6-16,1 5 9 0,2 2 28 0,-2 3 11 16,-1 4-13-16,3 3 12 0,-2 0-9 0,1 0 2 15,-4 0 32-15,-1 0 5 0,1 10-4 0,0 0-1 16,-2 1-29-16,0 1 7 0,-2 1-29 0,-3 3 2 15,1 2 23-15,-2-1-41 0,-2 4 29 0,0 0-28 16,0 1-14-16,-6 0 26 0,1-1-13 16,1-1 10-16,0-1-30 0,0 0-51 0,1-2-46 15,0-3-101-15,3-1-27 0,-3-4-113 0,1 0-107 16,0-4-105-16,2-5-239 0,0 0-182 0,0 0-221 16</inkml:trace>
  <inkml:trace contextRef="#ctx0" brushRef="#br2" timeOffset="-206492.1">25229 6000 5798 0,'-8'-10'54'0,"-1"-1"36"0,-4 3 34 16,0 1 60-16,-3 3-36 0,-1-1-9 0,0 5 8 16,-1 0-52-16,2 0 9 0,0 0-46 0,2 0-39 15,2 0-4-15,1 0-10 0,2 9 6 0,3 0 11 16,2 0 7-16,1 1-16 0,3 2-9 0,0 2 5 15,7 1-33-15,0 1 16 0,2 2 17 0,4-1-21 16,0 3 29-16,3-1-25 0,0 1 16 0,2 0 1 16,-2 0 1-16,0-1 1 0,0-1-3 0,0-2 30 15,-5 0 12-15,-3 0 33 0,-1-3 24 0,-3 1-6 16,-4-2-6-16,0-2-10 0,-7 0-34 16,-3-1-11-16,-3-2 0 0,-1 0-10 0,-2-7-19 15,-3 5 1-15,0-5-12 0,0 0-5 0,0 0 8 16,2 0-15-16,0 0-25 0,1-7-43 0,2-2-7 15,2 2-52-15,0-3-45 0,4 2-48 0,2-2-94 16,3 1-51-16,3-3-122 0,0 1-108 0,0 0-171 16,6 0-351-16,2 0-94 0</inkml:trace>
  <inkml:trace contextRef="#ctx0" brushRef="#br2" timeOffset="-206076.38">25322 5978 6388 0,'-4'0'80'0,"1"0"57"0,2 5 48 15,0 3 52-15,0 0-63 0,-1 0-37 0,2 6-21 16,0 0-27-16,0 4-20 0,0-1 3 0,0 5-22 16,0-1-26-16,3 3 14 0,0 0-19 0,-1 0-5 15,1-2 4-15,1 0-3 0,1-2-13 0,2-1 7 16,0-3-16-16,0 0 9 0,0-5-2 0,1 0-16 15,0-1 16-15,1-4-37 0,-1-6 13 0,1 0 3 16,0 0-4-16,0 0 5 0,3-10-1 0,-2-1-5 16,0-2-12-16,2-4 24 0,-1-2-22 15,-1-3 7-15,1 0 4 0,-1-3 12 0,-1-3 5 16,1 2 9-16,-2 0 15 0,1 1-31 0,0 1 16 16,-2 4 15-16,-1 5 16 0,-1 1 25 0,-1 3 9 15,-3 5-6-15,1 2-13 0,-2 4-3 0,0 0-16 16,0 0 3-16,-5 7-8 0,-1 4-12 0,1 0 11 15,1 3-22-15,-1 4 7 0,-1 2 5 0,2 0 5 16,0 4-7-16,0-2-19 0,3 2 10 0,-1-2-40 16,2 0-29-16,0-1-20 0,5 0-69 0,0-3-27 15,2-2-59-15,1 0-59 0,1-4-89 16,5-5-65-16,-1 0-102 0,2-7-133 0,0 0-33 16,0 0-102-16,2 0-76 0,-1-8 14 0</inkml:trace>
  <inkml:trace contextRef="#ctx0" brushRef="#br2" timeOffset="-205793.09">25801 6199 5576 0,'2'0'101'0,"-2"0"50"0,0 0 43 0,0 0 72 16,-4 0-94-16,0 0-11 0,0 8-13 0,2 0-79 15,-4 0 4-15,3-2-24 0,1-1-6 0,-1 2 20 16,1-7-12-16,0 5 9 0,1-5-27 0,0 0-8 16,-1 0 18-16,2 0-38 0,0 0 20 0,0 0-17 15,0 0 3-15,-4 0 17 0,0-7-23 0,0-3-2 16,2-2-28-16,-2-1 24 0,1-3 8 15,-1-1-6-15,3-4 9 0,0-1-20 0,1 2-8 0,0-2 15 16,0 1 6-16,4 2-5 0,-1 2-6 16,1 5 16-16,3 1-13 0,-2 2-7 0,0 4 22 15,1 3-27-15,-1 2 8 0,4 0-19 0,-2 0-55 16,1 0-18-16,1 0-73 0,4 9-29 0,-1-1-32 16,1-1-55-16,1-1-24 0,1-1-106 0,-1 2-82 15,3-1-116-15,-3-1-123 0,2 1-150 0,-2-2-110 16</inkml:trace>
  <inkml:trace contextRef="#ctx0" brushRef="#br2" timeOffset="-205357.49">26252 5973 5313 0,'-12'-7'106'15,"1"1"81"-15,-1-1 62 0,-1 7-2 0,0-6-53 16,1 3-49-16,1 3-32 0,-1 0 31 0,0 0 0 15,0 0-23-15,-1 0-4 0,0 0-25 0,0 7-22 16,-3 3 30-16,1 0-22 0,-2 4 8 0,-1 1-22 16,0 4-27-16,1 0 6 0,0 4-14 0,2 0-8 15,2 1-1-15,1 1-15 0,2-1-3 0,4 1 12 16,3-3-3-16,3-1 1 0,0 0-15 16,4-4-9-16,1-1 0 0,3-2-7 0,2-3 11 0,1-3-2 15,0-3-13-15,4-5-2 0,-1 0 6 16,3 0 1-16,-1 0-13 0,2-10 14 0,1-1-4 15,-1-1 3-15,2-2 17 0,-3-1-19 0,2-1 9 16,-3-2-3-16,-1 0 9 0,-1-1 8 0,-2-2-7 16,-2 1 9-16,0 2-6 0,-3 1 10 0,-2 1 14 15,0 3 7-15,-3 1-2 0,1 5 17 0,-2 2-16 16,-1 3-14-16,0 2 22 0,0 0-10 0,-4 0 4 16,2 4 4-16,-1 2-34 0,-1 1 5 0,0 2-6 15,1 4 10-15,-1 0 11 0,0 2-25 0,2 1 9 16,1 1-14-16,0 1-12 0,1 0 0 0,0 0-31 15,4-1-63-15,1 0-40 0,-1-3-53 0,2 0-84 16,1-3-39-16,1-1-90 0,2-1-138 16,1-4-143-16,2-5-140 0,-1 0-247 0,2 0-61 15</inkml:trace>
  <inkml:trace contextRef="#ctx0" brushRef="#br2" timeOffset="-204943.19">26458 5964 5895 0,'-6'0'88'0,"2"0"80"0,1 0 60 0,0 7 31 0,0 0-80 16,1 3-38-16,0 2-52 0,2 4 1 15,0-1 3-15,0 3-35 0,0 0 12 0,3 4-42 16,-1 0-11-16,0-2 1 0,-2 2-31 0,0-4 37 16,0 2-18-16,-3-2-8 0,0-2 25 0,-1-2-33 15,0-2 28-15,0-2-19 0,0-1-7 0,0-1-10 16,1-8-7-16,1 4 10 0,0-4-2 0,0 0-7 15,0 0-10-15,1 0-12 0,-1-9-3 0,0 0-3 16,1-2-9-16,1-3 32 0,0-2 3 0,0-1-8 16,0-3 36-16,4 0-14 0,2-1 1 0,1-1 26 15,4 0-32-15,-1 3 17 0,1-1 1 0,3 1 7 16,-1 4 5-16,2 3-19 0,-3 0 4 0,-2 5 16 16,2 0 6-16,-3 2 38 0,0 5-3 15,-1 0 1-15,-2 0-9 0,1 0 0 0,-2 6 7 16,0-1 4-16,1 3 23 0,-3 0-35 0,0 2 12 15,-1 4-27-15,-1 0-9 0,-1 3 8 0,0 0-26 16,0 3 19-16,-5 1-21 0,0 0 20 0,-1 1-19 16,1-1-22-16,1 0-18 0,0-2-51 0,1 1-40 15,1-1-58-15,2-4-45 0,0-1-74 0,0-2-33 16,9-1-84-16,-2-5-75 0,3-6-171 0,1 0-107 16,2 0-144-16,4 0-203 0,1 0 240 0</inkml:trace>
  <inkml:trace contextRef="#ctx0" brushRef="#br2" timeOffset="-204442.25">26952 5978 5813 0,'0'-12'63'0,"0"5"74"0,-4-1 83 16,0 3 59-16,-2 1-33 0,3 1-76 0,-1 0-42 16,-1 3-39-16,1 0-20 0,-1 0 4 0,-1 0-17 15,-2 0-7-15,-1 6 6 0,-2 1 11 0,-2-1-19 16,0 3 5-16,-3 2-26 0,1 1-11 0,0 1-1 15,1 3-4-15,0 0 1 0,1 2 2 0,1 2 8 16,3-1-38-16,0 1 24 0,3 1-3 16,2 0-17-16,4-1 14 0,0 1-9 0,0-2-3 15,5-1 12-15,2-1 10 0,3 0-9 0,2-2 0 16,0-3 3-16,4-2-6 0,1-3-10 0,4 0-7 16,1-7 11-16,1 0-7 0,1 0 12 0,3 0 4 15,-2 0-33-15,1-10 6 0,-1-2-12 0,-1-1 17 16,0-3 4-16,-1-1-2 0,1-4 11 0,-2-1-28 15,3-5 28-15,-1-1-7 0,-1-1 4 0,-1 0 15 16,1 1-17-16,-2 2 24 0,-5 2-2 0,-2 4 20 16,-3 3 6-16,-6 3-8 0,-5 3 11 0,0 3-19 15,-4 0-7-15,-3 3 13 0,-3 3-32 0,-3-1 15 16,-4 2 8-16,-3 1-21 0,-1 0 14 16,-1 0-15-16,-1 6 7 0,-3 4 2 0,0 1 18 15,2 3 8-15,0 0-24 0,2 5 20 0,1 0-5 16,3 3-12-16,4 1 1 0,3 0-5 0,6 1-5 15,5-2-10-15,0 2 25 0,5-1-13 0,4-1-11 16,5-1 26-16,4 0-8 0,3-2 9 0,5-1-2 16,4-3-23-16,3-1-3 0,2-2-28 0,3-4-6 15,-1 0-14-15,3-8-47 0,-2 0-30 0,-1 0-64 16,-2 0-98-16,-2 0-54 0,-2-14-97 0,-3-3-104 16,-1 0-211-16,-4-2-243 0,-5-3-306 0</inkml:trace>
  <inkml:trace contextRef="#ctx0" brushRef="#br2" timeOffset="-202358.63">23032 6777 6684 0,'-4'0'65'0,"2"0"40"16,2 0 33-16,0 11 26 0,0 4-58 0,0 2-27 16,0 2-24-16,0 3-17 0,0 6 5 0,0 3-19 15,0 3 9-15,0 3-10 0,0 1 10 0,-4 2-18 16,-1-1-23-16,2 0 20 0,1 0-35 0,0-4-3 15,0-3-13-15,0-3-44 0,1-3-41 16,1-3-19-16,0-6-56 0,0-4-91 0,-1-3-62 16,0-10-152-16,1 0-106 0,-1 0-145 0,-1 0-286 15,0 0-142-15</inkml:trace>
  <inkml:trace contextRef="#ctx0" brushRef="#br2" timeOffset="-202157.61">22872 6832 6209 0,'0'-8'35'0,"5"-2"78"0,2 0 63 0,1 1 20 0,5 0-7 16,2 2-46-16,4-1-68 0,4 1-11 15,4 0-14-15,3 0-41 0,2 7 6 0,2-5 9 16,1 5-46-16,0 0 23 0,-1 0 9 0,0 0-34 16,-2 0-24-16,-2 0-32 0,-4 9-89 0,-2-1-88 15,-4 1-35-15,-4 2-87 0,-5-2-83 0,-3 3-151 16,-8-1-152-16,0 1-236 0,-5 0-180 0</inkml:trace>
  <inkml:trace contextRef="#ctx0" brushRef="#br2" timeOffset="-201975.05">22955 7115 6000 0,'0'0'82'0,"7"0"73"0,5 0 5 0,1 0 48 16,3 0-51-16,3 0-60 0,3-12-31 0,4 2-46 15,2 3 0-15,2 7-37 0,1-9 17 0,-1 9 21 16,1-10-31-16,-1 10 0 0,-1-8-28 0,-4 8-83 16,-2 0-83-16,-2 0-81 0,-3 0-50 0,-5 0-54 15,-2 0-74-15,-6 0-112 0,-5 0-140 0,-5 0-156 16,-6 0-190-16</inkml:trace>
  <inkml:trace contextRef="#ctx0" brushRef="#br2" timeOffset="-201793.09">22961 7307 5798 0,'-3'0'18'0,"3"11"98"0,0-11 43 0,9 0 69 16,0 11 8-16,5-11-73 0,3 0-39 0,3 9-68 15,0-9-28-15,5 0-3 0,1 10-17 0,1-10 0 16,0 0 8-16,0 0-25 0,-3 0-79 0,1 0-52 16,-1 0-91-16,-3 0-77 0,-2 0-81 0,-2-13-102 15,-4 2-179-15,-2-2-205 0,-3 1-256 0,-1 0 8 16</inkml:trace>
  <inkml:trace contextRef="#ctx0" brushRef="#br2" timeOffset="-201609.02">23422 6958 5900 0,'5'0'71'0,"2"0"85"0,1 0 46 15,2 9 43-15,1 0-46 0,4 2-50 0,2 1-54 16,3 3-50-16,-1 2-7 0,3 1-45 0,1 2 7 15,-2-1 5-15,1 1-24 0,-2 1-5 0,-1-1-63 16,-1-3-93-16,-2-1-56 0,-2-3-107 0,-1-5-100 16,-2-8-24-16,-2 7-198 0,-1-7-79 0,-2 0-103 15,-2 0-259-15</inkml:trace>
  <inkml:trace contextRef="#ctx0" brushRef="#br2" timeOffset="-201426.22">23688 6907 6432 0,'-13'14'63'0,"-1"3"65"16,-2 2 11-16,-4 3 44 0,1 5-38 0,-2 4-85 15,-1-1-18-15,2 3-44 0,-2 1-16 0,3 0 20 16,2 2 8-16,2-4-41 0,4-1-24 0,3-3-86 16,3-2-61-16,5-4-56 0,0-5-104 0,8-6-88 15,1-1-178-15,0-10-140 0,3 0-276 0,2 0-139 16</inkml:trace>
  <inkml:trace contextRef="#ctx0" brushRef="#br2" timeOffset="-201210.18">23842 6953 6919 0,'0'12'50'15,"0"2"58"-15,0 1 35 0,0 2 30 0,0 5-26 16,0 4-52-16,0 5-13 0,0 4-8 0,0 3-42 15,0 5 11-15,0 1-32 0,0 5-14 0,-5-2 20 16,-1 1-27-16,1 0-23 0,-2-4-16 0,-1 0-48 16,1-4-39-16,0-4-25 0,0-4-36 15,-3-4-40-15,3-5-54 0,-1-4-48 0,1-4-113 16,-3-6-107-16,2-1-136 0,0-8-122 0,0 0-308 16,0 0 44-16</inkml:trace>
  <inkml:trace contextRef="#ctx0" brushRef="#br2" timeOffset="-200993.83">23802 6921 6397 0,'19'-8'50'0,"3"8"70"0,0-7 67 0,0 7 22 16,1 0-32-16,1 0-53 0,1 0-64 0,-1 0-25 16,1 14 5-16,-3 0 0 0,-5 2-10 15,0 1 5-15,-6 2-32 0,-3 3-9 0,-8 1 16 16,0-1-1-16,-5 2-4 0,-2-1 1 0,-4 1-34 15,-4-3-9-15,1-3-55 0,-2 0-77 0,-1-4-47 16,0-2-111-16,1-3-77 0,2-9-130 0,0 0-214 16,0 0-247-16,1 0-332 0</inkml:trace>
  <inkml:trace contextRef="#ctx0" brushRef="#br2" timeOffset="-200693.75">24205 7144 6110 0,'14'0'29'0,"0"0"38"16,-2 0 53-16,-2-13-17 0,0 2 5 16,3 1-33-16,-2-2-17 0,1 0 14 0,-1 0-21 15,0-3 29-15,-1 1-21 0,-2-3 15 0,-1 0-8 16,-2 0-6-16,-3-3 8 0,-2 2-2 0,0 0 31 16,-4 2-31-16,-1 1-19 0,-2 5-11 0,-4-1-16 15,1 3-6-15,-3 8 22 0,-1 0 0 0,0 0-16 16,-4 0 9-16,2 14-33 0,-3 0 15 0,0 4 3 15,2 0 16-15,1 4-5 0,1 2 16 16,2 1-14-16,4 2 3 0,2 3 15 0,7-2-57 16,0 2 26-16,5 1-34 0,2-3-8 0,3-1 23 15,2-1-48-15,1-4-19 0,2-3-33 0,0-1-50 16,0-6-39-16,0-12-63 0,0 0-76 0,0 0-89 16,0 0-96-16,0 0-162 0,0 0-82 0,-1-19-242 15,-1 0-191-15</inkml:trace>
  <inkml:trace contextRef="#ctx0" brushRef="#br2" timeOffset="-200309.88">24398 6907 6121 0,'0'14'70'0,"0"-2"72"0,0-2 49 16,0 3 0-16,4 2-38 0,0 3-73 0,2 1-20 15,-1 1 4-15,3 1-9 0,-1 1 8 0,-1 0-22 16,0 0-35-16,-1 0 18 0,1-2-4 0,-2-2-11 15,-1-3-2-15,-2-2-33 0,0-3 18 0,-1-10-3 16,0 0 33-16,0 8 1 0,0-8-35 0,0 0-4 16,-3 0-17-16,-1 0-2 0,1 0-7 0,0-11-15 15,1-4 21-15,0 1-32 0,1-6 24 0,1-4 40 16,0 0-40-16,0-5 49 0,5-1-30 0,1 1-1 16,1-1 24-16,2 2-25 0,1 1 38 0,1 3-4 15,1 3-4-15,1 4-9 0,0 4 6 0,0 2 0 16,-1 4 36-16,0 7 7 0,-1 0 18 0,-2 0-22 15,-1 0 2-15,1 0 27 0,-2 16-13 16,-1-1 28-16,-1 4-42 0,-2 1-23 0,-1 4-22 16,-1 2-24-16,-1 2 21 0,0 2 14 0,-4-1 21 15,0 2-21-15,0-3-53 0,-1 0-57 0,0-4-62 16,1 0-44-16,-1-3-34 0,3-4-64 0,1-3-98 16,1-2-102-16,0-4-125 0,0-8-83 0,5 0-124 15,0 0-211-15,2 0 144 0</inkml:trace>
  <inkml:trace contextRef="#ctx0" brushRef="#br2" timeOffset="-200026.06">24977 6803 6315 0,'0'-17'55'0,"-7"3"68"16,-2 2 42-16,-3 4 39 0,-3 1-58 0,-1 7-29 15,0 0-49-15,-1 0-7 0,-2 0-4 0,2 0-22 16,1 0 2-16,1 9-28 0,1 3-6 0,3-1-22 15,0 2 28-15,5 2-2 0,6 2 17 0,0 1 11 16,0 3-31-16,7 0 1 0,3 3-13 0,1 1 14 16,3 2-17-16,0 1 25 0,-1 0-3 0,3 1-9 15,-3-1 20-15,1-1-37 0,-2 0 0 0,1-5 14 16,-4-1-2-16,-3-6 17 0,-2 1 0 16,-4-5-49-16,0 0 16 0,-8-11-29 0,-1 9 25 15,-4-9-16-15,0 0-55 0,-2 0-19 0,0 0-86 16,-3 0-16-16,1 0-71 0,2 0-134 0,1-16-127 15,1 2-161-15,1 0-125 0,2-1-234 0,1 0-12 16</inkml:trace>
  <inkml:trace contextRef="#ctx0" brushRef="#br2" timeOffset="-199692.86">25050 7057 5755 0,'19'0'99'0,"0"0"5"0,0 0 26 16,0 0 0-16,-1 0-65 0,1 0 16 0,-3 0-36 15,2-12 30-15,-2-1-40 0,-2 1 13 16,1 0 39-16,-3-3-35 0,-1-3 48 0,0 0-21 16,-2-3-4-16,-2 1 13 0,-1-1-14 0,-1 0-7 15,-3 0-18-15,-2 3 9 0,0 3-9 0,-5 2 18 16,-1 2-5-16,-2 5-28 0,-2 6 9 0,-3 0-23 16,-1 0 3-16,-4 0 21 0,1 8-27 0,-2 2-3 15,-2 4 2-15,0 3 0 0,2 3 33 0,-1 2 10 16,4 4 15-16,0 3-19 0,3 3-27 0,2 2-7 15,3 2 2-15,3 0 4 0,5-3 1 0,0 3-14 16,5-4-24-16,3-3 12 0,3-1-2 0,2-4 22 16,4-4-20-16,0-3-20 0,4-4 12 15,2-4-17-15,0-9 22 0,1 0 5 0,2 0-40 16,0 0-8-16,3 0-45 0,1-16-62 0,1 3-64 16,3-1-119-16,0-2-222 0,4-2-344 0,-1 0-598 15,1-2-160-15</inkml:trace>
  <inkml:trace contextRef="#ctx0" brushRef="#br2" timeOffset="-198860.73">30013 6046 5667 0,'-1'-1'82'16,"1"1"83"-16,0 0 87 0,3 0 77 0,0 0-48 16,-1 0-38-16,1 5-62 0,0 3-46 0,1 4-18 15,-2 0-29-15,-1 5-1 0,-1 4-17 0,0 4-9 16,-3 1-26-16,-4 7-18 0,0 2-12 15,-1 3-5-15,-2-1 13 0,1 2-18 0,1-1-25 16,1-1-31-16,2 0-45 0,0-3-40 0,3-2-80 16,2-2-99-16,0-6-68 0,0-2-178 0,2-5-185 15,2-3-220-15,-1-5-430 0</inkml:trace>
  <inkml:trace contextRef="#ctx0" brushRef="#br2" timeOffset="-198643.11">30225 6409 7004 0,'-5'11'50'0,"2"-1"28"0,3 1 30 16,0 2 8-16,0 4-41 0,-5 3-32 0,1 4-22 16,0 1-21-16,1 0 2 0,-1-1-2 0,1-1 2 15,-1 0 7-15,-1-4-39 0,2-1-6 0,1-3-61 16,-2-2-64-16,2-2-54 0,0-2-74 0,1-4-83 15,1-5-79-15,0 0-143 0,0 0-188 0,0 0-164 16,0-9-288-16</inkml:trace>
  <inkml:trace contextRef="#ctx0" brushRef="#br2" timeOffset="-198293.98">30440 6032 6501 0,'0'-4'43'0,"0"2"65"0,0 0 49 16,3 2 41-16,-3 0-46 0,4 5-49 0,-1 2-50 16,-1 3-26-16,3 1 8 0,-2 2-7 0,1 3 24 15,-2 4-23-15,0 2-1 0,-1 0-2 0,-1 2-34 16,0 0 14-16,0-1-12 0,-5 2-4 0,-1-1 29 16,0-1-8-16,1 0-11 0,-2-3-14 0,1-3-25 15,-1-3-17-15,1 0 9 0,1-4-20 0,0-2 28 16,0-2-18-16,3-6 17 0,-2 0 19 15,3 0-7-15,1 0 30 0,0 0-12 0,5 0 11 16,2-9-8-16,0 0-9 0,1 1 0 0,4-1 6 16,0 1 18-16,3-1 7 0,2 1-9 0,3 2-1 15,2 2-23-15,-1-1 8 0,4 1 17 0,0 0-20 16,4 3 16-16,-2 1-24 0,0 0-60 0,-1 0-53 16,-2 0-69-16,-1 0-50 0,-3 0-15 0,-3-5-47 15,-2 0-65-15,-5 1-34 0,-1 1-182 0,-3-2-93 16,-3-1-245-16,-3 0-152 0</inkml:trace>
  <inkml:trace contextRef="#ctx0" brushRef="#br2" timeOffset="-198093.06">30715 6058 6315 0,'-5'5'37'0,"-3"2"76"0,3 1 37 16,-3 3 16-16,2 3-19 0,1 3-72 0,-3 3-28 15,3 4-17-15,1 3-8 0,-1 2-7 0,-2 2-10 16,0 1 6-16,1 1-36 0,1-1-25 0,0-1-54 16,-1 1-92-16,1-3-30 0,0-2-104 0,3-3-99 15,1 0-108-15,1-5-200 0,0 0-185 0,0-5-282 16</inkml:trace>
  <inkml:trace contextRef="#ctx0" brushRef="#br2" timeOffset="-197709.83">30999 6109 6020 0,'-9'-1'50'0,"-1"1"54"0,0 0 61 16,-2 0 52-16,0 3-8 0,0 2-42 0,-1 2-31 15,-2 3-33-15,2 3-32 0,-1 2-2 16,2 4-14-16,-1 3-26 0,2 1-1 0,3 3-10 15,2 2-6-15,2 0 9 0,4-1-20 0,0-1-4 16,6 1-8-16,2-3-6 0,2-2 23 0,4-2-16 16,0-3 3-16,3-1-3 0,0-3-23 0,2-4 18 15,-2-3-8-15,1-6 16 0,1 0 4 0,-2 0-2 16,2-8-4-16,-3-3 8 0,1-1-6 0,-3-2 21 16,1-2-5-16,-4-2-11 0,1-1 3 0,-5-5-5 15,-1-2 4-15,-2-1-9 0,-2-2 14 0,-2 0-5 16,0 0 8-16,0 1 0 0,-5 2-13 15,-2 4-4-15,2 3 5 0,-4 4 3 0,1 4-24 0,-1 2-34 16,-1 3-22-16,-2 1-61 0,2 3-17 16,-1 1-26-16,2 1-78 0,2 0-8 0,1 0-64 0,2 3-65 15,0 2-53-15,4 1-135 0,0 0-32 16,4 1-128-16,1 0-153 0,4-1 80 0</inkml:trace>
  <inkml:trace contextRef="#ctx0" brushRef="#br2" timeOffset="-197359.91">31401 6161 5661 0,'3'-4'109'15,"0"0"65"-15,-1 1 54 0,-2 0 49 0,0 3-49 16,0 0-43-16,-5 0-28 0,-2 0-28 16,0 4-22-16,-2 2-8 0,-3 0 2 0,-2 5-22 0,-2 1-26 15,-2 5-14-15,0 0-35 0,0 4 4 16,1 4 3-16,2 0 7 0,3 1-4 0,4 0-8 15,4 1-3-15,4-1-4 0,0 1 2 0,8-3 10 16,4-3-20-16,3-3-1 0,1-1 17 0,5-3-10 16,1-4 17-16,3-3-5 0,2-7-23 0,2 0 4 15,3-3-1-15,2-5 3 0,0-3 10 0,0-2 1 16,0-3-7-16,0-3-4 0,-2-3 10 0,-1-4-8 16,-5-3 13-16,-1-1 8 0,-3-3 2 0,-6-1 21 15,-2-1 17-15,-7 0 7 0,-7 1-2 0,0 5-4 16,-5 0-28-16,-7 7-5 0,-3 2-7 15,-7 6-3-15,-5 2-3 0,-3 5-11 0,-4 0 5 16,-5 4-31-16,2 3-13 0,-2 0-33 0,0 5-59 16,4 0-51-16,-1 2-123 0,5 0-111 0,2 1-203 15,3 1-380-15,4 3-525 0</inkml:trace>
  <inkml:trace contextRef="#ctx0" brushRef="#br2" timeOffset="40329.64">3640 14626 5964 0,'1'0'45'16,"0"0"53"-16,-1 0 43 0,0 0 28 0,0 0 8 15,0 0-33-15,0 4-27 0,0 2-30 0,0 3-24 16,4 0-2-16,-2 3 2 0,1 4 5 0,-3 2-31 16,0 2-12-16,0 2-26 0,0 1-4 0,0 0 10 15,0 3-1-15,0-1 20 0,-4 0-6 0,3-1-2 16,-3 1-22-16,2-1-42 0,-2-2-26 0,2-2-47 16,-3-2-42-16,0-1-71 0,0-2-97 0,0-4-72 15,-1-2-192-15,-1-3-163 0,0 1-152 0,-4-3-362 16,1-4 197-16</inkml:trace>
  <inkml:trace contextRef="#ctx0" brushRef="#br2" timeOffset="40728.46">3183 14558 5584 0,'0'-13'78'0,"0"0"77"0,8 1 44 16,-1-1 37-16,5 1-73 0,3 0-46 0,4-1 0 15,3 1-17-15,5 2 0 0,2 1-3 0,5 2-40 16,0 2-21-16,5 5-21 0,-3 0-18 0,2 0 15 16,0 0-18-16,-1 10 21 0,-1 2-12 0,-4 2-10 15,-2 3 24-15,-1 4-16 0,-2 2 14 0,-1 2-4 16,-6 1-8-16,1 3 8 0,-4 0-2 0,-3 0 22 16,0 0 2-16,-3 0 16 0,-5 2-3 15,0-2-24-15,-6 3 8 0,0-3 3 0,-5 3 7 16,-2-1 4-16,-4-2-8 0,-6 3-13 0,-1-3 11 15,-3 0 9-15,-2-2 4 0,-5-1-6 0,0-2 2 16,-1-1 1-16,0-3-10 0,1-4 1 0,-2-3-17 16,-1-2-8-16,2-3-2 0,3-3 9 0,0-5-13 15,2 0 1-15,-2-5-8 0,4-3-8 0,3-3 3 16,-1 0-4-16,2-5 7 0,5 1-14 0,2 0-3 16,-1-3-23-16,6 1-32 0,1 0-17 15,1 1-28-15,4-1-28 0,0 1-27 0,8 1-83 16,-1 0-82-16,5 2-109 0,4-1-148 0,2 2-169 15,3 0-257-15,2 4-265 0</inkml:trace>
  <inkml:trace contextRef="#ctx0" brushRef="#br2" timeOffset="41145.26">4114 14864 5368 0,'-7'2'45'0,"5"-1"28"16,1 0 68-16,-3 1 36 0,3 3-38 0,1-2 4 15,-2 3-41-15,2 1-9 0,0 1 19 0,0 2-1 16,0 1-23-16,2-1-14 0,-2 1-15 0,0 0-22 16,0-1 25-16,0 2-14 0,0-4-1 0,0 1-6 15,-4-3-49-15,3 1 39 0,-3 0-16 0,3-4 8 16,1 0 25-16,-1 0-32 0,-1-3 5 0,1 0-8 15,0 0-5-15,-1 0-8 0,2-7 15 0,-3 1-21 16,1-4 7-16,1 0 20 0,-2-3-36 0,1-3 22 16,-1-2-6-16,1-2-21 0,1-1 14 0,-3 0 5 15,4 1-5-15,-1 0 15 0,1 1 5 0,0 3-2 16,5 1 23-16,-2 3-8 0,2 4 26 16,0 0-25-16,1 2-6 0,0 2 12 0,1 1-20 15,1 1 17-15,-1 1 8 0,4 1-15 0,-1 0-5 16,3 0-5-16,-2 0-29 0,4 3-1 0,-2 0 9 15,3-2 9-15,1 2 5 0,-2 0-10 0,5-2-20 16,-1 2-67-16,1-2-38 0,-1-1-98 0,3 0-74 16,-5 0-103-16,3 0-202 0,0 0-242 0,-2 0-480 15,3-5-59-15</inkml:trace>
  <inkml:trace contextRef="#ctx0" brushRef="#br2" timeOffset="41778.51">5265 14439 6475 0,'0'0'87'0,"0"0"55"0,0 0 45 15,0 0 45-15,6 0-102 0,4 0-15 0,1 0-39 0,3 0-36 16,3 0 16-16,4 6-31 0,2-2-2 15,0-2-19-15,0-2 1 0,3 3 5 0,-2-3-10 16,-1 0-5-16,-1 0 0 0,0 0-45 0,-1 0-42 16,-1 0-42-16,-3 0-73 0,-2 0-58 0,-1 0-68 15,-2-4-137-15,-2 1-149 0,-2 1-158 0,-5 2-240 16,-3 0-225-16</inkml:trace>
  <inkml:trace contextRef="#ctx0" brushRef="#br2" timeOffset="41979.27">5336 14512 6025 0,'-4'11'85'0,"0"0"35"15,0 4 51-15,4 0 3 0,-3 2-78 0,3 2-18 16,0 1-61-16,0 3-18 0,0 0 8 0,5 2 3 16,-3 2 5-16,2 0-10 0,-3-2-3 0,-1 2-17 15,0 1-59-15,0-2-18 0,0 1-81 0,0-1-118 16,-5-3-58-16,-2 0-89 0,1-1-145 0,-5 0-70 15,0-2-42-15,0 0-197 0,-1 0-26 0</inkml:trace>
  <inkml:trace contextRef="#ctx0" brushRef="#br2" timeOffset="42162.31">5038 15138 5575 0,'0'-6'112'0,"0"0"63"0,5-1 42 15,1-1 56-15,2-1-54 0,3 2-7 0,0-2-9 16,4-1-49-16,1 2-34 0,2-2-35 0,2 2-33 15,1-1-4-15,3 1-21 0,2 1-13 0,0 1-16 16,1-3-8-16,1 2 2 0,0 0 0 0,-2 1 5 16,2 1-29-16,-2-2-39 0,1 2-67 0,-3 0-95 15,-2 1-51-15,0-3-141 0,-3 1-80 0,-2-1-207 16,-1 2-213-16,-3-2-229 0,1 1-93 0</inkml:trace>
  <inkml:trace contextRef="#ctx0" brushRef="#br2" timeOffset="42710.84">5622 14740 5983 0,'-5'0'68'0,"4"0"74"0,1 6 53 16,0-1 37-16,0 1-50 0,0 2-44 0,0 0-59 16,0 5-30-16,0-2 6 0,1 4-10 0,0 2 1 15,2 2-13-15,-2-1-16 0,-1 0-24 0,0-1 12 16,0 2 5-16,0-2-12 0,0-2 17 0,0-1-22 15,0-1 7-15,0-1-1 0,0-3-10 16,0-1 11-16,0-3-19 0,0-1-10 0,0-1-23 16,0-3-22-16,-4 0-15 0,4 0-28 0,0-8-7 15,0 0-1-15,-1-2 15 0,1-2-27 0,0-2 3 16,0-2-5-16,0-3 2 0,4 2 57 0,-1-4 35 16,1 1-18-16,3 0 32 0,0 3-4 0,1 0 0 15,1 2 25-15,1 2 1 0,0 3 34 0,0 2 4 16,-2 1 29-16,-1 4-47 0,1 1 58 0,-2 2-3 15,1 0 48-15,-2 0 34 0,-2 6-58 0,1 3 26 16,0 0-61-16,-2 1 34 0,2 4-18 0,-3 0-13 16,1 1 3-16,1 0-31 0,-3 5 35 0,1-3-28 15,1 1 27-15,-2 0-35 0,0-1-23 0,0 0 0 16,0 0-34-16,0-5 36 0,0 1 8 16,0-2-1-16,0-3 12 0,0-1-31 0,0-3-24 15,0-4 35-15,0 0-26 0,0 0 30 0,0 0 6 16,0-5-25-16,0-4 9 0,3 1-6 0,-2-3 3 15,3-2 5-15,-1-1 4 0,1-5-7 0,1 0-7 16,1-1-4-16,2-2 9 0,0 0-2 0,2 0-5 16,2 1 0-16,0 1-1 0,0 4-4 0,1-2 27 15,1 4-4-15,0 1-8 0,-2 1-1 0,2 1-1 16,-3 4 3-16,-3 1 4 0,0 1-4 0,-1 1-55 16,-3 2-25-16,1 2-53 0,-2 0-40 15,-1 0-15-15,-2 7-57 0,1-2-91 0,-1 2-47 0,0 2-217 16,0 1-127-16,0 0-229 0,-4-1-216 15</inkml:trace>
  <inkml:trace contextRef="#ctx0" brushRef="#br2" timeOffset="43111.81">5915 14974 5658 0,'3'0'76'0,"2"0"101"16,0 0-8-16,1 0 34 0,2 0-45 0,-1 0-111 16,6-6 24-16,-1 0-48 0,2-1-9 0,2 0-2 15,0-2 8-15,1-1 6 0,-1-1-22 0,1 0 29 16,-3-3-54-16,1 0 29 0,2 0-18 0,-2-1 1 16,-2-2 11-16,-1 1-7 0,1-1 33 0,-2 0-43 15,-4 0 44-15,-1 1-40 0,-2 0 3 0,-4 2 23 16,0 2-36-16,0 3 45 0,-6 1-26 0,0 4 19 15,-4 0-2-15,0 3 13 0,-1 1 14 0,-3 0 13 16,2 5 16-16,-4 2-35 0,1 2 35 0,-1 1-7 16,0 2 5-16,-1 0 18 0,2 3-42 15,-1 1-16-15,2 2 1 0,2-2-16 0,1 3 11 16,2 1-6-16,2 0-8 0,3-1 6 0,4 0-7 0,0 0 8 16,4-1-15-16,3-3 5 0,2 0-4 15,2-2-13-15,1-1 13 0,0-2 0 0,4 0-18 16,-3-4-16-16,3 0-55 0,-3-2-76 0,3-4-55 15,0 0-96-15,1 0-74 0,0 0-104 0,0-7-202 16,0 1-96-16,1 0-247 0,2-2-177 0</inkml:trace>
  <inkml:trace contextRef="#ctx0" brushRef="#br2" timeOffset="43578.38">6567 14772 5253 0,'0'-9'84'0,"0"-2"92"15,-3 1 60-15,-2 0 62 0,0 0-31 0,1 1-37 16,-1 1-34-16,-3 1-51 0,2 2-15 0,0 1-16 16,-2 1-30-16,-1 3 12 0,-1 0-33 0,-1 4-25 15,-1 0 3-15,0 3-8 0,-3 4 14 0,2 2-1 16,-3-1 17-16,2 2-29 0,-3 3-8 0,2 3-6 15,1 1-2-15,1 0 11 0,0 3-2 0,1-1-11 16,3 0-26-16,2 0 17 0,0-1-14 0,4 1 15 16,3-3 13-16,0 0-19 0,0-3 0 0,8-1-8 15,-2 0-5-15,5-4-1 0,-1-1-11 0,3-1-24 16,0-3-44-16,3 1-54 0,-2-2-44 0,5-6-70 16,-1 0-3-16,0 0-84 0,4 0-107 15,-3-9-97-15,1 0-231 0,-1-1-155 0,1-3-199 16,-2-2 33-16</inkml:trace>
  <inkml:trace contextRef="#ctx0" brushRef="#br2" timeOffset="44145.03">6701 14751 5803 0,'-5'0'81'0,"-4"0"44"0,0 0 32 0,1 0 36 15,-1 6-59-15,1 1-11 0,-1 1 0 0,1 3-1 16,-1 1 1-16,1 1-35 0,0 2 6 0,2 2-37 15,0 1 0-15,2 1-5 0,2 1-38 0,2-1 12 16,0 3-21-16,0-2 2 0,5 1 17 0,2-3-31 16,-1-1 0-16,4-1 6 0,-3-2-4 0,4-1 7 15,-1-4 5-15,2-1-9 0,-1-2-11 0,0-2 7 16,2-4-8-16,-3 0 9 0,-1 0-28 0,2-8-10 16,-2 0 2-16,-1-5-23 0,1-1 12 0,0-1 10 15,-1-2 9-15,-2-1 1 0,-1-2 37 0,2-1-5 16,-5-2-24-16,1 3 16 0,-2-3 3 15,1 2-2-15,-2 1 12 0,0 3 6 0,0 0-16 16,0 3 5-16,0 2 18 0,0 0 6 0,0 4-33 16,0 0 18-16,0 4-23 0,0 0-3 0,0 2 11 15,0-1 9-15,0 3-11 0,0 0 11 0,0 0 11 16,3 0-13-16,2 0 23 0,-2 0-36 0,3 0 10 16,2 0-4-16,-1 5-20 0,0-1 30 0,3 2 10 15,1 2-16-15,0 0 9 0,1 2 2 0,-1 1-35 16,-1 2 24-16,2 1 24 0,-3 0-29 0,0 2 40 15,0 0-12-15,-1 1-29 0,-2 0 23 0,-1 0-14 16,0-2 9-16,1 2 1 0,-2-2-17 0,1-1 7 16,0-5-13-16,-1 2-3 0,2-2 30 0,1-4-30 15,-2-1 24-15,-1-1 24 0,1-3-19 16,-4 0 23-16,1 0-11 0,1-7 1 0,-3-1-17 16,2-2-6-16,1-2 5 0,-2-3-3 0,2-2-6 15,0-1 7-15,-1-4-22 0,1-2-6 0,1-1 21 16,1 0-8-16,0 0 14 0,0 3 2 0,3 0-15 15,-1 5-10-15,-1 3-6 0,-1 2-24 0,0 4-27 16,-1 2-31-16,1 2-67 0,-2 4-50 0,-1 0-77 16,0 0-103-16,0 0-98 0,0 5-205 0,-2 3-205 15,0-1-318-15</inkml:trace>
  <inkml:trace contextRef="#ctx0" brushRef="#br2" timeOffset="44728.44">7122 15015 5240 0,'7'0'78'0,"2"0"68"0,3-7 50 0,1-2 20 15,2 1-96-15,2-4-48 0,3 1-28 0,1-2 23 16,1-1 7-16,1-1-5 0,-1-2 6 0,-4-1-57 16,0-1 35-16,-1-2 20 0,-2-3-11 0,-3 1 9 15,-1-1 10-15,-4-1 0 0,-2 3-19 0,0-2 19 16,-4 5-2-16,-1 1-22 0,0 4 4 15,-4 4-6-15,-1 4-23 0,-2 2-24 0,-3 4 8 0,-1 0 0 16,0 7-21-16,-2-1 51 0,-1 2-10 16,-2 5-14-16,1 1 24 0,1 1-26 0,2 2 23 15,-2 4 6-15,5 0-17 0,-1 1-5 0,4 2-21 16,0-1-6-16,2 3 10 0,4-2-7 0,0 1-2 16,0-3-4-16,5 0-1 0,1-1-22 0,1-2-32 15,-1 1-43-15,2-6-54 0,0-2-33 0,2 1-38 16,-4-6 14-16,2-2-34 0,1-5-61 0,1 0-10 15,-1 0-19-15,1-5-18 0,0-3 63 0,1-4 14 16,1 3 81-16,-3-3 27 0,0 0 70 0,1 2 136 16,-1-2-19-16,-1 4 137 0,-2 2 78 0,2-1-13 15,-3 3 81-15,-1 2 3 0,1 2-19 0,-3 0 0 16,0 0-94-16,0 6 2 0,-2 1-43 0,1-1-33 16,-1 2 26-16,0-1-74 0,0 1-16 15,0 0-19-15,0 1-17 0,0-2 11 0,0 0-4 16,0 0 16-16,0-2-12 0,2-2 1 0,-2-3-18 15,2 0-8-15,1 0 21 0,-3 0-8 0,2 0 18 16,0-6-13-16,1-1-6 0,-1-2 14 0,1-2-14 16,1-5 9-16,0 0-4 0,2-3-34 0,0-4 28 15,1-1-14-15,0-3-20 0,3-1 31 0,0 0-11 16,1 2-1-16,1-2 5 0,1 6 14 0,1 2-14 16,1 3-6-16,-1 5 22 0,3 4-44 15,-5 1 10-15,2 3-31 0,-2 4-47 0,-2 0-43 0,0 0-84 16,-3 0-39-16,2 0-97 0,-2 5-54 15,-1 1-81-15,0 1-149 0,1 1-89 0,1-1-172 16,0 3-173-16</inkml:trace>
  <inkml:trace contextRef="#ctx0" brushRef="#br2" timeOffset="45178.36">8036 14791 5024 0,'-10'-13'92'0,"0"1"68"0,3 1 89 0,-4 2 42 16,1-1-69-16,1 1-38 0,-1 2-41 0,0 2-40 15,2-1 9-15,-2 4 25 0,-3 2-30 0,2 0-8 16,-1 0-7-16,-2 6-25 0,-1 1-8 0,1 5 18 16,1-2-5-16,-2 3-17 0,1 2-6 0,0 3-14 15,2 2-1-15,1 1-15 0,2 1 10 0,2 2-19 16,3-2-16-16,0 1 4 0,4-1-6 0,0-2 22 15,5 1-1-15,2-3 9 0,0-3-17 0,2-1-18 16,1-4 14-16,-2 0-24 0,1-5 2 0,3-2-13 16,-1-3-65-16,1 0-2 0,1-6-32 0,1-2-15 15,4-4 27-15,-3-2-32 0,2-3 30 16,0-2-16-16,-3-1 44 0,0-4 5 0,0-1 13 16,-2 2 61-16,0-1-3 0,-2 3 42 0,-2 2-6 15,1 2 23-15,-3 3 32 0,-4 2 44 0,1 5 55 16,-2 3 5-16,-1 4-33 0,0 0-17 0,-5 6-23 15,4 4-31-15,-5 2-21 0,2 0-5 0,2 3-32 16,-2 1 4-16,3 2 11 0,1 0-23 0,0-1-4 16,0-1-9-16,0 0-5 0,6-2-27 0,-3-2-21 15,1-1-27-15,0-4-70 0,1 0-66 0,-2-2-38 16,2-5-97-16,1 0-72 0,1 0-37 0,0-5-219 16,-1 0-127-16,0-4-279 0,5-4-38 0</inkml:trace>
  <inkml:trace contextRef="#ctx0" brushRef="#br2" timeOffset="45647.18">8218 14379 5654 0,'-5'0'71'0,"-1"12"98"0,2-3 61 0,-1 4 16 16,2 3-49-16,1 1-52 0,2 3-43 0,-2 3-8 15,2 2-11-15,0 4-9 0,4 3-4 0,-4 0-9 16,3 3-7-16,-3 0-25 0,0 0-18 0,0 0 0 15,0-4-6-15,-3 0-9 0,-2-2 9 0,1-3-8 16,0-3-2-16,-1-3 7 0,1-4-18 0,1-2-12 16,-1-4-8-16,2-2-30 0,-1-4-3 15,3-4-3-15,-2 0-32 0,2-5-2 0,0-4 6 16,0 0-18-16,5-6 12 0,0 1 37 0,0-6-11 16,1-1 24-16,3 0 56 0,0-1-14 0,2-1-8 15,1 3 12-15,1 0 11 0,0 2-4 0,0 3 32 16,2 3 2-16,-2 4-45 0,-1 1 5 0,2 2 27 15,-3 5 15-15,2 0 8 0,-2 0 30 0,0 0-9 16,1 5-20-16,-2 2 24 0,-1 1-19 0,2 2-5 16,-2-1 25-16,-4 5 6 0,1 0 11 0,-2 2-3 15,-2 1-28-15,-2 0-26 0,0 3 6 0,0-1 15 16,-6 0 20-16,-2-1-2 0,1 1-20 16,0-2-26-16,-4-1-9 0,1-2 7 0,0 0 6 15,-2-3 7-15,0 1 7 0,-2-4 3 0,1 0-22 16,-2-4 8-16,0-1-14 0,-2-1-19 0,3-2 18 15,-2 0-7-15,1-5-9 0,1 1 1 0,0-3 1 16,2-2-49-16,1 2-8 0,2-2-45 0,2-1-56 16,0-2-28-16,1-1-83 0,6-1-75 0,0-1-93 15,0-1-124-15,4-1-190 0,2 0-216 0,2-1-285 16</inkml:trace>
  <inkml:trace contextRef="#ctx0" brushRef="#br2" timeOffset="45863.67">8530 14461 6093 0,'0'0'86'15,"0"0"71"-15,-6 0 63 0,2 7 10 0,4 3-62 16,0 3-34-16,-1 4-42 0,1 4 1 0,0 0-29 16,0 4-31-16,0 1-15 0,0 3-7 0,0 0 9 15,0 3-19-15,0-3 12 0,0 2-15 0,-7 0-10 16,2-2-39-16,-1-1-62 0,1-2-89 15,-3-3-54-15,1 1-68 0,1-3-136 0,-1-4-110 16,1-2-228-16,-3-1-188 0,3-5-230 0,3 0 120 16</inkml:trace>
  <inkml:trace contextRef="#ctx0" brushRef="#br2" timeOffset="46227.8">8619 14956 5044 0,'8'0'132'0,"3"0"72"0,-5 0 80 0,2 0 4 15,0-6-80-15,1 1-51 0,3 0-60 0,1-2 25 16,3 2-48-16,3-3-7 0,-1 0 1 0,4-3-23 16,-2 1 8-16,0-2-4 0,-1-1 4 0,0-2-9 15,-4 1 8-15,0-2-10 0,-2-2-1 16,-2-2 5-16,-1 1-2 0,-3-1 4 0,-1 1-4 16,-2-1-7-16,-1 2-11 0,-1 2 10 0,-2 2-18 15,0 4-7-15,-6 2 2 0,-3 2-16 0,-3 3 0 16,0 3 6-16,-2 0-6 0,-4 0 10 0,-2 7-3 15,-1 1-3-15,-2 2 29 0,-1 2-30 0,1 3 26 16,1 0 19-16,1 3-21 0,0 3 31 0,4 0-25 16,3 4-2-16,4 0 13 0,2 1-12 0,2-1 15 15,6 1-9-15,0 0-18 0,6-3-3 0,-2 1-4 16,3-2-5-16,4-4 3 0,1-1-1 0,1-2-14 16,3-2 5-16,1-3-5 0,5-1 6 15,2-4-2-15,4-1-18 0,-4-4-26 0,5 0-46 16,-2 0-53-16,2-7-62 0,-3-1-102 0,-1 0-141 15,-1-2-142-15,-2-2-282 0,-1 1-285 0,-1-1-225 16</inkml:trace>
  <inkml:trace contextRef="#ctx0" brushRef="#br2" timeOffset="46879.21">9611 14558 5298 0,'0'0'116'15,"0"0"103"-15,5 0 66 0,-1 0 70 0,0 0-50 16,0 6-75-16,0 2-52 0,1 2-41 0,0 4-58 16,-2 1-22-16,-1 1-10 0,0 4-31 0,-2 4-2 15,0 1-2-15,-7 4-16 0,-1-3 1 0,1 3 4 16,0-1 3-16,-1-1-1 0,-1-1-49 0,1-3-55 15,0 0-35-15,2-4-85 0,-4-3-32 0,3-2-55 16,-1-3-144-16,1-3-105 0,0-4-226 0,1 0-268 16,0-4-179-16</inkml:trace>
  <inkml:trace contextRef="#ctx0" brushRef="#br2" timeOffset="47178.45">9412 14476 6177 0,'12'-10'105'16,"3"2"76"-16,1 1 38 0,2 3 16 0,5-1-92 16,1 0-39-16,2 5-40 0,4 0-23 0,3 0-10 15,0 0-27-15,-1 0-6 0,1 11 8 0,-3-1 24 16,-1 5-9-16,-3 2 1 0,-5 2-5 0,-3 5-19 16,-4 1 1-16,-3 4 11 0,-4 0 10 15,-3 0-9-15,-4 1 31 0,0 0-4 0,-8-1-12 16,-2 1 22-16,-2-2-27 0,-3-2 5 0,-2-1 3 15,-2-1-26-15,-2-3 17 0,-3 0-24 0,0-3 9 16,-3-2 14-16,0-3-17 0,1-2 16 0,2-3-26 16,-1-4-11-16,1 0-16 0,2-4-49 0,1 0-3 15,3-7-73-15,3 0-57 0,0-3-65 0,4-2-80 16,-1-2-111-16,4-3-103 0,5 1-188 0,3-1-290 16,0 2-190-16</inkml:trace>
  <inkml:trace contextRef="#ctx0" brushRef="#br2" timeOffset="47512.17">9996 14880 4509 0,'12'0'74'0,"-1"0"76"0,-1-5 48 16,0-2 58-16,0 1-71 0,0-2-8 0,1-1-22 15,0-1-24-15,-1-1 22 0,0-2-68 0,-1-1 25 16,-1-3-45-16,0 1-3 0,-4-2 24 15,0-1-30-15,-4-1 19 0,0-1 6 0,0 0-6 16,0 1 17-16,0 5 1 0,-6 1-19 0,-2 2-33 16,-1 5-13-16,1 3-16 0,-4 4 19 0,-3 0 37 15,0 6-15-15,-1 2 25 0,0 1-39 0,0 4-6 16,-1 1 16-16,3 1-18 0,0 2 25 0,2 3 2 16,2 0-41-16,0 2 6 0,4 1 0 0,3 0-19 15,3 0-2-15,0 0-12 0,4-2 4 0,1-1 6 16,5-2 10-16,0 1 5 0,2-5-24 0,2 1-9 15,0-6-28-15,3 1-29 0,-1-3-53 0,0-2-63 16,3-5-70-16,0 0-54 0,1 0-49 0,-3-5-64 16,1-1-40-16,1-5-152 0,-2-1-121 0,1 0-151 15,-3-5-204-15</inkml:trace>
  <inkml:trace contextRef="#ctx0" brushRef="#br2" timeOffset="47944.7">10299 14427 5715 0,'-5'0'20'0,"0"0"115"0,1 0 39 0,-1 10 86 16,1 1 23-16,-2 2-92 0,4 2 2 0,-1 4-53 15,3 4-40-15,0 2-7 0,0 2-27 0,0 3-22 16,4 2-16-16,0-2-19 0,1 1-7 0,0 1-3 16,0-5-1-16,0 1 10 0,-1-2-1 0,1-3-10 15,1-1 10-15,-4-4 5 0,0-3-21 0,1-2-5 16,-1-3 24-16,0-4-32 0,-2-1 5 15,0-2-9-15,0-3-55 0,0 0 18 0,0-5 1 16,0-4-14-16,0 0 11 0,0-3-13 0,0-4-19 16,0-1 17-16,0-4-3 0,0-2 18 0,0 1 25 15,6 0 5-15,1-1 18 0,3 1 1 0,-1 5-4 16,0 3 36-16,2 2 2 0,0 4-4 0,-1 1-2 16,3 2-24-16,-1 5 5 0,4 0 13 0,-4 0 13 15,2 0 20-15,1 8 13 0,1 2-14 0,-5 2 7 16,0 2 8-16,-2 2-8 0,0 0 19 0,-3 2 3 15,-2 1-25-15,-4-1 20 0,0 1-12 0,0-1 15 16,-5 0 0-16,-1 0-32 0,-4-3 2 16,-1 0-19-16,-1-2-10 0,0-1 4 0,-1-2-15 15,-2-3 7-15,0 0 5 0,0-2-25 0,1-2-32 16,1-3-63-16,-1 0-65 0,0 0-38 0,2-7-24 16,1-1-31-16,0-2-99 0,-1-1-113 0,2-2-221 15,-1-2-207-15,1 1-275 0,3-3 46 0</inkml:trace>
  <inkml:trace contextRef="#ctx0" brushRef="#br2" timeOffset="48111.19">10520 14657 5486 0,'15'0'79'0,"-2"-3"93"0,5-1-6 0,-1 4 30 16,1-5-109-16,1 5-59 0,-1-3-28 0,4-2-38 15,-2 1 37-15,1 0-57 0,0 0-20 0,-2-1-77 16,-2-1-122-16,-1 0-146 0,0-1-75 0,-4-1-67 15,-1-1-78-15,-3 0 30 0,0-2-193 0,-3-2-7 16</inkml:trace>
  <inkml:trace contextRef="#ctx0" brushRef="#br2" timeOffset="48295.88">10738 14287 5263 0,'-10'0'122'15,"2"7"97"-15,0 1 28 0,1 4 80 0,-1 2-71 0,2 1-28 16,1 4-3-16,1 2-35 0,1 6-41 15,1 2-51-15,2 2-27 0,0 4-18 0,0 1-17 16,0 3-6-16,3 1-14 0,-1 2-16 0,-2-3 0 16,0 0-4-16,0-1 2 0,0-1-25 0,-5-1-15 15,0-3-50-15,-2-1-70 0,0-4-51 0,1-1-106 16,1-7-65-16,1-2-117 0,-1-2-188 0,4-7-149 16,1 1-237-16,0-4-120 0</inkml:trace>
  <inkml:trace contextRef="#ctx0" brushRef="#br2" timeOffset="48628.83">11043 14667 5615 0,'3'-10'100'16,"-3"-2"35"-16,0 6 71 0,0 0-8 0,-8 1-73 16,-1 1-17-16,3 1-39 0,-4 3 5 0,0-3-10 15,-2 3-19-15,0 0 0 0,-3 0-9 0,2 5-16 16,0 1 4-16,0 1-3 0,-1 2-9 0,3 0 2 15,2 1-4-15,2 1-16 0,2 3 12 0,5-2 12 16,0 2-12-16,5 3 1 0,2 0 6 0,2 0-7 16,5 0 6-16,-1 2-10 0,1-1-2 15,1 1-1-15,-2 0 1 0,2-2-2 0,-4 0-1 0,-3-1 18 16,1-1 35-16,-5-1 20 0,-2-1 19 0,-2-4 7 16,0 0 8-16,-6-1-2 0,-6-2-8 15,-1-1-10-15,-2-1-31 0,-2-4 7 0,-4 0-33 16,-1 0-11-16,0-3 1 0,0 1-29 0,-1-5 15 15,3 2 6-15,0-4-23 0,2 1-34 0,3-1-47 16,1-1-83-16,2-1-113 0,1 0-120 0,2-1-230 16,3-1-335-16,2 1-550 0,2-2-14 0</inkml:trace>
  <inkml:trace contextRef="#ctx0" brushRef="#br2" timeOffset="49294.18">11678 14514 5673 0,'3'-3'104'16,"1"3"68"-16,0 0 115 0,-1 0 26 0,-1 0-69 16,0 0-25-16,-1 6-73 0,1 3-31 0,-2 3-3 15,0 3-38-15,-5 4-23 0,0 3-3 0,0 2-16 16,-1 3 6-16,-2 0-3 0,1 2-11 15,0 2-21-15,0-1-5 0,1 0-8 0,-1-2 9 16,2-2 5-16,1 1-13 0,1-3-27 0,0-3-26 16,0-2-25-16,1-3-73 0,-1-2-31 0,-1-2-65 15,-1-3-80-15,2-3-80 0,-1-3-100 0,-1-3-146 16,1 0-92-16,-1 0-96 0,-1-6-227 0,1-3 139 16</inkml:trace>
  <inkml:trace contextRef="#ctx0" brushRef="#br2" timeOffset="49494.5">11458 14591 6008 0,'6'-9'91'0,"0"0"37"15,3 0 65-15,3 0 31 0,0 0-71 0,3 1-13 16,5-1-71-16,2 3-37 0,4-1-20 0,-2 0-23 16,4 1 5-16,-1 0 15 0,2 1-1 0,-1 1-18 15,-1 4 14-15,-2-5-44 0,-1 5-39 0,-3 0-47 16,-2 0-51-16,-5 0-88 0,-2 0-53 0,-3 10-110 15,-5-3-123-15,-4 2-103 0,0 1-103 0,-9 0-175 16,-2 2-94-16</inkml:trace>
  <inkml:trace contextRef="#ctx0" brushRef="#br2" timeOffset="49678.73">11492 14790 5345 0,'-4'4'99'16,"4"-1"86"-16,0-3 27 0,7 0 20 0,0 0-34 15,2 0-67-15,4-4-5 0,3-1-15 0,4 3-55 16,0-4-7-16,4 1-31 0,3 0-18 0,-1 1-7 16,2 1-13-16,-1-2 3 0,1 1 7 0,0 1-55 15,-4 1-65-15,2 2-71 0,-5 0-53 0,-1 0-20 16,-4 0-71-16,-2 0-50 0,-5 2-141 0,-5 2-63 16,-4 2-50-16,0-1-111 0,-8-1-66 15,-1 2 67-15</inkml:trace>
  <inkml:trace contextRef="#ctx0" brushRef="#br2" timeOffset="49861.09">11547 14972 5118 0,'0'4'71'0,"0"-1"94"0,6-3 51 0,-1 0 30 16,2 0-36-16,2 0-70 0,4 0-44 0,2 0-48 16,3 0-21-16,-2 0-26 0,5 0-2 0,0 0 6 15,2-4-24-15,1 0 48 0,0-1-65 0,0 1-74 16,0-3-51-16,-2 2-79 0,0-3-40 15,-1-1-20-15,-4 1-146 0,0-1-124 0,-4-3-100 0,-1 2-87 16,-1-2-162-16</inkml:trace>
  <inkml:trace contextRef="#ctx0" brushRef="#br2" timeOffset="50060.98">11981 14674 5339 0,'6'0'70'0,"0"0"107"16,1 0 88-16,0 5 29 0,2 2-21 0,0 0-69 15,3 2-54-15,1 1-9 0,1 3-38 0,4 1-35 16,3 1-38-16,-1 1-24 0,1 2-2 16,3-1-5-16,-1-1 10 0,0 0-14 0,-1 0-21 0,-2-2-47 15,-5-1-86-15,0-1-50 0,-3-3-117 0,-3 0-22 16,-1-3-28-16,-3-2-106 0,-1-1-121 0,-4-2-163 16,0-1-289-16,0 0-31 0</inkml:trace>
  <inkml:trace contextRef="#ctx0" brushRef="#br2" timeOffset="50244.18">12230 14669 5800 0,'-16'10'76'0,"0"1"69"0,-5 2 82 0,-1 4 4 16,0 0-30-16,-3 4-67 0,-1 1-59 0,1 3 7 15,-2-1-73-15,4 2 14 0,1-2-20 16,1 1-13-16,3-3 10 0,2-1-54 0,7-2-67 0,1-2-81 15,8-2-92-15,0-2-80 0,0-4-163 16,10-2-173-16,-1-2-178 0,2-5-321 0,5 0 117 16</inkml:trace>
  <inkml:trace contextRef="#ctx0" brushRef="#br2" timeOffset="50494.45">12388 14744 6377 0,'0'6'106'16,"0"1"59"-16,0 1 55 0,0 3 21 0,0 5-62 15,4 3-38-15,-3 3-46 0,1 3-6 0,-1 4-25 16,-1 2-12-16,0 3-21 0,0 2-21 0,-4 5-14 16,-1 1-12-16,-1 3 13 0,-1 1 1 0,-3 2-3 15,1 0-13-15,-1-1-43 0,-3-1-6 0,2-2-33 16,0-6-1-16,-3-3-6 0,3-3-54 0,-1-7-57 15,0-2-44-15,-1-6-68 0,3-5-84 0,-1-2-48 16,1-6-203-16,1-4-92 0,0 0-160 0,1-8-213 16</inkml:trace>
  <inkml:trace contextRef="#ctx0" brushRef="#br2" timeOffset="50727.55">12397 14682 6242 0,'21'-7'113'0,"1"1"47"16,2 1 17-16,-1 3 24 0,1 2-113 0,0 0-4 16,1 4-18-16,-4 4-24 0,0 0 25 15,-1 4-41-15,-6 3 9 0,-1 3-11 0,-5 0-8 0,-8 2-11 16,0 1-6-16,0 1 15 0,-6-1-8 0,-4 1 10 16,-2-1-10-16,-3-1 4 0,-2-1-24 0,1-1 10 15,0-2-20-15,-2 1-79 0,3-4-50 16,0-2-127-16,0-1-53 0,2-2-49 0,2-4-144 0,3-1-139 15,1-3-165-15,1 0-309 0,3-4-14 16</inkml:trace>
  <inkml:trace contextRef="#ctx0" brushRef="#br2" timeOffset="51080.14">12753 14855 4988 0,'8'0'84'15,"-1"0"44"-15,2 0 58 0,0 0 28 0,4-4-91 0,1-2-41 16,0 0-24-16,1-1-17 0,1-1 28 0,-2-1-4 16,1 1-47-16,-3-2 5 0,2-1 37 15,-3 0-1-15,-2-1 53 0,-1 0-48 0,-1-2-38 16,-1 2 25-16,-2-1-18 0,-4 0 49 0,0 1 12 16,0 2-28-16,0 2 21 0,-10 1-16 0,-1 2-39 15,0 5 29-15,-3 0-25 0,1 0-5 0,-2 5 22 16,1 0 9-16,-2 3-8 0,3 3 4 0,-2 0 6 15,0 4-20-15,4 2-4 0,1 1 1 0,4 1-8 16,-2 3 0-16,5-1-5 0,3 3-7 0,0-2-12 16,2 1-7-16,4-1 9 0,1-2-8 0,3 0 2 15,1-1-2-15,2-2-14 0,1-2-15 0,0 1-38 16,2-6-73-16,-2-1-53 0,2-1-62 0,-3-2-68 16,4-6-67-16,-2 0-132 0,2 0-169 15,-5-6-134-15,3 1-239 0,-1-4-108 0</inkml:trace>
  <inkml:trace contextRef="#ctx0" brushRef="#br2" timeOffset="51494.72">13135 14737 5005 0,'-2'0'130'0,"1"5"91"15,1-1 95-15,0 1 45 0,0 4-65 0,0-1-48 0,4 4-80 16,2 1-26-16,-3 1-69 0,3 1-27 15,-2 0 8-15,1-1-18 0,-3 2 14 0,-2-2-16 16,0-1-18-16,0 0-11 0,-6-4-18 0,3 1 21 16,-1-3-18-16,0-1 15 0,3-2-1 0,-3-2-27 15,2-2-13-15,-1 0-7 0,1 0-3 0,0-3-1 16,2-2 10-16,-4-2-11 0,1-2 7 0,0-1-3 16,1-2-1-16,0-3 0 0,-1-1-15 0,3-4 11 15,-4-2-15-15,4 0 10 0,0-2 43 0,0-2-28 16,5 2 55-16,2-1-25 0,2 2-13 0,-2 3 38 15,4 0-24-15,1 3 28 0,-1 5-10 0,0 0-4 16,2 5 41-16,-3 0-4 0,1 4 10 16,0 3 23-16,-3 0 13 0,0 0-11 0,1 8-6 15,-2 0 2-15,1 3-39 0,-1 0 17 0,1 3 5 16,-1 1-10-16,-1 3 3 0,-1 2-20 0,0-1 5 16,-2 3-18-16,0 0-3 0,-3 1-2 0,0 2 4 15,0-3-10-15,0-1-15 0,-5 1 20 0,-1-3-14 16,3 1-39-16,-1-6-40 0,-1 1-90 0,1-3-66 15,-1-1-41-15,2-2-52 0,1-3-100 0,0-2-109 16,2 0-170-16,0-4-139 0,0 0-229 16,3 0 1-16</inkml:trace>
  <inkml:trace contextRef="#ctx0" brushRef="#br2" timeOffset="51828.17">13689 14657 5557 0,'0'-9'71'0,"-7"0"29"0,-1 2 58 0,-2 0 12 0,1 2-17 16,-2 1-15-16,-1 2-23 0,2 2-2 0,-3 0-21 15,1 0-4-15,-3 0-49 0,2 0 1 0,1 7-30 16,0 0-11-16,1 1 34 0,2-1-40 0,1 2 5 16,5 1-7-16,0 3-6 0,3 1 26 0,0 0 5 15,0 1 0-15,6 1-19 0,2 2 1 0,1 0-22 16,-2 0 28-16,1 2 6 0,2-2-5 15,-3-1 5-15,2 1-11 0,-2-2-4 0,0-2 4 16,-1-1-8-16,-1-1 9 0,0-4 1 0,-3-2-8 16,-1 0 29-16,-1-2-11 0,0-2-4 0,-4-2 11 15,-2 0-7-15,-1 0-14 0,-2 0-2 0,1-5 16 16,-1 1-55-16,1-4-47 0,-3 1-49 0,2-1-107 16,1-1-56-16,1 0-67 0,-1 1-83 0,3-1-128 15,2 1-91-15,0 2-118 0,1-1-163 0,2 1 48 16</inkml:trace>
  <inkml:trace contextRef="#ctx0" brushRef="#br2" timeOffset="52179.27">13673 14854 3618 0,'13'1'113'0,"0"2"75"16,2 0 85-16,-2-1 73 0,1-1-61 0,0 0-34 16,3-1-41-16,-2 0-47 0,1 0-28 0,-1 0 5 15,3-7-7-15,-1 2-17 0,2-3 20 0,-1 2-24 16,-3-3-41-16,2 1 9 0,-3-2-26 0,3-2 17 15,-2-1-3-15,-2-3 6 0,0 0 11 0,-3 0-3 16,-1-3 32-16,-3-1-16 0,-3 2-1 0,-1 1-2 16,-2 2-27-16,0 1-3 0,-6 2-28 0,-2 4-32 15,-2 0 17-15,-2 4-10 0,-1 1 1 16,-1 3 10-16,-3 0-6 0,0 0 4 0,-2 7 14 16,3 1 5-16,-3 4-4 0,1 2 7 0,1-1-26 15,2 4-9-15,3 2 11 0,0 2-14 0,2 1 32 16,2 2-3-16,2 1-11 0,3-1-3 0,1-1-7 15,2 1 0-15,0-2-19 0,0-1 13 0,5-2-25 16,2-2 16-16,1 0 18 0,2-2-18 0,1-4 10 16,6 1-11-16,0-1-2 0,4-2 13 0,3-4 4 15,-1 0-22-15,3-3-30 0,0 1-38 0,0-3-53 16,-1 0-50-16,-2 0-50 0,1 0-104 0,-2-7-84 16,-2-1-149-16,-1 0-257 0,-2-1-269 15,-2 2-291-15</inkml:trace>
  <inkml:trace contextRef="#ctx0" brushRef="#br2" timeOffset="52811.44">15349 14413 6199 0,'0'0'93'16,"0"0"97"-16,0 0 45 0,0 0 38 0,0 9-69 15,-5 0-64-15,2 3-21 0,0 3-25 0,1 3-15 16,0 3-24-16,-1 3-33 0,-1 3-14 0,1 2 1 16,1 1-5-16,0 1 7 0,-1 0-3 0,-1-1-9 15,1 1-9-15,1-3 10 0,1 1-44 16,1-4-45-16,0 0-51 0,0-4-103 0,0 0-84 16,0-4-127-16,5-2-211 0,0-3-291 0,0-2-483 15,0 0 14-15</inkml:trace>
  <inkml:trace contextRef="#ctx0" brushRef="#br2" timeOffset="53028.4">15570 14818 6640 0,'-4'5'60'0,"1"1"54"0,0 3 36 15,-3 1-19-15,2 3-49 0,1 1-41 0,-2-1-47 16,1 6 25-16,-1-2-24 0,-2 1-33 0,1-1-47 16,-1 0-80-16,1-2-70 0,0 2-98 0,1-5-55 15,1-2-127-15,1-3-193 0,0 2-197 0,3-4-377 16</inkml:trace>
  <inkml:trace contextRef="#ctx0" brushRef="#br2" timeOffset="53394.7">15741 14526 6623 0,'10'-9'70'0,"3"1"63"15,3 2 28-15,-1 1 25 0,4 1-66 0,1 2-63 16,1 2-26-16,0 0-34 0,1 5 4 0,-3 2 2 15,1 1 12-15,-4 5-2 0,-2 0-20 0,-4 2 7 16,-2 2-11-16,-4 0 20 0,-4 3 0 0,0-1 3 16,-6 0-29-16,-3 0 3 0,-1-1 17 0,-3 0-3 15,1 0 19-15,-2-3-20 0,0 1 1 16,2-2-13-16,0-2 24 0,1 0-3 0,3-2-5 16,0-1 5-16,4-3-11 0,1 2 6 0,3-3-11 15,0-1 14-15,3-3 1 0,5 2-2 0,0-3 7 16,3 2-18-16,1-2-14 0,1 0 24 0,4 0 5 15,-1 0 2-15,3-3 1 0,0 3-49 0,2-3-37 16,-1 0-53-16,0 2-70 0,-1-2-51 0,2 0-85 16,-3-1-53-16,2 0-57 0,-3-2-189 0,0 1-103 15,-2-3-233-15,0-1-234 0</inkml:trace>
  <inkml:trace contextRef="#ctx0" brushRef="#br2" timeOffset="53747.87">16306 14500 5706 0,'-6'0'110'0,"-1"0"67"0,-1 0 57 0,-1 0 52 15,1 5-75-15,-1 2-43 0,1 2-38 0,-1 2-37 16,1 0-20-16,1 4-8 0,-1 2-20 0,1 2-5 16,2 1 0-16,2 2-20 0,1-1 12 0,1 2 6 15,1 0-25-15,0-1 7 0,0 0-7 0,6-3-26 16,1 1 14-16,0-3 6 0,3-1-5 0,0-2-6 15,2-4-6-15,2 0 2 0,-1-5 6 0,4 0 8 16,-2-5 0-16,3 0-14 0,-4-5-3 0,2 0 14 16,-2-5 3-16,0 0-13 0,-2-2 3 15,-1-3 4-15,-4-3-2 0,-1-2 15 0,-2-1-18 16,-2-6 3-16,-2 2 0 0,0-3 7 0,0-1 11 16,-6 2-8-16,0 0-3 0,-1 6-1 0,-1 1-22 15,1 6-8-15,-2 1-8 0,0 5-30 0,0 3-6 16,0 2-44-16,2 3-9 0,-1 0-27 0,2 0-58 15,6 0 2-15,-5 0-61 0,5 5-49 0,0-1-79 16,4 1-178-16,1 0-136 0,4 0-147 0,0 0-247 16,3 2 141-16</inkml:trace>
  <inkml:trace contextRef="#ctx0" brushRef="#br2" timeOffset="54111.25">16812 14503 5803 0,'0'-6'79'0,"0"-1"83"16,-8 2 68-16,0 3 63 0,0-1-69 0,-1 3-40 16,0 0-55-16,-1 0-35 0,1 0 10 0,-3 0-5 15,2 6-13-15,0 1-7 0,-2 1-1 0,0 3-26 16,0 2-7-16,-1 3-9 0,1 2-27 0,1 2 1 16,2 2 4-16,0 1-11 0,4 1-17 0,-2 2-7 15,7-2 12-15,0 0 5 0,0 0 21 16,7-2-14-16,2-2-7 0,1-2-9 0,3-2 18 15,-1-3 11-15,5-3-5 0,0-2 8 0,1-3-25 16,1-5-4-16,1 0 1 0,0-3 8 0,-1-4 8 16,3-1 1-16,0-3-4 0,-2-3-10 0,1-1-1 15,-3-2 14-15,-1-5 5 0,0-2-5 0,-4-5-8 16,-1-2-4-16,-5-3 20 0,-4-2 18 0,-3-1 12 16,0 1-13-16,-7 2-7 0,-4 2-21 0,-3 3 3 15,-2 6 1-15,-3 2-8 0,-3 6-3 0,-2 5-5 16,-4 2-11-16,-1 5-38 0,-1 3-55 0,-4 0-53 15,0 5-89-15,0 5-115 0,-2-1-162 0,1 2-314 16,-1 3-371-16,-3 7-322 0</inkml:trace>
  <inkml:trace contextRef="#ctx0" brushRef="#br2" timeOffset="55578.29">3847 16262 5052 0,'6'-5'103'0,"-1"2"60"0,-1-1 75 16,0 1 41-16,-1 0-79 0,0-1-20 0,-2 0-43 15,-1-2-15-15,2 1-18 0,-2 0 9 0,0-3-10 16,0 1-13-16,-6-3-5 0,0-1-49 0,1-1-12 15,-2-3 6-15,0-1-7 0,-5-1 9 0,1 0 9 16,-4 0-31-16,-1-3 13 0,-1 4 4 0,-1-2-17 16,-1 2 11-16,-4 2-1 0,1 2 1 0,-1 4-19 15,-3 2 5-15,1 6 9 0,1 0-19 0,-4 8 21 16,1 4 13-16,-1 4-30 0,0 6 20 0,-1 4-15 16,2 4-3-16,1 4 16 0,0 3-15 15,2 2 11-15,6 2-21 0,-1 2 12 0,6 0 11 16,1 1-15-16,6-3 11 0,6 0-22 0,0-1-5 15,0-2 19-15,8-1-3 0,4-1 6 0,2-3 6 16,3-1 3-16,1-4-15 0,4-2 7 0,3-3 1 16,1-2-13-16,0-3 8 0,2-3 5 0,1-3-32 15,1-4 30-15,-1-2-14 0,3-2-10 0,-1-4-2 16,-3 0-68-16,-1-4-33 0,-1-2-47 0,0-2-67 16,-4 0-38-16,-3-6-57 0,0 1-105 0,-4-3-89 15,0-1-120-15,-6-1-151 0,2-1-202 0,-4-2-74 16</inkml:trace>
  <inkml:trace contextRef="#ctx0" brushRef="#br2" timeOffset="55911.17">3912 16453 5415 0,'2'4'70'0,"2"1"86"16,1 0 82-16,-2 2 43 0,0 5-33 0,3-2-55 15,-3 3-72-15,0 1-13 0,0 0-34 0,1 3-14 16,-1-2 11-16,-3 2-9 0,1-3-8 0,-1 1-2 15,0-3-15-15,0 0-11 0,0-3 1 0,-4-1-18 16,3-2 16-16,-2 0-15 0,2-4 7 0,-1 1 30 16,2-2-29-16,-1-1 26 0,1 0-23 0,-2-4-19 15,2-1 6-15,-1-2-30 0,1-4 18 0,-1 1 8 16,1-5-4-16,0-4 3 0,0-1-7 16,0-1 5-16,0-4-2 0,5 3 6 0,2 1-3 15,-2-1-12-15,6 3 15 0,-4 2-2 0,4 2-4 16,1 1 0-16,-1 4-16 0,1 0 40 0,4 1 7 15,-1 4-10-15,2 0 13 0,-1 2-45 0,3 1 5 16,0 2 19-16,1 0-8 0,3 0-10 0,0 5-6 16,2 0-4-16,1 0-38 0,-1 1-19 0,2 0-69 15,-2-1-102-15,2 0-126 0,-1-1-127 0,0-2-304 16,-3 2-329-16,0-4-285 0</inkml:trace>
  <inkml:trace contextRef="#ctx0" brushRef="#br2" timeOffset="57244.44">6054 16064 6364 0,'-5'6'11'0,"5"-6"75"15,0 0 43-15,0 0 39 0,0 0-1 0,8 0-12 16,0 0-41-16,3 0-29 0,3 0-7 0,6-7-44 16,3-2 16-16,6-1-21 0,4-3-5 15,2-1-19-15,5-3-15 0,2 0 15 0,0-3-12 16,2 1 6-16,-2 0-16 0,0 2-34 0,-3 0-60 15,-1 3-53-15,-4 3-87 0,-4 0-72 0,-3 4-58 16,-2-1-165-16,-3 4-167 0,-7 1-223 0,-2 3-285 16,-7 0 55-16</inkml:trace>
  <inkml:trace contextRef="#ctx0" brushRef="#br2" timeOffset="57477.94">6429 16083 5813 0,'0'8'79'0,"0"0"71"0,0 2 57 0,0 3 61 16,0 2-43-16,-6 5-59 0,6 2-47 0,-5 2-27 15,1 2-22-15,1 5 7 0,-2 0 4 0,0 5-53 16,0-2-4-16,-3 2-5 0,3 0-22 0,-1-2 11 16,2-1 1-16,0-1-16 0,1-2-3 0,1-3 11 15,2-1-31-15,0-3-53 0,0-3-77 0,0-4-109 16,0-2-128-16,4-3-148 0,0-5-187 0,-2 0-158 15,1-6-272-15,0 0-57 0</inkml:trace>
  <inkml:trace contextRef="#ctx0" brushRef="#br2" timeOffset="62227.77">6632 16365 4758 0,'3'-4'82'0,"-1"1"7"15,0 1 88-15,0 1 76 0,-2 1 28 0,3 0 19 16,-3 0-52-16,0 8-47 0,0 2-58 0,0 1-19 16,0 3-8-16,0 4-32 0,0-1-35 0,0 6-17 15,0 0-9-15,0 4 32 0,0-1 6 0,-5 4-13 16,2-1 11-16,-1 0-39 0,-1-1 5 0,1-1 9 16,0-1-25-16,-1-4-7 0,2-4-9 15,-2-1 11-15,2-4-10 0,1-5 31 0,0 0-8 16,1-4-21-16,-1-1 17 0,2-3-29 0,0 0 9 15,0-6 22-15,0-1-32 0,0-2 16 0,0-2-9 16,3-2-15-16,-3-6 36 0,2-2-14 0,-2-4 3 16,0 0 11-16,0-4-8 0,0-1-6 0,0 0 0 15,4-2-7-15,1 1 7 0,-1-1 17 0,3 6-6 16,-1 1 7-16,1 3-10 0,0 3-14 0,1 3 4 16,-2 4 10-16,-1 3-2 0,-1 2-7 15,-1 1 6-15,0 3-21 0,0 1 10 0,-1 2 9 16,1 0 7-16,2 0 5 0,-3 0-11 0,4 3 15 15,1-3-18-15,1 4-5 0,0-1 4 0,3-1 1 16,0 0-11-16,0 2 20 0,3-1-12 0,-1 0-2 16,1 1 4-16,1-1 3 0,-2 2 0 0,2 1 7 15,0-2 7-15,0 1-43 0,2 0-21 0,-4-1-32 16,1 0-21-16,-1-1 0 0,-2-1 7 0,0 0-35 16,0-2-9-16,-4 0 2 0,3 0-3 0,-3 0 47 15,1 0-27-15,0 0 9 0,-1 0-5 0,0 0 3 16,1 0 73-16,-2 0-16 0,-1-2 16 0,-3 0 31 15,3 0-28-15,-5 0 36 0,1-1 37 16,-1 2-67-16,0-1 60 0,0-1 5 0,0-1-30 16,0 0 100-16,-4-1-38 0,1 0 11 0,2 0 45 0,-2 0-17 15,2 0-3-15,0 2 24 0,-2-1 17 16,1 1-32-16,1 1 0 0,1 1-16 0,-4 1-36 16,1 0-16-16,-1 0 2 0,-2 0-12 0,1 6-12 15,-1-1 25-15,-2 4 5 0,-1-1-5 0,-2 4 6 16,0 1 2-16,-1 3 6 0,1 3-7 0,-1 1-5 15,-3 2-16-15,4 0-11 0,3 2-12 0,-3 0-1 16,7 0-11-16,2 0 9 0,2 0 1 0,5-2-10 16,1-3 13-16,3-2-7 0,0-2 0 0,2-2 3 15,2-4 0-15,-3 0-15 0,1-5 8 16,-2-3 13-16,2-1-12 0,-1 0-5 0,1-4 4 0,-1-4-8 16,1 1 8-16,1-3-16 0,0-3-1 15,2 0-18-15,-1-3-14 0,0 0 6 0,-2-1 12 16,-1-2 0-16,2 0 13 0,-5-1 33 0,0 1-24 15,-2 0 18-15,-1 1-6 0,1 2-6 0,-4 2 18 16,1 3 0-16,1 3 16 0,-3 2-7 0,0 3-3 16,0 3-6-16,0 0-9 0,0 0 6 0,0 5-11 15,-5 1 18-15,0 2 1 0,1 1-13 0,0 2 14 16,-1 1-19-16,1 5-7 0,0-2 10 0,1 2-1 16,0-1-1-16,0 1-7 0,3 0 9 15,0-2-8-15,0 0-44 0,6-1-40 0,-3-4-76 16,2 0-95-16,0-3-26 0,1-2-61 0,3-1-127 0,-1-2-133 15,-1-2-100-15,1 0-206 0,3 0-232 16,0-7 189-16</inkml:trace>
  <inkml:trace contextRef="#ctx0" brushRef="#br2" timeOffset="62627.43">7388 16386 5147 0,'-4'-8'22'0,"2"3"111"0,-2-2 48 16,0 2 25-16,-1 2 19 0,0-1-98 0,0 1-41 16,-2 3 17-16,0 0-7 0,1 0 30 0,-1 7-5 15,-4-2-3-15,1 2-28 0,-1 5-35 0,0 1 28 16,-2 2-28-16,0 3 20 0,0 2 14 0,-1-1-34 16,3 3-13-16,1 2-17 0,1 0-10 0,1 1-2 15,3-1 1-15,2-2-3 0,3-1-22 0,0-2 20 16,7-2-9-16,0-2-7 0,2-3 12 0,2-5-15 15,1-2 14-15,1-5 1 0,1 0 11 0,1-3 3 16,-1-5-14-16,3-3-1 0,0-3-9 0,0 0-6 16,0-3 9-16,0-3-7 0,0-2-1 0,-2-3-7 15,-1-1 13-15,-2-2 21 0,-4-2-19 16,-1-5 2-16,-2 0 10 0,-5-4-16 0,0 0 13 16,0 1 2-16,-2 1-10 0,-4 2-7 0,2 4 26 15,0 6-3-15,-1 4-10 0,-1 6-7 0,-2 4-15 16,2 5-49-16,0 6-10 0,-1 0-12 0,0 0-68 15,-1 10-20-15,1-1-45 0,1 4-70 0,1 1-42 16,0 0-96-16,-1 4-235 0,1 2-177 0,2 3-406 16,-1 1 56-16</inkml:trace>
  <inkml:trace contextRef="#ctx0" brushRef="#br2" timeOffset="62994.42">7522 16588 4680 0,'9'0'43'16,"2"0"76"-16,1-5 78 0,-1 0 31 0,3-3-14 16,0 0-45-16,0-2-72 0,2-1 37 0,0-2-25 15,0 0-25-15,1-2-8 0,-4 1-48 0,3-4 15 16,-3-1-23-16,2-1 36 0,-6-2-13 0,-1 2-16 16,-1-2 41-16,-1 0 0 0,-2 1-8 0,-4 1 26 15,0 2 18-15,0 3-41 0,-4 3 3 0,-3 4-32 16,1 1-30-16,-2 5 15 0,0 2-10 0,-4 0 6 15,-3 9-1-15,1 1 5 0,-2 1-3 16,-2 3 27-16,1 2 8 0,-2 3 16 0,1 0-5 16,4 1-16-16,-1 3 6 0,2 0-19 0,3 2 28 15,-1 0-8-15,6 0-31 0,-1 0 4 0,4-3-18 16,2 1-3-16,0-2 14 0,3-2-13 0,5-1 2 16,-2-5-12-16,5-1 2 0,1-1-6 0,5-5-4 15,0-1 19-15,5-5-5 0,1 0-4 0,1 0 10 16,2-7-37-16,-1 0-22 0,2-3-48 0,1 2-82 15,-1-2-99-15,0-1-134 0,-1 0-145 0,-4 0-199 16,3-2-147-16,-3 3-448 0</inkml:trace>
  <inkml:trace contextRef="#ctx0" brushRef="#br2" timeOffset="63611.72">8246 16078 5167 0,'3'0'64'15,"0"0"110"-15,2 0 92 0,-3 0 52 0,2 0-6 16,-1 0-81-16,2 9-41 0,1 1-53 0,-2 4-41 16,-1 4-13-16,0 1-28 0,-2 5 6 0,-1 4-1 15,0 4 0-15,0 2-20 0,-5 0-13 0,-1 2-26 16,0 1-8-16,-1-4 3 0,2 1-8 16,0-2 6-16,1-3-3 0,0-2-53 0,-1-3-15 15,1-5-51-15,1-3-92 0,1-4-3 0,0-3-40 16,1-2-65-16,-1-3 12 0,1-4-89 0,0 0-75 15,0-7-41-15,0 0-77 0,1-1-26 0,-3-3-155 16,2-4-47-16</inkml:trace>
  <inkml:trace contextRef="#ctx0" brushRef="#br2" timeOffset="63994.36">8294 16037 5055 0,'17'-26'90'15,"-1"3"64"-15,5 1 44 0,-2 3 62 16,3 2-12-16,1 0-70 0,4 2-9 0,2 2-14 15,0 1-50-15,4 1 17 0,-5 1-45 0,1 5-43 16,-1 0-37-16,-3 5 0 0,-3 0 4 0,-3 8 15 16,-4 1 5-16,-3 6 3 0,-7 2-22 0,-5 1-6 15,0 5-3-15,-5-1 0 0,-2 3 22 0,-5 0-34 16,-5 0 27-16,0 2-20 0,-6-4-3 0,1 2 25 16,-3-1-15-16,-2-2-10 0,-4 0 7 0,1 0-14 15,2-4-20-15,1-1-8 0,1-1-7 0,4-2 11 16,1-4-7-16,4-1 15 0,4-4 15 15,1-1-24-15,4-4 29 0,3 0 34 0,5 0-26 16,0 0 13-16,0 0-9 0,3-4-22 0,2-1 21 0,0 0 0 16,3 2 36-16,-2 3 1 0,1-1 29 15,1 1 30-15,1 0 1 0,-1 0-1 0,-1 5-7 16,3 2-5-16,-2 2-20 0,1 3-13 0,1-1-12 16,-1 3-29-16,0 3-3 0,2 0 0 0,-1 2 3 15,-1 0-2-15,0 1 12 0,1 0-11 0,-1 0-22 16,1 0 5-16,-3-3-75 0,3 0-48 0,-3-2-111 15,3-1-104-15,-3-2-113 0,-1-4-192 0,1 0-126 16,-2-2-332-16,-1-1-102 0</inkml:trace>
  <inkml:trace contextRef="#ctx0" brushRef="#br2" timeOffset="64326.58">8653 16491 5308 0,'5'-2'88'0,"3"-1"47"0,2-2 26 0,0 1 45 16,2-3-77-16,2-1-40 0,3 2 17 0,1-2-70 16,4-2 17-16,-2 0-20 0,-1-2-62 0,1 0 62 15,-1 1-21-15,-3-2-15 0,1-1 32 0,-4-1-63 16,-2 1 5-16,1-3 37 0,-6-1-11 0,-1-1 25 16,-3-1 8-16,-2-1-8 0,0 4 30 15,-4 0 22-15,-2 3-35 0,-1 2 15 0,-4 5 6 16,-1 7-30-16,-3 0 42 0,0 0 12 0,-4 7-42 15,0 4 40-15,-4 2-33 0,0 3 10 0,2 0 21 16,2 3-19-16,-1 2 8 0,4 1-30 0,2 0-6 16,3 1-17-16,5 1-12 0,1 0-6 0,3-1-5 15,1 2 14-15,1-4-1 0,6 1-3 0,0-2-9 16,1-4-15-16,0-1 16 0,1-1-36 0,4-4-32 16,-1 0-62-16,2-5-89 0,-1 0-65 0,3-5-82 15,2 0-110-15,1-4-111 0,-2-2-127 0,4-1-150 16,0-1-228-16,2-2 65 0</inkml:trace>
  <inkml:trace contextRef="#ctx0" brushRef="#br2" timeOffset="64827.6">9143 16237 4939 0,'-5'-11'68'0,"-1"1"80"0,1 2 72 15,-2 0 46-15,0 3-57 0,1 1-38 0,0 4-21 16,0 0-26-16,-1 0 19 0,0 0 5 0,1 0-23 15,-2 6-13-15,-1 2-8 0,0-1-52 0,1 3-15 16,-1 1 29-16,-2 1-21 0,0 5 24 0,0 0-3 16,2 4-49-16,1-1-3 0,1 1 10 0,0 1-25 15,4 0 12-15,3-1 16 0,0 1-38 0,6-5 9 16,2 0 2-16,-2 0-5 0,5-2 7 0,3-3 1 16,0-3-2-16,0-1-9 0,3-2 9 15,1-2 13-15,3-2-16 0,0-2-2 0,2 0-3 16,1-4 0-16,0-1 14 0,1-2 0 0,1-1 9 15,-1-3-23-15,0 0 7 0,0 1-3 0,-4-4-8 16,1 0 17-16,-1-1-9 0,-6-2-3 0,0-1 3 16,-4-1 18-16,0 0-3 0,-5-1-8 0,-3-1-1 15,-1-1-1-15,-2 3-7 0,0 1 26 0,-5 2-13 16,0 2-16-16,-3 4 8 0,1 0-5 0,-1 3 20 16,-1 4 7-16,-1 0 6 0,-4 3-13 15,2 0 20-15,-1 0-14 0,-2 6 10 0,2 1 13 16,-2 2-27-16,1 1 12 0,-2 2 5 0,1 1-15 0,1 3 5 15,-2 2 4-15,3 2-13 0,-1 0 16 16,4 3-8-16,1 0-14 0,2 0-7 0,3-2-18 16,3 2 12-16,1-2 3 0,0-3 7 0,6 0-1 15,3-3-5-15,0-1 8 0,3-2-26 0,3-2 23 16,-1 0-22-16,2-4-35 0,0-2-35 0,3-1-67 16,2-2-36-16,-2-1-98 0,1 0-12 0,3-6-130 15,-1 0-58-15,-1-4-44 0,1 0-195 0,-3-1-15 16,-1 0-237-16,-1-3-100 0</inkml:trace>
  <inkml:trace contextRef="#ctx0" brushRef="#br2" timeOffset="65011.11">9546 16245 5797 0,'-4'0'67'0,"0"0"77"0,2 7 98 16,-2 1 39-16,2 1-24 0,-1 3-55 0,1 4-54 15,1 2-51-15,-1 2-34 0,2 1-9 0,0 1-44 16,0 2 9-16,3-2-17 0,2-1-15 0,-3-1 17 15,2-4 1-15,1-1-23 0,-2-2-70 0,2-3-62 16,-1-2-114-16,-1-2-77 0,0-2-40 0,0-4-135 16,-1 0-155-16,0 0-158 0,-2 0-349 0,3-7-8 15</inkml:trace>
  <inkml:trace contextRef="#ctx0" brushRef="#br2" timeOffset="65394.79">9558 16070 5141 0,'0'-3'-7'0,"0"3"66"0,0 0 47 0,0 0-30 16,0 0 29-16,3 0-64 0,0 0-61 0,3 0 59 15,0 0-40-15,1 8 9 0,-1 0-6 0,0 1-28 16,-1 1-9-16,2 1-21 0,-1 1-12 0,-1 1 22 16,0 0 24-16,-1 2-8 0,1 0 23 0,0 2-17 15,1 1-16-15,-2 2 60 0,0-1 56 16,0 2 19-16,1 3 60 0,0 0 16 0,0 0-24 0,-1 1 12 15,1-2-23-15,-1 0-43 0,1-2-2 16,-1-1-33-16,1-1 12 0,1-3-8 0,-1-2-3 16,2-1 15-16,0-5-26 0,-1-1 29 0,0-2-14 15,0-2-6-15,-1-3-18 0,1 0-21 0,-1-5-12 16,0 0 3-16,0-3-12 0,1-2-2 0,1-1 12 16,0-4-5-16,-1 1 10 0,2-5 25 0,0-1-10 15,0-2-27-15,1-3 28 0,-1-1-25 0,1-1 1 16,3 0 12-16,-3 0-17 0,4 4-3 0,-3-1 8 15,-1 5 4-15,1 5-9 0,-1 1-19 16,-3 4-36-16,-2 2-50 0,-1 4-84 0,-3 3-37 16,0 0-100-16,0 0-98 0,0 0-95 0,0 0-213 15,-4 5-212-15,-1 4-264 0</inkml:trace>
  <inkml:trace contextRef="#ctx0" brushRef="#br2" timeOffset="65877.22">10171 16268 5029 0,'0'-14'78'0,"0"1"108"0,0-2 100 15,0 3 16-15,0 2-27 0,-4 1-79 0,1 3-37 16,-1-1-5-16,-1 4-34 0,-1-1 8 0,0 4-58 15,-2 0 5-15,-1 5 13 0,-2 2-26 0,-1 0 11 16,-3 5-10-16,-1 2-19 0,0 3 32 0,-1 1 0 16,-1 5-18-16,1 1-16 0,0 1-19 0,0 2-11 15,4 0 4-15,1-1-15 0,1 0-14 0,6-1 0 16,0-4 12-16,5-2 14 0,0-3-12 0,3-2 7 16,3-2-16-16,2-5 8 0,2 0 8 0,0-5-14 15,3-2 4-15,1 0-22 0,1-4-8 16,1-1-13-16,1-2-23 0,0-3 10 0,0-1 9 15,-1-2 19-15,2-2 5 0,-2 1-16 0,1-5-2 16,-2-1-13-16,0-2 3 0,0 1 49 0,-3-1 6 16,-1 0 5-16,-3 1 17 0,0 3-26 0,-3 4 11 15,-2 2 26-15,-1 2 14 0,1 4 4 0,-3 6 0 16,0 0-13-16,0 0-14 0,0 5 15 0,-6 1-11 16,1 3 3-16,2 3-11 0,0 1-33 0,-2 1 25 15,2 2-18-15,1 2 7 0,1 1 25 0,1 1-35 16,0 1-4-16,0-1 12 0,3-1-26 0,-1-2-17 15,1 1-25-15,1-3-76 0,1-2-90 16,-2-1-88-16,2-5-99 0,0-2-99 0,1 0-145 16,3-5-148-16,-2 0-282 0,3-5-140 0</inkml:trace>
  <inkml:trace contextRef="#ctx0" brushRef="#br2" timeOffset="66360.63">10376 16058 5356 0,'-3'0'92'0,"3"0"24"0,0 0 105 16,0 0 38-16,0 11-71 0,0 3 28 0,0 2-70 15,-2 4-6-15,2 3-16 0,0 2-28 0,0 3-5 16,0 2-19-16,0-1-26 0,-2 0-21 16,2 0-22-16,0-2-14 0,-1-3 24 0,-1-1 4 0,1-3-7 15,0-5-10-15,1 0-2 0,-2-3-12 16,2-5 15-16,0 0 9 0,0-4-8 0,0-3 4 15,0 0-15-15,3 0-10 0,1-5 2 0,-1-1-3 16,1-3-32-16,3 0-8 0,0-3 0 0,3 0-17 16,2-2 21-16,0-2 32 0,1-3-18 0,1 2 28 15,0 0 13-15,0 1-13 0,2 3 11 0,-3-1-3 16,-1 2 8-16,0 4-10 0,-2 3 14 0,0-1 7 16,-3 3 3-16,0 2 16 0,-2 1 14 0,-1 0 7 15,-1 4-39-15,1 3 10 0,-2 1-17 0,1 3 12 16,-1 3 25-16,1 1-19 0,-2 2 23 15,3 1-16-15,-3 0 5 0,0 3 38 0,1-1-34 16,0 0 2-16,-2-1 10 0,0-2-5 0,0 0 14 16,-5 0-18-16,-1-3 3 0,0-2-12 0,-5-1 0 15,0-1 12-15,-3-2-22 0,-1 0-5 0,-1-1-16 16,-1-3 10-16,-1-3-1 0,1-1-7 0,-1 0 11 16,3 0-14-16,0-5-5 0,2-3-7 0,1 1 8 15,3-2-8-15,0-2-2 0,4 0-21 0,-2-1-48 16,3 0-22-16,1-3-51 0,0 3-63 0,0-1-47 15,3 1-98-15,0 1-76 0,0-1-121 0,4 0-210 16,0 4-218-16,1 0-317 0</inkml:trace>
  <inkml:trace contextRef="#ctx0" brushRef="#br2" timeOffset="66610.81">10691 16009 6022 0,'-2'0'87'0,"2"0"51"0,0 0 51 15,0 7 31-15,0 2-46 0,0 4-15 16,0 3-32-16,-4 5-32 0,4 4-12 0,-3 4-41 16,0 4 1-16,-1 3-14 0,1 2-14 0,-2-2-4 15,1 1-19-15,1-2-1 0,-2-2-25 0,0-3-57 16,1-1-63-16,-1-3-91 0,-1-1-67 0,2-3-72 15,1-4-104-15,-1-3-138 0,1-2-121 0,2-2-70 16,-1-4-137-16,2-2 11 0</inkml:trace>
  <inkml:trace contextRef="#ctx0" brushRef="#br2" timeOffset="67260.62">10741 16456 4780 0,'1'-1'68'0,"2"1"80"0,0-1 49 0,0 1 43 15,2 0-45-15,1 0-72 0,1-1-28 0,1-1 4 16,5 0-49-16,-1-2 27 0,1 1-3 0,3-1-41 16,-2-1 64-16,2 0-12 0,1-2-19 0,0 0 20 15,-1-1-41-15,0-1-2 0,-4-1 11 0,4-2-28 16,-5 0 27-16,1 0-40 0,-4-1 10 0,1-2 14 16,-4-1 0-16,2-3 15 0,-2 1 5 0,-4 0 28 15,-1 2 4-15,0 0 5 0,0 4-27 0,-5 0-46 16,-3 6-12-16,1 2 7 0,-1 4 7 15,-4 0 14-15,1 0 6 0,-1 5-8 0,0 0 1 0,-1 4 5 16,-2-1 2-16,1 2-8 0,0 3 4 16,2 2-18-16,1 2-12 0,-1 2 24 0,1 4-18 15,2 1 5-15,-1 3 0 0,3-1-8 0,1 3 3 16,2 0 7-16,1 0-6 0,1-3-18 0,2-1 1 16,0-3-18-16,4 0 6 0,1-4 5 0,2-1 9 15,3-1 7-15,1-5-17 0,0-1 12 0,3-2-5 16,1-2 3-16,1-3 10 0,0-3-29 0,1 0-15 15,0-3 4-15,1-4-17 0,-1 0 21 0,2-5-8 16,1 0 3-16,-2-2-1 0,1-2-15 0,-1-1 6 16,1-1-5-16,-1-4 11 0,-1 0 27 0,-1 0-1 15,-1-2 7-15,1-2-1 0,-2 3 3 0,-1 0 8 16,-3 2-3-16,2 0 6 0,-4 4-23 16,2 4 13-16,-2 0-13 0,1 5 6 0,1 1 3 15,-4 0-4-15,1 4 10 0,3 1-4 0,-4-1-2 16,0 2-2-16,1 1 0 0,1 0 12 0,-1 0 7 15,1 6-20-15,1 0 7 0,1 1-10 0,-2 0 8 16,2 2 37-16,0 3 6 0,-1 1 2 0,0 1-16 16,0 3 5-16,-2 0-4 0,0 1 7 0,-2 2-1 15,-1 0-19-15,-2-1-3 0,-1-1 22 0,-1-1 15 16,0 0 5-16,-5-3-2 0,-2 1-31 0,0-3 7 16,-1-3 1-16,-3-1 8 0,-2-2 9 0,-2 0-23 15,-1-3 8-15,-4-1-15 0,2-2-7 0,-3 0-5 16,0 0-6-16,1-5-3 0,0-2-11 15,1 1 16-15,0-3-25 0,1-1-26 0,-1 2-20 16,0-2-62-16,-1 1-53 0,1-2-115 0,1 0-128 16,1 0-268-16,1 1-368 0,-2-1-504 0</inkml:trace>
  <inkml:trace contextRef="#ctx0" brushRef="#br2" timeOffset="68260.58">15750 15876 6509 0,'0'0'96'0,"0"0"91"0,0 0 38 0,0 0 52 15,0 3-79-15,0 4-56 0,0 1-29 0,0 6-22 16,0 3-10-16,0 3-9 0,0 5-10 0,0 3-33 16,0 3 2-16,-3 4-23 0,-1 1-1 0,-1 0 9 15,1 2-4-15,1-3-6 0,-2 1-14 0,2-2 2 16,1-2-8-16,0-2-1 0,1-3-19 0,1-2-48 15,0-2-48-15,0-6-67 0,0 0-65 0,4-5-105 16,-1 0-109-16,1-7-169 0,0 0-244 0,1-5-313 16,1 0-205-16</inkml:trace>
  <inkml:trace contextRef="#ctx0" brushRef="#br2" timeOffset="68709.78">16047 16315 6038 0,'0'-3'118'0,"0"3"93"16,0 0 51-16,0 0 50 0,3 7-105 0,0 1-79 15,0 3-58-15,1 2-57 0,-1 2-7 0,-1 3-5 16,0 2 16-16,0 0-3 0,-2 1-1 0,0 0-16 16,0-1-34-16,-7 0-49 0,1-3-102 0,0-3-69 15,0 1-105-15,-1-3-99 0,0-4-97 0,-1 1-253 16,1-4-317-16,-1-2-162 0</inkml:trace>
  <inkml:trace contextRef="#ctx0" brushRef="#br2" timeOffset="69178.29">16237 16083 6183 0,'-2'-18'61'0,"2"-1"83"0,0 2 30 0,6 1 42 0,1 3-25 15,4 1-48-15,-1 2-32 0,1 2-18 0,2 1-7 16,2 3-16-16,2 1-11 0,-1 3-10 15,2 0-49-15,-1 9-18 0,1-1 18 0,1 5-14 16,-2 1 31-16,-2 3-3 0,-2 2-7 0,-4 3-13 16,-2 0-10-16,-4 2 18 0,-3 1-2 0,-5 1 2 15,-4 1 4-15,-2-1-22 0,-4-1 6 0,-2-1 6 16,-3-1 4-16,-1-3 14 0,-1-2-9 0,0-4 8 16,0 0-19-16,2-2 4 0,2-4-4 0,2 1 8 15,3-6 3-15,2 2-6 0,3-3 1 0,4 0-14 16,4-2 5-16,0 0-2 0,4 0 13 0,2 0 3 15,3 0-10-15,2-3 3 0,2 1-2 0,0 0 8 16,4 0-2-16,0-1 8 0,4 3-12 0,-1-5-9 16,1 4 15-16,2-2-26 0,2 0-26 15,1 1-37-15,-1-1-63 0,0 0-28 0,-1-1-54 16,-2 1-41-16,1 0-35 0,-4-2-149 0,1 0-100 16,-3-1-142-16,-1 2-195 0,-3-1-219 0,0-3 63 15</inkml:trace>
  <inkml:trace contextRef="#ctx0" brushRef="#br2" timeOffset="69561.5">16797 15952 6198 0,'-2'-2'27'0,"2"2"87"15,0 0 38-15,0 0 41 0,-5 0 27 0,0 4-63 16,-1 4-10-16,-3 0-26 0,-2 3-27 0,0 1 5 15,-3 3-35-15,2 2-7 0,-2 3-21 0,1 3-23 16,1 0 9-16,1 2-14 0,2 1 8 0,4 1-4 16,0-1-21-16,5 2 25 0,0-3-24 0,5-4 3 15,0 0 26-15,4-1-38 0,2-4 25 0,1-2-7 16,2-3-9-16,1-1-3 0,0-5-17 0,3-2 1 16,-1-3-7-16,0 0 37 0,0-6-12 15,-1 1-11-15,0-2 19 0,-3-3-27 0,1-1 29 0,-2-2 6 16,-1-4-14-16,-1 0 9 0,-4-3-7 15,-1-2 4-15,-2-5 13 0,-3 0 6 0,0-3-23 16,0-1-1-16,-5 1 6 0,0 0-13 0,-1 1 23 16,-2 3-6-16,1 5-18 0,-2 2-3 0,1 5-26 15,-1 5-9-15,1 3-25 0,-1 2-40 0,0 4-62 16,1 0-68-16,0 0-24 0,3 0-92 0,-2 9-58 16,2-2-86-16,2-1-172 0,2 0-111 0,1 4-252 15,0-3-40-15</inkml:trace>
  <inkml:trace contextRef="#ctx0" brushRef="#br2" timeOffset="69962.49">17262 15934 6024 0,'-6'-4'89'0,"1"-1"62"0,-1 2 69 15,-1 1 54-15,-1 2-35 0,0 0-37 0,-2 0-30 16,0 8-28-16,-4 2-41 0,-1 4-18 0,-1 2-21 16,1 3-14-16,-2 3-23 0,2 1 0 0,0 3-24 15,4 3-11-15,4-3 3 0,2 5-1 0,5 0 10 16,0-2 1-16,10 0-1 0,1-2-4 16,6-3-1-16,0 0 3 0,5-5-12 0,1-1 15 15,1-5 3-15,2-1-19 0,3-4 21 0,-1-3-20 16,2-2 5-16,1-3 1 0,1 0 0 0,0-4 5 15,1-3 4-15,-1 0 14 0,-2-3-6 0,-2-3 1 16,-2-3-17-16,-4-1 10 0,-4-5-5 0,-5-2-4 16,-5-5 16-16,-8-2-22 0,0-6 10 0,0-1 8 15,-9-3-2-15,-3-3 11 0,-5 4-10 0,-2 2-1 16,-2 3-22-16,-3 3 2 0,-3 8 3 0,-2 5 0 16,-3 6-21-16,-2 4-35 0,-1 6-70 15,-4 3-82-15,1 0-94 0,0 0-107 0,1 9-135 16,1 1-288-16,1 1-344 0,2 5-285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cm"/>
          <inkml:channel name="T" type="integer" max="2.14748E9" units="dev"/>
        </inkml:traceFormat>
        <inkml:channelProperties>
          <inkml:channelProperty channel="X" name="resolution" value="458.27972" units="1/cm"/>
          <inkml:channelProperty channel="Y" name="resolution" value="458.27972" units="1/cm"/>
          <inkml:channelProperty channel="F" name="resolution" value="0" units="1/cm"/>
          <inkml:channelProperty channel="T" name="resolution" value="1" units="1/dev"/>
        </inkml:channelProperties>
      </inkml:inkSource>
      <inkml:timestamp xml:id="ts0" timeString="2024-09-23T13:28:06.52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4704 2469 5719 0,'-15'-10'31'16,"-1"1"29"-16,-2-2 90 0,-3 2-7 0,-2-1 7 16,0 0 21-16,-5 1-62 0,-1 0 22 0,-3 3-14 15,-1 0-55-15,-2 0-21 0,0 1 2 0,-6 2-31 16,2 2 4-16,-1 1 2 0,0 0-8 0,-4 0 15 15,0 5 14-15,0 1-19 0,-3 3-16 0,0 0-1 16,1 3-14-16,-4 3 37 0,3 2-13 0,1 4-11 16,-2 1 0-16,3 1-18 0,2 5 13 0,1 0 1 15,4 4-3-15,-1 2-9 0,5 3 5 0,2 1 4 16,4 3-16-16,3 3-13 0,2 2-3 16,6 2-6-16,2 2 34 0,7 0 6 0,3 0-15 15,5-1-8-15,8 2-8 0,3-6 5 0,5 0 10 16,8-3 20-16,6-3-17 0,2-3 14 0,9-6-7 15,3-2-6-15,8-3 10 0,4-4-3 0,5-3 18 16,6-6 2-16,3 0 0 0,9-4-12 0,2-3 0 16,7-5-11-16,3 0 5 0,1-5 13 0,0-6-1 15,1-2 15-15,-6-4-20 0,-3-3 4 0,-7-3-4 16,-5-4-6-16,-10-3 32 0,-6-3-26 0,-8-4 14 16,-5-4 11-16,-9-2 4 0,-8-5 19 0,-9-4-4 15,-7-4-2-15,-10-2-15 0,-6-2-15 16,-10 0 9-16,-8-2-9 0,-6 2 3 0,-8 5 8 15,-6 1-14-15,-7 4 2 0,-3 8-5 0,-7 4-12 16,-2 4-8-16,-6 6-6 0,-4 6-12 0,-4 3-3 16,-2 6-32-16,2 0-58 0,-2 4-51 0,0 3-63 15,4 3-95-15,4 3-70 0,3 0-123 0,8 9-224 16,4 0-230-16,5 5-231 0</inkml:trace>
  <inkml:trace contextRef="#ctx0" brushRef="#br0" timeOffset="8366.82">5349 1989 5130 0,'0'-9'47'0,"0"-1"22"16,0-1 96-16,-5-2 45 0,0 2 7 0,0-1 20 16,-1 2-88-16,-1-2-28 0,2 4-34 0,-1-1-34 15,-2 2 7-15,0 1-4 0,2 4-9 16,-1 0 3-16,-1 1-18 0,-1 1-12 0,1 0-12 16,-1 8 0-16,-3 2-5 0,1 1-3 0,-2 4 3 15,-1 3-12-15,2 2 13 0,-1 5-5 0,2-1 9 16,1 3 0-16,0 2-5 0,4-1 4 0,1-2 2 15,3 2-15-15,2-1 17 0,0-2-6 16,7-3 1-16,2-1-9 0,1-6-3 0,1 0 6 0,4-2-11 16,0-6 15-16,-1-3-13 0,3-3-1 0,0-1-5 15,1 0 10-15,2-6-8 0,-1-3 7 0,-1-4 6 16,0 0 1-16,0-4 5 0,-1 0-9 16,-4-3-4-16,1-1-1 0,-5-3-2 0,-2 0 14 15,-1-3-3-15,-3 2-5 0,-3-3 8 0,0 1-20 16,-6 2 18-16,2 0-8 0,-1 5 14 0,-1 1 9 15,-1 4-17-15,2 1 6 0,-2 4-17 0,1 4-41 16,1 1-23-16,0 1-47 0,-1 4-59 0,2 0-5 16,1 0-60-16,-2 6-71 0,2-2-73 0,1-1-160 15,-1 6-97-15,2-3-122 0,1 2-190 0,0-2 64 16</inkml:trace>
  <inkml:trace contextRef="#ctx0" brushRef="#br0" timeOffset="8800.04">5587 1899 4880 0,'0'0'58'15,"0"0"25"-15,0 0 49 0,0 4 47 0,0 1-8 16,-4 0 5-16,0 4-29 0,2 1-27 0,-1 2-27 16,1 3-13-16,-2 2-13 0,1 2 8 0,0 3-22 15,0-2-49-15,1 3 3 0,0-2-35 0,1 0 24 16,1 0 14-16,0-2 7 0,0-2-9 0,3-2-17 15,1-2 23-15,1 1-27 0,3-6 17 16,-3 0-8-16,4-3-9 0,-3-1-2 0,3-4 7 0,-1 0 2 16,3 0 9-16,-3-4-43 0,3-5-5 15,0 1 9-15,0-3-11 0,0-2 47 0,1-4 7 16,0-2-12-16,-2 0-16 0,0-2-2 0,-2-3 1 16,1 0-11-16,-5 1 55 0,0-2-28 0,0 3 1 15,-1-1 14-15,0 7-17 0,-3 3 82 0,1 1 30 16,1 4-9-16,-2 3-19 0,0 5-36 0,0 0-33 15,0 0 15-15,0 3 19 0,-3 6 3 0,0-1 14 16,0 4-20-16,2 2 11 0,-1 3-22 0,1 5-9 16,0 0-4-16,0 0-15 0,1 2 0 0,0 0-3 15,0-2 10-15,3-1-14 0,1 1-8 0,1-7-22 16,1 2-26-16,0-5-33 0,0 0-23 0,0-3-27 16,2-3-70-16,0-2-35 0,-1-1-98 0,1-3-100 15,0 0-125-15,-3-7-183 0,3-1-189 16,0-4-100-16</inkml:trace>
  <inkml:trace contextRef="#ctx0" brushRef="#br0" timeOffset="8983.29">5858 1944 4634 0,'-1'3'69'15,"1"0"39"-15,0-2 56 0,4-1 21 0,1 0-54 0,6 0-37 16,-2 0-22-16,5 0-52 0,3-3-2 0,3-1 15 15,2 1-73-15,2-3-20 0,1 1-85 16,-1-3-108-16,-2-1-76 0,0 3-129 0,-1-2-55 16,-3 0-99-16,-3-2-123 0,-1 0-81 0,-1 1 89 15</inkml:trace>
  <inkml:trace contextRef="#ctx0" brushRef="#br0" timeOffset="9182.35">6122 1596 5109 0,'-4'0'75'16,"1"5"28"-16,-1 3 48 0,-1 1 54 16,0 3-51-16,1 2 28 0,0 5-17 0,-1 3-60 15,-2 5-10-15,0 1-45 0,3 4-22 0,-1 2 27 16,-3 0-22-16,1 1 8 0,1 0-25 0,0-1-31 16,1 2 22-16,0-4-18 0,2-3-27 0,0-1-8 15,1-3-60-15,2-1-112 0,0-4-78 0,0-3-112 16,0-1-195-16,0-3-107 0,0-1-192 0,2-5-249 15</inkml:trace>
  <inkml:trace contextRef="#ctx0" brushRef="#br0" timeOffset="9583.2">6317 1973 5117 0,'10'-10'19'0,"1"-2"84"0,-1 0-9 0,-3-1 68 16,1 0-4-16,-2 2-38 0,-1 0-9 0,-2 1-30 15,0-1-20-15,-1 3-23 0,-2-2 33 0,0 1-36 16,-5 4 17-16,0-2-3 0,-1 2-39 0,-1 2 20 16,-3 3-44-16,-1 0 6 0,-1 0 11 0,-2 7-26 15,-1 1 36-15,1-3-22 0,1 4 7 0,-3 2-12 16,4 0 15-16,-3-1-18 0,7 1 7 15,0 1 17-15,4 0-53 0,1 0 13 0,3 1-5 0,5-1 6 16,1 3 25-16,3-1-5 0,2 0-2 16,3 1-7-16,0 0-2 0,1 0-8 0,0-2 23 15,1 2 0-15,-3-2 1 0,0 1 17 0,-2-2-3 16,-3 0-11-16,-1 0 4 0,-2-2 21 0,-5 0-35 16,0-2 26-16,-7 0 17 0,-1 0-52 0,-3-3 14 15,-2 1 15-15,-2-2-13 0,-2-2 17 0,0-2-33 16,0 0-94-16,0-2-63 0,-1-5-58 0,3 1-111 15,0-4-100-15,0-2-91 0,1-2-139 0,3-1-102 16,1-1-131-16</inkml:trace>
  <inkml:trace contextRef="#ctx0" brushRef="#br0" timeOffset="9734.58">6474 1898 4273 0,'19'0'42'0,"3"0"2"0,-4 0 26 15,3-3-1-15,-5 1-64 0,1-3 45 0,-3 3-77 16,-1-3-27-16,-2 2-51 0,0-1-178 0,-3-3-78 16,0 3-132-16,-2-2-140 0,1-1-137 0,-2-1 19 15</inkml:trace>
  <inkml:trace contextRef="#ctx0" brushRef="#br0" timeOffset="9932.54">6621 1642 5207 0,'-7'9'39'16,"3"-1"55"-16,-5 4 31 0,3 0 19 0,0 3 9 15,-1 4-56-15,2 0-2 0,-1 5-18 0,0 1-44 16,2 1-15-16,-1 4-10 0,0 0-12 0,2 1 12 16,-4 0 5-16,3 0-17 0,-1 0-35 0,1-2-71 15,1 0-33-15,1-4-142 0,1 1-70 0,0-4-150 16,1-1-128-16,0-2-65 0,0-1-204 0,0-6 3 15</inkml:trace>
  <inkml:trace contextRef="#ctx0" brushRef="#br0" timeOffset="10383.02">6782 1895 4512 0,'-6'-2'61'0,"0"-3"74"0,0 3 64 0,-2 0 40 16,0 2-21-16,2 0-35 0,-1 0-74 0,-1 4-23 15,0 3 7-15,-1 0-3 0,0 1 11 16,-1 4 40-16,-1-1-58 0,1 3-8 0,0 2-6 16,0 2-54-16,1 1 27 0,0 1-28 0,1-1 11 15,3 2-2-15,0-3-18 0,4 0-3 0,1 0 7 16,0-2-14-16,3-3-2 0,2-1 8 0,-1 0 4 15,3-4 9-15,2-2-16 0,-1-2-3 0,0-1-28 16,2-3-7-16,-1 0 17 0,0-4-10 0,3-1 6 16,-2-3-8-16,2-3-12 0,1-2-7 0,-1-4-6 15,2 0 2-15,-2-1 23 0,-1 0 17 0,1-2 29 16,-1 2 7-16,-1 1-7 0,-2 3 25 16,-1 1-12-16,-2 2 23 0,0 3 14 0,-1 2 8 15,-3 0 3-15,-1 5-6 0,0 1-28 0,0 0-9 16,0 0-10-16,0 8-3 0,0-1 11 0,-2 3-24 15,-2 2-1-15,3 2-2 0,-2 1 10 0,1 2-3 16,-1 0 5-16,0 1-14 0,0-2-58 0,1 0-22 16,2 0-54-16,0-3-84 0,0 0 5 0,0-5-120 15,2 0-85-15,2-2-96 0,0-2-157 0,-1-4-70 16,2 0-240-16,3-4 74 0</inkml:trace>
  <inkml:trace contextRef="#ctx0" brushRef="#br0" timeOffset="10783.46">6983 1954 5444 0,'-6'7'49'0,"3"3"42"0,1-1 53 16,-1 3 26-16,-1 1-46 0,1 1 8 0,1 1-57 16,0-1-20-16,1 1 1 0,0 0-71 0,-3-1 1 15,3 0 4-15,-3-3 7 0,3-2 10 0,1 0 13 16,-3-2 1-16,3-1-15 0,-1-2-1 0,1-1-12 15,0-3 9-15,0 0-23 0,0 0 1 0,0-3-18 16,0-4-13-16,0 0 10 0,0-1-13 0,4-2 1 16,-3-4-27-16,4 0 20 0,-1-1-4 15,0-2 15-15,1 1 11 0,2-2 6 0,1-2 20 16,2 2-14-16,0 1 2 0,3 2-13 0,0 1 27 16,1 2 30-16,0 0-23 0,0 4 10 0,-1 0 6 15,0 4 24-15,-3-1 32 0,-1 3-18 0,0 2-9 16,-2 0-5-16,0 0 12 0,-3 7 49 0,0-2 22 15,-2 5-26-15,-1 3-9 0,-1 2 1 0,0 0-17 16,0 2 9-16,-4 5 1 0,-1 0-34 0,-1-1-17 16,1 1-10-16,-3 0-6 0,1 0-8 0,1-3-6 15,0 0 4-15,1-1-20 0,3-2-2 16,-4-2-37-16,5-2-44 0,1-1-21 0,0-2-63 0,0-1-65 16,0-4-64-16,4-1-151 0,-1-1-173 15,-1-2-128-15,2 0-254 0,1-5-67 0</inkml:trace>
  <inkml:trace contextRef="#ctx0" brushRef="#br0" timeOffset="11251.74">7485 1944 4906 0,'-6'-6'82'0,"0"-1"66"15,1 1 43-15,-1 1 23 0,1 1-66 0,-2 1-34 16,2-2 8-16,0 2-33 0,0 1 7 0,0 0 6 16,0 2-61-16,-3-2 19 0,2 2 6 0,0 0-31 15,-2 0 23-15,-3 6-13 0,2 1-14 0,-2-1 9 16,-1 2 8-16,1 2 14 0,-5 2-8 0,3 1-10 16,-2 2-7-16,2 1 3 0,-1 1 2 0,2 1 3 15,2 1-17-15,1 1-16 0,0 1-5 0,4-2-13 16,2 1 0-16,3-3 15 0,0 2-4 0,0-3 0 15,6-2-2-15,5-3-9 0,-3-1 1 0,2-3-1 16,3-2 4-16,2-3 7 0,2-2-8 0,1-3 13 16,3-3-4-16,-2-3-18 0,2-4 2 0,-1-2-15 15,0-2 19-15,0-4 3 0,-1-1 5 16,-2-3 2-16,0-2 6 0,-5-5-9 0,-1-3 7 16,-4-3-5-16,-2-3-2 0,0-1 16 0,-5-4-13 15,0 3 22-15,-5 2-1 0,0 2 4 0,-1 4 5 16,0 6-3-16,-3 6-16 0,0 4-9 0,-1 4 6 15,0 7-1-15,-1 2-9 0,1 6-18 0,0 0-5 16,-1 4-16-16,0 1-6 0,1 5-27 0,2 0-37 16,3 2-55-16,-1 0-55 0,0 2-48 0,4 3-54 15,2-1-44-15,0 2-54 0,0 1-103 0,8-2-85 16,-4 1-127-16,1 1-215 0,3-2 32 16</inkml:trace>
  <inkml:trace contextRef="#ctx0" brushRef="#br0" timeOffset="11500.06">7626 1886 4887 0,'-4'4'85'0,"3"0"40"16,-1 0 75-16,0 1 42 0,1 5-40 0,1 0-41 0,0 3-46 15,0 2-36-15,0 2-54 0,0 0-6 16,0 3-44-16,0-1 17 0,0 1 24 0,1-1-22 16,1-1 28-16,-2 0-53 0,0-3-47 0,0 0-31 15,0-4-103-15,0 1-93 0,0-5-128 0,0-2-126 16,0 0-124-16,-3-5-183 0,3 0-146 0</inkml:trace>
  <inkml:trace contextRef="#ctx0" brushRef="#br0" timeOffset="12299.23">7701 1847 4457 0,'5'5'69'0,"-2"3"63"0,2-1 16 0,0 4 59 15,3 1-67-15,-2 0-21 0,1 2-13 0,-3 1-74 16,1 1 11-16,0 1-48 0,0 0 12 0,-1 1 2 15,-4-3-1-15,0 2 18 0,0 0-31 0,0-2 15 16,-4-1-23-16,-1 0 5 0,2-3 17 0,-1-2-2 16,1 0-28-16,1-3-59 0,0-2-24 0,2-2 7 15,0-2-33-15,0 0 13 0,3-5-16 0,1-1-75 16,0-2 36-16,4-1-87 0,-1-4-25 0,1-3 5 16,1-3-16-16,2-3 78 0,3 2 66 0,-1-5 38 15,1 2 57-15,2 1 55 0,-1 3 0 0,0 1 79 16,0 4 41-16,-2 2 67 0,0 6 91 15,-4 6 39-15,1 0 7 0,-4 0-45 0,-2 9-36 16,-4 2-23-16,0 2-17 0,0 4 4 0,-5 0-46 16,2 1-49-16,0 2-18 0,2-1-29 0,1-1-15 15,0-1-20-15,4 0-7 0,1-5-38 0,4 2 16 16,1-3 14-16,2-4-22 0,0 0 29 0,4-3-17 16,-2-4 8-16,4 0-5 0,1-4-5 0,-1-3 23 15,1-1-59-15,1-2 25 0,1-4-16 0,-2-1-42 16,0-2 10-16,0 0-20 0,-3-2-17 0,0 0 42 15,-1-3 17-15,-2 1 27 0,-3 1 20 16,-2 1-9-16,-2 2 20 0,-2 2-7 0,-4 3 61 16,0 4-21-16,-5 4 50 0,-5 4-4 0,1 0-28 15,-5 7 39-15,-3 3-53 0,-1 2-22 0,0 2 14 16,0 1-30-16,1 2-5 0,-4 0 4 0,8 0-24 16,-2 0 16-16,4 0-9 0,3-1 5 0,3-1-8 15,4-3-7-15,1-2-5 0,0 0 9 0,2-3-11 16,4-2-19-16,0-1 34 0,3-1-37 0,0-3 28 15,3 0-4-15,-1-4-15 0,2-1 2 0,1 2 2 16,-2-4-4-16,2 1 30 0,-3 2 11 0,2-1-11 16,-3 0 21-16,-1 1-56 0,-1 1 44 15,-1 3 3-15,-2 0-27 0,0 0 58 0,-1 4-22 16,-1 4-21-16,1 1 52 0,-1 4-21 0,1 1 13 16,-2 5 17-16,2 3-6 0,-1 2 29 0,-1 3-15 15,0 3 19-15,-1 2-6 0,-1 3-17 0,0-1 0 16,-3 2 7-16,-3 0-13 0,1 3 0 0,-4-1 24 15,0-4-1-15,0-1 8 0,-2 0-4 0,-1-5-1 16,0 0-10-16,-3-4 3 0,1-1 3 0,-2-3-10 16,-2-3-4-16,2-2-12 0,-3-4-15 0,2-3-5 15,-3-1-10-15,3-4-7 0,-2-3-6 0,1 0-18 16,1-7 2-16,-2-2 0 0,2-4-18 16,2 1-13-16,-1-8-45 0,-1-2-35 0,3-4-50 15,-1-6-65-15,1-3-73 0,1-4-128 0,1-3-203 16,1-4-333-16,1-3-444 0,2-1-96 0</inkml:trace>
  <inkml:trace contextRef="#ctx0" brushRef="#br0" timeOffset="12467.46">7650 1615 7089 0,'0'0'36'0,"0"0"25"16,0-5-9-16,1 5 14 0,4 0-53 0,1 0-14 15,2 0-9-15,0 0-39 0,3 0-48 0,1 0-93 16,-1 0-76-16,1 3-176 0,4-3-266 0,-5 2-363 16,-3-2-424-16</inkml:trace>
  <inkml:trace contextRef="#ctx0" brushRef="#br0" timeOffset="13683.1">8777 1944 5521 0,'-3'0'63'15,"3"0"33"-15,-3 0 22 0,-2 6 16 0,-1-2-40 16,0 3-34-16,-2 2 2 0,-2 1-16 0,-1 3-23 15,-1 3 28-15,1 2-27 0,0 1-1 0,1 4 17 16,1 0-64-16,-1 0 13 0,4 0-6 0,1-1-1 16,1-3 30-16,3-2 9 0,1-3-28 15,0-1-4-15,0-3 42 0,5-4-44 0,0-1 29 16,1-1-35-16,1-4-20 0,0 0-5 0,0-6-10 16,1-2 47-16,2-2-44 0,1-1 51 0,0-1-8 15,-1-5-27-15,0 2 39 0,1-2-17 0,-1-3 5 16,-2-1 4-16,0 2 9 0,-2-1-19 0,0 2 40 15,0 2 3-15,-1 2-29 0,-2 2 14 0,1 2-9 16,0 5 5-16,2 1 12 0,-4 3 28 0,2 1 0 16,1 0 1-16,0 3-11 0,-2 4-26 0,2-1-17 15,2 3 0-15,-1 1 17 0,2 2-10 0,-1 2 6 16,1-2-8-16,0 3-6 0,-3-1 4 16,1-1-1-16,-1 1 13 0,2-2-8 0,-5-3 7 15,1 1-8-15,-2-1 1 0,1-3 5 0,-1-2 35 16,1 0 14-16,-2-2 17 0,1-2 14 0,0 0-15 15,0 0-7-15,1-5-36 0,-2 0 0 0,0 0-26 16,1-2-2-16,-1-6 6 0,1 0-5 0,1-3-4 16,-2-3 13-16,2 0-5 0,3-2-17 0,2 1 19 15,-1-2-11-15,2 2 12 0,4 1-5 0,1 5-23 16,-1-1 14-16,5 3-22 0,-1 2 13 0,2 1 12 16,2 1-12-16,0 4-8 0,2-1-45 0,-1 2-65 15,4 3-61-15,-2 0-65 0,2 0-105 0,0 0-130 16,0 2-230-16,-1 2-322 0,-2-1-218 0</inkml:trace>
  <inkml:trace contextRef="#ctx0" brushRef="#br0" timeOffset="14516.56">9974 1792 5433 0,'-4'-7'67'0,"-1"2"37"0,1-2 24 16,-3 1 25-16,0 2-8 0,-2 0-44 0,-2 4-17 15,0 0-25-15,-3 0-41 0,-3 6 20 0,-1 4-5 16,-4 2 1-16,2 3-5 0,-6 4 12 0,1 2-3 16,-3 3 5-16,4 3 6 0,-2 2-23 0,4 0 8 15,2 0-11-15,3 0-16 0,3-1-10 0,4 0 5 16,6-4 2-16,4 0 4 0,0-4 7 0,4-1-16 15,6-2-14-15,1-2 6 0,4-4 7 0,1-3-17 16,2-1 12-16,-1-4-38 0,0-3-3 16,2 0 13-16,1-7-4 0,-2-3 27 0,0-2-9 15,0-3 16-15,0-2-7 0,-3 0 5 0,1-4 1 16,-5 1-9-16,2-4 9 0,-5 0 5 0,0 4 13 16,-3-1 6-16,1 1 20 0,-2 5 3 0,-2 1-4 15,0 2 5-15,-1 4 9 0,-1 3 9 0,0 4 9 16,0 1-18-16,0 0-27 0,0 3 2 0,-3 2-16 15,-1 3 23-15,0 2-2 0,2 4-13 0,0 0 1 16,0 4-9-16,0-1-4 0,-1 3-16 0,3 1 3 16,0 0 2-16,0-1-8 0,3-2-44 0,1-2-53 15,2-1-53-15,0-2-50 0,2-2-37 16,2-1-42-16,1-6-109 0,-1 0-217 0,1-4-163 16,4 0-331-16,0-7-80 0</inkml:trace>
  <inkml:trace contextRef="#ctx0" brushRef="#br0" timeOffset="14767.08">10334 1819 5343 0,'-11'-1'65'0,"-1"0"47"0,-3 1 69 0,1 0 36 16,-3 4-44-16,-1 1-7 0,-1 1-50 0,2 2-27 15,-2 2 15-15,1 2-9 0,1 3-15 0,-2-1 10 16,1 5-21-16,2-1-30 0,0 4 1 15,3-1-24-15,2 1 0 0,1 2-16 0,3-2-1 16,2 2-12-16,2-3 6 0,3-1 5 0,0-1 1 16,6-2 13-16,2 0-31 0,3-3-31 0,-3-1-51 15,3-3-38-15,2-1-38 0,0-3-21 0,4-2-39 16,-3-4-61-16,4 0-79 0,-1-4-100 0,2-2-123 16,1-2-116-16,1-3-188 0,1-2-103 0</inkml:trace>
  <inkml:trace contextRef="#ctx0" brushRef="#br0" timeOffset="15116.4">10515 1850 4261 0,'-2'-3'73'0,"-1"1"69"0,1 0 92 16,-1 1 52-16,0 0-46 0,-1 1-25 0,0 0-60 15,0 0-15-15,-3 4-9 0,0 0-19 0,-1 2-7 16,-1-1-21-16,-4 2-1 0,1 3 30 0,-3-1-18 16,1 3 3-16,-2 3 8 0,-1-1-37 0,0 3 0 15,1-2-18-15,1 2-14 0,1 2-9 0,0-2-16 16,3 0 3-16,2 0-22 0,2 0 11 16,3 0-4-16,4-2 5 0,0-1 2 0,8 0 4 15,-1-2 1-15,4-2-7 0,0 0 12 0,1-4-35 16,1 0 2-16,2-2 19 0,1-3-27 0,0-1-4 15,1 0-24-15,-1-3-46 0,1-2-18 0,0 1-2 16,1-1-25-16,-3-2-48 0,1-1-27 0,-3 1-65 16,1-2-93-16,-1 0-110 0,-3 0-113 0,-2 0-151 15,-1 1-234-15,1 0 23 0</inkml:trace>
  <inkml:trace contextRef="#ctx0" brushRef="#br0" timeOffset="16301.43">10605 1894 4089 0,'3'4'130'0,"-3"-4"62"15,0 3 52-15,4-2 66 0,-3 2-83 0,1 0 5 16,-1 2-52-16,1 0-56 0,0 2 2 16,0 0-65-16,2 3 4 0,-2-1 8 0,1 1-43 15,-2 5-10-15,2-2 10 0,-3 0-5 0,0 2 0 16,0-1-10-16,0 1-15 0,0-1-20 0,0-2 4 16,-3 1 23-16,0-3 5 0,2 1 19 0,-1-4-28 15,-1 1 16-15,0-3 1 0,0-2-23 0,1-2 11 16,0-1-18-16,0 0 9 0,-1 0-10 0,3-3 13 15,-2-1 0-15,2 0-26 0,0-2 11 0,0-2-15 16,-1-3 15-16,1-2-5 0,0 0 1 0,0-4 20 16,0 0-15-16,0-3-10 0,3 1 20 0,1 0 4 15,0-1-24-15,1 3 13 0,2 1-7 0,0 3 24 16,3 1-7-16,-1 0 22 0,2 3-16 0,-1 2-10 16,1 1 8-16,-1 4-20 0,1-3 24 15,-2 3-17-15,-1-1 16 0,0 3 3 0,-2 0-4 16,1 0 5-16,-2 0-8 0,-2 3 9 0,2-1-13 15,-1 1-2-15,-1 1 11 0,0-1-8 0,-1 4 3 16,1-3-23-16,0 2 10 0,0 0-1 0,0 2 0 16,0-1 34-16,-1 1 0 0,1-3-10 0,0 2 6 15,-1-2-6-15,0 0-3 0,0-1 31 0,-1 1-6 16,1-2-4-16,-2 1-5 0,1 1-29 0,0-2 2 16,-1 1 3-16,0 1-3 0,1 0 27 0,-1 2 6 15,0 0 14-15,0-1 1 0,0 3-2 0,0 1-5 16,0-2-17-16,-3 3-2 0,3-2 1 0,-2 2-4 15,0-2-10-15,0 1 10 0,-1 0-26 16,3-1-8-16,0-2 11 0,0 1-3 0,0-3 7 16,0 0 7-16,0 0 0 0,4-3-3 0,-1 0-10 15,0-2 10-15,0 0-13 0,1 0 1 0,0 0 16 16,1-4-18-16,1-1 7 0,1 0 8 0,-1 0-7 16,1-3 12-16,2 1-17 0,-2-2 1 0,0-2 9 15,1 1-18-15,1-3 21 0,-1-2-3 0,-1 1-9 16,-1-1 14-16,2 0 7 0,-2-1-5 0,-1 1-12 15,-1 1 11-15,1 2-20 0,-1 0 8 16,-3 2 26-16,4 3-7 0,-3 0 2 0,-1 1 20 0,0 2-6 16,1 1 8-16,-2 2 9 0,0-1-39 15,1 1-3-15,-1 1-7 0,0 0-8 0,0 0 22 16,0 0 3-16,0 4-16 0,0-1 14 0,0 1-2 16,0 3-2-16,0 1 13 0,0 2-14 0,0 2-9 15,0 1 2-15,0 3-6 0,0 3 9 0,0 0 2 16,2 0 2-16,1-1-4 0,2-1-5 0,0 2-1 15,1-2-11-15,1 0 12 0,1-3-5 0,1-1 10 16,2-1 9-16,0-2-8 0,0-1 8 0,1-2-7 16,1-2-14-16,2-2 6 0,-2 0-10 0,2-3-2 15,0 0 15-15,3-6-17 0,-2 1 18 0,1-1-1 16,0-2-3-16,2-3 13 0,-1-1-19 16,-2-1 6-16,2-2 5 0,-4-3-7 0,2 0 3 15,-1-5-1-15,-4 0-11 0,3 1 2 0,-4 0 2 16,1-1 14-16,-2 0-7 0,-3 2-2 0,-2 1 11 15,-1 5-10-15,-1 1 18 0,-2 0 1 0,0 4 1 16,0 0 8-16,-4 4-10 0,1 0 12 0,-1 1-1 16,2 3-16-16,-3 0 5 0,1 1-4 0,0 1-12 15,-2 0 0-15,2 0-5 0,-3 0-7 0,1 5-2 16,-1-1 13-16,-1 3 2 0,2-1-1 0,-4 3 12 16,-1 0-13-16,2 2 1 0,0-1 7 0,1 2-8 15,-1 2 12-15,0 1-9 0,2 1-1 0,-3 1-3 16,4 1 6-16,0 1 8 0,-1 0-13 0,2 0 14 15,0-1-8-15,2-1-5 0,1 2 17 0,2-3-29 16,0-1 5-16,3 0 4 0,4-2-3 16,-2 0 23-16,0-1-11 0,1-3-4 0,1-1-4 15,2-2-3-15,2 0-8 0,-1-3-2 0,3 0 4 16,1-3-3-16,4 0 0 0,1 0-23 0,-2 0-19 16,4-3-32-16,-2-4-51 0,0 0-19 0,0 0-57 15,-1-1-31-15,0-4-49 0,-4 2-83 0,2-1-81 16,-3-2-136-16,1 1-81 0,-3 2-197 0,1-4-185 15</inkml:trace>
  <inkml:trace contextRef="#ctx0" brushRef="#br0" timeOffset="16834.39">11753 1895 5035 0,'0'-9'58'16,"-4"1"68"-16,4-3 49 0,-3 1 43 0,2-1-26 16,-4 0 2-16,3-1-43 0,-1 2-24 0,-1-1-4 15,0 1-62-15,0 2 16 0,0 0-13 0,-1 0-17 16,-1 3 8-16,-1 1-30 0,2 1 10 0,-1 2-26 16,-1 1 4-16,-1 0 3 0,-2 4-11 15,-1 2 26-15,0 2-11 0,-1 1 18 0,-2 4-14 16,-1 2-6-16,0 2 7 0,2 4-22 0,-1 1 18 15,1 1 1-15,3 1-26 0,2 1 13 0,0-3-14 16,8 3 10-16,0-2 0 0,0-4-6 0,5 1-1 16,2-3-7-16,1-4 18 0,4 0-10 0,0-5 4 15,1-1-4-15,3-3-13 0,-1-4 23 0,2 0-12 16,2-4 4-16,1-1 1 0,0-5-26 0,2-2 21 16,-2-2-8-16,2-3 10 0,0-5 3 0,-1-1-3 15,-2-3 1-15,0-3-10 0,-5-4 13 0,1-4 0 16,-2-4 0-16,-2-2 0 0,0-1-18 15,0-3 15-15,0 2-9 0,-2 2 18 0,-1 2 19 16,2 3 0-16,-4 5 48 0,0 5 13 0,-3 6 6 16,-1 6-5-16,-2 5-35 0,0 3-19 0,0 8-17 15,-4 0 0-15,0 0-7 0,-1 10-3 0,-1 2 13 16,0 4-8-16,-1 5 4 0,2 4 14 0,-4 4-13 16,4 4-2-16,-1 3-1 0,4 3-2 0,2-1-11 15,0 1-13-15,4 1 9 0,3-2-14 0,4 0 18 16,1-2-5-16,4-2-37 0,0-3-26 0,3-3-43 15,-1 0-51-15,3-3-62 0,0-5-101 0,2-1-142 16,0-5-187-16,1-2-265 0,-1-3-430 16,3-6-7-16</inkml:trace>
  <inkml:trace contextRef="#ctx0" brushRef="#br1" timeOffset="24615.62">3423 4088 5980 0,'1'-8'29'0,"4"2"49"16,-4-1 33-16,3 3 43 0,-4 4 16 0,0 0-19 15,1 8-32-15,-1 5-10 0,0 3-54 0,0 4-15 16,0 5-13-16,0 4-25 0,-5 4 1 0,1 2 0 15,1 2 7-15,-1-2-18 0,-1 0-7 0,2 0-57 16,-1-3-40-16,1-3-71 0,0-3-52 0,0-2-64 16,0-4-83-16,-1-4-99 0,0-1-185 0,-2-3-159 15,0-3-352-15,0-2 78 0</inkml:trace>
  <inkml:trace contextRef="#ctx0" brushRef="#br1" timeOffset="24966.52">3015 4017 5990 0,'0'-10'56'0,"6"1"40"15,2-2 64-15,3-1 38 0,5-1-14 0,5 1-33 16,4 0-72-16,6 1-18 0,4 2-55 0,7 3 13 16,2 6-5-16,3 0-3 0,2 9 2 0,-1 4-7 15,1 3 15-15,-5 6-26 0,-3 5 22 0,-1 4-17 16,-6 1-17-16,-5 1 25 0,-7 4-26 0,-1 2 18 15,-6 1 20-15,-6 2-18 0,-4-4 22 0,-5-1-12 16,-5-1 31-16,-4-2 7 0,-4-1-15 16,-4-3 22-16,-6-2-24 0,-3-2 19 0,-3-3 37 0,-4-1-23 15,-2-3-11-15,-1-2-20 0,-3-5-18 16,0-2-8-16,0-4 1 0,3-6 1 0,-2 0-17 16,4-4 16-16,3-3-12 0,3-5 3 0,1-1-7 15,5-4-5-15,2-1 14 0,4-4-21 0,1 0-2 16,4 1-50-16,3-1-23 0,3 1-37 0,5 0-32 15,0 0-28-15,6 3-61 0,4 1-68 0,1 1-117 16,4 1-117-16,1 2-224 0,5 3-179 0,1 4-289 16</inkml:trace>
  <inkml:trace contextRef="#ctx0" brushRef="#br1" timeOffset="25348.85">3856 4284 6371 0,'2'7'26'0,"1"0"38"0,2-1 59 0,-2 4 31 0,3 3-15 16,-3-1-34-16,0 4-47 0,0 0-15 0,-1 1-1 16,1 0 4-16,-3 0-16 0,0-2-12 0,0-1-14 15,0 1-4-15,0-3 14 0,0-1-16 0,-3-1 7 16,1-4 2-16,1-2-12 0,-1-2 3 15,1 1 4-15,-1-3-7 0,-1 0 13 0,1-5 2 0,-2 0-12 16,1-3 16-16,-1-3-24 0,2-4 9 16,-2-1 2-16,3-4-11 0,-2-4 3 0,3-1 4 15,0-1-6-15,0-2 10 0,6 2 13 0,0 0 1 16,3 2-3-16,1 3-20 0,1 2 29 0,2 3-3 16,-1 3 7-16,2 2 10 0,0 4-30 0,-1 2-12 15,2 5 8-15,-3 0 3 0,4 0 4 0,-4 3 10 16,0 2-9-16,1-1-5 0,-2 3 3 0,4-1-10 15,-4-1-58-15,2 2-43 0,-1-1-87 0,0-1-111 16,-1-1-74-16,2-1-161 0,0-3-255 16,-2 3-289-16,-1-3-297 0</inkml:trace>
  <inkml:trace contextRef="#ctx0" brushRef="#br1" timeOffset="26299.24">5144 3964 5983 0,'-4'0'55'0,"4"11"58"0,-2-1 10 0,-1 5 4 16,1 2-16-16,-1 3-47 0,0 5-6 0,-2 1-9 15,-1 3-26-15,-3 4-15 0,2 0-7 0,-2 2 17 16,-1 2-31-16,0-1 4 0,1-3 12 16,-2 0-36-16,3-4-38 0,-2-3-38 0,3-4-79 0,-2-4-98 15,3-2-37-15,1-2-102 0,1-4-168 16,-1-3-76-16,-1-2-213 0,3-5-232 0</inkml:trace>
  <inkml:trace contextRef="#ctx0" brushRef="#br1" timeOffset="26716.29">4914 3938 5945 0,'7'-17'47'0,"1"2"56"0,5 1 65 0,2 2 36 16,2-1-16-16,2 0-26 0,8 2-66 0,1-1-35 15,6 4-21-15,1 1-33 0,1 3-1 16,1 4 6-16,0 0-26 0,0 6 20 0,-2 5 7 16,-4-1-7-16,-6 4 21 0,-1 3-21 0,-3 2-6 15,-9 1 1-15,-1 3-10 0,-9 0-2 0,-2 2 18 16,-5-1-11-16,-3 2 11 0,-3 0 1 0,-5-2-19 16,0 1 9-16,-3-1-12 0,2-3-11 0,-4 0 1 15,1-3-12-15,-2 0-11 0,0-1 19 0,0-3-18 16,3-2 4-16,-3-3 8 0,2-2-8 0,5-1 15 15,-2-2-4-15,4-1 18 0,3-3 16 0,2 0 4 16,2 0-2-16,4-4 0 0,2 4-30 16,0-5 24-16,0 2-7 0,5 0-11 0,1 2 51 15,1 1-17-15,1 0 45 0,0 0-7 0,2 0-18 16,-2 4 24-16,2 1-25 0,-1 2-1 0,3 2 30 16,1 1-11-16,-2 1 2 0,1 2 6 0,-1 1-39 15,2 0-21-15,-2 2-17 0,-1-1 21 0,2-1-8 16,-1 1 4-16,-3 0 3 0,2-3-36 0,-3 2-41 15,2-4-39-15,-4 0-73 0,1-1-71 0,1-2-61 16,-2-3-106-16,0-3-145 0,-3 0-197 0,2-1-234 16,1 0-235-16</inkml:trace>
  <inkml:trace contextRef="#ctx0" brushRef="#br1" timeOffset="27048.63">5466 4361 5424 0,'0'3'53'0,"0"0"35"16,0-3 44-16,7 1 35 0,1-1-38 0,-2 0 17 16,5 0-50-16,0-5-49 0,3 1 8 0,0-5-38 15,2 1 7-15,-2-3 30 0,2 0 1 0,-3 0-13 16,2-2-8-16,-3-3 4 0,-1 0-20 0,-1-1 22 16,-4-1 6-16,0-2-10 0,0 2 37 0,-5-2-41 15,-1 2 35-15,0 0 11 0,-6 4-30 0,1 2 25 16,-2 1-35-16,-1 6-13 0,-2 3-4 15,0 2 13-15,-2 0 14 0,-3 7-4 0,2 5 11 0,-5 3-35 16,2 3-1-16,-2 2 18 0,2 4-6 16,1 2 9-16,2 2-12 0,1-1-15 0,2 1 0 15,3 0 10-15,1 0-9 0,3-3-22 0,3-2 2 16,0-1 0-16,5-3-8 0,4-2 3 0,0-4-43 16,1-1-23-16,2-3-49 0,3-2-51 0,-2-3-62 15,3-4-67-15,1 0-82 0,-1-6-143 0,3-2-161 16,-1-1-126-16,1-3-152 0,-1 0-168 0</inkml:trace>
  <inkml:trace contextRef="#ctx0" brushRef="#br1" timeOffset="27467.76">5784 4207 5668 0,'-6'0'46'0,"3"7"102"15,-2 0 51-15,2 1 49 0,0 1-13 0,-1 6-64 16,0-1-27-16,2 3-46 0,1 0-28 0,1 2-30 15,0 0-19-15,-3 2-16 0,3-2 7 0,0 0-2 16,-2 0-5-16,1-4 12 0,1-1-27 0,-1-2 13 16,1-3-1-16,-2-1-2 0,2-1 7 0,0-3-30 15,0-2-3-15,0-2-17 0,0 0-8 16,0 0 14-16,0-6-25 0,3-1 2 0,-3-4-7 16,3-1-9-16,1-3 32 0,-2-2-17 0,2-5 20 0,0-2-10 15,-3-4 6-15,4 0 23 0,0-2-4 16,1 1 20-16,3 1-13 0,0 0-3 0,1 5 28 15,2 1 5-15,-1 5-5 0,1 2 10 0,-1 3-3 16,0 5-34-16,2 0 18 0,-3 7 15 0,1 0 8 16,0 0 48-16,-3 0 12 0,1 10 5 0,1 2 8 15,-1 0-3-15,1 4-6 0,-3 1-4 0,0 3-12 16,-1 2-23-16,-2 0 3 0,0 3-15 0,-1 1-11 16,-3 1-2-16,0-3-1 0,0 2-9 0,0-4-8 15,-3 0 5-15,-1-3-24 0,3-1-26 0,-2-4-25 16,0-2-66-16,1-3-45 0,0-1-17 0,1-3-64 15,1-2-20-15,-1-3-89 0,1 0-106 16,-2-6-74-16,2-1-49 0,-2-3-15 0,2 0-7 16,0-5-61-16,0-1-77 0,-1-4 107 0</inkml:trace>
  <inkml:trace contextRef="#ctx0" brushRef="#br1" timeOffset="27632.44">5985 4170 4840 0,'6'-7'93'15,"1"0"100"-15,0 2 48 0,-1 3 40 0,0-1-31 16,2 3-69-16,3 0-49 0,1-3-8 0,0 3-47 15,4 0-7-15,2-3 1 0,4 3-18 0,2 0-27 16,1-3-19-16,2 3 4 0,2 0-16 16,2 0 1-16,-2-3-62 0,0 3-65 0,0 0-110 0,-2 0-119 15,-2-5-50-15,-3-2-123 0,-1 1-71 16,-3 0-51-16,-2 1-199 0,-4-5-125 0</inkml:trace>
  <inkml:trace contextRef="#ctx0" brushRef="#br1" timeOffset="27848.29">6301 3810 6167 0,'-10'0'54'0,"1"6"54"15,0 1 43-15,0 4 47 0,3 1-16 0,0 2-17 16,1 6-12-16,0 4-29 0,-1 1-35 16,4 6-11-16,-2 4-23 0,0 1-21 0,1 4-10 0,-2 2-20 15,0-1 5-15,-1 4-1 0,-2-3 2 16,1-1 2-16,1-3-41 0,0-1-18 0,0-3-39 15,1-3-71-15,1-4-75 0,1-1-77 0,2-5-94 16,1-5-87-16,0-1-175 0,0-4-132 0,1-3-159 16,4-1-281-16</inkml:trace>
  <inkml:trace contextRef="#ctx0" brushRef="#br1" timeOffset="28267.02">6639 4175 5035 0,'-7'-7'58'0,"0"-1"116"0,1 2 70 15,-2 1 72-15,-2 5-40 0,0 0-70 0,1 0-29 16,-3 0-52-16,-1 0-2 0,1 9-17 0,-2 1-18 16,0 2-24-16,0 0-2 0,0 5-11 0,0 0-20 15,2 3 11-15,1 1-14 0,-1 3 3 0,2-1-20 16,5 0 6-16,-2 0-10 0,5 1-14 0,2-3 23 15,0-2-32-15,5-3 17 0,3-2-10 0,-2-2-9 16,2-3 2-16,2-4-25 0,1-2-16 16,0-3-3-16,1 0-10 0,1-6 3 0,1-4 17 0,0-1-17 15,1-2 23-15,-2-1-3 0,1-6 4 16,0 2 21-16,-2-5-3 0,2 1 16 0,-5-2 8 16,-1 1 1-16,0 0 14 0,-2 2-9 0,-1 1-1 15,1 3 31-15,-3 3 32 0,0 2 24 0,0 5 20 16,-3 2-12-16,0 5-28 0,0 0-5 0,0 0-3 15,-4 8-26-15,0 3-11 0,0 1 7 0,-1 3-39 16,0 1 23-16,1 3-9 0,1 2-6 0,0-1 3 16,2 0-19-16,1 0 9 0,0 0-11 0,0-1-11 15,6 0-30-15,-1-3-36 0,0-2-90 0,1-2-47 16,4-3-82-16,-1-2-110 0,2-4-124 16,0-3-167-16,4 0-104 0,-2-6-286 0,4-1 18 15</inkml:trace>
  <inkml:trace contextRef="#ctx0" brushRef="#br1" timeOffset="28498.4">6969 3892 6084 0,'-5'0'74'0,"0"0"65"16,0 0 53-16,-2 7 51 0,2 3-29 15,-2 5-34-15,1 2-37 0,0 5-36 0,0 6-12 0,1 2-4 16,-2 6-21-16,3 2-12 0,2 1-38 15,-3 5-20-15,0-1 4 0,2-3-7 0,1 0 1 16,1-2-3-16,-1-2-4 0,2-4-3 0,0-3-29 16,0-2-43-16,5-4-59 0,-1-4-102 0,0-3-131 15,2-6-133-15,2-3-224 0,-1-2-208 0,1-5-464 16</inkml:trace>
  <inkml:trace contextRef="#ctx0" brushRef="#br1" timeOffset="29081.72">7673 3918 6094 0,'-6'10'30'0,"0"3"37"0,2-1 47 15,-2 5 5-15,1 1-3 0,-1 4-20 0,2 2-7 16,-2 1-12-16,3 4-33 0,-3 3-16 0,1-2-32 16,-1 0-1-16,3 1 14 0,-4-4-3 0,2 1 4 15,0-3-14-15,0-3-47 0,1-4-52 0,-1 0-71 16,-2-5-43-16,3-1-51 0,-1-5-58 0,1 0-92 15,1-4-163-15,0-3-81 0,1 0-168 0,-1 0-212 16,0-3 130-16</inkml:trace>
  <inkml:trace contextRef="#ctx0" brushRef="#br1" timeOffset="29315.64">7394 3918 5654 0,'0'-5'115'15,"7"-2"13"-15,3 1 66 0,-1-2 31 0,6 2-70 16,3 0 19-16,2-1-42 0,3 1-27 0,5-1-55 16,1 4-24-16,3-1-27 0,4 1-5 15,-2 2 18-15,1 1 7 0,-1 0-5 0,1 0-9 0,-2 0 12 16,-2 5-38-16,-4-1-10 0,-4 1-41 0,-2 0-70 16,-4 0 8-16,-4 2-50 0,-4-3-41 15,-1 1-18-15,-4 2-90 0,-4-1-55 0,0 1-26 16,-6 2-77-16,-7-1-52 0,1 3-10 0,-3 0-94 15,0 1-122-15,-4 0 37 0</inkml:trace>
  <inkml:trace contextRef="#ctx0" brushRef="#br1" timeOffset="29482.71">7514 4189 4253 0,'-2'4'64'0,"2"2"76"0,0-3 70 0,0-1 113 0,7 1-43 15,-1-1-36-15,2-2-66 0,3 0-110 16,0 0 21-16,3 0-35 0,2 0-11 0,2 0-14 0,1 0-37 15,0 0-5-15,1-4-5 0,3 4 27 16,-4-3-74-16,1 1-78 0,-2 1-108 0,0 1-134 16,-5 0-157-16,-2 0-103 0,-1 0-107 0,-3 0-236 15,-2 5 109-15</inkml:trace>
  <inkml:trace contextRef="#ctx0" brushRef="#br1" timeOffset="29681.67">7530 4437 5070 0,'-3'6'78'0,"3"-3"112"0,0 0 88 16,6 0 33-16,-1-3-39 0,5 3-68 0,1 0-63 15,2-3-20-15,5 0-39 0,4 0-18 0,0 0-22 16,5 0-31-16,1 0 10 0,1 0-29 0,0 0-2 16,0-4 7-16,-1 1-50 0,-1 0-48 0,-2-2-51 15,-1 1-80-15,-3-3-92 0,0 0-98 0,-3-1-202 16,-4 3-124-16,-1-2-193 0,-3-1-221 0</inkml:trace>
  <inkml:trace contextRef="#ctx0" brushRef="#br1" timeOffset="29865.64">7922 4114 5424 0,'0'0'58'0,"0"0"70"0,6 0 57 0,-1 9 38 16,3 0-10-16,2-1-37 0,1 2-41 0,2 3-26 15,3 2-38-15,2 0-51 0,-1 3 10 0,2 0-27 16,1 1-19-16,-3-1 27 0,2 0-73 0,-3-1-53 16,0-1-58-16,-3-3-141 0,0-1-94 0,-2-2-69 15,-2-1-209-15,1-2-99 0,-4-1-236 0,2-3-88 16</inkml:trace>
  <inkml:trace contextRef="#ctx0" brushRef="#br1" timeOffset="30066.03">8212 4093 5798 0,'-17'7'50'15,"2"6"65"-15,-1 1 54 0,-3 2 68 0,-1 4-1 16,-1 2-54-16,-2 2-24 0,0 2-72 0,-1 2-57 16,0-2-3-16,2 2-32 0,1-3 11 0,2 0-12 15,4-1-46-15,4-6-47 0,2 2-66 0,2-6-53 16,7-3-67-16,0-2-84 0,7-2-86 0,-1-4-189 15,3-3-100-15,4 0-185 0,2-5-211 0</inkml:trace>
  <inkml:trace contextRef="#ctx0" brushRef="#br1" timeOffset="30299.11">8337 4166 5904 0,'-5'12'104'0,"5"1"71"0,0 3 81 16,0 5 42-16,0 4-61 0,0 1-59 16,0 4-61-16,0 3-46 0,0 0-32 0,0 4-21 0,0 0-18 15,-5 2 8-15,1 0 0 0,-1-1-7 0,1 0 0 16,-1-1-35-16,-4-2-50 0,3-2-34 16,0-2-55-16,-1-4-43 0,-3-1-58 0,2-4-70 15,0-5-75-15,-1-1-113 0,-2-5-162 0,1 1-157 16,1-7-270-16,-1-5 31 0</inkml:trace>
  <inkml:trace contextRef="#ctx0" brushRef="#br1" timeOffset="30516.41">8275 4105 5707 0,'17'-12'110'0,"5"3"42"15,-4 0 16-15,2 5 35 0,0 4-107 0,-1 0-4 16,2 0-12-16,1 0-42 0,-5 10 9 0,2 2-13 15,-3 2-16-15,-1 3-6 0,-7 1-13 16,0 3 3-16,-8 1-9 0,0 2 18 0,0-1 4 16,-9 1-28-16,-2 0 8 0,-4-1-21 0,1-1-48 15,-4-1-22-15,2-4-93 0,-2-2-72 0,3-2-97 16,1-2-150-16,0-4-80 0,2 0-172 0,1-6-215 16,4-1-96-16</inkml:trace>
  <inkml:trace contextRef="#ctx0" brushRef="#br1" timeOffset="30848.71">8668 4266 5349 0,'6'0'32'16,"1"-3"23"-16,2-2 50 0,2 0-2 0,-2-1-49 15,4-3 17-15,-1 1-64 0,0-1 19 0,1-3 53 16,1-1-41-16,-3 0 25 0,1-2 11 0,-3 1-28 15,-1 0 19-15,-1-1 12 0,-2-1-34 0,-3 0 6 16,1 3 11-16,-3-1-20 0,0 2 10 0,-10 0-14 16,2 6-26-16,-2 1 19 0,-1 5 4 0,-4 0 16 15,1 0 40-15,-2 6-4 0,0 4 9 16,0 2-22-16,2 0-15 0,0 4-17 0,1 2 4 16,2 1 5-16,3 2-1 0,0 2-8 0,3 1-19 15,2 2 8-15,3-2-32 0,0 1 4 0,3-1-14 16,2-2 9-16,3-1-3 0,-1-1-5 0,5-3-26 15,-1 0-65-15,2-7-64 0,1 1-56 0,3-3-86 16,-2-4-111-16,4-4-104 0,-2 0-172 0,1-4-133 16,-2-1-219-16,1-4-69 0</inkml:trace>
  <inkml:trace contextRef="#ctx0" brushRef="#br1" timeOffset="31267.56">8959 4056 4742 0,'-7'9'77'0,"1"0"46"16,-2 5 45-16,3-2 17 0,1 8-50 0,2-2-23 15,-1 4-19-15,2-2-34 0,1 2 4 0,0-3-28 16,0 1-51-16,4-3 23 0,0 0-33 0,-2-4-2 16,0-1 34-16,1-1-19 0,0-2 39 0,-3-2-33 15,2-3-4-15,0-1-7 0,-2-1-61 0,0-2-12 16,1 0-13-16,-1 0 2 0,0-6 31 0,0 0 27 15,0-1-26-15,0-2 36 0,0-3 3 0,0 0 6 16,0-4 15-16,0-2-19 0,0-1-15 0,0-3 29 16,0-1 32-16,0-3 12 0,0 3 23 15,4-1-40-15,0 2 21 0,1 2-18 0,1 3 23 16,2 4 65-16,-1 2-22 0,1 4 24 0,-1 1-27 16,1 6-4-16,-1-4 6 0,1 4-19 0,-2 0 8 15,0 0 26-15,1 0 47 0,0 7 14 0,1 1-38 16,-2 1-26-16,2 4-41 0,-1 0-6 0,1 4 45 15,-2 1-34-15,1 1 1 0,-2 2-7 0,0 4-37 16,-3-3 11-16,1 2-34 0,-2-2 8 0,-1 2-7 16,0-3 13-16,0 2 2 0,-3-4-27 0,0 0-24 15,0-1-83-15,0-3-61 0,1-3-33 0,0-1-40 16,1-2-67-16,-2-4-55 0,3 0-155 16,0-4-93-16,0-1-92 0,5 0-284 0,-1 0 94 15</inkml:trace>
  <inkml:trace contextRef="#ctx0" brushRef="#br1" timeOffset="31598.49">9376 4004 5639 0,'-7'-5'66'0,"-1"-1"61"0,1 1 46 0,-1 5-4 15,-1-6-19-15,-1 3-31 0,2 3-26 0,-2 0 0 16,0 0-41-16,2 0-18 0,-1 0-6 0,0 0-19 15,0 8 20-15,2 0-22 0,1-1-2 16,-3 1 2-16,6 3-16 0,1 2 10 0,0 0-3 16,2 2 2-16,0-2-6 0,7 5 18 0,3-1-25 15,0 2 13-15,1-2-2 0,-1 3-19 0,1-3 26 16,0 2-9-16,0 0 11 0,-2-2-4 0,-2 3-1 16,0-3 11-16,-3-1-3 0,-1-2-5 0,-3-1-6 15,0-1 11-15,0-3-10 0,-4 1 36 0,-6 0 2 16,3-6-21-16,-2 3 17 0,-2-3-26 0,-1 0-13 15,1-1 0-15,-2-3-33 0,1 0-47 0,1 0-76 16,-1-6-37-16,1 1-86 0,2-5-127 16,1 0-51-16,0-1-208 0,1 0-150 0,2-3-230 15,3-1-56-15</inkml:trace>
  <inkml:trace contextRef="#ctx0" brushRef="#br1" timeOffset="31998.14">9462 4258 4538 0,'8'2'70'0,"2"-1"73"15,3-1-22-15,-2 0 68 0,1-4-48 0,2 0-73 16,0-3 61-16,1-1-52 0,-1 0-13 0,1-1 9 16,-2-1-26-16,2-2-1 0,-3 0 45 15,0-1 2-15,-3-1-5 0,-1-1 16 0,-2-1-67 16,0-3 57-16,-3 0-27 0,-1-1-27 0,-1 3 19 15,-1-3-36-15,0 3 18 0,-6 1-5 0,-1 3 23 16,1 2-22-16,-1 4-19 0,-5 0 14 0,2 3-16 16,-1 4-14-16,-4 0 36 0,2 0-11 0,-2 11-18 15,3-1 36-15,-1 3-6 0,0 4 21 0,2 3 2 16,-1 0-2-16,2 5-12 0,1 3-19 0,1 1 13 16,3-1-15-16,1 3-12 0,2-1 16 0,2-3-17 15,4 0 12-15,2-3-11 0,0-3 3 0,3-2 2 16,2 1-17-16,4-6 7 0,1-1-18 15,2-4 11-15,2-1-13 0,1-2 9 0,2-3-7 16,1-3 6-16,1 0 4 0,-3-5-38 0,1 1-18 16,-3-4-76-16,-1 1-59 0,-1-4-73 0,-5 1-85 15,2-2-152-15,-4-1-188 0,-2 1-223 0,-3-1-437 16</inkml:trace>
  <inkml:trace contextRef="#ctx0" brushRef="#br1" timeOffset="33065.51">11628 3752 6030 0,'10'-13'66'0,"6"4"67"0,-2-4 56 0,4 5 34 16,1-1-50-16,0 2-57 0,3 5-43 0,1-4-30 16,-2 5-7-16,0 1-17 0,0 0-1 0,-3 4 0 15,0 3-13-15,-4 0 19 0,-2 1-12 0,-3 2-7 16,-3 2 7-16,-5-2-18 0,-1 3 10 0,-7 0-4 15,-2 3 6-15,-4 0 8 0,-2 0-18 0,-2 2-13 16,-2-3-14-16,-4 3 4 0,1-3 15 16,3 1 2-16,1-2 9 0,1 0-8 0,3 1-11 15,4-3 25-15,0 1-20 0,5-2 13 0,2-1 6 16,3 1-6-16,0 0 6 0,6 0-17 0,4-1 4 16,1 3-6-16,1 3 5 0,5-1 25 0,-1 2-4 15,3-1-11-15,1 2 6 0,-1 0-7 0,-1-1 3 16,-3 1 0-16,0-1 8 0,-4-1-12 0,0 0-3 15,-6-1 46-15,-5-1 1 0,0-2 23 0,0-1 29 16,-7 1-38-16,-5-4 10 0,-2 1-4 0,-4-4-13 16,0 0 6-16,-5-3-8 0,0-2-12 0,-5 0-29 15,1-3 15-15,-1-3-14 0,-1 0-9 0,2-1 23 16,0-3-22-16,0-1 10 0,4 0 8 16,0 0-25-16,4-2 10 0,1 1-21 0,3 0-9 15,3 3-2-15,4 0-54 0,3 1-44 0,0 3-37 16,5 0-73-16,0 3-55 0,0-3-72 0,5 4-150 15,0-2-243-15,1 3-196 0,1 0-412 0</inkml:trace>
  <inkml:trace contextRef="#ctx0" brushRef="#br1" timeOffset="33315.49">12041 4214 6172 0,'-4'0'39'0,"4"7"88"0,0-3 26 16,0 3 6-16,-5 2-27 0,1 3-75 0,0 1-32 16,1 0-24-16,-1 3-5 0,-1 0-9 0,0 0-31 15,1-1-54-15,1 2-49 0,0-5-103 0,2 1-70 16,1-3-112-16,0-1-179 0,0-3-117 0,5 1-209 15,-2-3-199-15</inkml:trace>
  <inkml:trace contextRef="#ctx0" brushRef="#br1" timeOffset="33716.9">12457 3899 6181 0,'-8'0'60'0,"0"0"47"0,-1 0 72 16,-1 0 39-16,-1 0-32 0,-1 7-13 0,0 5-64 15,-1 1-19-15,-3-1-12 0,2 4-20 0,-3 2-2 16,1 3-19-16,-1 1-1 0,3 0-19 0,1 3-9 16,2-1 4-16,1-2-27 0,4 3 15 15,3-3-1-15,3-2-12 0,4 0 27 0,3-2-22 16,4-5 3-16,1-1-26 0,3-2-43 0,2-3 4 15,1-1-25-15,0-6 18 0,3 0 22 0,0-5-15 16,-1-1 20-16,0-4 13 0,0-1-7 0,-1-5 35 16,-1 0 2-16,0-6 3 0,-4 0 21 0,0-4-28 15,-4-3 9-15,-3-3 7 0,-2 0-7 0,-3-2 27 16,-2 1-1-16,0 2 1 0,-5 2 3 0,-1 6 5 16,-2 4-1-16,0 3-18 0,-2 5 2 0,0 5-30 15,-2 0 3-15,2 6-14 0,0 0-29 0,-2 0-46 16,4 6-67-16,-2 0-39 0,3 1-68 0,1 0-59 15,2-1-71-15,4 4-70 0,0-1-160 0,0 4-72 16,4-2-156-16,3 1-207 0</inkml:trace>
  <inkml:trace contextRef="#ctx0" brushRef="#br1" timeOffset="34115.08">12909 3838 5053 0,'-7'-4'104'15,"-1"4"60"-15,-3-3 63 0,0 3 24 0,-1 0-42 16,0 0-19-16,1 0-45 0,0 8-13 0,-2-1-30 16,0 1-31-16,-1 1 13 0,1 2-10 0,-1 4-7 15,2 1-1-15,0 0-33 0,0 4 9 0,2 0-34 16,2 3 0-16,-1 0-5 0,6 0-22 0,0 1 29 15,3-3-15-15,0 2 1 0,5-1 19 0,2-4-23 16,4-2 16-16,0-3 3 0,2-2-16 0,2-2 2 16,1-4 10-16,2 0-2 0,3-3-3 0,-1-2-5 15,0 0-5-15,-1-7 0 0,-1 0 4 0,1-3 16 16,-2-2-16-16,-1-1 16 0,-2-2-10 0,-3 0 19 16,0-5 2-16,-1 1-15 0,-3 0 21 15,-2-4-14-15,-5 0 14 0,0 0 2 0,0 2-12 16,-5-1 1-16,-1 4-22 0,-2 2 11 0,0 2-3 15,-1 4-25-15,0 1-18 0,0 4-52 0,0 1-40 16,1 3-46-16,-1 1-24 0,2 0-43 0,-1 0-37 16,3 0-39-16,0 2-77 0,0 3-150 0,2-3-86 15,3 3-154-15,0 0-334 0,6 2 188 0</inkml:trace>
  <inkml:trace contextRef="#ctx0" brushRef="#br1" timeOffset="34498.86">13249 3875 5740 0,'-4'-5'72'0,"4"-2"90"0,-3 4 42 0,-1-1 51 16,1 3-27-16,-2 0-50 0,2 1-22 0,-1 0-29 16,-2 6-29-16,-1 1-19 0,-1 1-12 0,-1 4-20 15,-1 3-19-15,0 1 7 0,2 4-14 0,-1 1-14 16,4 4 13-16,3 1-22 0,2 1-17 0,0-2 22 15,4 1-20-15,4-1 25 0,1 0 6 0,1-3-14 16,4-2 12-16,0-4-20 0,3-3 11 16,-1-1-1-16,3-4-7 0,0-3 5 0,0-5 13 15,2 0-4-15,-2-4 0 0,1-2 15 0,0-4-9 16,-3-2 6-16,0-2 22 0,-1-3-21 0,-1 0 23 16,-3-5-1-16,-1-3-8 0,-3-1 3 0,-2-5-17 15,-1-1 8-15,-5-2-7 0,0 0 3 0,0 0 1 16,-5 2-5-16,-2 3-8 0,-2 3-14 0,-4 4 0 15,-3 4-9-15,-2 4 3 0,-4 3 11 0,0 4-35 16,-4 3-17-16,-2 3-19 0,-1 1-53 0,-1 0-26 16,0 5-67-16,1 1-97 0,0 2-129 15,2 1-178-15,1 2-277 0,-1 3-405 0,2-1-128 16</inkml:trace>
  <inkml:trace contextRef="#ctx0" brushRef="#br1" timeOffset="36004.83">3731 5549 5550 0,'-6'-18'46'0,"1"-2"47"0,-2-2 26 15,-2 0 24-15,-2-2 0 0,-1 2-8 0,0 0 1 16,0 1 2-16,-3 2-25 0,2 2-5 0,-2 2-14 16,2 2-5-16,-3 3-22 0,0 2-32 0,1 3-14 15,-2 5-15-15,-3 0-9 0,0 5 21 0,-2 4-13 16,-1 4 0-16,-3 5 13 0,0 7-30 0,-1 2 30 16,0 6-2-16,2 3-9 0,2 6 20 0,-2-1-28 15,6 5-3-15,2 0 11 0,2 2-27 0,6 1 32 16,1-3-12-16,8 0 1 0,0-3 23 0,5-2-28 15,5-2 11-15,2-5-6 0,5-3-10 16,5-2 11-16,2-4-10 0,2-4 1 0,0-4 4 16,5-2-26-16,0-3-29 0,1-3-43 0,-3-3-61 15,1-6-10-15,-1 0-82 0,-1 0-91 0,-2-9-89 16,0-2-211-16,-3-1-95 0,-2-4-160 0,0 0-253 16</inkml:trace>
  <inkml:trace contextRef="#ctx0" brushRef="#br1" timeOffset="36331.9">3878 5750 5842 0,'0'12'49'15,"-3"1"74"-15,-3 3 35 0,3 2 40 16,-2 1-9-16,2 1-47 0,1 1-21 0,1-2-41 16,-2-1-34-16,2 0-8 0,0-1-14 0,1-5-2 15,0 1 24-15,-1-4-21 0,1-2 7 0,0-1 0 16,0-2-29-16,0-1 35 0,0-2-9 0,0-1 3 15,0 0 10-15,0-4-17 0,0 0 12 0,2-2 2 16,2-3-7-16,-2-1-13 0,2-4-1 0,-1-3-1 16,2-2 8-16,1-2 4 0,-1-2-5 0,1-4 9 15,0 3-19-15,0 0 9 0,3-3-16 0,-2 6-9 16,3 1 9-16,-1 1-10 0,1 7 22 16,-1-1-10-16,2 2-9 0,-2 6 8 0,2-1-12 15,1 3 22-15,2 3-13 0,3 0-13 0,0 0 2 16,1 6-13-16,3-3 18 0,3 2-12 0,3-1-49 15,-2 1-55-15,3 0-76 0,0-5-106 0,-1 0-101 16,2 5-126-16,0-3-280 0,-1-2-230 0,-3 0-358 16</inkml:trace>
  <inkml:trace contextRef="#ctx0" brushRef="#br1" timeOffset="46197.51">5962 5374 6604 0,'1'-4'23'0,"2"1"62"16,-1 3 15-16,-2 0 29 0,0 0 18 0,0 0-51 16,0 6-9-16,0 3-15 0,0 4-37 0,-6 5 14 15,2 5-2-15,-1 5-10 0,-1 4-10 0,-1 4-10 16,-3 5-23-16,2-1 1 0,-2 3 2 0,0-2-14 16,0-2 11-16,3-3-24 0,0-2-12 0,0-5-41 15,2-3-65-15,0-3-24 0,1-7-82 0,2-1-49 16,-2-6-64-16,0-1-140 0,1-4-153 0,-3-4-130 15,0 0-135-15,3 0-221 0</inkml:trace>
  <inkml:trace contextRef="#ctx0" brushRef="#br1" timeOffset="46614.97">5782 5332 5683 0,'10'-19'66'0,"1"1"87"0,2 1 38 0,0 2 43 16,7-1-48-16,-1 2-45 0,7-1-29 0,3 1-18 15,2 3-15-15,1 0-44 0,2 1 0 0,0 3-28 16,1 4-7-16,-2 3 13 0,-3 0-6 0,-3 5-1 16,-4 4 1-16,-1 1 1 0,-4 5-6 0,-6 1-3 15,-3 4 18-15,-3 0-8 0,-6 2-15 16,0 3 10-16,-8-1-2 0,0 1-6 0,-6 0 13 16,-2-2 0-16,-3 0-14 0,1 2 4 0,-3-2 3 15,-2 1 7-15,0-4-14 0,-2 1-2 0,2-4 1 16,0 0-25-16,-3-4 3 0,6-2-1 0,-1-3-5 15,2-3 27-15,4-5 2 0,2 0-13 0,2 0 16 16,3 0-28-16,4 0 9 0,1 0 20 0,3 0 6 16,0 0 12-16,0 0-15 0,3 0 17 0,1 0-30 15,0 0-5-15,1 0 39 0,1 0-10 0,2 0 42 16,0 9 9-16,0 0 5 0,1 0-3 16,2 4-11-16,-2 2 9 0,1 2-23 0,1 5 0 0,0 0-14 15,-1 2-13-15,1 1-4 0,-3-2-28 16,2 2 15-16,-2-4 4 0,1-4-6 0,-1 2 29 15,1-4-35-15,-3-2-9 0,1-2-44 0,2-1-63 16,-3-3-45-16,1 0-70 0,0-7-12 0,-1 0-83 16,2 0-114-16,-1 0-112 0,0-7-171 0,0 0-114 15,1 0-221-15,1-5 34 0</inkml:trace>
  <inkml:trace contextRef="#ctx0" brushRef="#br1" timeOffset="46914.8">6266 5748 5184 0,'4'0'102'0,"-1"0"58"0,0-4 72 0,3 1 17 16,0-2-75-16,3-2-62 0,0 2-47 0,5-5-5 16,-2-1-15-16,2-1 44 0,2-1-23 0,-1 1-26 15,2-4 22-15,-5 1-34 0,0 0 35 0,0-1 14 16,-1 0-30-16,-4-1-14 0,0-2-3 0,-3-1 3 16,-4 2 13-16,0 3 17 0,0-2-13 0,-6 2 9 15,-1 5-21-15,1 1-17 0,-4 4-9 0,3 5-8 16,-5 0 10-16,1 0-3 0,-4 12 9 0,1 3-3 15,-3 2 10-15,1 4 19 0,-1 1-14 0,1 4 8 16,0 1-16-16,3 2 3 0,2 1-18 16,4-1-14-16,1 0 1 0,2-1-18 0,4-1 16 15,0-3-2-15,9-1 8 0,-1-4-1 0,5-2-4 16,1-2-22-16,0-4-58 0,1-3-47 0,2-2-70 16,-1-6-28-16,-1 0-78 0,1 0-72 0,1-6-100 15,-2-2-186-15,2-2-44 0,-5-2-125 0,2-2-150 16,0-3 52-16</inkml:trace>
  <inkml:trace contextRef="#ctx0" brushRef="#br1" timeOffset="47298.76">6590 5513 5489 0,'0'0'62'0,"0"0"57"0,0 8 58 0,-3 1 39 0,-2 1-25 16,5 4 5-16,-3 3-49 0,1 0-32 15,1 3-35-15,-2 1-39 0,1 3-8 0,2-2-1 0,-1 2-8 16,1-2-23-16,-3-2-15 0,3-1 6 15,0-3-10-15,0-2 17 0,0-3-1 0,0-1-17 16,0-3 7-16,0-2-36 0,0-5 2 0,0 0-18 16,0 0-31-16,4 0 21 0,-2 0-5 0,1-10 19 15,-2-2-29-15,2-3 22 0,-1-1-34 0,3-4 16 16,-3-2 36-16,2-2-68 0,-1-2 63 0,2-6-44 16,4 3 65-16,-5 0 27 0,4 0-25 0,0 1 49 15,3 4-15-15,-2 2 1 0,2 4 59 0,0 6 30 16,-3 3-13-16,1 4 63 0,3 5-18 15,-5 0-40-15,2 0 50 0,-1 0-32 0,-1 11-15 0,-1 1 3 16,-1 3-32-16,0 5-7 0,0-3 19 16,-2 5-32-16,0 2-4 0,-3 2-12 0,0 2-21 15,0-1 15-15,0 0-18 0,0-1 13 0,-3-1-32 16,-2-2 24-16,1-1-35 0,1-4-68 0,0 0-23 16,-1-4-94-16,2-2-102 0,-2-5-23 0,0-2-135 15,2 0-130-15,-2-4-43 0,0-1-216 0,-1 0-188 16,3-7 117-16</inkml:trace>
  <inkml:trace contextRef="#ctx0" brushRef="#br1" timeOffset="47464.77">6804 5489 5341 0,'14'0'57'0,"2"-5"74"0,5 0 3 0,-3 3 7 15,3 2-58-15,3-4-46 0,4 1-22 0,0 0-35 16,0-2 2-16,2 1-14 0,1 0-42 0,0 0-32 15,-1-1-150-15,-2-1-129 0,-2 0-155 0,-2-3-105 16,-2 4-4-16,-4-3-151 0,-2 0-46 0</inkml:trace>
  <inkml:trace contextRef="#ctx0" brushRef="#br1" timeOffset="47664.14">7122 5098 5739 0,'-7'8'78'0,"1"1"70"0,-1 2 68 16,0 7 50-16,-1 3-10 0,0 4-11 0,1 5-56 16,0 6-4-16,1 6-41 0,-5 6-65 0,3 2 8 15,-1 4-62-15,-2 4-17 0,0 0 10 0,1-4-32 16,1 1 12-16,0-4-2 0,2-5-10 0,2-2-39 16,0-6-42-16,3-4-73 0,2-5-67 0,0-4-65 15,0-3-148-15,0-6-160 0,6-1-236 0,-2-6-387 16,5-9-113-16</inkml:trace>
  <inkml:trace contextRef="#ctx0" brushRef="#br1" timeOffset="48348">7962 5291 5627 0,'-3'0'66'0,"0"0"66"15,1 7 75-15,0 0 33 0,-2 3-23 0,2 2-41 16,-1 3-42-16,-1 6-32 0,-4 3-32 0,2 5-14 16,-2 5-30-16,-3 3 7 0,2 4-25 15,0 2 1-15,-3-1-8 0,3 1-7 0,-1-4-3 16,2-3 0-16,1-3-35 0,2-3-40 0,0-6-35 15,1-2-56-15,2-5-46 0,-1-2-68 0,1-4-56 16,1-5-133-16,-3-1-149 0,2-1-105 0,-2-4-168 16,0 0-108-16,1-7 131 0</inkml:trace>
  <inkml:trace contextRef="#ctx0" brushRef="#br1" timeOffset="48614.29">7621 5339 5275 0,'7'-19'54'0,"4"3"73"0,1 0 81 16,4 2 12-16,2-1-16 0,4 1-40 0,3 2-38 16,4-1 5-16,3 3-28 0,1 1-20 0,3 2-9 15,1 3-33-15,-1 1-15 0,0 3-5 0,-2 0-30 16,-2 12 19-16,-4-2 9 0,-4 2-1 0,-3 4 7 16,-4 1-6-16,-3 0 5 0,-3 3 5 0,-6 0-1 15,-5 1 6-15,0 0 0 0,-5 1 8 0,-4 0-1 16,-2 0 3-16,-6 1-15 0,1-1-23 0,-6 0 3 15,0 1-16-15,-2-2 11 0,0-2 8 0,-3-2-1 16,1-4-24-16,0-1-29 0,1-3-42 0,3-2-66 16,1-7-64-16,3 0-50 0,2 0-50 0,2 0-87 15,5 0-89-15,3 0-212 0,1 0-206 16,2 0-323-16</inkml:trace>
  <inkml:trace contextRef="#ctx0" brushRef="#br1" timeOffset="49051.12">8359 5546 5049 0,'-10'-4'79'0,"-1"4"77"0,-1 0 91 0,0 0 31 15,-5 0-29-15,3 0-34 0,-3 0-68 0,1 0-27 16,0 12-5-16,0 0-4 0,0-3-15 0,-1 4 1 15,1 2-35-15,2 2-9 0,-2-1 1 0,2 4-12 16,-1-1 3-16,4 3-47 0,1-2 11 0,2-1 2 16,4-2-22-16,4 0 31 0,0-5-21 0,4 0-20 15,2-3 25-15,2-3-18 0,1-2 9 0,2-4 18 16,1 0-18-16,0 0 0 0,1-7 0 0,1 0-30 16,-1-3 7-16,1-3 6 0,1-1-3 0,0-3 16 15,-1-2 16-15,1-1-22 0,-1-1 8 0,-3 0 15 16,0-1-30-16,-2 0 19 0,0 4 3 0,-4 1-9 15,0 3 20-15,-3 2 14 0,1 3 19 0,-2 4 30 16,0 2-9-16,-1 3-20 0,0 0-7 16,0 0-26-16,0 12 12 0,-5 0 0 0,3 0-16 15,0 4-2-15,-1 0-4 0,1 3 7 0,2-2-19 16,-3 3 5-16,3-4-5 0,0 0-1 0,3 0-17 16,2-2-65-16,-1-1-79 0,1-4-85 0,0 0-59 15,2-3-91-15,1-1-87 0,-1-5-158 0,0 0-112 16,2 0-135-16,-3 0-238 0,1-11 201 0</inkml:trace>
  <inkml:trace contextRef="#ctx0" brushRef="#br1" timeOffset="49531">8452 5487 5555 0,'-4'0'97'0,"1"0"47"0,2 0 45 0,-3 0 75 15,1 12-39-15,0 0-46 0,0 2-25 0,1 3-66 16,-1 1-66-16,3 2 9 0,0 2-5 0,0 0-4 15,5 0-12-15,-1 0 12 0,1-1-25 0,1-3-3 16,1-1 2-16,3 0-13 0,-2-5-1 0,1-3 2 16,1-1 35-16,1-4-27 0,0-4 4 0,1 0 3 15,0 0-29-15,1 0-24 0,-1-10 17 0,2-1-29 16,-1-4 4-16,2 1 19 0,-3-4-2 0,-3-1 28 16,1-2 6-16,-2-3 40 0,-1-1-29 0,-1 0-4 15,-3 3 1-15,-1 1-4 0,0 0 4 16,0 4 0-16,0 5 21 0,0 0-22 0,-1 4 60 15,-1 8 0-15,0 0 1 0,0 0 8 0,0 10-34 16,0 2 24-16,0 3-20 0,0 4 21 0,0 3 8 16,0 5-33-16,0 2 28 0,0 4-10 0,-3 1-12 15,-1 3 29-15,0 1-18 0,1 1-18 0,-5 1 28 16,0 0-25-16,-2-2 1 0,-1-1 8 0,-3 1-32 16,2-4 0-16,-2 0 6 0,0-5-1 0,-2 0 8 15,1-4 5-15,1-2-4 0,-2-2-1 0,1-4 3 16,0-2 22-16,-1-2-26 0,-2-3 6 0,1-3 2 15,-3-2-19-15,0-5 9 0,-2 0-7 0,1 0-16 16,-1 0-17-16,0-11 10 0,2 0 2 16,-1-1-2-16,1-3-11 0,4-1-25 0,0-4-17 15,3-2-38-15,1-4 0 0,1 1-44 0,6-2-45 16,0-1-46-16,5 1-76 0,5-2-38 0,0 2-107 16,6 3-92-16,1 0-148 0,2 4-181 0,2 1-305 15,2 0 89-15</inkml:trace>
  <inkml:trace contextRef="#ctx0" brushRef="#br1" timeOffset="49981.64">9024 5540 5468 0,'2'-12'80'0,"1"0"74"16,-3 0 82-16,0 2-9 0,0 0-26 0,-5 0-43 15,-1 1-44-15,1 2 19 0,-1 2-36 0,1 0-8 16,-2 2-7-16,0 3-15 0,-1 0-14 0,1 0 1 16,-4 8-28-16,1 0 6 0,-1 4 14 0,-2 4-26 15,1 3 18-15,0 1-34 0,1 2-4 0,0 2-4 16,0 0-15-16,3 0 15 0,2 0-4 16,6-2 3-16,0-1 2 0,0-3 3 0,5-1-5 15,0 0 10-15,2-5 3 0,3-3 14 0,0-1-18 16,0-4-12-16,3-4-18 0,-2 0-16 0,2 0 14 15,-1-7-18-15,0 0 14 0,2-3 11 0,-2-2-10 16,2-2 35-16,-1-3-8 0,-2 2-5 0,-1-3 7 16,0 0-6-16,0-2 0 0,-2 4 12 0,-2-2-13 15,-1 2 14-15,-2 4 34 0,-1 4 7 0,1-1 15 16,-3 2-1-16,0 7-23 0,0 0-5 0,0 0 0 16,-5 9-17-16,-1-1-16 0,1 1-1 0,-1 3-16 15,0 3 24-15,0-1 2 0,1 3-5 0,-1 0 11 16,3 0-30-16,1 2 14 0,2-2-42 0,0 0-25 15,0-3-54-15,5-3-72 0,-2-2-53 0,0-2-83 16,3-2-75-16,0-5-94 0,1 0-146 16,0 0-67-16,1 0-136 0,1-10-283 0</inkml:trace>
  <inkml:trace contextRef="#ctx0" brushRef="#br1" timeOffset="50400.3">9302 5265 5671 0,'-6'0'78'0,"1"0"48"16,0 6 37-16,-1 2 21 0,-1 4-12 0,2 0-34 16,-1 3-11-16,1 3-14 0,2 4-42 15,0 1-3-15,1 2-52 0,0 2 16 0,1 0-44 16,-3-1 13-16,3 1 7 0,0-3-5 0,0-2 15 16,1-4-23-16,0-1 23 0,0-4-14 0,0 0 2 15,0-7 2-15,0-1-31 0,0-5-21 0,0 0-2 16,2 0-18-16,-1 0 26 0,3 0 2 0,1 0-7 15,-2-11 8-15,1-2-17 0,1 1 33 0,1-3 4 16,5 1-3-16,-4-5 13 0,3 2-12 0,2 1 20 16,-1 1-10-16,1 0 17 0,2 4-13 0,-3 2-10 15,1 3 14-15,-1 2 4 0,0 4-2 0,-1 0 16 16,-1 0 6-16,-2 0 6 0,2 0 7 0,-2 0 12 16,0 11 13-16,-1 1-23 0,1 3 34 15,-1 1-31-15,-1 1 17 0,-2 3 9 0,-1 1-7 16,-2 1 27-16,0 0-47 0,-5 0 18 0,-4-1-25 15,2 1-2-15,-2-2 22 0,-2-1-44 0,-3-2 31 16,0 0-34-16,-1-4-7 0,1-1 19 0,0-3-41 16,0 1 32-16,1-3-26 0,2-2 6 0,-3-3-4 15,3-2-46-15,2 0-16 0,-1 0-36 0,0 0-55 16,3-10-22-16,1 0-81 0,1 0-34 0,0-3-69 16,5-2-142-16,0-4-86 0,0-1-168 0,9-1-201 15,0-1-131-15</inkml:trace>
  <inkml:trace contextRef="#ctx0" brushRef="#br1" timeOffset="50583.32">9640 5229 5932 0,'0'0'118'0,"0"6"36"0,0 2 52 0,-6 3 43 16,2 4-95-16,1 2-9 0,0 4-21 0,-2 4-48 15,1 4-7-15,0 0-32 0,-2 5-23 0,2-1 5 16,1 2-17-16,-1-2-1 0,0-1-77 0,1-3-53 15,1-2-83-15,-1 0-124 0,0-4-85 0,-3-4-112 16,3-2-205-16,-1-2-124 0,0-1-222 16,1-4-92-16</inkml:trace>
  <inkml:trace contextRef="#ctx0" brushRef="#br1" timeOffset="50947.86">9748 5680 5338 0,'6'0'76'0,"1"-5"41"0,0 5 57 15,0 0 16-15,3-5-49 0,0 5-6 0,1-7-72 16,2-2 4-16,4 4-30 0,-1-2-18 0,2-1 28 16,-2 1-10-16,0-3 10 0,-1 0-21 0,-1-1-6 15,1-1-6-15,-4-3 2 0,0-2 26 0,-3-2-19 16,0-1 7-16,-1-1-16 0,-2 0-14 16,-1-1 3-16,0 1 17 0,-3-1 23 0,1 3 6 15,-2 1 18-15,0 3-17 0,-8 3-3 0,2 2 1 16,-2 5-9-16,-3 5 13 0,-2 0 7 0,-1 0-8 15,-4 9 13-15,-1 4-20 0,-1 1 1 0,0 5 9 16,-3 3 6-16,4 5 0 0,-1 2-3 0,3 3-7 16,0 1-11-16,3 1-9 0,2-1-5 0,5 1-14 15,2-2-4-15,5-3-11 0,0-4-1 0,5-1 7 16,5-7-10-16,0 1 35 0,3-5-21 0,5-1-5 16,-1-5 8-16,3-2-25 0,3-5 16 0,1 0-3 15,2 0-14-15,1-9-17 0,1 1-45 0,0-1-67 16,0-1-83-16,1-1-70 0,-1-1-184 0,0-1-294 15,-6-2-411-15,-2 6-380 0</inkml:trace>
  <inkml:trace contextRef="#ctx0" brushRef="#br1" timeOffset="51748.78">12724 5115 5679 0,'-2'-14'60'0,"2"3"65"0,5 1 47 0,3 0 59 16,2 1-16-16,4 1-31 0,4 1-40 0,5 3-29 16,0 1-44-16,2 1-30 0,2 2-4 0,0 0-30 15,-1 5 6-15,-3 2-20 0,-2-1 9 0,-3 3-6 16,-4 1 5-16,-2 0 14 0,-6 1-11 16,-6 1-3-16,0 2 6 0,-10-1-1 0,-3 1-10 15,-2 1 5-15,-4 1-22 0,-2-1 9 0,0 0 4 16,1-1 2-16,0 0 1 0,5-1 6 0,1 0-1 15,2-1-4-15,5 1 7 0,7-1 1 0,0 2-3 16,0 1 4-16,8 2-6 0,3 0-5 0,4 0 0 16,0 2 12-16,3 3-9 0,-1-1 4 0,0 1 11 15,-1 0-17-15,-3-1 6 0,-2-3 14 0,-3 2 0 16,-4-4 1-16,-4-2 16 0,0-3-10 0,-8-1 1 16,-5-2 14-16,0 0 9 0,-5-4-4 0,-4-4 26 15,-2 0 5-15,-2 0-3 0,-2 0 3 0,-1 0-37 16,-3 0-5-16,2-9-13 0,2 2-13 0,1-1-3 15,2 1-12-15,4-4-5 0,1 3 9 0,3-4-4 16,3 3-14-16,3 1-35 0,2-1-74 16,3 2-32-16,2 2-81 0,4 0-67 0,0 1-39 15,4-2-129-15,2 1-202 0,2 1-135 0,3 1-326 16,3-2-125-16</inkml:trace>
  <inkml:trace contextRef="#ctx0" brushRef="#br1" timeOffset="51931.75">13172 5470 6598 0,'0'9'54'0,"0"-1"42"0,-4 4 36 0,1 0 7 0,-4 5-44 16,2-3-54-16,-2 3-28 0,3-2-20 16,-2 2-7-16,1-4-24 0,-2 0-46 0,4-2-58 15,-1-4-107-15,4 1-68 0,0-3-136 0,0-3-89 16,4-2-190-16,0 0-243 0,2 0-235 0</inkml:trace>
  <inkml:trace contextRef="#ctx0" brushRef="#br1" timeOffset="52314.37">13431 5084 6410 0,'-6'0'55'15,"1"0"67"-15,-3 0 26 0,3 6 40 0,-4-1-32 16,1 4-54-16,-1 3-7 0,-2 0-37 0,2 4-26 16,0 2-4-16,0 2-6 0,1 2-5 15,1 3 13-15,2-1-15 0,1 1-2 0,2 0-17 0,2-1-11 16,0 0 17-16,5-2-6 0,1-3 12 0,1-2 1 16,3-2 1-16,0-1-10 0,0-4 0 0,4-3-8 15,-2-2-18-15,1-4-2 0,1-1 4 0,-1 0 16 16,2-7 12-16,-3-1-10 0,1-2 9 0,0-2-4 15,-1-3-12-15,-2-1 18 0,-1-2-14 16,-1-3 2-16,-1 1-1 0,-3-3 5 0,-1 0 14 16,-3 0-17-16,0 1 14 0,0 3-8 0,-3 0-11 15,-4 5 12-15,2 2-8 0,-3 3 2 0,1 1-6 16,-1 4 4-16,-2 1-21 0,1 2-31 0,1 1-19 16,1 0-21-16,0 0-33 0,2 0-4 0,2 4-39 15,3 0-63-15,0-1-34 0,3-1-114 0,3 2-74 16,3 1-157-16,0-2-74 0,3 2-72 0,3 0-204 15,3-1 100-15</inkml:trace>
  <inkml:trace contextRef="#ctx0" brushRef="#br1" timeOffset="52680.44">13875 5154 5596 0,'-8'0'79'15,"-1"0"107"-15,1 0 31 0,-4 0 31 0,0 6-21 16,-1 1-61-16,0 0 1 0,-3 3-6 0,0 1-41 15,-1 2-18-15,-1-1-44 0,2 5-20 0,-1 0-17 16,3 3-21-16,1 0 1 0,4 3-9 0,2-1 8 16,7 2-4-16,0-3 27 0,0 1-13 0,7-4 2 15,5 2 0-15,1-3-19 0,1-2 0 0,3-2-10 16,-2-3 8-16,3-5-8 0,-1 0-6 0,1-5 3 16,-1 0-12-16,-1-6 13 0,0-1 21 15,-1-3-20-15,1 0 14 0,-4-5-3 0,0 0-2 16,-2-2 21-16,-3-3-24 0,-2 0 0 0,-2-2 2 15,-3-2 7-15,0-2 23 0,0 0-10 0,-5 0-8 16,-1 1-7-16,-1 2 11 0,0 2-3 0,-3 2-1 16,2 4 14-16,0 5-27 0,0 2 7 0,0 2 4 15,1 4-22-15,0 0-28 0,2 1-44 0,0 1-51 16,2 0-40-16,2 0 4 0,1 0-37 0,0 5-32 16,4-2-29-16,2 1-47 0,2 1-53 0,2-2-83 15,2 2-49-15,1 0-53 0,4 2-26 0,1-1 8 16,3-3-125-16,1 3 2 0</inkml:trace>
  <inkml:trace contextRef="#ctx0" brushRef="#br1" timeOffset="52981.63">14231 5176 4241 0,'11'-5'181'0,"-3"1"138"0,0 0 74 0,-4 1 116 16,-4 0-130-16,0 3-63 0,0-2-53 0,-7 2-70 16,-1 0-30-16,0 5-27 0,-2-2-16 0,-4 4-31 15,0 2 17-15,-3 2-33 0,1 2 3 0,-3 4-14 16,3 1-45-16,0 3 2 0,2 3-28 0,2 1 3 15,6-1 3-15,2 3 0 0,4-2 7 0,6 0 2 16,3-1 5-16,5-4 4 0,1-1 6 0,4-2-11 16,2-3-4-16,0-3-28 0,3-4 7 15,2-3 5-15,0-4 1 0,0 0 13 0,1-7-10 16,0-1 10-16,-1-3-1 0,0-6 2 0,-1 2 5 16,-3-5-9-16,-2-3 4 0,-1 0 4 0,-6-4-11 15,-2-3 4-15,-4-3 21 0,-3-3-1 0,-4-1 19 16,0 0-7-16,-8-2-18 0,-2 3-6 0,-6 2-9 15,-1 5-11-15,-3 2 8 0,-3 6-2 0,-4 4-2 16,-2 5-28-16,-3 5-33 0,-2 3-48 0,-3 4-74 16,-2 0-63-16,-5 8-139 0,0 0-92 0,-5 1-211 15,-3 5-312-15,-2 1-394 0</inkml:trace>
  <inkml:trace contextRef="#ctx0" brushRef="#br1" timeOffset="54431.16">5793 6491 6301 0,'-3'0'30'0,"0"-5"24"16,-2 5 70-16,1 0 54 0,1 0-14 0,-2 0-38 15,-1 0-46-15,-4 0-31 0,2 13-11 0,-2 3 20 16,0 1-2-16,-3 7-18 0,2 2-12 0,-5 3 16 16,3 5-21-16,2 0 10 0,-3 5-3 0,3 2-15 15,1 0 12-15,1 2-28 0,4 0 15 16,3 0-4-16,2-1-21 0,0 0 36 0,10-3-29 16,2-3-17-16,2-2-28 0,3-4-93 0,3-7-30 15,3-3-54-15,1-5-88 0,4-5-48 0,0-10-187 16,1 0-242-16,1 0-345 0,2 0-227 0</inkml:trace>
  <inkml:trace contextRef="#ctx0" brushRef="#br1" timeOffset="55464.77">6333 6498 5820 0,'-3'0'18'15,"3"0"95"-15,0 0 26 0,-4 0 56 0,1 0-4 16,0 12-70-16,0 2 0 0,-2 4-38 0,0 5 5 16,-1 1-8-16,-2 6-27 0,1 1-28 0,-4 4 3 15,1 3-17-15,0 1 5 0,-1-2-11 0,-1-2-14 16,3 1-6-16,-1-4-34 0,1-3-14 0,1-3-67 15,2-4-36-15,1-2-66 0,1-5-89 0,2-2-88 16,-2-5-157-16,2-1-156 0,1-7-184 0,-2 0-285 16</inkml:trace>
  <inkml:trace contextRef="#ctx0" brushRef="#br1" timeOffset="55748.71">6234 6479 5603 0,'2'-10'94'16,"4"-2"77"-16,1 0 34 0,2 2 33 0,3 0-62 16,2-4-66-16,5 2-2 0,0 0-16 0,3 0-32 15,1 2 11-15,-2-1-34 0,2 3-12 0,0 3 9 16,-5 5 3-16,-1 0 25 0,0 0 11 0,-3 13-10 16,-2 3-9-16,-3 6-34 0,-2 4-21 0,-2 5 14 15,-1 4-22-15,-4 4 23 0,0 3 13 0,0 0-13 16,-4 4 0-16,-1 0-10 0,0 0-27 0,1-3 34 15,-3 0 0-15,0-3-14 0,0-4 23 16,0-1-51-16,2-5-14 0,-2-3-29 0,1-6-84 0,-1-3-36 16,0-2-106-16,1-3-46 0,-2-6-78 15,0-7-138-15,0 5-80 0,-4-5-158 0,1 0-222 16,-1 0-44-16</inkml:trace>
  <inkml:trace contextRef="#ctx0" brushRef="#br1" timeOffset="55930.91">6072 6745 5933 0,'-1'0'47'16,"1"-5"52"-16,6-1 32 0,1 6 68 0,3-7-26 15,1 0-42-15,4 2-16 0,4-1-63 0,0-1-28 16,4 1-15-16,3 1-12 0,1-1 14 0,2 0-16 16,0 6-7-16,0 0-36 0,1-5-78 0,-2 5-59 15,1 0-98-15,0 0-152 0,-2 0-115 0,-3 0-217 16,0 0-285-16,-3 0-160 0</inkml:trace>
  <inkml:trace contextRef="#ctx0" brushRef="#br1" timeOffset="56380.38">6877 6713 4564 0,'8'-14'118'0,"2"-1"71"0,0 1 68 0,-2-3 22 16,1 2-70-16,-3-1-10 0,-3 1-18 0,0-2-15 16,1 5-42-16,-4-1-13 0,0 2-36 0,-7 3 28 15,1 0 11-15,-1 8-20 0,-3 0-10 0,-3 0-14 16,1 0-2-16,-5 0-24 0,1 8 25 0,-2 2-22 16,-2 2-6-16,1 3 24 0,-3 3-16 0,2 1 3 15,0 2-6-15,1 2-10 0,3 0-19 0,-2 3-5 16,4-1-5-16,0 2-12 0,5-2 21 0,0 0-6 15,4-1 0-15,2-2-4 0,3 1-23 0,0-3 0 16,6-2-6-16,3-4-6 0,1 2 1 0,1-5-23 16,-1-2-35-16,3-2-43 0,0-7-30 15,0 0-36-15,3 0-52 0,0 0-87 0,1 0-147 16,0-5-99-16,1-2-152 0,-1 1-81 0,0 6-222 16,0-12-12-16</inkml:trace>
  <inkml:trace contextRef="#ctx0" brushRef="#br1" timeOffset="56697.53">7129 6617 5867 0,'-5'-8'48'0,"3"8"64"16,-1-5 25-16,-1 5 59 0,-1 0-14 0,0 0-41 15,0 0 22-15,-1 0-43 0,-4 0-12 0,2 0-1 16,-3 8-55-16,-4 2 13 0,1 3-9 0,-2 2-11 16,0 0 19-16,0 5 0 0,0 2-17 0,0-1 4 15,0 5-15-15,4-3-40 0,1 3 0 0,-1-1-2 16,7 0-5-16,0-3 20 0,5 1-1 0,0-4-2 16,8 0-1-16,2-5-5 0,1-1 2 0,3-2-37 15,0-3-23-15,2-8-35 0,1 0-40 16,0 0-13-16,1 0-49 0,1 0-25 0,2 0-96 0,-2-10-69 15,3 0-84-15,-1 0-191 0,0-3-65 16,-3 1-214-16,-1-1-223 0</inkml:trace>
  <inkml:trace contextRef="#ctx0" brushRef="#br1" timeOffset="57664.44">7248 6652 4326 0,'4'0'114'16,"-2"0"42"-16,2 0 100 0,-2 0 38 0,1 0-85 16,0 0 22-16,2 0-26 0,0 8-19 0,0 0 25 15,-3 1-40-15,3 0-75 0,-1 2 8 0,-3 3-37 16,0 0-24-16,-1 1 36 0,0 2-29 0,0 1-12 15,-3 0 15-15,-2 1-25 0,0-2-17 0,-1 0-5 16,0-2 2-16,0-1-4 0,0-2-14 0,1-2 22 16,0-3-32-16,2-7 24 0,0 7 8 0,0-7-2 15,1 0 0-15,2 0-57 0,-1 0 11 0,1 0-36 16,0 0-6-16,0 0 7 0,0-12 19 0,0 1-7 16,1-2 3-16,4-1 22 0,-2-2-3 15,1-2 26-15,1-2-2 0,1-1 11 0,1 0-45 16,3-2 4-16,0 2-8 0,-2 2 37 0,3 1 33 15,-1 2-16-15,0 3 38 0,-1 1-34 0,0 3-12 16,0-1 20-16,-1 5-36 0,-1-2-26 0,-1 7 15 16,-1-8 48-16,0 8-4 0,0 0 2 0,-2 0 21 15,0 0-14-15,1 0-14 0,-2 0 30 0,0 0-30 16,1 0-28-16,-1 0 39 0,0 0-4 0,1 12 10 16,1-2-20-16,-3 2 30 0,2 0-18 0,0 3 0 15,0-1 10-15,-1 3-48 0,1-2 29 0,0 2 2 16,-2 0 1-16,1-3-1 0,0 2-26 15,0 0 13-15,0-2-9 0,0 1 1 0,0-3 18 16,-1-1-28-16,1-1 26 0,1-2 4 0,-1-8-8 16,0 9 13-16,-1-9-19 0,1 0-2 0,2 0-46 15,0 0-18-15,-1 0 4 0,1 0-3 0,0 0 25 16,2 0-9-16,0-9 31 0,-1 0-22 0,2 0 21 16,-1-2 11-16,1-1-15 0,-1 0 6 0,0-3 22 15,2-3 29-15,-2 0-7 0,0-2-9 0,-1-1 2 16,1 1-60-16,-1 1 9 0,-2 1 39 0,2 4 11 15,-1 1 18-15,-1 2-25 0,0 3 27 0,0 2-56 16,-1 6 78-16,-1 0 47 0,0 0 7 16,-1 0 16-16,0 0-37 0,0 0-28 0,0 9-33 0,0-1 19 15,0 4-29-15,1 0 6 0,1 4-8 16,-1-1 6-16,1 3 17 0,1 1-44 0,-2 0 27 16,3 0-43-16,0-2 7 0,1 0 34 0,1-1-24 15,0-3 25-15,2-1 4 0,1-3 2 0,1-1-6 16,0-8-6-16,2 7-8 0,0-7-25 0,2 0 23 15,-1 0 6-15,4 0-18 0,-3 0 6 0,2-10-6 16,-1-1-3-16,-2 1-1 0,1-1 9 0,-1-1-6 16,1-1 9-16,0-2 17 0,-2 0-9 0,1-1 5 15,0-1-9-15,-2-3 6 0,-1 1-6 0,0 0 10 16,-3-1-20-16,-2-1-12 0,0 1 28 0,-4 1-17 16,-1 2 47-16,0 5 9 0,0-2 0 0,-4 4 2 15,1 5-15-15,-2 5-16 0,-3 0-1 16,0 0-6-16,-1 0 5 0,0 0 15 0,-3 13 2 15,1 3 18-15,0-2-18 0,-3 2-4 0,5 2-15 16,-3 2-12-16,3 1 7 0,1 1 2 0,-2 3 8 16,3-2-3-16,2 0-2 0,2 1-21 0,1-2 2 15,2-2-6-15,0-2-6 0,6-2 31 0,1-2-26 16,2-1-25-16,-3-3-42 0,2-1-47 0,0-3-47 16,4-6-43-16,-3 0-60 0,1 0-87 0,3 0-93 15,1 0-96-15,2 0-107 0,-1 0-166 0,1 0-158 16,0-7-47-16</inkml:trace>
  <inkml:trace contextRef="#ctx0" brushRef="#br1" timeOffset="58031.94">8156 6654 4887 0,'-1'-9'27'0,"-5"0"99"0,2-1 75 0,0 4 43 15,1 6 39-15,-3 0-57 0,1 0-17 0,0 0-81 16,-1 0-23-16,1 0-22 0,0 0-27 0,-1 0 67 15,-1 0-15-15,-3 8 6 0,3 2-18 0,-4 2-8 16,-1 3-14-16,2 2-21 0,0 4-17 0,1 1-22 16,-1 3-15-16,5-1 11 0,1 2 16 15,4-2-23-15,0-2 8 0,5-2-12 0,4 0 1 16,-2-4 7-16,5-3 9 0,0-4-7 0,3 0-10 16,-3-9 4-16,4 0-12 0,-3 0 9 0,2 0-9 15,-2 0 16-15,2-9-5 0,0-3 3 0,-2-1 8 16,1-2-4-16,1-3-9 0,-2-1 4 0,0-1 8 15,-2-4-2-15,-2-4 2 0,-1-2-12 0,-2-4 2 16,-1-3-6-16,-1-3 6 0,-4-2 16 0,0-1-5 16,-7 3 21-16,2 2-3 0,-1 3-3 0,-3 5-17 15,-2 6 0-15,1 8-14 0,-2 3 8 0,-3 8-5 16,2 5-45-16,-1 0-2 0,0 0-65 16,-2 12-45-16,2 2-50 0,0-1-126 0,1 2-150 15,4-1-267-15,-3 3-291 0,1 4-397 0</inkml:trace>
  <inkml:trace contextRef="#ctx0" brushRef="#br1" timeOffset="58596.86">8746 6459 5770 0,'-4'12'100'16,"4"3"86"-16,0-1 43 0,0 6 14 0,0 2-32 16,0 3-77-16,0 5-33 0,0-1-19 0,-4 2-69 15,2 1-8-15,-1 0-4 0,-1 1 4 0,-1-6 16 16,-1 0-11-16,3-3-7 0,-2-3-7 15,1-4-36-15,-1-2-39 0,2-3-70 0,3-5-52 16,-3-7-79-16,2 7-52 0,-2-7-72 0,1 0-90 16,2 0-122-16,-3 0-105 0,0 0-193 0,1-13-159 15</inkml:trace>
  <inkml:trace contextRef="#ctx0" brushRef="#br1" timeOffset="59280.51">8766 6350 5024 0,'9'-8'95'0,"2"1"63"0,5 0 65 0,-3 7 65 16,3-7-43-16,0 7-28 0,4-7-93 0,1 7-52 15,2 0-40-15,-3 0-18 0,3 0 10 0,-1 0-12 16,-3 0 6-16,-1 10 3 0,-5 1 15 0,-1 2-12 16,-3-1 5-16,-4 3-35 0,-5 2-25 0,0 0 43 15,-8 2-22-15,-2-2-6 0,-3 1 58 0,-3 1-66 16,-2-1-47-16,-2 0 32 0,-1-2-39 0,-3 1 27 15,1-2 32-15,0-1-35 0,1-2-9 0,1-2-4 16,2-1 41-16,3-9-7 0,1 8 18 0,6-8 6 16,1 0-27-16,2 0 36 0,3 0 13 15,3 0-15-15,0 0 2 0,0 0 14 0,6 0-12 16,0 0 21-16,1 0 11 0,0 0 8 0,2 0 48 16,1 13 2-16,-3-5 6 0,4 2 9 0,-3-2-19 15,2 4 12-15,-1 0-7 0,0 1-32 0,0 2-6 16,-2 0-31-16,3 2 23 0,-4 1-37 0,0 1-19 15,-1-2 20-15,0 2-25 0,2-2 29 0,-1-2 6 16,-1-1-36-16,1-1-35 0,0-3-41 0,1-2-94 16,0-8-35-16,1 8-52 0,-2-8-80 0,3 0-29 15,-1 0-70-15,-3 0-100 0,2 0 18 0,-1 0 29 16,2-10 39-16,0 1 161 0,-2 0 83 0,2-2 95 16,1 2 116-16,-1-1 38 0,1 0 119 15,2-2 50-15,-3 3 73 0,1 1 153 0,0-2 11 16,0 1-32-16,-1 0 9 0,0 3-60 0,2-3-73 15,-1 3 21-15,0-3-69 0,-1-1-76 0,3 3-8 16,-1-4-19-16,-1 1-45 0,2-2-7 0,-2-1 14 16,1-2-25-16,-1-2 35 0,-1-1-7 0,-2-3-8 15,-1 0-2-15,-2-1-18 0,-3 0 24 0,0 4-29 16,0 1-13-16,0 3 10 0,-5 3-22 0,0 1-10 16,-1 5 6-16,-1 5-12 0,-1 0 1 0,-2 0-4 15,0 0-12-15,-1 11 19 0,-1-2-22 0,-1 6 16 16,1 2-7-16,-2 2 5 0,0 4 6 0,3-1-6 15,0 3 10-15,1 1-25 0,2 0-5 16,4-1 0-16,1 1 7 0,3-3-6 0,0-1 15 16,5-1-14-16,1-3-11 0,3-3-7 0,1-1-36 15,1-3-32-15,-2-3-49 0,5-1-68 0,-2-7-51 16,3 0-32-16,-1 0-93 0,2 0-92 0,1 0-114 16,-2 0-106-16,1-9-92 0,0-2-189 0,0 1 20 15</inkml:trace>
  <inkml:trace contextRef="#ctx0" brushRef="#br1" timeOffset="59648.07">9387 6578 5403 0,'-3'0'66'0,"-1"0"48"0,0 0 75 0,-1 0 52 16,0 14-75-16,-1 1 18 0,1-1-58 0,0 3-23 16,1-1 47-16,1 4-81 0,-1 0-6 0,2 1-28 15,-2-1-31-15,2 1-3 0,1-3 5 0,-2-2 5 16,1 1-21-16,2-4 11 0,-2-2 9 0,2-2-8 15,-1-3-12-15,1-6-5 0,0 0-38 0,0 0 1 16,0 0 12-16,0 0-3 0,4 0-19 0,0 0 2 16,-1-11 13-16,2 1-21 0,0-2 33 0,0-2 8 15,1-1-23-15,1-3 45 0,1-3-20 0,0-3-26 16,2 0 39-16,0-1 20 0,0-1 1 0,2 1 43 16,0 1-45-16,1 0-5 0,1 5 14 15,-2 3-39-15,-1 3 31 0,1 3 3 0,-4 10 45 16,-1-6-6-16,-1 6 31 0,0 0 9 0,-5 0-27 15,3 11 52-15,-2 3-30 0,1 1-27 0,-1 2-5 16,1 3-35-16,0 1-6 0,0 3-7 0,-2-1-10 16,0 2 10-16,-1-2-6 0,0-2-9 0,0 1 16 15,0-3-44-15,0-1-26 0,0-2-77 0,-7-2-90 16,1-2-120-16,3-4-116 0,-2-1-85 0,2-2-165 16,-3-5-149-16,2 0-240 0,2 0 35 0</inkml:trace>
  <inkml:trace contextRef="#ctx0" brushRef="#br1" timeOffset="59797.35">9598 6556 5271 0,'12'-7'68'16,"-1"0"22"-16,2-1 0 0,2 8-5 0,-1-6-70 16,2 6 1-16,1-8-11 0,2 0-55 0,0 2-58 15,-2 0-132-15,0 2-114 0,-3 4-123 0,1-8-76 16,-3 8-118-16,1 0-160 0,-4-9-27 0</inkml:trace>
  <inkml:trace contextRef="#ctx0" brushRef="#br1" timeOffset="59997.32">9779 6292 5724 0,'-8'15'38'0,"1"0"125"0,-1 4 57 0,0 6 60 16,1 4-2-16,0 4-68 0,-2 3-46 0,2 3-52 15,2 4-23-15,-1 0-62 0,2 2 6 0,-2-2-35 16,3-4-5-16,0-1 16 0,0-2-57 0,1-4-5 16,0-4-83-16,2-3-94 0,0-2-48 0,0-6-141 15,0-3-157-15,0-2-203 0,0-3-291 0,0-9-249 16</inkml:trace>
  <inkml:trace contextRef="#ctx0" brushRef="#br1" timeOffset="60330.88">10314 6397 6429 0,'0'0'51'16,"-2"13"74"-16,2-3 65 0,0 0 36 0,0 5-40 15,-8 4-36-15,3 3-46 0,-2 5-29 0,0 2-19 16,-2 4-26-16,-2 1-24 0,0 2 2 0,0-2 9 16,2 0-27-16,-2-2 1 0,0-3-2 0,4 0-45 15,-1-7 23-15,3-2-39 0,0-4-74 0,0-2-23 16,1-4-90-16,3-10-76 0,-1 7-98 0,1-7-111 15,0 0-207-15,0 0-169 0,1-10-304 0,-1-1 50 16</inkml:trace>
  <inkml:trace contextRef="#ctx0" brushRef="#br1" timeOffset="60514.07">10155 6421 5657 0,'3'0'103'0,"3"0"40"0,1-8 38 16,1 8 52-16,2-7-92 0,3-2-9 0,2 3-49 15,3-1-42-15,2 1-15 0,2 0-31 0,-2-1 9 16,2 7 5-16,-2-8-8 0,-1 8-7 0,-1 0-8 16,-3 0-70-16,-1 0-29 0,-2 0-67 0,-1 0-77 15,-3 0-62-15,-2 0-80 0,-3 0-132 0,-3 0-89 16,0 0-49-16,-6 0-226 0,-2 13-39 16</inkml:trace>
  <inkml:trace contextRef="#ctx0" brushRef="#br1" timeOffset="60664.04">10179 6541 4630 0,'-2'5'7'0,"2"2"79"0,0-1 37 16,5-6 38-16,0 6 39 0,2-6-98 0,4 7-4 15,2-7-16-15,3 6-96 0,-1-6 7 0,1 0-24 16,2 0-28-16,-2 0 57 0,1 6 5 0,-3-6-45 16,0 6-82-16,-1-1-111 0,-4-1-160 0,-1-4-68 15,-2 5-47-15,-3 2-70 0,-3-7-137 0,0 9-113 16</inkml:trace>
  <inkml:trace contextRef="#ctx0" brushRef="#br1" timeOffset="60833.09">10126 6791 5022 0,'-6'8'75'16,"4"-8"40"-16,2 6 79 0,0-6 77 0,0 8-90 16,8-8-21-16,-1 7-49 0,3-7-54 0,2 0 13 15,0 8 9-15,4-8-56 0,3 0-16 0,2 0 24 16,-1 6-31-16,2-6-4 0,1 0-57 0,0 0-98 15,-2 0-82-15,1-7-95 0,-3 0-92 0,-1-2-108 16,-2 1-108-16,-2-2-95 0,-1 3-153 0,-3-4-18 16</inkml:trace>
  <inkml:trace contextRef="#ctx0" brushRef="#br1" timeOffset="61048.4">10428 6498 5037 0,'-2'0'71'0,"2"0"85"15,0 0 48-15,7 0 44 0,-1 0 9 0,1 0-58 16,2 12 3-16,3-1 17 0,-1 0-51 0,2 3-14 16,3 1-14-16,2 2-45 0,-1 2-18 0,4 1-26 15,-3 2-34-15,0 1-22 0,3-3-6 0,-6 1 19 16,2-1 7-16,-2-3-44 0,-2-3-37 0,-1 0-67 16,-2-3-102-16,-3-2-35 0,0-2-104 15,-1-7-79-15,-3 5-127 0,0-5-167 0,-1 0-156 16,0 0-302-16</inkml:trace>
  <inkml:trace contextRef="#ctx0" brushRef="#br1" timeOffset="61248.36">10734 6524 6180 0,'-8'0'84'0,"1"0"72"15,0 0 35-15,-3 10 46 0,-2 2-59 0,-1 1-34 16,-3 0-31-16,0 3-37 0,-5 0-18 15,0 4-23-15,-1 3-4 0,-4 0-18 0,1-1 6 16,3 1-12-16,0 0-34 0,5-1-25 0,1 0-80 0,3-1-71 16,6-4-56-16,-2-2-63 0,7-1-62 15,2-2-114-15,0-5-209 0,7 0-163 0,0-7-317 16,2 0 0-16</inkml:trace>
  <inkml:trace contextRef="#ctx0" brushRef="#br1" timeOffset="61497.12">10881 6593 6023 0,'-5'0'62'0,"2"14"69"16,0-1 34-16,-1 3 58 0,2 2-26 0,-1 5-27 15,1 2 5-15,2 2-52 0,-2 4-28 0,2 2-12 16,0 1-42-16,0 0-9 0,-1 3-8 0,0-1-19 15,0 0 6-15,-3-2-12 0,1 0-14 0,0-2-36 16,-2-2-52-16,0-2-56 0,-2 0-64 0,-1-6-87 16,2-2-99-16,-2-4-34 0,1-3-109 0,-1-2-116 15,-2-11-105-15,3 0-165 0,2 0-148 0</inkml:trace>
  <inkml:trace contextRef="#ctx0" brushRef="#br1" timeOffset="61730.39">10832 6569 5563 0,'15'-13'44'0,"-1"3"106"0,2 2 31 15,0 8 46-15,-1-7-13 0,2 7-85 0,-3 0-6 16,4 0-17-16,-2 0-4 0,0 0-25 0,-2 11-25 16,1 3-6-16,-4 1-33 0,1 2 4 15,-4 2 29-15,-3 3-23 0,-2 1-1 0,-3-1 6 0,-5 0-32 16,-1-1-11-16,-5 0 14 0,-1-2-28 0,-2-2-9 15,-2-1-31-15,1-2-56 0,-1-3-47 16,2 0-77-16,0-3-85 0,3-2-95 0,0-6-81 0,4 0-164 16,0 0-94-16,2 0-263 0,3 0-51 15</inkml:trace>
  <inkml:trace contextRef="#ctx0" brushRef="#br1" timeOffset="62032.64">11091 6713 5100 0,'7'-6'72'0,"2"6"49"16,2-8 16-16,3 3 17 0,0 5-56 0,2-9-66 16,-1 3 30-16,3-2-37 0,-3 1-32 15,1-2 66-15,-2-1-31 0,-1 1 51 0,-1-3 15 16,-2 2-41-16,0-2 1 0,-3-1-14 0,-1 2 3 16,0-2 37-16,-3-1-25 0,-3 0 47 0,0 0 6 15,0 2-34-15,-7 1 28 0,0 2-38 0,-1 4 17 16,-3 5-5-16,0 0-4 0,0 0 0 0,-1 0-13 15,-2 0-3-15,1 9-24 0,0 1-6 0,-2 5-10 16,2-1-9-16,-1 6 21 0,1 0-26 0,2 3-10 16,0-1 7-16,4 2-18 0,3 0 17 0,4 0-2 15,0-2 19-15,4-1-14 0,3-1-18 0,4-4-28 16,-1 0-58-16,1-4-64 0,2-2-37 16,-1-1-53-16,3-9-80 0,-2 7-31 0,1-7-174 15,0 0-191-15,1 0-170 0,-1 0-326 0,1-11 139 16</inkml:trace>
  <inkml:trace contextRef="#ctx0" brushRef="#br1" timeOffset="62447.81">11428 6549 5154 0,'-2'0'51'16,"-1"0"118"-16,2 0 42 0,-1 10 50 0,1 1-5 15,-1 1-103-15,2 3-17 0,-2 1-34 0,2 3-52 16,0-1 25-16,0 2-17 0,0-1-30 15,0 1 0-15,0-2-38 0,0 0 13 0,3-4 11 16,-3-2 1-16,0 0-17 0,0-5-6 0,0 1-9 16,0-8 24-16,0 0-11 0,0 0 6 0,0 0-28 15,0 0-42-15,0 0 40 0,0 0-26 0,0 0 1 16,0-12 39-16,0-2-25 0,0 1 1 0,0-1 40 16,4-2-10-16,0-2 9 0,-2-1 2 0,2-3 4 15,0-2 5-15,1-1-20 0,3 1 8 0,-1-2 0 16,1 4 8-16,0 0-2 0,1 2-14 0,1 4-2 15,-2 3 0-15,0 3 51 0,0 2 31 0,0 8 8 16,-1 0 17-16,-1 0-9 0,-1 0-13 0,0 0 11 16,1 0-38-16,-3 10-13 0,2-1 14 15,-2 3-21-15,-1 0 14 0,2 5 1 0,-1-1-2 16,-1 4-23-16,0 1 2 0,-1 0 0 0,0 3-15 16,-1 0 0-16,0 0-12 0,0 1 0 0,0-3-4 15,0 1 19-15,-4-1-52 0,1-5-46 0,-1 0-62 16,2-2-63-16,2-2-62 0,-2-5-77 0,2 0-54 15,0-2-107-15,0-6-155 0,0 0-94 0,0 0-188 16,6 0-137-16</inkml:trace>
  <inkml:trace contextRef="#ctx0" brushRef="#br1" timeOffset="62764.03">11928 6525 5150 0,'5'-19'131'16,"-3"3"76"-16,-2 1 62 0,0 4 24 0,0 1-104 15,-7 10-74-15,0-7-40 0,-4 7-20 0,2 0 17 16,-1 0 20-16,-3 0 18 0,1 0-22 0,1 0-21 16,-2 0-35-16,3 0-37 0,0 12 4 0,1 0 8 15,3 0-2-15,-1-2 4 0,3 2-6 0,0 1-23 16,2 1 28-16,1 0-14 0,1 3 24 0,0-1-22 16,5 2-6-16,0-1 19 0,0 2-13 0,1-2 30 15,-1-2-8-15,2 2-11 0,-1 1 3 0,-2-2-36 16,-1 0 10-16,-1-3 0 0,-2-1 2 0,0-1 35 15,-4-2-8-15,-2 0-1 0,-2-9-5 16,-1 7 5-16,-2-7 0 0,-3 0-35 0,2 0-1 16,-2 0-51-16,1 0-67 0,1 0 34 0,0 0-102 15,2 0-8-15,1-9-31 0,2-1-83 0,3 2-3 16,1-2-176-16,2 1-37 0,1 0-91 0,0-1-131 16,5 3 56-16,2 1-97 0</inkml:trace>
  <inkml:trace contextRef="#ctx0" brushRef="#br1" timeOffset="65765.42">11989 6747 6018 0,'0'0'46'15,"0"0"90"-15,0 0 7 0,0-7 33 0,0 7-5 16,0 0-55-16,0 0-3 0,0 0-16 0,0 0-63 16,0 0-29-16,0-5 9 0,3 5-22 0,-3 0 29 15,3-6-5-15,0 6-25 0,0-6-4 0,3-1 9 16,-1 2 6-16,0-3-1 0,1 1 9 0,0-3-14 16,2-1 3-16,-2 1 11 0,1-2-7 0,0-3 2 15,-3 1 0-15,2-1-20 0,-1 1 7 0,-2-2 20 16,-1 2-11-16,-1-2 16 0,1 1-6 15,-2 2-28-15,0 1 36 0,0 1 9 0,-7 1 16 16,1 5-5-16,-1 5-20 0,0 0-20 0,0 0-1 16,-4 0 21-16,2 0-15 0,-1 0 33 0,-3 0-31 15,2 10 7-15,0 2-13 0,-1 3 5 0,1-1 9 16,0 3-8-16,-1 1 24 0,2 2-33 0,2 2 18 16,0 2-17-16,2-1 4 0,4 1-8 0,2 1 4 15,0-3 10-15,4 1-8 0,2-3 12 0,4-1-10 16,-1 0 15-16,4-4-14 0,-1-1 11 0,2-4-6 15,2 0-11-15,-1-3 17 0,0-2-14 16,-1-5 5-16,3 0-20 0,-5 0 12 0,3 0 4 16,-1 0-1-16,-1 0-2 0,-2-10-42 0,3-2-20 15,-2 3-44-15,-3-2-22 0,0-1-46 0,1 0-55 16,-2-2-50-16,-1 0-133 0,0 1-123 0,1-2-187 16,-3 0-134-16,1 1-348 0,-1 0 93 0</inkml:trace>
  <inkml:trace contextRef="#ctx0" brushRef="#br1" timeOffset="66080.92">12350 6278 6230 0,'-2'0'51'0,"2"-6"68"16,0 6 74-16,0 0 51 0,3 0-7 0,1 0-37 16,1 0-51-16,2 6-28 0,3 3-17 0,1 3-20 15,3 3-8-15,2 3-12 0,2 3-9 0,2 7 2 16,2 2-19-16,1 7 2 0,0 1-16 0,-2 3-5 16,0 3 12-16,-5 1-31 0,-1 1 11 0,-7 1-7 15,-8-2-7-15,0-3 13 0,-8 2-14 0,-5-3 0 16,-10 0-46-16,-6-1-17 0,-8 1-79 15,-9-1-111-15,-9-1-111 0,-7 1-177 0,-6-3-233 16,-5-1-419-16,-9 3-346 0</inkml:trace>
  <inkml:trace contextRef="#ctx0" brushRef="#br1" timeOffset="-196024.62">3277 9503 5612 0,'2'-10'90'16,"2"10"62"-16,-1 0 67 0,-2-7 94 0,0 7-41 16,-1 0-18-16,2 0-63 0,0 0-58 0,-1 0-17 15,1 0-41-15,-1 0 19 0,1 8-7 0,-1 1-29 16,0-2 3-16,-1 3-23 0,1 1-14 0,2 4 2 16,-2 3-2-16,-1 4-9 0,0 3 0 0,0 3-12 15,0 1-6-15,0 0 3 0,0 0-26 0,-4 2-23 16,2-2-14-16,-1-2-42 0,0-1-49 0,2-1-49 15,-3-3-104-15,3 0-53 0,-4-4-112 0,0-3-83 16,1 0-166-16,-2-6-218 0,-2-9-280 16,2 9 38-16</inkml:trace>
  <inkml:trace contextRef="#ctx0" brushRef="#br1" timeOffset="-195689.99">2891 9370 6366 0,'7'-14'44'16,"7"-1"52"-16,2-2 50 0,3 0 30 16,4 3-32-16,4-1-36 0,3 1-46 0,4 2-21 0,5 1-1 15,0 5-21-15,4 6 17 0,0 0-35 16,3 0 14-16,-1 0-3 0,0 9-6 0,-5 6 14 16,0 4-34-16,-6 3 14 0,-2 3 7 0,-2 6 9 15,-7 2 32-15,-3 3 16 0,-4 2-10 0,-4 2 8 16,-4 1-15-16,-8 1-12 0,0 0 4 0,-7-2-11 15,-6 1 29-15,-3-5-16 0,-7 2-6 0,-5-4 15 16,-3-2-34-16,-4-3 19 0,-4-2 9 0,-1-3-11 16,-1-2 11-16,-2-5-12 0,1-5-22 0,-1-2-1 15,4-3-22-15,2-7-4 0,3 0 8 0,2 0 8 16,2 0-2-16,6-11-10 0,2-2-19 0,2-2-24 16,7-2-22-16,0-2-12 0,4 0-24 15,5-1-21-15,4 1-36 0,0-1-35 0,9 1-44 0,2 1-103 16,3 1-41-16,3 1-192 0,6 2-220 0,3-2-277 15,3 3-276-15</inkml:trace>
  <inkml:trace contextRef="#ctx0" brushRef="#br1" timeOffset="-195289.35">3714 9692 6129 0,'6'0'75'0,"-1"0"61"0,2 0 34 15,0 0 42-15,0 0-15 0,0 0-45 0,-1 0-15 16,2 15-34-16,-2 1-37 0,2-1-3 0,-5 4-11 16,1-1 2-16,1 1-36 0,-2 0-9 0,-3 0-10 15,3-1 4-15,-3-2-1 0,0-1 12 0,0-1-2 16,-6-3-17-16,3-2 24 0,1-2-23 0,-1-1 8 15,1-6-1-15,1 0-1 0,1 0 2 0,-1 0-1 16,-3 0 8-16,3-10-2 0,1-1 10 0,-1-3-21 16,-1-1-15-16,2-4-4 0,0-2-3 0,3-4 22 15,3 1 11-15,1-3 11 0,3 1 2 16,2 2-12-16,1 1-8 0,2 2 1 0,2 4-8 16,0 2 29-16,0 1 12 0,2-1 4 0,0 6-7 15,0-1-31-15,1 3 10 0,-1-1-34 0,0 8 22 16,0-9 6-16,-3 9-16 0,0 0 8 0,-1 0-44 15,-1 0-56-15,-2 0-56 0,-2 0-112 0,0 0-89 16,-2 0-131-16,1 0-205 0,-4 0-279 0,2 0-477 16</inkml:trace>
  <inkml:trace contextRef="#ctx0" brushRef="#br1" timeOffset="-194674.14">5122 9411 6361 0,'-4'12'37'0,"4"0"61"0,0 5 7 15,0 2 20-15,-6 3-2 0,2 3-53 0,0 1-31 16,0 3-26-16,0 1-14 0,-1 1 2 0,3-4 5 16,-3 2 8-16,3-3-14 0,1 0-17 0,-2-4 1 15,2-3-68-15,1-2-55 0,0-2-67 0,-1-2-93 16,-4-3-53-16,1-4-128 0,-1-6-156 15,-2 0-149-15,-1 0-221 0,-1 0-113 0</inkml:trace>
  <inkml:trace contextRef="#ctx0" brushRef="#br1" timeOffset="-194391.35">4830 9350 5863 0,'7'-10'88'16,"2"1"83"-16,2-3 71 0,3 3 54 0,4-2-60 15,3 0-42-15,4 1-78 0,4 1-44 0,5 1-9 16,1 8-34-16,3 0 3 0,1 0-22 16,-2 0 8-16,-2 0-4 0,-2 13-5 0,-3 0 4 15,-5 5-20-15,-3 2-7 0,-7 5 13 0,-2 3 30 16,-3 7-9-16,-5 2 7 0,-5 2-1 0,0 2-20 16,-7 2 7-16,-5 0 2 0,0 0 0 0,-5-1-11 15,-5-3 11-15,0-2-12 0,-5-1-3 0,1-5 16 16,-2-2-24-16,-1-5 9 0,-3-3-3 0,2-3-25 15,-2-5 3-15,2-4-34 0,0-9-25 0,3 0-35 16,-1 0-53-16,4 0-65 0,2 0-85 0,2-19-95 16,6-4-140-16,-1-3-192 0,7-2-180 15,2-2-323-15,6-3 77 0</inkml:trace>
  <inkml:trace contextRef="#ctx0" brushRef="#br1" timeOffset="-194041.62">5359 9748 5879 0,'14'9'59'0,"2"-9"53"16,-4 0-6-16,0 0 63 0,0 0-55 0,2 0-25 15,-1 0 29-15,1 0-68 0,1 0 29 0,0-14-30 16,-2-3-1-16,1 1-11 0,0-2-20 0,-1 0 16 16,-2 0-33-16,0-2 24 0,-4-3-38 15,1-2-4-15,-4 1 33 0,-2-3-32 0,-2-2 63 0,0 3-16 16,0 0 5-16,-5 1 14 0,-4 5-14 0,1 5 14 15,-4 4-9-15,1 3-7 0,-3 8-4 0,1 0-19 16,-3 0-4-16,2 0 19 0,-3 13-13 16,1-1 2-16,-1 5-6 0,4 4 5 0,-3 1 10 15,5 2 11-15,0 3 2 0,1 2-1 0,5 2-12 16,3 0 2-16,2 1-10 0,0 1-14 0,7-2 4 16,3-2 4-16,3-1-11 0,1-2 3 0,1-3-47 15,0-4-34-15,4-4-28 0,0-4-67 0,-1-1-15 16,1-10-46-16,2 0-85 0,-2 0-91 0,2 0-147 15,-2 0-175-15,0-14-110 0,-1-1-156 0,-1-2-79 16</inkml:trace>
  <inkml:trace contextRef="#ctx0" brushRef="#br1" timeOffset="-193824.2">5778 9496 6018 0,'0'0'67'0,"0"0"31"0,0 0 84 0,0 0 51 16,-3 0-36-16,-1 18 9 0,3 0-41 0,1 1-7 15,0 3-13-15,0 5-11 0,0 4-21 0,2 2-23 16,1 4-11-16,0 4-44 0,0 3-26 0,-2 2-18 16,-1 3 1-16,0-1 1 0,0 1 10 0,0-1-25 15,-2 0-33-15,-1-2-21 0,1-2-41 0,-1-2-2 16,1-1-28-16,-1-6-32 0,0-3-51 0,-1-3-60 16,0-6-60-16,-2-5-46 0,2-8-76 0,-3-10-168 15,-1 0-53-15,2 0-143 0,-6 0-172 16,3-18 117-16</inkml:trace>
  <inkml:trace contextRef="#ctx0" brushRef="#br1" timeOffset="-193603.43">5696 9499 5977 0,'16'-23'69'0,"2"7"87"0,0-1 0 16,3 5 45-16,-3 4-47 0,-1 0-66 0,3 8-11 15,0 0-22-15,-3 0 15 0,-1 0-10 0,-1 0 41 16,-1 0-35-16,-3 18-6 0,-3 3-14 15,-2 1-28-15,-3 5-4 0,-3-1-19 0,0 3 1 16,-6 2 15-16,-4-1-4 0,0 2 10 0,-4-1-1 16,3-6-14-16,-4 0 1 0,3-1-8 0,0-5-19 15,0-2-49-15,0-3-25 0,1-2-71 0,3-12-43 16,0 10-31-16,2-10-74 0,0 0-84 0,1 0-141 16,2 0-222-16,1 0-167 0,2-13-313 0</inkml:trace>
  <inkml:trace contextRef="#ctx0" brushRef="#br1" timeOffset="-193258.65">6106 9486 6279 0,'0'12'63'16,"0"-2"67"-16,0 4 50 0,0 0 13 0,0 1-33 15,0 0-66-15,0 2-46 0,0 0 3 0,0 0-13 16,0 2-15-16,0-2 6 0,0-2 1 0,0-1-36 15,0 1 12-15,0-2-4 0,0-1-14 0,-5-3 16 16,5-9 2-16,-2 0-4 0,2 0 8 0,0 0 25 16,0 0-7-16,-3 0-7 0,3 0-16 15,-2 0-22-15,1-13-6 0,-3 1 6 0,3-5 13 16,-5-3 4-16,5-3-1 0,1-4 12 0,0 1-17 16,0-3-11-16,0 3 31 0,0-1-21 0,8 2-7 15,-3 4 29-15,2 3-28 0,2 2-2 0,-3 5 27 16,2 4-24-16,-1 7 27 0,1 0-10 0,3 0-10 15,0 0-30-15,-2 0-49 0,2 0-2 0,0 0-28 16,1 0-6-16,0 13-49 0,1-1-39 0,0-2-53 16,-3 2-93-16,-2-3-34 0,1 3-211 0,-3 0-143 15,0 1-228-15,-1-1-223 0</inkml:trace>
  <inkml:trace contextRef="#ctx0" brushRef="#br1" timeOffset="-193074.38">6292 9714 7354 0,'-5'0'43'15,"2"9"38"-15,1-9 40 0,1 0-6 0,1 0-33 16,0 0-44-16,0 0-25 0,0 0-8 0,0 0-10 16,5 0 16-16,-3 0-30 0,2 0-15 0,-3 0-64 15,1 0-87-15,0 0-111 0,-2 0-111 0,4 0-253 16,-4-8-311-16,0 8-551 0</inkml:trace>
  <inkml:trace contextRef="#ctx0" brushRef="#br1" timeOffset="-192741.29">6837 9311 6510 0,'-6'0'63'0,"2"0"77"0,0 0 51 0,2 16 47 16,-2 0-34-16,1 3-53 0,1 4-26 0,0 2-61 15,1 3-25-15,1 5-26 0,-1-1-9 0,-2 3-14 16,2 0 11-16,0-1 4 0,1-2-31 0,-3-3 10 16,3-3-59-16,0-1-57 0,0-1-30 0,0-5-112 15,0-5-56-15,0-3-19 0,0-11-157 0,-2 8-161 16,-3-8-119-16,0 0-313 0,-3 0-146 0</inkml:trace>
  <inkml:trace contextRef="#ctx0" brushRef="#br1" timeOffset="-192558.06">6683 9276 6363 0,'6'-10'76'15,"3"3"62"-15,0-3 40 0,2 5 17 0,2-2-50 16,2 7-54-16,3-10-45 0,4 3-14 0,1 0-25 16,2 7-18-16,1-7 1 0,2 7 11 0,-3 0-62 15,0 0-7-15,-3 0-56 0,-1 0-121 0,-3 0-25 16,-4 0-111-16,-2 0-123 0,-3 0-150 0,-4 9-178 15,-5-9-302-15,0 12-40 0</inkml:trace>
  <inkml:trace contextRef="#ctx0" brushRef="#br1" timeOffset="-192291.05">6756 9508 6249 0,'-5'0'40'16,"5"0"86"-16,0 0 63 0,0 0 5 0,5 0-6 15,3 0-52-15,3 0-57 0,3 0 15 0,3-12-19 16,4 2-26-16,1-1-1 0,2 3-20 16,2 1-14-16,0-2-26 0,1 9-2 0,-2-8-2 15,1 8-5-15,-1-8 6 0,-3 8-25 0,-2 0-50 16,-3 0-30-16,0 0-64 0,-6 0-29 0,-2 0-70 15,-4 0-71-15,-5 0-79 0,0 13-225 0,-5-1-108 16,-4 0-210-16,-2 1-165 0,0 0 191 0</inkml:trace>
  <inkml:trace contextRef="#ctx0" brushRef="#br1" timeOffset="-192090.41">6764 9769 6062 0,'-8'8'107'0,"3"-8"26"0,1 0 51 0,1 0 40 15,1 0-80-15,2 0 41 0,0 0-32 16,6 0-36-16,2 0-3 0,1 0-45 0,1 0-22 16,3-10 0-16,3 3-34 0,3 7-1 0,2-11 0 15,1 4-22-15,1 7 22 0,1-11-29 0,3 11-49 16,-3-7-15-16,0 7-74 0,-1 0-77 0,-2 0-55 16,0 0-95-16,-3 0-123 0,-2 0-129 0,-3 0-105 15,-4 0-196-15,-3 0-179 0,1 0 86 0</inkml:trace>
  <inkml:trace contextRef="#ctx0" brushRef="#br1" timeOffset="-191657.52">7190 9433 6483 0,'-4'0'57'15,"2"0"92"-15,2 0 46 0,0 0 43 16,0 0-47-16,6 9-49 0,2 0-51 0,2 3-34 0,3 1 4 16,2 4-20-16,1 4-9 0,3 0 13 0,-1-1-33 15,2 3 6-15,-1 1-9 0,2-2-25 0,-2 3 24 16,-1-2-48-16,2-1 16 0,-1-2-49 0,-2-2-37 15,-1-1-50-15,-1-2-79 0,-1-5-48 16,-2-10-91-16,-3 9-86 0,0-9-168 0,-2 0-210 16,-3 0-228-16,1 0-211 0</inkml:trace>
  <inkml:trace contextRef="#ctx0" brushRef="#br1" timeOffset="-191458.06">7482 9448 6541 0,'-11'0'30'0,"0"0"72"0,-3 0 42 0,0 15 63 16,-2-2-33-16,0 4-31 0,-5 1-37 0,2 3-61 16,-3 3 33-16,-1 1-56 0,0 1-14 0,2 3 9 15,-2-2-40-15,1 2 33 0,2-2-7 0,4 0-36 16,0-1-19-16,5-4-87 0,3-1-50 0,3-1-86 16,5-6-88-16,0-2-50 0,0-2-161 0,6-3-169 15,1-7-307-15,3 0-284 0</inkml:trace>
  <inkml:trace contextRef="#ctx0" brushRef="#br1" timeOffset="-191190.93">7644 9510 6833 0,'-5'13'45'16,"4"1"101"-16,1-2 36 0,0 5 41 0,0 5-30 16,0 3-71-16,0 3-32 0,0 3-42 0,0 4-9 15,0 1-18-15,0 5-17 0,0 0 7 0,0 0-23 16,0 3-5-16,-6-3-15 0,2 2-44 0,0-2-30 16,1-1-42-16,-2 0-52 0,-1-3-31 15,-1-4-28-15,-1 0-65 0,1-7-36 0,0-2-99 16,-2-5-163-16,4-5-137 0,-2-5-207 0,1-9-231 0</inkml:trace>
  <inkml:trace contextRef="#ctx0" brushRef="#br1" timeOffset="-190941.2">7595 9510 6525 0,'10'-14'57'0,"0"2"48"0,2 0 43 0,1 4 15 16,3 8-18-16,3-9-17 0,4 1-44 0,0 8 1 15,2 0-18-15,0 0-40 0,1 0 15 0,-2 0-16 16,-1 15-13-16,-2-1 12 0,-3 4-14 16,-5 3 6-16,-4 0-17 0,-3 2 4 0,-6 2 3 15,0-2 3-15,-12 4-3 0,-1-3 8 0,-2 0-23 16,-1 0-27-16,-4-2 27 0,1-3-6 0,0-1 14 16,-2-1 1-16,3-4-56 0,0-2-21 0,1 0-67 15,1-11-59-15,1 0-28 0,3 10-75 0,4-10-69 16,0 0-164-16,5 0-227 0,0 0-315 0,3-9-289 15</inkml:trace>
  <inkml:trace contextRef="#ctx0" brushRef="#br1" timeOffset="-190640.18">8052 9716 7352 0,'-4'10'60'0,"3"-10"28"16,1 0 35-16,0 0 10 0,0 0-45 0,3 0-25 15,0 0-39-15,-1 0-6 0,4 0-29 0,-2 0-17 0,-1 0-32 16,0 0-63-16,-1 0-58 0,0 0-94 16,-2 0-157-16,2 0-219 0,-2 0-352 0,0 0-563 15</inkml:trace>
  <inkml:trace contextRef="#ctx0" brushRef="#br1" timeOffset="-190074.53">8284 9599 6415 0,'-4'0'82'0,"0"0"58"16,4 0 19-16,0 0 45 0,6 0-33 0,3 0-44 15,6 0 8-15,1 0-36 0,5 0-43 0,4 0-35 16,2 0-7-16,1 0-22 0,2-9 1 0,4 9 4 16,-1-9-32-16,0 9-41 0,-4-12-88 0,-1 12-80 15,1 0-83-15,-2-8-98 0,-2 0-168 0,-3 8-209 16,-2 0-411-16,-1-10-181 0</inkml:trace>
  <inkml:trace contextRef="#ctx0" brushRef="#br1" timeOffset="-189807.96">9090 9314 6954 0,'0'0'48'0,"-2"0"69"16,2 0 21-16,0 0 44 0,0 8-37 0,0 4-72 15,0 2-18-15,0 3-40 0,0 7-9 0,0 2 25 16,0 6 14-16,-2 0-27 0,-3 3 4 0,-1 0-36 16,1 2-29-16,-1-1 7 0,0-1-57 0,0-3-20 15,-2-3-63-15,2-2-75 0,0-3-68 16,-1-4-99-16,1-5-109 0,1-2-226 0,-2-3-146 0,2-10-414 15,-2 8 56-15</inkml:trace>
  <inkml:trace contextRef="#ctx0" brushRef="#br1" timeOffset="-189458.48">9019 9230 6719 0,'15'-15'64'0,"3"3"68"0,0 0 37 16,2 4-5-16,5-1-62 0,3 4-53 0,1 5-48 15,0 0 4-15,0 0 15 0,-2 0-22 0,-1 0 11 16,-4 12-3-16,-4-2-2 0,-4 2 3 0,-6 3 20 16,-8-1-35-16,0 1-31 0,-8 2 2 0,-4 1-15 15,-5 2 25-15,-4 0 17 0,-1-2 16 16,-1 1-9-16,4 0 12 0,-3 0-16 0,6-1-12 16,1 0-28-16,6 0-7 0,3 0 22 0,6 1 11 15,0-1 13-15,0 1 6 0,7-1 31 0,4 0-21 16,2 2 9-16,1-1 5 0,2 3-25 0,0-2-22 15,1 0 15-15,-2 0-1 0,1-1-20 0,-5 0 38 16,-4-1 8-16,-2-1-5 0,-5-3 18 0,0-2-1 16,-7-2 13-16,-4 0-11 0,-5-1 10 0,-1-9-17 15,-5 9-3-15,-1-9-10 0,0 0 2 0,-2 0 3 16,0 0-31-16,1 0 19 0,2 0-24 16,4 0-37-16,2-11-34 0,3 2-106 0,1-1-89 0,5-2-98 15,3 2-139-15,4 0-219 0,0-1-306 0,0 11-299 16</inkml:trace>
  <inkml:trace contextRef="#ctx0" brushRef="#br1" timeOffset="-189074.44">9507 9523 7028 0,'-8'13'49'0,"0"-2"45"0,2 1 40 0,-3 2 37 16,1 3-43-16,-1 3-41 0,0 2-18 15,1 2-42-15,3 0 1 0,1-2 6 0,2 2-29 16,2-3 0-16,0-1-6 0,6-2-4 0,2-3-11 16,2-2 16-16,2-4 10 0,-1-1-14 0,-1-8 15 15,3 0-14-15,-2 0-14 0,2 0 4 0,-1 0-11 16,0-13-2-16,0-1 4 0,2-3-6 0,0 0 15 16,0-5 12-16,-1 0-11 0,-2-4 35 0,-1-1-4 15,2-1-27-15,-5-1 8 0,0 2-17 0,0 3 3 16,-2 3 40-16,-1 4 9 0,0 4 11 0,-1 3 9 15,-1 10-6-15,-2 0-6 0,0 0-5 0,0 0 6 16,0 12-28-16,-5 3 6 0,-1 2-3 0,1 2-25 16,0 4 19-16,1 2-19 0,1 0 0 0,-2 3 2 15,2-1 0-15,1-2 5 0,1 0-5 0,1 0-20 16,0-4-31-16,3 0-42 0,1-2-44 16,2-3-32-16,2-3-64 0,1-3-58 0,2-10-60 15,1 0-171-15,1 0-228 0,0 0-152 0,0 0-417 16,2 0 17-16</inkml:trace>
  <inkml:trace contextRef="#ctx0" brushRef="#br1" timeOffset="-188892.01">9859 9586 6480 0,'-7'0'122'0,"0"0"25"16,0 12 80-16,0 0 0 0,1 2-80 15,0 1-24-15,1 4-74 0,2 0 7 0,0 1-30 16,3 5-12-16,0-2-8 0,0 1-34 0,0-2-31 15,5-2-7-15,-2-3-80 0,3-2-55 0,-2-3-56 16,-1-12-92-16,2 9-11 0,-2-9-64 0,0 0-92 16,-1 0-129-16,0 0-56 0,1 0-110 0,-3-17-74 15,2-2 57-15</inkml:trace>
  <inkml:trace contextRef="#ctx0" brushRef="#br1" timeOffset="-188758.16">9854 9397 6064 0,'0'-12'97'16,"0"2"0"-16,-6 10 22 0,1 0 15 15,0 0-101-15,1 0 20 0,1 0-3 0,3 0-17 0,0 0-19 16,0 0-29-16,0 15-62 0,5-4-40 16,2 1-50-16,1-2-83 0,2-1-106 0,-1 2-121 15,3-1-129-15,-3-1-107 0,0 0-98 0,1-9-245 16</inkml:trace>
  <inkml:trace contextRef="#ctx0" brushRef="#br1" timeOffset="-188524.46">10137 9268 6614 0,'0'0'84'16,"0"-7"54"-16,0 0 26 0,0 7 24 15,0 0-84-15,0 0-8 0,-3 0 11 0,1 0-13 0,0 10 7 16,0 4 2-16,0 3-31 0,-4 3-10 16,4 4 9-16,-2 4-37 0,-1 2 0 0,0 5-13 15,0 2-20-15,0 2 1 0,-1 0-5 0,2 2 4 16,1-2-7-16,-1-2-15 0,3-2-26 0,0-3-36 15,1-3-43-15,0-3-44 0,0-5-64 0,0-3-85 16,0-3-85-16,3-6-91 0,0-1-102 0,-1-8-197 16,-1 0-195-16,-1 0-308 0</inkml:trace>
  <inkml:trace contextRef="#ctx0" brushRef="#br1" timeOffset="-188075.22">10441 9568 5610 0,'0'-9'110'15,"0"-1"86"-15,0 0 29 0,0 0 69 0,0-1-70 16,0 3-37-16,-8-1 3 0,1-1-44 0,0 2-31 16,0-1-24-16,0 3-13 0,1-2-30 0,-2 3 8 15,0 5 3-15,1-8-24 0,-4 8-1 16,2 0-17-16,-1 0-7 0,-4 0 12 0,1 0 10 0,-6 13-1 15,4-1-21-15,-2 4 4 0,1 2-10 16,3 2-7-16,0 1 25 0,4 5-26 0,0-1 1 0,6 1 1 16,3 1-12-16,0-1 26 0,7-2-19 15,4-1 15-15,3-4 1 0,3-2-13 0,2-5 11 16,1-1-20-16,4-11-2 0,1 0 0 0,-2 0 6 16,2 0 27-16,0 0-32 0,-2-16 23 0,1-3 3 15,-3-1-20-15,0-1 15 0,-1-6-28 0,-6-4 5 16,0-5-7-16,-3-4 31 0,-5-4-4 0,0-4 5 15,-4-5 12-15,-1-2-15 0,-1 1 6 0,0 3-6 16,-4 1 1-16,-3 6-2 0,-1 5 10 0,1 7-19 16,-4 7 17-16,0 5-14 0,-2 7-7 0,1 7 25 15,-2 6-26-15,1 0 2 0,-1 0-31 0,1 11-36 16,1 0-49-16,2 4-53 0,0 2-46 16,1 0-56-16,0 1-49 0,2 4-72 0,1 0-81 15,1 0-52-15,2 2-152 0,3 2-110 0,0-3-169 16,0 0-130-16</inkml:trace>
  <inkml:trace contextRef="#ctx0" brushRef="#br1" timeOffset="-187823.54">10702 9453 6169 0,'-5'0'129'0,"5"0"59"0,-3 11 54 0,0 0 24 15,0 3-116-15,1 0-37 0,0 5-44 0,0-1-45 16,2 1 4-16,-2 0-18 0,2 2-11 0,0-1 10 16,0 0-13-16,0-1-43 0,0-2-57 0,5 0-47 15,-5-2-83-15,0-3-61 0,3-3-81 0,-1-9-200 16,-1 7-216-16,-1-7-239 0,0 0-308 0</inkml:trace>
  <inkml:trace contextRef="#ctx0" brushRef="#br1" timeOffset="-187007.44">10752 9397 5629 0,'4'0'120'0,"-1"0"109"15,3 0 37-15,-2 0 53 0,1 0-81 0,1 11-115 16,-1-1-24-16,2 3-53 0,-2 1-27 0,0 3 32 16,-1 1-8-16,0 2-19 0,-1 0 23 0,-2 1-30 15,0-1 4-15,-1-3 0 0,0 2-50 0,0-3 15 16,-4-2-20-16,1-2 27 0,0-2-15 16,3-2-16-16,-3-8 7 0,3 11-45 0,-2-11 21 15,2 0-8-15,0 0-20 0,0 0 8 0,0 0 16 16,6 0-2-16,1-15 2 0,-1-2 8 0,4 3 16 15,-1-4 9-15,2-3 4 0,3-1 26 0,-1-2-22 16,1-2 11-16,0 1 8 0,1 3-6 0,-2 0-10 16,2 4-12-16,-4 5 57 0,-2 3 40 0,0 10 9 15,-3 0 51-15,-1 0-20 0,-2 0-20 0,-1 0 1 16,-2 18-27-16,0 1-35 0,0 3 13 0,0 3 5 16,0 0 12-16,6 0-10 0,3-1-34 0,-1-2-19 15,4 2-9-15,4-5 24 0,2-4 3 0,3-1 14 16,1-5 0-16,2-9-26 0,-2 0-4 15,2 0 9-15,-1 0-32 0,2 0 18 0,-1 0 24 16,0-11-38-16,-2-1 20 0,2-5-33 0,-3 2-31 16,1-5 1-16,-2-1 0 0,-4-3 14 0,-1-3 13 15,-2 0 21-15,-3-1 9 0,-3 3 2 0,-3 1 15 16,-4 3 23-16,0 4-29 0,-8 5 18 0,-4 5-8 16,-2 7 0-16,-2 0 24 0,-2 0 18 0,-2 11-29 15,-2 2 15-15,2 3-2 0,-2 1-29 0,3 3 9 16,0 3-19-16,1 1 6 0,2 1-16 0,2-1 14 15,5-2 2-15,2 0-6 0,7-3 12 16,0 1-4-16,0-6-12 0,0 1-27 0,0-5-13 16,11-1-8-16,-1-9-13 0,3 0 0 0,-1 0-9 15,5 0 41-15,-2 0-6 0,4 0 43 0,1 0-12 16,0-12-21-16,2 0 26 0,-1-3-18 0,-3 1 31 16,0-1-23-16,-1 3 21 0,0-2-6 0,-3 3-3 15,-1 1 52-15,-3 10-8 0,-3-8 27 0,1 8 24 16,-4 0-48-16,-2 0-19 0,-2 0-9 0,0 16 13 15,0 2-10-15,0 3 0 0,-3 4-15 0,-4 5-15 16,5 2 21-16,-1 3-15 0,-1 5 9 0,1 2 2 16,0 5 22-16,-1 2 13 0,0 4 18 0,0 1-3 15,-1 4-24-15,1 4 15 0,-1-1-25 16,1 0-6-16,0-1 20 0,0-4-24 0,-3 0 32 16,-1-5 4-16,1-5-13 0,-5-6 19 0,-2-6-8 15,-3-4 4-15,-5-6 1 0,0-5-12 0,-2-5-19 16,1-3-11-16,-3-11-12 0,1 0 0 0,-2 0 0 15,1 0 0-15,-1 0 0 0,0-15 0 0,0-2 0 16,2-1 0-16,-3-4 0 0,3-6 0 0,-1-1-27 16,2-5-44-16,-1-7-97 0,1-6-114 0,0-6-118 15,-1-7-244-15,0-5-334 0,-1-5-618 0</inkml:trace>
  <inkml:trace contextRef="#ctx0" brushRef="#br1" timeOffset="-186840.42">10720 9151 7705 0,'2'0'8'0,"1"0"1"0,2 0 17 0,0 0-5 16,-1 0-1-16,2 0-11 0,-1 0-32 0,1 0-41 16,0 0-77-16,0 10-133 0,-2-10-194 0,1 8-330 15,-2-1-585-15,-1-1-255 0</inkml:trace>
  <inkml:trace contextRef="#ctx0" brushRef="#br1" timeOffset="-185774.66">3472 11311 6661 0,'11'-21'21'0,"1"-2"35"16,3-4 39-16,-5-2 38 0,-3 0-8 16,-1-2-15-16,0 2-18 0,-6 0 5 0,0 0-12 0,0 3-4 15,-7 2-7-15,1 3-22 0,-4 3-5 16,-2 5-10-16,-3 1-3 0,-2 4-34 0,-2 4 5 15,-4 4 10-15,0 0-18 0,-6 10 25 0,-2 6-15 16,-3 5-11-16,-2 7 24 0,-2 5-26 0,-2 6 14 16,0 7-13-16,1 3 5 0,2 5 4 0,0 2 4 15,5 2 1-15,4-1-7 0,6 1-2 0,5-4-3 16,7-3 5-16,10-4-17 0,0-5 10 0,6-3 14 16,8-5-5-16,4-6 9 0,5-1-11 0,1-9-35 15,4-3-13-15,5-4-32 0,-1-6-46 0,2-5-29 16,0 0-62-16,1 0-71 0,0-12-5 0,-1-2-64 15,1-2-26-15,0-3-46 0,-3 0-207 16,-2-3-62-16,-1 0-81 0,-5-4-85 0,-1 2 47 16,-3-3 74-16</inkml:trace>
  <inkml:trace contextRef="#ctx0" brushRef="#br1" timeOffset="-185523.47">3606 11426 5555 0,'5'0'131'0,"-2"0"62"0,-3 0 63 0,3 0 49 15,-1 9-58-15,1 2-1 0,-2 1-59 0,3 3-7 16,0 2-38-16,0 2-49 0,-2 1 10 0,1 1-45 15,-1 1-13-15,1 3-2 0,-2-4-21 0,0 0-4 16,2-1-23-16,-2-3 10 0,1-3-12 0,-2-1 13 16,4-4 22-16,-4-2-6 0,2-1 24 15,-2-6-13-15,0 0-12 0,0 0-12 0,0 0-11 16,0 0-2-16,0-10-1 0,-4 0 0 0,4-3-2 16,-2-3 3-16,0-6 7 0,1-2-12 0,1-2 4 15,0-3 2-15,5 0-3 0,3 0 9 0,0 0 8 16,2 3-3-16,2 3-19 0,3 3-2 0,1 6-13 15,-3 2-7-15,5 2 1 0,-2 3-10 0,5 7-55 16,0 0-9-16,1 0-56 0,5 0-52 0,3 0-65 16,4 0-203-16,6 0-193 0,3 10-390 0,3-10-449 15</inkml:trace>
  <inkml:trace contextRef="#ctx0" brushRef="#br1" timeOffset="-184940.18">6135 11087 6114 0,'0'0'37'0,"0"0"69"16,0 0 35-16,0 0 8 0,0 0 19 0,-7 18-33 16,-1 3-20-16,-2 4-35 0,-3 4-24 0,-2 6-24 15,-1 5-12-15,-2 5 10 0,-2 1-35 0,0-2-10 16,0 2-14-16,3-3 1 0,2-3-34 0,1-4-56 16,2-5-19-16,5-5-25 0,-1-3-29 0,4-7-18 15,1-3-90-15,1-4-100 0,-2-3-87 16,4-6-179-16,-2 0-152 0,2 0-214 0,0-11-27 15</inkml:trace>
  <inkml:trace contextRef="#ctx0" brushRef="#br1" timeOffset="-184656.37">5790 11051 5826 0,'3'-10'39'15,"4"-1"98"-15,2 2-7 0,2-4 37 0,1-2 43 16,6 3-63-16,3-2 19 0,3 0-17 0,5 1-74 15,3 1-18-15,0 2 3 0,2 2-10 16,4 2-16-16,-4 6 11 0,3 0-12 0,-3 0-27 16,-3 0 38-16,-3 11-1 0,0 4-8 0,-7 5 19 15,-2 5-12-15,-5 5-16 0,-3 5 6 0,-3 5-7 16,-5 5-18-16,-3 5 21 0,0 4-5 0,0 1 2 16,-6 1-2-16,-1 0-40 0,-2-1 4 0,0-4-4 15,-2-3 0-15,0-4 9 0,-1-5-33 0,1-5-23 16,-2-4-21-16,-1-4-42 0,2-4-34 0,-5-6-56 15,3-1-33-15,-3-6-55 0,2-9-97 0,-7 0-33 16,2 0-103-16,-4 0-120 0,0-14-31 0,0-2-89 16,-4-3-131-16,-1-2 91 0</inkml:trace>
  <inkml:trace contextRef="#ctx0" brushRef="#br1" timeOffset="-184508.14">5690 11376 5765 0,'-4'-14'118'15,"4"4"41"-15,0-2 2 0,0 2 49 0,5 10-43 16,6-11-42-16,0 0 33 0,6 1-30 0,0-1-64 15,6 0-9-15,2 2-20 0,3-1-50 0,4 10 19 16,2-8 5-16,3 8-52 0,1 0-14 0,2 0-116 16,-1 0-110-16,1 0-59 0,0 0-122 0,-2 0-200 15,-6 12-69-15,-1-12-315 0,-3 14-188 0</inkml:trace>
  <inkml:trace contextRef="#ctx0" brushRef="#br1" timeOffset="-184174.44">6580 11318 5716 0,'9'-8'31'0,"1"-2"47"0,2-1 80 0,-2 1 31 16,-3-1-14-16,2-2 31 0,-2 2-41 0,-1 0-14 15,-3 1 19-15,-1 1-57 0,-2 1-20 0,0-1-32 16,-5 1-26-16,-1 8-13 0,-2-7-4 15,-1 7 3-15,-4 0-9 0,0 0-1 0,0 0-4 16,-4 0 16-16,1 0 6 0,-2 0-6 0,0 15 0 16,-3 0-13-16,2 2 8 0,0 0-9 0,0 1-26 15,1 3 25-15,2 0-16 0,3 3 4 0,1 1 20 16,3-4-14-16,3 1 0 0,3 1 12 0,3-2-10 16,0-3-3-16,8-1-36 0,-1-2-7 0,5 0-10 15,-1-1-25-15,3-3-11 0,0 0-54 0,1-2-89 16,-1 0-64-16,3-9-49 0,-1 8-84 0,1-8-93 15,1 7-175-15,0-7-211 0,-2 0-335 0</inkml:trace>
  <inkml:trace contextRef="#ctx0" brushRef="#br1" timeOffset="-183908.65">6920 11219 6268 0,'-8'0'38'0,"-4"-10"87"0,4 10 51 0,-1 0 14 16,-5 0 1-16,5-9-34 0,-2 9-60 0,-4 0 4 16,3 0-20-16,0 0-36 0,0 0 36 0,2 12-12 15,-2 2-20-15,2 0-4 0,0 1-11 0,-2 2-6 16,3 4 1-16,1 1-7 0,0 3-18 16,3-1 4-16,0 0 0 0,3-2-15 0,2 0 2 0,0 0 5 15,5-4-12-15,1-1 15 0,2-1-11 0,1-2-27 16,-1-2-13-16,2 0-44 0,2-3-17 15,-1-1-71-15,1-8-75 0,-2 0-37 0,3 0-117 16,2 0-40-16,-2 0-73 0,3 0-191 0,-2 0-123 16,3 0-282-16,-2-11-16 0</inkml:trace>
  <inkml:trace contextRef="#ctx0" brushRef="#br1" timeOffset="-183491.62">7011 11244 6187 0,'0'0'100'0,"0"0"39"0,0 0 48 15,-6 0 60-15,6 9-41 0,-6-1-31 0,0 3-35 16,1 1-38-16,2 2-41 0,0 3-8 0,1 3 5 16,-1 2-27-16,0 1-2 0,3 2-14 0,0-2 7 15,0 0-15-15,0-1-8 0,0-1-2 0,3-4-14 16,3 1 24-16,1-4-8 0,-1-3 9 0,1-1 1 15,1-2-9-15,1-8-4 0,0 0-4 0,0 0-24 16,0 0 1-16,-1 0 16 0,3 0-5 0,-1-8 11 16,0-1-1-16,2-3-9 0,-1-2 8 0,2-1-6 15,-2-3 16-15,0-2-6 0,1-2 2 0,-2 0 1 16,1 0-18-16,-2-2 19 0,-2 5 24 16,0 2 1-16,-3 2 35 0,1 5-2 0,-1 2-10 15,-2 8-1-15,-2 0-21 0,0 0-9 0,0 0-7 16,0 0 4-16,-6 0-5 0,1 13-10 0,-1 4-1 15,0-2 12-15,0 4-18 0,1 1 10 0,1 2 1 16,-1 1-22-16,1-1 7 0,3 0-29 0,0-1-62 16,1-1-10-16,0-1-66 0,0-3-87 0,0-2-29 15,7-2-183-15,1-3-122 0,-3-4-174 0,0-5-240 16,1 0-272-16,1 0 109 0</inkml:trace>
  <inkml:trace contextRef="#ctx0" brushRef="#br1" timeOffset="-182840.61">7309 11282 6519 0,'-5'0'32'16,"0"10"72"-16,3-1 58 0,-2 3 60 0,2 0-30 16,-1 3-54-16,1 3-40 0,2 0-65 0,-3 2-8 15,3 2-6-15,0-1-15 0,0 2 8 0,0-2-6 16,4-2-17-16,-4 0 5 0,4-3 1 15,-3-2-6-15,1-3-11 0,-1-1-30 0,1-3-15 16,-2-7 4-16,1 0-16 0,0 0 11 0,-1 0 9 16,1 0 0-16,-1 0 17 0,3 0-12 0,-3 0-16 15,0-11-8-15,1-2 11 0,-1 0 7 0,0-6-22 16,1-2-11-16,3-4 53 0,-3-4-19 0,3-2 63 16,-3-1 31-16,5-1-78 0,0 2 72 0,4-1-39 15,-2 3 2-15,3 4 35 0,0 4-46 0,0 4 39 16,1 5 18-16,-1 0 29 0,-1 4 22 0,-1 8-1 15,-1 0-1-15,0 0-24 0,-1 0-9 0,0 0-20 16,0 14-10-16,0 1 1 0,-2 3 29 0,0 2 13 16,0 1-18-16,1 3-1 0,-3 0-44 0,1 1 5 15,0 1 21-15,-3 2-36 0,1-3 44 16,1 1-38-16,-3-3 0 0,0-2 6 0,0-2-19 0,0-2 17 16,-5-2-22-16,2-2 35 0,1-4-11 15,1-2-16-15,-2-7 5 0,1 0-9 0,1 0-4 16,1 0 25-16,-3 0-9 0,3 0-17 0,0 0-11 15,0 0-28-15,0-8 28 0,0 0-11 0,0-5 21 16,4 1 13-16,-1-5-6 0,2 0-2 0,-2-2 22 16,3-3-7-16,0-2-37 0,4-1 32 0,-1-1-3 15,4-1-2-15,-1 4 22 0,0-1-12 0,2 3-12 16,-1 3-10-16,0 3 23 0,-2 4-18 0,0 0-1 16,1 11 49-16,-1-10-28 0,0 10 36 0,0-10 22 15,1 10-15-15,-4 0 26 0,2 0-7 16,-2 0-21-16,0 0-17 0,-3 0-4 0,1 17 10 15,-3 1 21-15,0 0 4 0,-3 4-10 0,0 2 12 16,0 2-30-16,0 2-1 0,-5 1-10 0,-1-2-37 16,1 0 17-16,1-2-4 0,1-1 20 0,0-3 8 15,1-2-26-15,2-2-6 0,0-2-65 0,0-3-35 16,0-3-75-16,0-1-69 0,0-8-82 0,0 7-128 16,3-7-153-16,-3 0-282 0,0 0-361 0,0 0-105 15</inkml:trace>
  <inkml:trace contextRef="#ctx0" brushRef="#br1" timeOffset="-182675.58">7890 11497 7544 0,'0'0'46'0,"-7"0"25"16,0 0 5-16,2 0 9 0,0 0-51 0,-1 0-28 15,1-7-17-15,0 7-37 0,0 0-46 0,5 0-52 16,0 0-97-16,0 0-119 0,0-7-145 0,0 7-311 15,0 0-337-15,0 0-350 0</inkml:trace>
  <inkml:trace contextRef="#ctx0" brushRef="#br1" timeOffset="-182090.58">8445 11038 5360 0,'0'-8'101'15,"0"8"89"-15,0 0 39 0,0 0 68 0,0 0-48 16,0 0-48-16,0 0-1 0,0 0-49 0,3 0-18 15,0 12-12-15,3 3-72 0,-5 4-10 0,-1 2-19 16,0 4-38-16,0 1 34 0,0 4-12 0,-6 2-12 16,2-2 16-16,0-1-10 0,-1 0-35 0,0-4-47 15,-1-1-40-15,0-4-92 0,0-4 7 16,1-1-47-16,0-3-88 0,0-5-61 0,0-7-168 16,-2 0-144-16,0 0-90 0,1 0-149 0,-2 0-50 15</inkml:trace>
  <inkml:trace contextRef="#ctx0" brushRef="#br1" timeOffset="-181808.34">8209 10926 5539 0,'7'-20'69'0,"2"3"74"0,1 3 62 0,3 4 55 16,-1 0-5-16,5 2-33 0,1 0-35 0,5 1-8 16,4 1-52-16,2 6-14 0,5 0-25 15,4 0-31-15,3 0 3 0,2 0-34 0,0 9-9 16,1 5-5-16,-4 2-12 0,-3 4 34 0,-5 3-10 15,-6 4 1-15,-3 5-14 0,-6 2-15 0,-6 4 24 16,-11 1-15-16,0 1-1 0,-6 2-8 0,-8-1 3 16,0 0-4-16,-8-2 35 0,-2-3-18 0,-4-2-6 15,-3-2 6-15,-1-5-17 0,-4-1 34 0,1-6-27 16,-2-1 10-16,1-5-8 0,1-5-25 0,4-1 4 16,0-8-34-16,5 0-54 0,1 0-17 0,3 0-28 15,4 0-53-15,4-14-8 0,3 1-124 0,2-1-120 16,3-3-74-16,3 3-233 0,3-1-161 0,0-1-328 15</inkml:trace>
  <inkml:trace contextRef="#ctx0" brushRef="#br1" timeOffset="-181491.66">8809 11381 4871 0,'16'8'19'0,"-3"-8"78"0,1 0 113 16,-3 0 51-16,2 0-4 0,-1 0-55 0,-3 0-55 15,5-13-33-15,-3 1 1 0,-2 0-29 0,1-1-13 16,-1-3-1-16,-3 0-2 0,0-1 17 0,-1-1-1 16,1-3-46-16,-4 0 26 15,-1-2-3-15,-1 1-33 0,0 1 35 0,-5 0-20 0,-3 1 6 0,1 5 18 16,1 3-13-16,-6 2-23 0,2 10-23 16,-1 0 1-16,-2 0 0 0,2 0 6 0,-4 0 16 15,2 18-12-15,-2 0 1 0,1 2 8 0,-1 2-32 16,3 3 12-16,1 3-10 0,2 2-10 0,1 2 12 15,4-3-9-15,4 2 14 0,0-2-13 0,5 0 17 16,5-4-31-16,0-2-30 0,1-3-27 0,2-2-43 16,3-4-48-16,2-2-35 0,-1-4-113 15,2-8-107-15,1 0-100 0,-1 0-249 0,2 0-177 0,-4 0-306 16,1 0 71-16</inkml:trace>
  <inkml:trace contextRef="#ctx0" brushRef="#br1" timeOffset="-181257.15">9113 11253 6201 0,'-4'0'57'0,"0"14"80"0,0 0 24 15,-1 1 60-15,-1 3 6 0,2 3-52 0,-1 1 22 16,2 4-58-16,1 5-23 0,1 2-10 0,1 3-24 16,0 3-15-16,0 3-21 0,0 2-8 0,3 2-34 15,0 0 13-15,-3 4-12 0,0 0-15 0,0-1-13 16,0-1-25-16,0-2-29 0,-3-2-4 15,0-2-25-15,-2-5-7 0,0-5-29 0,-1-4-13 16,1-6-25-16,0-4-29 0,0-6 0 0,-1-12-42 16,1 0-57-16,1 0-36 0,-1 0-27 0,0-13-122 15,1-4-25-15,-1-5-29 0,2-3-129 0,-2-5-97 16,0-7-62-16</inkml:trace>
  <inkml:trace contextRef="#ctx0" brushRef="#br1" timeOffset="-181039.68">9032 11217 5380 0,'15'-20'104'0,"-2"3"57"16,2 2 126-16,0 1 11 0,2 6-57 0,1 8-6 16,-2-8-98-16,2 8-6 0,0 0-5 0,1 0-42 15,-3 0-25-15,2 0 13 0,-2 16-55 0,-3 1-4 16,-1 1 17-16,-2 3-27 0,-3 2 8 16,-3 2-3-16,-4 2 7 0,0 1-1 0,0 1 21 15,-7-1-13-15,-1-2-25 0,-4 2-5 0,2-5-13 16,1-2-16-16,-2-1-16 0,1-4-54 0,1-3-77 15,1-1-22-15,1-5-126 0,4-7-104 0,0 0-112 16,-1 0-239-16,4 0-147 0,0 0-307 0,0 0 101 16</inkml:trace>
  <inkml:trace contextRef="#ctx0" brushRef="#br1" timeOffset="-180739.3">9444 11178 6383 0,'0'0'53'0,"0"15"94"0,0-2 37 0,0-1 20 16,0 2-17-16,0 3-82 0,0 2-14 0,4 2-3 16,1 3-23-16,-5 0-14 0,2 1 2 0,-2 2-40 15,0-3-3-15,0-1-2 0,0-3-22 0,0-2 22 16,0-4-4-16,0-2 1 0,-4-3 10 0,4-4-2 16,-3-5 16-16,1 0 20 0,1 0-32 0,1 0 14 15,0 0-18-15,0-7-24 0,0-4 34 0,5 0-26 16,0-6-1-16,2-4 1 0,-2-4-11 0,3-1 23 15,1-3-11-15,3-3 13 0,-3 1-16 0,2-1 4 16,3 3 2-16,2 3-17 0,-1 3 13 16,2 6-11-16,-2 2-20 0,-1 4-10 0,0 4-42 15,-1 7-33-15,0 0-34 0,-3 0-72 0,-1 0-75 16,-1 0-110-16,1 11-106 0,-4 2-228 0,-1-2-188 16,-1 3-415-16</inkml:trace>
  <inkml:trace contextRef="#ctx0" brushRef="#br1" timeOffset="-180558.62">9828 11522 7455 0,'-6'0'69'0,"-2"7"26"0,3-7 29 16,-1 0 1-16,0 0-62 0,1 0-17 16,0 0-31-16,3 0-14 0,-3 0-32 0,4 0-35 15,-1 0-35-15,2 0-56 0,0 0-56 0,0 0-134 16,0 0-154-16,5-11-330 0,-1 3-445 0,1-1-270 15</inkml:trace>
  <inkml:trace contextRef="#ctx0" brushRef="#br1" timeOffset="-180058.12">10239 11218 6460 0,'-5'0'49'0,"0"-9"50"15,5 9 30-15,0-9 32 0,0 9 7 0,0 0-16 16,0 0-33-16,10 0-22 0,0 0-50 0,3 0-23 16,3 0-1-16,2 0-1 0,5 0-15 0,2 0 6 15,2 0-63-15,3 0-49 0,0 0-32 0,0 0-168 16,0 0-7-16,0 0-159 0,-3 0-201 0,-1 0-235 15,-6 0-535-15</inkml:trace>
  <inkml:trace contextRef="#ctx0" brushRef="#br1" timeOffset="-179825.18">10813 11005 7274 0,'-5'10'52'16,"2"0"52"-16,3-3 10 0,0 5 30 0,-5 3-32 16,1 4-33-16,0 3-20 0,-3 3-33 15,2 3-13-15,-2 4-19 0,2 1-2 0,-1 1-4 0,0 0-12 16,2-1-34-16,0 0-20 0,2-4-61 16,2 0-36-16,0-4-12 0,0-5-45 0,0-3-11 15,0-3-104-15,0-3-126 0,0-3-75 0,0-8-196 16,0 0-92-16,0 0-198 0,-5 0-100 0</inkml:trace>
  <inkml:trace contextRef="#ctx0" brushRef="#br1" timeOffset="-179474.52">10702 10964 6164 0,'14'-21'52'0,"4"4"88"16,0 5 40-16,1 2 47 0,3 3-36 0,-1 7-47 15,3-5-34-15,1 5-47 0,-1 0-7 0,0 0-49 16,1 0 7-16,-3 8 1 0,-1 3-32 15,-4 0 33-15,-1 0-28 0,-8 3-9 0,-3 1 30 16,-5 4-10-16,0 0 2 0,-12 2 26 0,-5 0-29 16,0 4-7-16,-4-2 8 0,-1 1-2 0,2-2 10 15,-1 0-19-15,1-2 14 0,6-1-1 0,2-2 7 16,6-2 16-16,6 0-23 0,0-1-19 0,5 0 16 16,6 1-14-16,1 2 11 0,3-2 15 0,1 1-26 15,1 1 10-15,0-1 10 0,-1-1 2 0,-2-1-3 16,-1-1 50-16,-3-2 3 0,-4 0-9 0,-6-1 40 15,0-1-59-15,-5-1 21 0,-3-2-10 16,-5 1-28-16,-1-1 8 0,-3-6-43 0,-2 0 27 16,-2 7-3-16,0-7 9 0,1 0 5 0,1 0-56 15,2 0-25-15,2 0-52 0,2-11-44 0,2 2-64 16,3 0-23-16,3 0-88 0,4-2-155 0,1 1-190 16,0-1-225-16,6-1-335 0,5-3-31 0</inkml:trace>
  <inkml:trace contextRef="#ctx0" brushRef="#br1" timeOffset="-179106.48">11138 11144 6513 0,'0'0'97'16,"-7"0"80"-16,2 13 33 0,-1-1 66 0,0 2-69 16,3 3-53-16,0 2-36 0,1 2-46 15,2 3-17-15,0 1-30 0,0 0 1 0,0 0-19 16,8-3-14-16,-1 0 5 0,2-4 5 0,0-1-16 15,2-3 16-15,0-3-4 0,0-3-12 0,-1-8 24 16,0 0-11-16,1 0-11 0,0 0-4 0,1 0-9 16,-2 0-29-16,3-12 11 0,0 1-3 0,-2-2 11 15,1-4 27-15,-1-1-5 0,0-1 9 0,-2-2-12 16,-1-1-3-16,-1 0 19 0,-1-2-12 0,1 2 16 16,-2 2 11-16,-1 1-13 0,-1 5 32 15,0 0-12-15,-2 4 7 0,-1 10 10 0,0 0-18 16,0 0 17-16,0 0-19 0,-6 0 5 0,-1 0 8 15,0 12-22-15,-1 0 4 0,1 3-13 0,1 3-8 16,0 2 4-16,0 2 0 0,1 3 10 0,3-3-1 16,2 2-5-16,0-2-25 0,0-1-24 0,0-2-23 15,7-2-47-15,-1-3-12 0,1-2-79 0,0-4-39 16,0-8-43-16,3 9-120 0,-1-9-57 0,-1 0-262 16,1 0-186-16,0 0-332 0,1-10-38 0</inkml:trace>
  <inkml:trace contextRef="#ctx0" brushRef="#br1" timeOffset="-178908.51">11502 11159 6278 0,'-6'0'100'0,"1"12"91"0,0-3 44 0,0 3 28 16,1 0-76-16,1 1-98 0,1 1-31 0,2 2-37 15,0 1-27-15,0 0 30 0,3 0-28 0,1-1-20 16,0-2-47-16,1 1-64 0,2-3-78 0,-3-3-35 15,0-9-86-15,-1 9-95 0,0-9-50 0,-1 0-244 16,-1 0-91-16,-1 0-239 0,1 0-113 0</inkml:trace>
  <inkml:trace contextRef="#ctx0" brushRef="#br1" timeOffset="-178758.69">11478 10989 5868 0,'-6'0'-6'0,"-2"0"33"15,1 0-21-15,0 0-1 0,4 0 0 0,3 0-52 16,0 11-1-16,0-3-14 0,0-1-152 0,7 0-43 16,2 0-203-16,1 1-144 0,0-8-100 0,2 10-326 15,-1-2 82-15</inkml:trace>
  <inkml:trace contextRef="#ctx0" brushRef="#br1" timeOffset="-178541.91">11730 10848 6464 0,'0'0'64'16,"-5"0"62"-16,0 0 42 0,0 0 43 0,1 8-30 15,0 3-28-15,0 2-23 0,0 4-24 0,2 3-14 16,0 3-29-16,0 5-29 0,1 3-1 0,0 2-29 16,1 2-2-16,0 1 13 0,0 0-25 0,0 1 3 15,3-2-4-15,0 0-26 0,0-4-22 0,0-2-36 16,1 0-65-16,0-7-71 0,-3-3-71 0,2-2-75 15,-1-5-125-15,3-3-158 0,-2-2-177 16,1-7-335-16,1 0-100 0</inkml:trace>
  <inkml:trace contextRef="#ctx0" brushRef="#br1" timeOffset="-178091.86">12034 11167 5689 0,'0'0'58'16,"0"-13"86"-16,0 5 38 0,0 8 70 0,-8-11-1 15,2 3-73-15,1 8-7 0,-1-9-12 0,-2 9-57 16,-1-8 11-16,0 8-22 0,-2 0-49 0,-2 0 37 16,-2 0-28-16,-1 0-6 0,-2 0-5 0,0 0-36 15,1 13 6-15,1 0-12 0,-1 2 19 0,5-1 7 16,-3 1-2-16,5 5-1 0,2-1-2 0,1 4-22 15,5-1 5-15,2 0 14 0,0 0-22 0,8 0 8 16,1-1 3-16,4-4-14 0,0 0 7 0,2-5-2 16,3-2-27-16,0-10 26 0,3 0-14 0,0 0-3 15,2 0 33-15,-1 0-36 0,-1-11 24 0,1-2 1 16,-4-2-3-16,0-1 11 0,-1-4 1 16,-2-2 11-16,-2-2-22 0,-3-4 6 0,-2-2-12 0,-3-6-11 15,-5-2 22-15,0-3 15 0,0-3 13 0,0 0 5 16,-8-1-16-16,1 3 5 0,-1 3-8 15,1 5-10-15,-1 5 25 0,1 6-35 0,-1 6-5 16,2 5 8-16,-3 4-21 0,2 8-1 0,-2 0-22 16,0 0-7-16,0 0-37 0,-1 10-19 0,2 0-40 15,1 1-65-15,1 1-37 0,1 4-46 0,5-1-21 16,0 2-40-16,0 1-55 0,0 1-70 0,0 1-145 16,0 2-103-16,7 0-153 0,1-1-162 0</inkml:trace>
  <inkml:trace contextRef="#ctx0" brushRef="#br1" timeOffset="-177873.47">12250 11096 5994 0,'-6'0'74'15,"6"0"102"-15,-5 0 37 0,1 0 57 0,0 11-37 16,0 1-69-16,0 3-18 0,2-1-49 0,-2 6-49 15,2-1-16-15,2 3-35 0,-2-2-9 0,2 2 18 16,0-1-20-16,0-1 12 0,0-2-44 0,0-2-61 16,0 0-35-16,0-4-66 0,0-4-27 0,0-8-59 15,0 0-101-15,0 0-152 0,0 0-173 0,0 0-156 16,0 0-290-16,0 0 72 0</inkml:trace>
  <inkml:trace contextRef="#ctx0" brushRef="#br1" timeOffset="-177008.75">12283 11076 5567 0,'0'0'109'0,"4"0"67"0,-1 0 78 0,0 14 32 16,2-1-68-16,0 0-53 0,0 3-42 15,1 0-30-15,-2 3-15 0,-1-1-6 0,0 3-35 16,-3-1-9-16,0 1-16 0,0-1-29 0,-6-1 1 0,1-4-5 15,-1 1 3-15,1-3 15 0,1-3-2 16,-1 0-21-16,2-10-31 0,3 0-24 0,0 0-13 16,0 0-26-16,0 0 6 0,0 0 31 0,0 0 9 15,8 0 23-15,-3 0-8 0,5-18-11 0,-3 3-49 16,3-2 18-16,3-1 47 0,-2-4-10 0,1-1 48 16,4-2-4-16,-2-1 9 0,3 1 6 0,-1 0 20 15,0 4-14-15,1 2 13 0,-2 4 46 0,-3 4 14 16,-1 11 56-16,-3 0 5 0,-2 0-42 0,-2 0 1 15,-1 0-4-15,-3 13-42 0,0 3 30 0,0 2-21 16,0 1-37-16,0 4-4 0,0 1-24 16,0 0 30-16,7 0 25 0,0 0-31 0,2-4 19 15,3 0-33-15,2-2 0 0,2-3 9 0,0-3-9 16,4-2-7-16,-1-10 3 0,2 0 17 0,1 0 9 16,-1 0-26-16,-2 0-7 0,1 0-2 0,-2-11-13 15,1-3 34-15,-2 0 9 0,-2 0-4 0,2-3-18 16,-6-3 18-16,0 0-13 0,1-3-4 0,-4-2 32 15,-2 1-30-15,-3-1 35 0,-3 1 41 0,0 4-2 16,0 2 10-16,-10 5-47 0,-1 4-10 0,-5 9-13 16,2 0-23-16,-3 0 17 0,0 0 2 15,-3 0-21-15,2 14 36 0,2 2-13 0,-1 0-23 0,2 1 31 16,-1 3-22-16,4 0-1 0,0 0-6 0,3 2-8 16,3 0 8-16,3-2 18 0,3-2-6 15,0 1-8-15,7-2-14 0,0-2-28 0,3-4-5 16,1 0-18-16,-1-11 7 0,3 0-2 0,1 0 24 15,2 0 15-15,-1 0 9 0,3 0-11 0,-1 0 17 16,1-12-16-16,2 0-1 0,-1-1 26 0,-2-1-11 16,-2 3 47-16,0-2-8 0,-3 2 6 0,0 2-23 15,-2-1-20-15,-5 10 9 0,1 0 23 0,-1 0 27 16,0 0 27-16,-2 0-8 0,-3 0-24 0,0 0 0 16,0 0-16-16,0 12-27 0,0 2 8 0,-9 4-26 15,3 4 15-15,-2 3 4 0,3 4-11 16,0 2 37-16,0 3-58 0,5 3 26 0,0 0 32 15,0 3-19-15,0 4 25 0,0-1-7 0,0 3-5 16,6 2-12-16,2 3 13 0,-1 0-2 0,0-1-38 16,1 2 4-16,-2-3 2 0,-1-2-5 0,-1-2 40 15,-4-2 14-15,0-5 13 0,-7-4 16 0,-6-2-1 16,-3-7 17-16,-3-3 6 0,-2-4 26 0,-4-4-5 16,-4-3-23-16,-2-3-28 0,-2-8-33 0,-1 0-17 15,-1 0-8-15,-1 0 0 0,1 0 0 0,-1-16 0 16,-1-1 0-16,3-4 0 0,-3-3 0 0,2-4 0 15,1-5 0-15,0-2 0 0,1-6 0 0,2 0 0 16,1-5-45-16,1 0-53 0,3 0-57 0,1 0-74 16,2 0-87-16,2 1-110 0,1 0-204 15,4 1-320-15,-2 2-420 0,5-1-150 0</inkml:trace>
  <inkml:trace contextRef="#ctx0" brushRef="#br1" timeOffset="-176825.23">12187 10842 7866 0,'0'0'14'0,"0"0"20"0,0 0-7 16,0 0 13-16,0 0-13 0,6 0-28 0,-2 0 3 0,1 0-22 16,2 0-46-16,0 0-52 0,2 0-89 0,0 0-179 15,-3 0-216-15,0 0-379 0,-1 0-654 16</inkml:trace>
  <inkml:trace contextRef="#ctx0" brushRef="#br1" timeOffset="-173459.13">14030 9278 6451 0,'0'0'128'15,"0"0"36"-15,0 0 68 0,0 0-11 0,4 0-96 16,-4 0-2-16,0 0-62 0,0 17 22 0,0 2-28 16,0 3-37-16,-3 3-1 0,-1 4-26 0,-1 3 8 15,0 2-2-15,0 0 4 0,-1 4 13 0,0-2-10 16,0 2-20-16,0-1-54 0,2-5-70 0,1-3-43 16,3-3-79-16,0-5-59 0,0-3-113 0,0-3-187 15,4-6-240-15,-4-9-522 0,9 0 22 16</inkml:trace>
  <inkml:trace contextRef="#ctx0" brushRef="#br1" timeOffset="-171340.18">14503 9283 4420 0,'-5'0'29'15,"0"-9"89"-15,2-1 75 0,-2 10 95 16,0-8-28-16,-1 8-62 0,0 0-42 0,-1-9-64 0,1 9 32 16,-1 0 5-16,-2 0-4 0,0 0-5 15,0 0-32-15,0 0 19 0,-2 0 2 0,1 12-22 16,-1-1 20-16,-1 1-17 0,2 0-38 0,-1 1-6 15,-1 2 5-15,0 3-33 0,0 1 27 0,0 4 4 16,1 2-32-16,-1 1 15 0,1 5-9 0,2-2-28 16,0 3 28-16,1-1-22 0,3 0-17 0,2-2 40 15,3-1-26-15,0-3-8 0,4-2 15 0,3-3-7 16,4-3-17-16,1-3 44 0,2-2-31 0,4-12 1 16,0 0-10-16,2 0-15 0,1 0 41 0,1 0-9 15,-2 0 26-15,3-15-17 0,-2 1-4 0,-1-1 11 16,1-2-21-16,-3-2 20 0,-2 0-18 0,-1-3-17 15,-4 0 29-15,-2-2-45 0,0-3 21 16,-6 1 35-16,-3-3-43 0,0-2 61 0,0 1-13 16,-10 1-23-16,1 3 30 0,0 1-34 0,-3 5 18 15,1 4-7-15,1 4-17 0,-1 2 22 0,0 10-45 16,1 0-34-16,0 0 14 0,0 0-55 0,1 0-74 16,-1 0-24-16,3 15-141 0,0-2-108 0,1 1-126 15,4 0-229-15,-1 4-331 0,3-2-132 0</inkml:trace>
  <inkml:trace contextRef="#ctx0" brushRef="#br1" timeOffset="-171124.2">14799 9728 6655 0,'-10'0'53'0,"3"15"33"0,0-3 0 0,-1 0 3 15,2 2-52-15,0-1-24 0,-1 3-18 0,2 2 15 16,-3 0 10-16,2 0-47 0,1 1-50 0,0-4-61 16,5 1-85-16,-4-4-68 0,4-2-109 0,0-2-147 15,0-8-264-15,0 0-242 0,0 0-183 16</inkml:trace>
  <inkml:trace contextRef="#ctx0" brushRef="#br1" timeOffset="-170738.32">15113 9274 6315 0,'-4'0'27'0,"-1"0"75"0,-2 0 66 0,0 0 38 16,-1 0 3-16,0 0-64 0,-4 12-63 0,1 1-25 15,-1 3-44-15,-1 4 18 0,1 1 14 0,-2 5-18 16,2 2 24-16,1 2-24 0,2 2-21 0,2-1 7 16,1-2-17-16,3 0-9 0,3 0 28 0,0-3-11 15,7-3-23-15,0-5 17 0,3-2-20 0,2-2 25 16,2-4-15-16,1-10-27 0,0 0 27 0,1 0-40 16,0 0 57-16,-1 0 5 0,-1 0-24 0,2-17 23 15,-3-1-25-15,0-2 11 0,-3 0-10 16,-1-5 4-16,-3-3 18 0,0 0-14 0,-4-3 2 0,-2-3 7 15,0 1-22-15,-4 1 29 0,-2 2-7 0,0 2-9 16,-1 4 17-16,0 5-16 0,-2 3 21 0,1 5-16 16,1 4-44-16,-1 7-57 0,1 0-93 15,2 0-27-15,1 0-56 0,2 0-39 0,0 0-45 16,2 0-168-16,0 10-61 0,5-1-115 0,1 1-165 16,3-10-169-16</inkml:trace>
  <inkml:trace contextRef="#ctx0" brushRef="#br1" timeOffset="-170342.61">15603 9278 5724 0,'-9'0'67'0,"-3"-11"118"0,0 11 53 15,-2 0 81-15,-1 0-55 0,0 0-69 0,0 0-12 16,-1 0-83-16,0 11 26 0,-1 4-31 0,2-1-24 15,-1 4 4-15,2 4-52 0,-1 2 19 0,3 4-33 16,3 1 15-16,1 3 20 0,3-3-44 0,1 2 22 16,4 0-34-16,0-1 2 0,9-1-1 0,4-3-8 15,-1-5 12-15,4-3-11 0,1-3 16 0,4-4 16 16,1-11 4-16,-2 0-25 0,3 0 1 0,0 0-6 16,1 0-8-16,-2-15 22 0,-1 1-15 15,0-2 1-15,-4-1 8 0,-1-5-2 0,-1 0 10 0,-3 0-13 16,-3-5 12-16,-2-1-1 0,0-5 4 15,-4 1-16-15,-1-1-1 0,-1 3-10 0,-1 2 4 16,0 2 27-16,-5 4-16 0,-3 2 34 0,1 5-35 16,-1 3-11-16,-1 4 2 0,-2 8-57 0,0 0 6 15,2 0-38-15,-1 0-66 0,2 0-46 0,1 0-24 16,2 0-97-16,5 0-43 0,-4 0-65 0,4 8-235 16,0 1-23-16,0-9-228 0,9 11-231 0</inkml:trace>
  <inkml:trace contextRef="#ctx0" brushRef="#br1" timeOffset="-169975.86">16031 9254 6098 0,'-7'-10'64'15,"0"10"89"-15,-1 0 55 0,0 0 21 0,-2 0-49 16,-1 0-44-16,0 0-29 0,2 0-42 0,-2 17 13 15,1 1-17-15,0 1-46 0,-1 5 42 0,3 2-13 16,1 1-15-16,1 6 28 0,-1 2-40 0,5 1-25 16,2 0 19-16,0 0-38 0,0 1 12 0,8-3 19 15,1 0-33-15,3-8 38 0,5-1 0 16,-1-4-3-16,3-4 0 0,2-5 0 0,1-12 4 0,1 0-14 16,1 0 20-16,0 0-19 0,0 0-12 15,0-17 20-15,1-3-18 0,-3 0 14 0,0-2 22 16,-3-3-29-16,-3-6 31 0,-4-1-11 0,-2-4 3 15,-3-3 35-15,-4-2-4 0,-3-2 28 0,0-3-14 16,-6 1 0-16,-4 4-36 0,0 3-9 0,-4 5-19 16,-1 4-13-16,-3 6 14 0,-1 4-9 0,-3 8 17 15,-1 3 0-15,0 8-21 0,-1 0-36 0,1 0-59 16,2 0-68-16,1 12-52 0,2 1-94 16,1 0-128-16,1 0-181 0,-1 1-393 0,1 5-479 15</inkml:trace>
  <inkml:trace contextRef="#ctx0" brushRef="#br1" timeOffset="-169291.39">15455 10964 5989 0,'-6'0'87'0,"-1"0"53"0,3 11 76 0,-2 1 77 15,2 1-45-15,0 2-41 0,0 2-58 16,1 5-66-16,1 2-14 0,0 6-9 0,-1 4-37 0,-2 0-7 16,2 2-22-16,1 1-22 0,0 0 34 15,1-4 0-15,0 0-24 0,1-4 18 0,0-3-41 16,0-1-12-16,6-3-35 0,-6-5-66 0,3-3-71 15,-3-2-110-15,7-4-60 0,-4-8-169 0,3 0-127 16,-1 0-241-16,1 0-411 0</inkml:trace>
  <inkml:trace contextRef="#ctx0" brushRef="#br1" timeOffset="-168909.41">15782 11014 6509 0,'0'0'15'0,"0"0"70"0,-9 0 38 0,1 0 47 15,0 0 30-15,-1 11-79 0,-1 1-30 0,-1 2-47 16,0 2-25-16,-1 4 14 0,0 3-5 0,1 3 12 16,0 2-31-16,2-1 9 0,3 3-12 0,2-2-22 15,4 0 12-15,0-1-19 0,5-3 11 0,4-4 19 16,1-1-11-16,4-6 7 0,1 0 13 0,4-5-20 15,1-8-15-15,0 0 3 0,2 0-9 16,0 0 6-16,0 0 35 0,0-15-19 0,-1 0 3 16,-3-2 8-16,1-2-13 0,-3-1 10 0,-2-2-4 0,-4-3 3 15,-2-1-2-15,-3-4-10 0,-5-2 1 16,0-1-3-16,0 0 7 0,-5 0 23 0,-3 2 0 16,-1 3 4-16,-1 4-9 0,0 5-2 0,1 4-4 15,0 4-14-15,0 5 1 0,-1 6-24 0,0 0 5 16,1 0-41-16,-1 0-44 0,2 13-45 0,-1-4-87 15,1 3-75-15,3 0-79 0,2 0-118 0,1 1-196 16,2 1-131-16,0 2-453 0</inkml:trace>
  <inkml:trace contextRef="#ctx0" brushRef="#br1" timeOffset="-168692.99">16209 11361 6803 0,'-7'12'49'0,"1"-2"6"0,-1 0 18 16,0 1-3-16,0 2-43 0,0 1-19 0,-1 2-15 16,2 1-7-16,-2-1-56 0,3 1-49 15,-3 0-85-15,3 0-88 0,0-2-112 0,1-3-96 0,-1-1-239 16,0-1-278-16,-1-10-239 0</inkml:trace>
  <inkml:trace contextRef="#ctx0" brushRef="#br1" timeOffset="-168259.15">16511 10984 6275 0,'-10'0'57'16,"-2"0"59"-16,2 0 39 0,-3 0 41 0,0 0-26 16,-3 0-44-16,1 11-10 0,-2 2-28 0,2 4-18 15,-1 2-10-15,-1 4-24 0,0 0-18 0,2 4-6 16,3 2 7-16,5-1-27 0,2 2 33 0,5 0-32 15,0-2-7-15,0-1 20 0,10-2-33 0,4-4 12 16,0-1-30-16,2-4-9 0,2-4-28 0,1-2 10 16,3-10-14-16,-2 0 23 0,2 0 5 0,1 0-17 15,0 0 31-15,-1-17-21 0,0 2 10 16,0-3 22-16,-3-2 11 0,0 0 13 0,-1-4 9 0,-5-3-1 16,-2-2-17-16,-1-3 35 0,-3-2-16 15,-2-1-6-15,-3 0 5 0,-2-1-4 0,0 3 25 16,0 2-4-16,-6 6 22 0,-1 3-23 0,1 5 7 15,-2 4-18-15,0 3 2 0,0 10-20 0,1 0-48 16,-2 0-38-16,2 0-29 0,2 0-113 0,0 0-54 16,1 10-86-16,-1-2-134 0,3 2-54 0,2 0-81 15,0-1-183-15,0 1-203 0</inkml:trace>
  <inkml:trace contextRef="#ctx0" brushRef="#br1" timeOffset="-167841.93">16994 10968 6047 0,'-6'-8'63'15,"0"8"45"-15,1-10 49 0,-1 10 73 0,0 0-55 0,-1 0-35 16,1 0-32-16,-1 0-40 0,0 0-6 0,-1 0 7 15,-2 17-13-15,-1-1-18 0,-1 2 4 0,-2 4-4 16,0 3 10-16,-1 3-19 0,3 3-7 16,-2 1-9-16,4 1-35 0,2 1 7 0,2-3-1 15,6-1-2-15,0-1 36 0,0-4-13 0,9-3-7 16,1-4 7-16,3-3-35 0,1-3 8 0,1-4 12 16,1-8-21-16,1 0 11 0,-1 0 23 0,3 0-6 15,-2-13 14-15,2 0-17 0,-1-3-16 0,0-3 13 16,-1-1 5-16,-1-2 21 0,-1-4 12 0,-3-1-39 15,0-3-2-15,-3-4 11 0,-1 0-6 0,-2-3 23 16,-2 3-8-16,-1 0 17 0,-3 3-25 0,0 5 16 16,0 1 14-16,-8 8-45 0,1 4 31 0,0 2 0 15,-1 6-14-15,-2 5 23 0,2 0-43 16,0 0-49-16,-1 0-62 0,3 0-74 0,1 0-42 16,0 12-33-16,5-3-102 0,0 1-95 0,0 0-142 15,5 2-189-15,1 1-185 0,1-2-172 0</inkml:trace>
  <inkml:trace contextRef="#ctx0" brushRef="#br1" timeOffset="-167475.36">17482 10947 6613 0,'-9'0'97'16,"-3"-9"66"-16,1 3 36 0,-4 6 13 0,0 0-64 15,-2 0-48-15,-1 0-15 0,0 15-12 0,-2 0-14 16,1 2-19-16,1 2-2 0,1 4-2 0,-1 3-20 16,4 3-8-16,0 5-27 0,5-1 17 0,4 2-5 15,5 1 16-15,0-4 12 0,6 1-41 0,4-5 30 16,5 0-14-16,1-7-12 0,4-2 12 0,1-5-12 16,-1-3 13-16,3-11 11 0,0 0 0 0,1 0 2 15,-2 0-8-15,1 0-10 0,0-15 9 0,-3-2-2 16,1 0 5-16,-2-4 10 0,-2-1 6 0,-2-2 2 15,-3-5-8-15,0 0 11 0,-4-4-6 16,-2-1-2-16,-2-2 3 0,-4 1 1 0,0-1 9 16,-5 2-1-16,-3 2-13 0,-3 1 0 0,-2 7-8 15,-1 4-12-15,-4 3 1 0,0 5-9 0,-1 3-22 16,-2 4-26-16,-1 5-27 0,2 0-72 0,-2 0-100 16,1 0-127-16,0 0-129 0,1 0-268 0,-2 10-362 15,-3 4-351-15</inkml:trace>
  <inkml:trace contextRef="#ctx0" brushRef="#br1" timeOffset="-3717.81">3197 15029 4212 0,'-7'-4'143'0,"0"-1"105"15,3-1 47-15,0 3 73 0,-3-1-47 0,2-1-28 16,0 2-26-16,3 1-62 0,-1-1-56 16,2 0-40-16,1 3-14 0,0 0 5 0,0 0-24 15,0 0-19-15,0 0 13 0,0 0-4 0,2 3 29 16,1 2-11-16,-3 3-21 0,0-1-18 0,1 2-32 15,0 5-10-15,-1 0 10 0,0 5-2 0,0 2-11 16,0 4 11-16,0-1-17 0,-2 2 3 0,-1 4 1 16,1-1-13-16,1 0 0 0,-3-1-45 0,2-2-36 15,-2 0-25-15,2 1-103 0,-3-5-21 0,0-3-37 16,1-2-125-16,1-4-56 0,-2-1-170 0,-2-2-106 16,-1-3-142-16,0-1-218 0,-1-6 187 0</inkml:trace>
  <inkml:trace contextRef="#ctx0" brushRef="#br1" timeOffset="-3383.71">2894 15012 5763 0,'-3'-18'22'0,"3"-1"70"0,0 1 34 16,0 1 63-16,5 1 13 0,3 0-57 0,3 1-19 16,4 0-42-16,1 1-33 0,2 1-7 0,0 2-13 15,6 0-18-15,2 4 16 0,0 2 7 0,2 2-4 16,1 3-2-16,1 0-45 0,0 7 15 0,-3 2 1 15,1 4-8-15,-4 2 26 0,0 3-24 0,-2 4 7 16,-5 3 18-16,-1 3 7 0,-5 3 27 0,-3 1-6 16,-2 4 9-16,-6 0-15 0,0 3 2 15,0-1-5-15,-8 1-20 0,-3 0 20 0,0-1-13 16,-6 0 11-16,-1-1 19 0,-3-3 1 0,1 0-20 16,-3-6 7-16,0-1-15 0,0-3-30 0,-1-3 9 15,1-3-18-15,1-2 2 0,2-4 17 0,0-3-6 16,2-3-3-16,1-2 4 0,2-4-9 0,2 0 3 15,2-7-30-15,0 1-30 0,3-5-24 0,-1 0-48 16,3-4-19-16,1-2-71 0,2-1-64 0,3-2-42 16,0-4-89-16,0 0-84 0,6 2-176 0,1-2-168 15,2 2-340-15,4 2 45 0</inkml:trace>
  <inkml:trace contextRef="#ctx0" brushRef="#br1" timeOffset="-3017.32">3549 15211 5754 0,'2'5'61'0,"-1"2"82"0,-1 0 50 0,2 1 30 16,-2 4-22-16,0 0-75 0,0 0-24 0,0 0-38 16,0 2-24-16,0 1 22 0,0-2-20 0,0 0 19 15,0 0-26-15,0-4-2 0,0 0-10 0,0 1-35 16,0-5 28-16,0 0-17 0,0-2 24 15,0-3 26-15,0 0-12 0,0 0-7 0,0 0-7 16,0 0-6-16,0 0-3 0,0-7-7 0,0-1-1 16,0-3-9-16,0-4-5 0,0 1 3 0,-4-6 10 15,3 1 5-15,1-3-11 0,0 0 8 0,0-2-4 16,0 2-6-16,3 1 14 0,2 1-10 0,0 3-11 16,2 2-7-16,-1 2 12 0,2 1 0 0,0 4 5 15,2 0 9-15,0 2-7 0,2 1 11 0,0 2-10 16,1 0-3-16,4 0-8 0,-1 0 0 0,4 1 8 15,-1 1 2-15,0 1-54 0,1 0-46 0,2 0-109 16,-4 0-103-16,1 0-94 0,-2 0-248 0,1 0-222 16,-4 0-476-16,2 0-53 0</inkml:trace>
  <inkml:trace contextRef="#ctx0" brushRef="#br1" timeOffset="-2333.72">5086 14912 5733 0,'2'0'68'0,"-1"0"15"0,-1 0 80 0,2 0 67 15,-2 6-54-15,3 3 25 0,-3 1-70 0,0 3-59 16,0 4-8-16,0 3-46 0,0 4 13 0,-3 2-1 16,1 5-27-16,-1-2 22 0,0 3-18 0,2 0-18 15,0 1 37-15,-1-1-29 0,2 0-23 0,0-4-43 16,0-2-82-16,0-1-71 0,0-5-56 16,0-4-56-16,0-3-85 0,-2-4-17 0,-3 0-160 15,0-1-97-15,-2-8-158 0,-2 0-237 0</inkml:trace>
  <inkml:trace contextRef="#ctx0" brushRef="#br1" timeOffset="-498.92">5015 14878 5976 0,'0'-3'42'0,"0"1"70"15,7-1 20-15,3 0 67 0,1 0-14 0,7 1-56 16,3 1-15-16,4-2-55 0,6 3-36 15,3 0 6-15,2 0-12 0,3 6-4 0,0 0 4 16,-2 2-35-16,1 1 21 0,-4 2 4 0,-1 3-16 16,-7 1 29-16,-3 1-29 0,-3 0 1 0,-6 4 47 15,-5 0-25-15,-6 3 26 0,-3 2 7 0,-6-1-17 16,-3 2 22-16,-5 1-4 0,-3 0-14 0,-3 3-1 16,-6-1-9-16,-2-1 14 0,-3 3 6 0,-3-2-19 15,-2-1-5-15,-2 0-9 0,0-2-21 0,0-1 18 16,1-3-14-16,-1-2 5 0,3-3 11 0,2-1-6 15,3-4 11-15,6 0-26 0,2-4-7 0,2-2-27 16,5-3-18-16,0-3-26 0,6 0-48 0,-1 0-40 16,5-8-66-16,1 0-59 0,4-2-104 15,0-1-92-15,0 0-118 0,6-3-121 0,4 2-130 16,0 1-265-16</inkml:trace>
  <inkml:trace contextRef="#ctx0" brushRef="#br1" timeOffset="-99.75">5530 15294 6289 0,'4'0'35'0,"5"0"33"0,-1 0 6 15,2 0 19-15,3-8 1 0,2 1-44 0,2-2 3 16,0 0-27-16,2 0-33 0,1-1-5 0,-3-2-2 15,3-2 14-15,-3-3 4 0,2-1 19 0,-4-1-19 16,0 0-1-16,-3-3 3 0,1-4-14 0,-4 4 38 16,-4 0 16-16,0 1 11 0,-3 2 26 0,-2 2-40 15,0 2 5-15,0 2-4 0,-5 4-16 0,-1 3 27 16,-1 6-16-16,-2 0 4 0,-2 0 11 0,-1 6-32 16,-2 2 28-16,0 3-9 0,-3 4 2 15,2 1 10-15,-5 2-19 0,3 1-1 0,0 5-22 0,0-1 19 16,4 3-22-16,2 1-10 0,0-1 4 15,5 2-11-15,2 0 7 0,4-2 18 0,0 1-14 0,5-4-2 16,1 0 19-16,4-5-42 0,2 0 26 16,0-5-12-16,3-1-7 0,-1-5-27 0,2-2-27 15,0-5-61-15,3 0-78 0,1 0-55 0,-3 0-70 16,3-12-109-16,0-3-114 0,-1 1-159 0,1-3-210 16,-2 0-276-16,-2-2 35 0</inkml:trace>
  <inkml:trace contextRef="#ctx0" brushRef="#br1" timeOffset="115.87">5962 15044 5570 0,'-4'6'123'0,"2"1"89"0,-3 4 66 16,1 1 63-16,2 3-51 0,-1 6-52 0,1 1-40 16,0 6-56-16,2 4-39 0,0 6-30 0,0 1-36 15,0 5-17-15,0 3-16 0,0 4 3 0,0 2-1 16,0 2-1-16,0 0 1 0,-4 2-19 0,-1-2 5 15,1-1-1-15,-1 0-36 0,0-4-31 0,1-4-45 16,-5-2-40-16,3-5-33 0,0-6-45 0,0-4-28 16,-1-4-60-16,-2-4-62 0,2-6-81 0,0-5-130 15,-1-3-129-15,-1-7-202 0,1 0-162 16</inkml:trace>
  <inkml:trace contextRef="#ctx0" brushRef="#br1" timeOffset="365.94">5949 15037 6253 0,'19'-12'39'0,"-1"0"50"15,4 3 28-15,-2 2 30 0,0 1-14 0,-3 6-38 16,0 0-2-16,-2 0-12 0,-2 6 3 0,-3 1-4 16,-2 3-4-16,-3 2-20 0,1 2-27 0,-5 3 7 15,-1 2-41-15,0 5 18 0,-5-2-3 0,-2 0-4 16,1 2 3-16,-5-2-12 0,1-1-3 15,-1-2 6-15,0 1 1 0,2-3-2 0,-1-2-19 16,-1-1-72-16,4-2-13 0,-2-1-78 0,3-2-72 16,-1-3-74-16,4-6-108 0,-1 3-105 0,-1-3-242 15,1 0-200-15,0 0-293 0</inkml:trace>
  <inkml:trace contextRef="#ctx0" brushRef="#br1" timeOffset="666.64">6265 15071 6159 0,'5'8'44'0,"-2"-3"95"16,2 4 49-16,-2 0 38 0,2 5-40 15,-2 2-84-15,0 0-43 0,0 5-32 0,0 0 14 16,0 2-17-16,-1 0 14 0,-1-1-8 0,-1-1-11 16,0 0 1-16,0-2-13 0,0-4 0 0,0 0 1 15,-4-5 6-15,4-3 7 0,0 0 3 0,-3-7-12 16,3 0 8-16,-2 0-20 0,1-7 11 0,0-5 1 15,1-2-17-15,0-3 21 0,0-4-31 0,0-5 14 16,0 0 11-16,5-4-28 0,2 1 33 0,-2 0-20 16,2 0-7-16,2 3 25 0,2 1-19 0,-2 4 3 15,1 4 13-15,3 5-37 0,-3 0 9 0,2 5-34 16,-2 3-55-16,0 4-17 0,-2 0-80 0,2 0-61 16,-4 0-74-16,0 8-157 0,-1 1-207 15,1 2-166-15,-3 2-352 0,1 0 1 0</inkml:trace>
  <inkml:trace contextRef="#ctx0" brushRef="#br1" timeOffset="832.83">6491 15358 7122 0,'0'0'43'0,"0"0"24"0,0 0-15 0,0-7 14 15,0 0-50-15,0 0-10 0,0 3 8 0,3-2-41 16,1-1-62-16,1 2-122 0,0-2-137 15,-1 1-154-15,0-1-293 0,0 0-326 0,-4 7-324 16</inkml:trace>
  <inkml:trace contextRef="#ctx0" brushRef="#br1" timeOffset="1165.97">7157 14909 6563 0,'-1'0'76'0,"1"0"70"0,0 7 58 16,0 1-7-16,0 1-49 0,0 2-61 0,0 3-47 16,0 3 5-16,0 3-23 0,-3 2-7 0,0 2-5 15,-1 4-9-15,2-2 15 0,-3 5-6 16,2-3-20-16,0 0-33 0,-1-2-79 0,2-1-19 16,-1-1-102-16,-2-2-35 0,1-6-84 0,0-3-190 15,0-1-171-15,-1-3-267 0,-1-4-372 0</inkml:trace>
  <inkml:trace contextRef="#ctx0" brushRef="#br1" timeOffset="1351.67">7050 14875 6517 0,'10'-7'60'0,"0"0"78"0,2-3 40 15,4 2 5-15,1 1-61 0,4 0-71 0,1 0-26 16,4 0-16-16,-3 1 2 0,2 1 7 15,1 1-23-15,-1 4-14 0,-2-3-43 0,-2 3-63 16,0 0-83-16,-5 0-81 0,-3 7-87 0,-2-2-148 16,-3 1-188-16,-8 1-160 0,0 1-297 0,0 2-19 15</inkml:trace>
  <inkml:trace contextRef="#ctx0" brushRef="#br1" timeOffset="1532.71">6991 15087 6226 0,'0'0'42'16,"11"0"54"-16,0 0 18 0,5 0 47 0,2 0-42 16,3-4-41-16,4 0-9 0,-1-1-58 15,5 1-2-15,0 2 1 0,0 2-18 0,-1-3 16 16,0 3-33-16,-1 0-88 0,-4 0-93 0,-1 0-94 16,-5 0-96-16,0 0-75 0,-6 0-112 0,-4 0-104 15,-1 4-103-15,-6 3-232 0,0 0 90 0</inkml:trace>
  <inkml:trace contextRef="#ctx0" brushRef="#br1" timeOffset="1716.4">7032 15320 5695 0,'-6'0'51'0,"6"0"138"0,0 0 8 0,6 7 58 0,1-7-29 16,2 0-102-16,5 4 10 0,0-4-65 15,5 0-6-15,-1 0-45 0,4 0-8 0,1 0-2 16,1 0-10-16,0 0-19 0,0 0-84 0,0 0-36 15,-2 0-163-15,0-6-86 0,0-1-103 0,-4 0-230 16,-2 0-65-16,-2 2-251 0,0-3-118 0</inkml:trace>
  <inkml:trace contextRef="#ctx0" brushRef="#br1" timeOffset="1902.36">7408 15088 6123 0,'0'0'75'15,"5"0"92"-15,2 0 55 0,1 0 61 0,3 7-63 16,0 2-64-16,3-1-64 0,2 4-47 0,3 1-10 16,2 1-41-16,0 1 21 0,2 2-29 0,0-2 9 15,0 0-30-15,-4 0-89 0,2-1-55 0,-2-1-132 16,-3-1-82-16,0-3-84 0,-3-1-186 0,0-1-125 16,-3-7-142-16,-1 0-264 0,-1 0 188 0</inkml:trace>
  <inkml:trace contextRef="#ctx0" brushRef="#br1" timeOffset="2084.52">7732 15015 5942 0,'-11'0'72'0,"-1"0"70"0,1 0 60 16,-3 8 52-16,-3 1-42 0,0 0-62 0,-1 4-28 16,-2 2-45-16,-2 0-5 0,-1 5-8 0,1 1-10 15,-3 0-27-15,1 2-15 0,2 0 5 0,3 0-26 16,-1 0 0-16,3-2-25 0,5 2-50 0,3-5-77 15,0 0-62-15,5-2-92 0,3-1-99 0,1-5-116 16,3-3-180-16,5-2-179 0,-2-5-408 0</inkml:trace>
  <inkml:trace contextRef="#ctx0" brushRef="#br1" timeOffset="2349.75">7842 15080 6771 0,'-7'10'57'0,"7"0"81"0,-3-1 27 0,-1 6 55 15,4 2-43-15,0 4-59 0,0 4-28 16,0 7-31-16,0 5-7 0,0 3-30 0,0 5 14 0,0 3-46 16,0 4 4-16,0-1 14 0,0 2-16 0,-2 0 16 15,-3-1-8-15,2-2-11 0,-1-1-44 16,-1-1-36-16,0-2-39 0,-1-3-48 0,-3-4-4 15,0-8-71-15,0-1-72 0,-3-6-24 0,0-5-118 16,2-7-16-16,0-7-134 0,-2-5-119 0,4 0-50 16,-1 0-125-16,1-10 31 0</inkml:trace>
  <inkml:trace contextRef="#ctx0" brushRef="#br1" timeOffset="2582.7">7792 15112 5710 0,'17'-21'111'0,"5"4"75"15,-2 4 75-15,2 2 51 0,2 1-81 0,2 2-74 16,2 2-48-16,0 3-38 0,0 3-18 16,-2 0 9-16,-1 0-27 0,-2 9 5 0,-4 3 3 15,-2-1-15-15,0 3 18 0,-6 3-25 0,-1 1 14 16,-8 2 11-16,-2 0-17 0,0 1 16 0,-8 0-35 16,-3 1 12-16,-2-1-11 0,-1 0-17 0,-2-1 5 15,2-2-10-15,-3-1-4 0,0 1-11 0,1-1-38 16,-1-3-71-16,3-2-57 0,0-2-113 0,3-2-76 15,-1-2-122-15,3-1-180 0,1-2-171 0,1-3-390 16,1 0-31-16</inkml:trace>
  <inkml:trace contextRef="#ctx0" brushRef="#br1" timeOffset="2765.98">8292 15301 7677 0,'2'0'31'0,"1"0"4"0,-2 0 4 0,0 0 14 16,0 0-37-16,2 0-3 0,-3 0-4 0,1 0-23 15,1 0-12-15,-2 0-26 0,0 0-95 0,0 0-80 16,0 0-155-16,0 0-283 0,-3 0-283 0,-3 0-645 16</inkml:trace>
  <inkml:trace contextRef="#ctx0" brushRef="#br1" timeOffset="3248.71">8718 15146 7088 0,'0'-5'52'0,"0"0"50"16,7 1 29-16,3 1 17 0,-1 0-52 0,6 0-33 15,0 1-26-15,5-2-29 0,0 2 12 0,4-1-22 16,1 3 0-16,1-1 15 0,1-2-27 0,0 3 10 16,-2-1-75-16,2 1-77 0,-3 0-104 0,1 0-179 15,-2 0-150-15,-2 0-343 0,-2 0-470 16,-1 0-93-16</inkml:trace>
  <inkml:trace contextRef="#ctx0" brushRef="#br1" timeOffset="3767.02">9570 14910 6019 0,'3'0'65'0,"-3"0"64"0,2 10 52 0,-2 0 55 16,0 3-44-16,0 3-45 0,0 4 9 0,0 5-46 15,-6 5-22-15,-1 5-26 0,0 1-50 0,0 3-1 16,0 1-5-16,-2 2 8 0,4-2-26 0,-2-2 13 16,2-2-18-16,3-4-48 0,1-2-21 0,-2-3-104 15,3-5-94-15,-2-3-85 0,-1-5-111 16,1-3-100-16,-1-4-185 0,0-2-263 0,-2-5-215 16</inkml:trace>
  <inkml:trace contextRef="#ctx0" brushRef="#br1" timeOffset="3967.08">9440 14907 6521 0,'10'-9'76'0,"3"-1"79"16,2 2 27-16,3-2 33 0,1 4-76 16,5 0-68-16,3-1-31 0,0 1-35 0,2 4 5 15,1 0 4-15,1 1-11 0,-3 1-5 0,-2 0-7 16,0 5-48-16,-7 0-23 0,1 3-71 0,-6-1-83 15,-4 3-78-15,-2-1-72 0,-5 1-70 0,-3 0-86 16,-6 2-120-16,-3 2-92 0,-3 0-235 0,-1 0-74 16</inkml:trace>
  <inkml:trace contextRef="#ctx0" brushRef="#br1" timeOffset="4149.33">9406 15212 5175 0,'0'0'118'16,"0"0"53"-16,10 0 47 0,3 0 84 0,0 0-104 15,3 0-55-15,1-8-16 0,4 1-67 16,-1 0-5-16,5 1-16 0,-2 1-18 0,3 5-42 16,1-7 10-16,1 3 11 0,-1 4-21 0,-2 0-19 15,0 0-51-15,-4 0-94 0,-1 0-93 0,-4 0-19 16,-3 0-152-16,-3 0-87 0,-6 0-64 0,-4 7-157 16,0 0-103-16,-6 1-42 0</inkml:trace>
  <inkml:trace contextRef="#ctx0" brushRef="#br1" timeOffset="4300.79">9496 15407 5181 0,'-11'5'83'0,"4"2"72"0,3-2 61 0,4-5 65 0,0 0-79 15,0 0-41-15,8 0-39 0,3 0-66 0,0 0 17 16,1 0-57-16,4 0-6 0,2 0-16 16,-2 0-15-16,4 0 10 0,-1 0-45 0,3-7-91 15,0 2-99-15,-1 0-103 0,-2 0-159 0,0 1-141 16,-2 4-193-16,0 0-283 0,-2-5 37 0</inkml:trace>
  <inkml:trace contextRef="#ctx0" brushRef="#br1" timeOffset="6768.86">10052 15161 5002 0,'1'-13'67'0,"2"2"81"0,-1 0 6 16,-2 1 71-16,0 1-47 0,0 2-28 0,0-2-1 16,-4 4-3-16,2-1-51 0,-3 2-34 0,1 0 7 15,-1 1-39-15,-2 3 31 0,0 0-4 0,-2 0 8 16,-1 0-22-16,-2 0-1 0,0 0 26 0,-3 0-28 16,2 11 13-16,-2-1-14 0,0 2-27 0,2 1-8 15,-2 1-4-15,4 3 14 0,1 0-6 16,3 0 6-16,1-2 1 0,1 0-30 0,5-2 15 15,0 0-2-15,3-1-20 0,3-4 44 0,1-2-7 16,3 2 16-16,-2-2-21 0,2-6 6 0,2 6-24 16,-1-6-34-16,0 0 41 0,2 0-15 0,-2 0-20 15,1 0 37-15,2-11-20 0,-5 2-20 0,2 3 29 16,0-2-13-16,-2 0 7 0,-1 1 8 0,2-1 17 16,-3 1 2-16,0-1-14 0,1-1 7 0,-4 4-1 15,-1 0-5-15,1 5 14 0,-3-5-3 0,0 5 1 16,-1 0 17-16,0 0-2 0,0 0 16 15,-2 0-11-15,-3 12 11 0,1 1 10 0,-2 4 12 16,0 5 9-16,-1 4-22 0,1 6-7 0,-5 5 8 16,1 4-21-16,-2 5 18 0,-1 2-6 0,0 2-30 15,-3-1 6-15,2 2 5 0,-2-3-21 0,2 1 1 16,0-3 6-16,3-3-4 0,0-1 43 0,2-6-4 16,2-2 1-16,2-6-14 0,1-3-26 0,2-6-5 15,2-6-8-15,0-1 4 0,0-6-2 0,4 0 20 16,3-6-9-16,-1 0-3 0,3 0 20 0,1-8-11 15,1 0 1-15,2-4-7 0,2-3 0 0,1-3-15 16,0-4 0-16,3-4 11 0,-1-1-44 0,1-1-26 16,1-4-1-16,-3-1-30 0,1 0-12 15,1-4-24-15,-1 3-45 0,-4-1-63 0,1 0-28 16,-3 5-65-16,-1 0-62 0,-3 4-63 0,-2 0-186 16,-1 6-120-16,-3 2-398 0,0 2 33 0</inkml:trace>
  <inkml:trace contextRef="#ctx0" brushRef="#br1" timeOffset="7232.56">10251 15175 5896 0,'0'0'56'0,"0"0"97"0,0 0 46 15,0 0 53-15,0 0-30 0,0 9-48 0,0 1-23 16,-3 0-43-16,1 2-12 0,2 5-19 0,-4 0-35 16,3 1 4-16,0 2-29 0,1 0-15 0,0 3 9 15,0 0 0-15,0-3 0 0,6 1-5 0,-3-4 7 16,2-2-22-16,0-1 22 0,1-5-9 0,2-1-2 16,-1-4 9-16,-2-1-29 0,3-3-12 0,1 0-20 15,1-6-7-15,-1-1-2 0,0-2-6 16,3-4-18-16,-3-1 11 0,2-4-13 0,-2-1 11 0,0-3 34 15,0-3-5-15,1 1 33 0,-3-1 10 16,0-1-13-16,1 2 1 0,1-1 6 0,-2 5-5 16,0 4 43-16,-4 2 5 0,1 2 9 0,0 6 28 15,-3 1-17-15,-1 5 27 0,0 0-1 0,0 0-15 16,0 9-3-16,-3 0-27 0,-3 1 8 0,1 4 10 16,0 1-25-16,1 1 15 0,-1 2-33 0,0 1-13 15,1 1 6-15,2 0-16 0,2 0 6 0,0 1 10 16,0-2-24-16,5-1-38 0,-3-1-48 0,4-2-55 15,-1-2-50-15,0-2-48 0,0-4-64 0,1-1-99 16,-1-4-55-16,1-2-158 0,-1 0-62 0,1-7-129 16,-1-1-272-16,0-4 165 0</inkml:trace>
  <inkml:trace contextRef="#ctx0" brushRef="#br1" timeOffset="7365.4">10563 15150 5879 0,'0'0'45'0,"0"13"57"0,-5-1 23 0,-1 0 16 15,1 2-34-15,2 3-65 0,1 1-23 0,1 1-21 16,1-2-29-16,0 2 27 0,0-2-88 0,5 0-66 16,-3-2-83-16,3-4-200 0,0 0-116 0,-5-3-152 15,1-1-248-15,0-7-180 0</inkml:trace>
  <inkml:trace contextRef="#ctx0" brushRef="#br1" timeOffset="7520.87">10543 14929 5148 0,'-3'0'51'0,"-1"4"-20"0,3 0-17 15,-2 1-5-15,1 0-25 0,2 2 16 0,0 1-55 16,5 1-90-16,0-1-128 0,1 1-173 0,1 3-64 16,-1 0-58-16,2 1-180 0,-1-1-99 15</inkml:trace>
  <inkml:trace contextRef="#ctx0" brushRef="#br1" timeOffset="7749.58">10725 15245 5689 0,'0'16'116'0,"0"2"87"16,0 2 60-16,0 4 75 0,0 2-74 0,0 4-40 16,-3 0-55-16,3 5-65 0,0 1-32 0,-3 3-36 15,0 1 1-15,-1-1-14 0,-1 4-19 0,0-1 2 16,-2-1-16-16,0-1 11 0,-4 0 13 0,1-3-15 15,0 1 11-15,2-4-28 0,-4-3-15 0,4-4-19 16,0-3-52-16,0-6-32 0,0-2-44 16,0-4-61-16,0-7-93 0,1-5-92 0,0 0-124 0,-1 0-144 15,1 0-73-15,-1-11-130 0,-1-6-196 16,1-3 183-16</inkml:trace>
  <inkml:trace contextRef="#ctx0" brushRef="#br1" timeOffset="7982.42">10633 15125 5559 0,'19'-12'71'0,"1"4"73"16,-1 0 56-16,2 4 42 0,1 4-32 0,-3 0-55 15,4 0-14-15,1 0-31 0,1 7-26 16,-5 1-3-16,1 4-47 0,-1 1 5 0,-2 2 18 16,-4 2 15-16,-3 0 2 0,-1 1-12 0,-3 1-29 15,-7 0-16-15,0-1-1 0,0-1-13 0,-7-2 16 16,0 2-15-16,-2-2 8 0,-2 2-5 0,-1-5-17 15,0 1-58-15,-2-2-38 0,1-1-76 0,-3-2-93 16,2-1-54-16,0-3-110 0,2-4-122 0,0 0-174 16,-1 0-236-16,2 0-312 0</inkml:trace>
  <inkml:trace contextRef="#ctx0" brushRef="#br1" timeOffset="8915.76">11032 15141 4559 0,'-2'-1'68'0,"2"-1"109"0,0 2 67 0,0 0 59 15,0 0 38-15,0 0-39 0,0 10-55 0,0 1-11 16,0 2-50-16,5 1-42 0,-2 1-13 0,0 4-48 16,-1 2-62-16,1 0 13 0,0 1-5 0,-2-1-19 15,1 3 17-15,0-3-21 0,-1-2-22 16,1-2 30-16,-2-2-26 0,0-1 0 0,0-4 15 16,0-3-22-16,-5-1 32 0,2-1-46 0,1-5-28 15,1 0-10-15,-2 0-29 0,1 0 8 0,2-7-11 16,-3-4-8-16,3-2 5 0,0-1-25 0,0-4 5 15,-2-1-9-15,2-5-10 0,0-2-3 0,0-2 49 16,5 0-7-16,0-1 40 0,-1 2 27 0,3 0-16 16,-1 2 53-16,3 4 0 0,1 3 0 0,2 3 15 15,0 2 6-15,0 5 39 0,1 4 40 0,-2 4 43 16,0 0-8-16,1 0 4 0,-4 0 1 16,-1 11-24-16,1 0-31 0,-1 1-17 0,-2 3 1 15,0 3-3-15,-3 1 30 0,-2 2-18 0,3 2 4 16,-3 2-32-16,0 2-16 0,0 2-21 0,0 0-22 15,-5-3 31-15,0 3-20 0,0-2 22 0,2-5-33 16,3 0-6-16,-2-5 14 0,-1-3-12 0,3-2 33 16,0-5-18-16,0 0 15 0,0-3-21 0,0-4-6 15,0 0-13-15,0 0-2 0,0-8-15 0,5 1-14 16,0-3-36-16,1-2-32 0,0-2 41 0,2-5-22 16,0-2-1-16,2-3-7 0,0-2-34 0,1-1 17 15,1-4 48-15,5 1-24 0,-4 0 26 16,3-1 19-16,-2 6 19 0,2 2 49 0,-4 2 6 0,2 5-20 15,-5 4-9-15,0 4 48 0,-2 1-42 16,-1 4 72-16,-2 3 0 0,-1 0-9 0,-1 0 50 16,-2 0 25-16,0 0 4 0,0 10-15 0,0-3 10 15,0 3-75-15,0 2 39 0,0 3-27 0,0 2 11 16,0 2 5-16,0 2-27 0,0 1 10 0,0 0-36 16,0 2 17-16,3 1-16 0,2-3-21 0,1-1 6 15,1 1-21-15,1-2 6 0,2-4 19 0,-1-2-31 16,2-1 16-16,1-5-6 0,2-1-2 0,-2-3 23 15,2-4-17-15,0 0 8 0,0 0 23 0,2-9-36 16,1 1 20-16,0-4-32 0,-1-2 15 0,0-2 3 16,-1-4 6-16,-1-1-5 0,-1-1-24 15,-1-3 21-15,-2-2-19 0,0-2 29 0,-4 2-8 0,-1-1-6 16,-1 2 8-16,-2 1-11 0,-2 2 8 16,0 4 20-16,-5 4 1 0,0 5 5 0,0 0 19 15,-5 5-7-15,1 2 4 0,-1 3 7 0,-1 0-9 16,0 4 11-16,0 3 4 0,-1 3 11 0,-1 2-19 15,1 3-17-15,1 2 9 0,0 3 9 0,1 2 7 16,1 2-15-16,5 0-19 0,-3 4-10 0,5-1-16 16,2-1 16-16,0-1-6 0,6 0-20 0,1-1 21 15,2-2-20-15,3-3-24 0,2-1-15 0,0-4-32 16,1-1-30-16,0-4-51 0,2-2-44 16,1-7-114-16,-2 0-53 0,2 0-126 0,-2 0-145 15,1-7-74-15,-1-1-173 0,-1-2-183 0,-2-2 97 16</inkml:trace>
  <inkml:trace contextRef="#ctx0" brushRef="#br1" timeOffset="9315.87">11861 15111 5659 0,'-4'0'22'0,"-1"0"70"0,2 0 89 0,0 0 37 0,0 8 10 16,1-1-27-16,-1 3-44 0,2 1-20 0,0 4-35 15,1 1-2-15,0 2-30 0,0 1-9 0,0 2-14 16,2 1-41-16,1-1 1 0,-3 0-7 15,1-1 8-15,0 0-10 0,-1-3-10 0,0-4 6 16,0-1 1-16,0-4 11 0,0 0-34 0,0-5-25 16,0-3-25-16,0 0-6 0,0 0-5 0,0 0 18 15,0-8 4-15,0-2 13 0,0-4-4 0,0-4-44 16,0 0 32-16,0-3-53 0,0-4 65 0,0-3 36 16,6-1-15-16,-3-1 33 0,4-1-35 0,-2 2 7 15,2 1 18-15,0 2 21 0,2 3 6 0,0 6 12 16,-2 1-49-16,1 6 58 0,0 3 9 0,-2 3 27 15,2 3 36-15,-2 1-23 0,-1 0 24 0,1 4-19 16,-1 4 31-16,-1-1-35 0,1 3-15 0,0 4 22 16,0 3-7-16,2 1 6 0,-3 5-11 0,0 1-42 15,0 2-13-15,-1 2-1 0,-2 1-4 16,0-2-14-16,1 0-20 0,-2-1 9 0,0-3-6 16,0-1-2-16,0-2-23 0,0-5-71 0,0-1-51 15,-5-3-60-15,5-3-56 0,0-1-42 0,-3-4-78 16,1-3-67-16,1 0-135 0,1-7-123 0,0 2-123 15,0-4-286-15</inkml:trace>
  <inkml:trace contextRef="#ctx0" brushRef="#br1" timeOffset="9448.68">12110 15068 5098 0,'9'-3'39'16,"2"0"40"-16,-1-1 10 0,1 3-19 15,-1-2-25-15,2 1-4 0,0 0-43 0,3-1 6 16,2 2-45-16,1-1-101 0,-1-1-129 0,0 2-186 15,0-2-137-15,-1 0-124 0,-1-1-134 0,-2-1-16 16</inkml:trace>
  <inkml:trace contextRef="#ctx0" brushRef="#br1" timeOffset="9665.73">12264 14742 5601 0,'-7'6'125'0,"2"1"90"0,-1 4 66 15,1 1 79-15,-1 5-96 0,2 5-38 16,0 2-34-16,-1 7-44 0,0 4 1 0,0 3-47 16,0 8-28-16,-2 0-45 0,2 4-23 0,-3 3-15 15,2 0 3-15,-1-1 9 0,2 1-9 0,-1-4 10 16,2-1-12-16,-2-5-43 0,1-1-56 0,-2-4-72 16,1-4-114-16,-1-4-126 0,-2-4-131 0,2-5-240 15,-1-2-252-15,-2-1-359 0</inkml:trace>
  <inkml:trace contextRef="#ctx0" brushRef="#br1" timeOffset="11731.5">3413 16552 5341 0,'5'-11'56'15,"0"0"65"-15,1-2 62 0,-1 0 45 0,1-2-28 16,0 0-66-16,-2-3-43 0,0 0-16 0,0-1 9 16,-4 0 3-16,0 1-25 0,0-1-11 0,-5 1-15 15,-2 2-3-15,-4 0 3 0,2 3 3 0,-1 3-31 16,-3 1 15-16,0 2-8 0,-4 3-11 15,1 4 1-15,-3 0-22 0,-3 8 8 0,-1 1-1 16,-2 4 3-16,0 6 21 0,-3 2-5 0,3 4 19 16,-3 4 32-16,0 3-17 0,2 4 5 0,2 3-18 15,-2 4-15-15,5 0 11 0,0 2 15 0,5 1-20 16,2 2 2-16,4-2-2 0,4-1-12 0,6-1 10 16,0-6-24-16,5-3 3 0,1-3-13 0,6-1 18 15,1-6-5-15,2-2 1 0,3-3 20 0,1-2-11 16,0-5 10-16,1-1-6 0,1-4-12 0,-3-1-6 15,3-7-39-15,-2 0-21 0,1 0-32 0,-2-7-56 16,-1-1-15-16,0 1-68 0,-1-3-60 0,-3-2-58 16,2 0-103-16,-3-3-171 0,-3-1-139 15,0-1-247-15,2-1-131 0</inkml:trace>
  <inkml:trace contextRef="#ctx0" brushRef="#br1" timeOffset="12015.47">3518 16760 5451 0,'4'12'110'0,"1"0"38"0,0 3 70 16,-4 2 26-16,3 2-68 0,-2 2 15 0,0 1-46 16,1-1-27-16,-1 2-23 0,-2-1-55 0,3 0-17 15,-3-1 4-15,0-4-15 0,0-2 27 0,0-1-2 16,0-4-7-16,0-4 39 0,0 0-23 16,0-3 23-16,0-1-13 0,0-2-24 0,0 0 1 15,0-5-34-15,0-2 17 0,0-3-18 0,0-1 10 16,0-4 5-16,0-5-10 0,2-2 8 0,1-5-23 15,-2-4 21-15,4 2-8 0,0-5-1 0,3 3 13 16,-1 1-30-16,6 2 10 0,0 4 10 0,4 1-5 16,3 4 9-16,2 3 4 0,0 3-21 0,4 4-3 15,2 1-13-15,0 4-82 0,-1 4-74 0,1 0-118 16,3 0-199-16,-2 0-284 0,1 6-383 0,-3-6-345 16</inkml:trace>
  <inkml:trace contextRef="#ctx0" brushRef="#br1" timeOffset="12665.52">6008 16481 5344 0,'-2'-2'62'0,"2"0"65"0,0-1 80 16,0 3 49-16,-3 0-32 0,-3 9-39 15,0 2-35-15,1 1-22 0,-2 5-27 0,-2 5-8 16,-1 4-33-16,-1 4-29 0,0 5-17 0,-1 1-17 16,1 1-7-16,-2 2 1 0,2-2 15 0,1-2-10 15,0-1-4-15,0-1-43 0,4-5-58 0,0-2-60 16,1-6-79-16,1-4-77 0,1-3-99 0,0-4-74 16,1-3-147-16,-3-6-90 0,1 0-113 0,1-3-187 15,-1-7 186-15</inkml:trace>
  <inkml:trace contextRef="#ctx0" brushRef="#br1" timeOffset="12883.01">5773 16346 5687 0,'0'-19'26'0,"3"3"37"0,2 2 97 16,-1 3 18-16,3 4 3 0,2 0-33 0,2 4-73 16,4 2-3-16,2 1-31 0,2 0 19 0,4 6-25 15,3 6-8-15,-1 2 31 0,0 3-7 0,1 5 8 16,0 4 0-16,-3 4-16 0,-3 6-16 0,-3 2 7 15,-3 5-3-15,-3 4-1 0,-4 4-2 0,-1 0-8 16,-2 3-1-16,-4-1-8 0,2-1-16 0,-2-3-6 16,0-2-20-16,0-5-29 0,0-5-21 0,-7-4-58 15,1-4-54-15,-2-6-120 0,-1-2-80 0,-3-4-121 16,-4-4-193-16,-2-4-110 0,-2-2-403 16,0-7 72-16</inkml:trace>
  <inkml:trace contextRef="#ctx0" brushRef="#br1" timeOffset="13050.92">5560 16823 5873 0,'7'-8'60'0,"5"1"47"15,2-2 24-15,1 1 32 0,4 1-37 0,4-1-42 16,5 0-5-16,2 0-33 0,4 0-16 0,2 1-21 16,2 0-9-16,1 2-10 0,1-2-9 0,2 1-55 15,-3 2-130-15,0 2-129 0,-1 0-217 16,-3 2-208-16,-7 0-146 0,0 0-372 0,-2 3 144 0</inkml:trace>
  <inkml:trace contextRef="#ctx0" brushRef="#br1" timeOffset="13383.3">6491 16699 5774 0,'3'-13'60'0,"1"0"46"0,-4-1 39 0,0 1 37 16,0 1-27-16,-4 0-21 0,1 0-42 0,-2 2-30 15,-1 2-16-15,0 2-19 0,0 3 36 16,-3 1-17-16,-2 2 4 0,2 0 0 0,-2 5-39 16,-4 4 39-16,0 0-18 0,-1 6 11 0,-2 1 22 15,-2 2-16-15,-2 3-3 0,0 3-8 0,0 1-7 16,1 2-14-16,-1 2-1 0,5 0-25 0,0 0 3 15,4 0 2-15,5 0-14 0,3-2 31 0,5-3-7 16,0 0-16-16,9-4 6 0,-2-1-9 0,4-4-5 16,5-2-26-16,-2-2-28 0,4-4-44 0,1-2-50 15,1-5-22-15,3 0-68 0,0 0-64 0,1-7-90 16,2-1-161-16,0-3-162 0,-1-1-241 16,-1 1-257-16</inkml:trace>
  <inkml:trace contextRef="#ctx0" brushRef="#br1" timeOffset="13648.79">6758 16646 5512 0,'-9'-2'63'0,"3"-1"57"0,-1 2 30 0,-2 1 51 16,1 0-36-16,-1 0-4 0,1 4-9 0,-2 0-42 15,1 3 25-15,-1 0-31 0,-2 4-3 0,1 1 0 16,2 1-28-16,-3 2-10 0,4 2-21 0,-2 2 11 15,0 1-31-15,4 2-1 0,1 0-18 0,3 0-21 16,1 0 32-16,1 0-18 0,0-1 30 16,6-1-25-16,0 0-10 0,5-4-10 0,-3-2-40 15,2-2-34-15,1-2-58 0,0-1-61 0,1-4-84 16,1-1-61-16,-1-4-136 0,2 0-213 0,-3-4-134 16,3 0-439-16,-2-3 66 0</inkml:trace>
  <inkml:trace contextRef="#ctx0" brushRef="#br1" timeOffset="14033.29">6851 16658 5813 0,'-2'0'35'16,"-1"0"78"-16,0 5 64 0,-1 4 59 0,4-1 1 15,-1 4-43-15,1 0-45 0,0 5-29 0,0 3-30 16,0 1-12-16,4 1-20 0,-3 2-24 0,3-2-27 15,0 2-9-15,1-2 7 0,0 0-5 0,2-4-1 16,2 0-6-16,-2-3-14 0,1-3 15 0,1 0 18 16,3-6-7-16,-2 0 3 0,-2-6-23 0,1 0-28 15,0 0-8-15,-1-7-16 0,3-1-9 16,-2-1 8-16,0-4-3 0,1-1 14 0,2-3 16 16,-1-2-1-16,1-3 14 0,-3 0-4 0,1-4-2 15,-1 1 17-15,-3-4 1 0,-1 4 6 0,-2-1 24 16,1 5-7-16,0 4 18 0,-3 2 46 0,1 6 4 15,-2 2 29-15,0 7-27 0,0 0-16 0,0 0 2 16,-5 4-19-16,0 6 10 0,1 2-20 0,-1 4-9 16,-1 4-16-16,-3 0 12 0,4 4-21 0,-1 1-5 15,1 1 19-15,2 0-19 0,0-1 1 0,3-1-71 16,0-3-68-16,0 1-64 0,0-4-72 0,5-2-48 16,1-2-122-16,0-4-216 0,2 2-221 0,-2-6-413 15,1-2 24-15</inkml:trace>
  <inkml:trace contextRef="#ctx0" brushRef="#br1" timeOffset="14665.78">7213 16677 6186 0,'-4'5'48'16,"2"0"88"-16,2 3 43 0,0 1 30 0,0 6-28 15,0 2-54-15,0 0-35 0,0 3-26 16,0 1-16-16,0-1-27 0,0 1-9 0,0-2-16 0,0 0 0 16,0-3-2-16,0-1 5 0,0-3 1 15,0-1-12-15,0-1 18 0,0-3-11 0,0-3-13 16,1 0-19-16,-1-3-15 0,0-1-26 0,0 0 6 16,0-6 10-16,0 0-42 0,0-4 2 0,0-2-21 15,5-1-12-15,-4-4-6 0,3-3-41 0,-2-3 48 16,2-3-14-16,-1 0 59 0,2 1 26 0,4-1 15 15,-2 1 31-15,2 2-28 0,-1 3 39 0,3 4-6 16,-4 3 11-16,2 4 20 0,-1 1 22 0,1 5-30 16,-3 3 24-16,0 0 55 0,-1 0 10 0,1 6 44 15,-3 3-32-15,1 4-38 0,0 1-15 16,-2 5-10-16,1 4 30 0,-2 0-16 0,2 1-13 16,-3 0-13-16,2 3-21 0,-2-3 0 0,2-2-12 0,-1-1 1 15,-1-3-14-15,2-2 5 0,-2-1-8 16,1-5-6-16,-1-1 5 0,0-4 4 0,0 1 19 15,2-4-14-15,-2-2 8 0,1 0-10 0,0-3 15 16,1-4 15-16,-1 0-11 0,1-3-11 0,0-4-64 16,1-1-28-16,0-4-8 0,2-3 4 0,-3-2 41 15,4-3-11-15,1 0 15 0,-1-1 0 0,2-2 26 16,1 3 17-16,3 1-7 0,1 3 32 0,-1 3-45 16,1 5 5-16,-1 1 30 0,2 4 32 15,-3 3 20-15,1 2 61 0,-4 5-13 0,2 0-36 0,-2 0 37 16,0 7-11-16,-2 3 4 0,0 2-9 15,-1 3 16-15,1 2-4 0,-1 2-14 0,-3 2-11 16,2 4-16-16,-4 0-26 0,0 1-10 0,0 0 13 16,0 3-27-16,0-3-1 0,-3-1-7 0,0-1-5 15,1-2-16-15,0-3 2 0,2 1 13 0,0-6-5 16,0 0-15-16,0-4-18 0,0-1-82 0,0-1-86 16,0-3-92-16,0 1-101 0,0-3-111 0,0-1-112 15,0-1-253-15,0-1-444 0,0 0 34 0</inkml:trace>
  <inkml:trace contextRef="#ctx0" brushRef="#br1" timeOffset="14832.25">7781 16922 6652 0,'0'-3'59'0,"0"-1"12"0,0 1 24 15,0 0 10-15,0 1-50 0,0 0-35 0,0 1-12 16,0 0-37-16,0 0-94 0,0 1-48 0,0-2-165 15,0 0-142-15,0 1-208 0,-3-2-277 0,0 3-390 16</inkml:trace>
  <inkml:trace contextRef="#ctx0" brushRef="#br1" timeOffset="15165.1">8229 16557 5796 0,'0'-3'48'15,"3"-2"79"-15,0 5 65 0,2 0 44 0,-2 6 2 16,0 3-74-16,-2 2-29 0,1 4-40 0,-1 5-56 16,-1 2-6-16,0 4-12 0,0 3-21 0,-4 3 3 15,-1-1 16-15,1 2-35 0,1-1 12 0,1-2-49 16,0-2-81-16,1-3-63 0,-2-3-81 0,1-3-59 16,-1-4-86-16,0-4-101 0,-1-2-184 0,-2-3-178 15,-2-1-290-15,-1-5 104 0</inkml:trace>
  <inkml:trace contextRef="#ctx0" brushRef="#br1" timeOffset="15432.09">8070 16443 5476 0,'16'-14'75'0,"0"1"31"0,4 3 66 16,2 2 50-16,3 3-22 0,2 0-7 0,2 4-29 15,3 1-20-15,2 0-35 0,-2 7-42 0,1 3-29 16,-1 2-13-16,-2 3-11 0,-1 5 1 0,-2 3 17 15,-4 3-13-15,-6 4 12 0,-1 2 19 0,-10 4-18 16,-1 1-13-16,-5 1-18 0,-8 0 7 0,-6-1-9 16,-3 0 3-16,-6-2 3 0,-4-1-15 0,-2-2 14 15,-5-2-15-15,1-2 13 0,-2-4-3 0,1-1-12 16,2-3 6-16,1-4-25 0,3-3-35 16,4-5-40-16,2-1-77 0,4-4-59 0,2-3-75 15,4 0-79-15,3-6-86 0,1-1-176 0,3-2-160 16,4 1-387-16,1-4 84 0</inkml:trace>
  <inkml:trace contextRef="#ctx0" brushRef="#br1" timeOffset="15748.74">8615 16898 5925 0,'17'0'74'0,"3"0"0"15,-2 0 4-15,3-7 23 0,1 0-71 16,1 1 26-16,1-3 3 0,-1-1 4 0,0 0 1 0,-1-3-1 15,-3 0-15-15,-4-2-7 0,-1 1-6 16,-5-3-21-16,-1-2 13 0,-5-3-28 0,-3 2 7 16,0-2 10-16,-3-2-24 0,-7 3 25 0,-1 1-7 15,-1 3-21-15,-3 3 34 0,-2 4-38 0,-2 5 4 16,-1 5 28-16,-2 0-26 0,-1 4 52 0,-1 7-2 16,0 1-7-16,0 4 27 0,1 2-10 0,0 3 5 15,1 4-5-15,5 1-14 0,-1 3-7 0,5 3 8 16,4-1-19-16,9 1-1 0,0-1-5 0,0 0-18 15,11-3 0-15,1-2-2 0,5-2-21 0,-1-2-37 16,4-5-37-16,1 0-72 0,-2-5-95 0,1-2-80 16,1-3-124-16,-1-3-125 0,0-2-137 0,1-2-144 15,-3 0-203-15,2-6 35 0</inkml:trace>
  <inkml:trace contextRef="#ctx0" brushRef="#br1" timeOffset="15964.9">8967 16741 6062 0,'-5'0'29'0,"2"8"37"0,0 3 44 16,-2 2 67-16,2 3 23 0,0 3 0 0,1 6-3 15,0 3-48-15,-1 1-21 0,1 3-2 16,1 4-30-16,0 1-11 0,0 1-45 0,1 3-29 16,-2 1-9-16,2 2-14 0,-2-1 26 0,1 0-18 15,0-2-26-15,1 2-26 0,-2-4-23 0,0-2-48 16,-1-1-30-16,-1-2-53 0,-1-5-45 0,-2-5-53 15,0-2-40-15,3-6-57 0,-5-4-100 0,1-5-85 16,2-7-68-16,-2 0-27 0,0-6-54 0,1-5-43 16,0-4 51-16</inkml:trace>
  <inkml:trace contextRef="#ctx0" brushRef="#br1" timeOffset="16198.79">8925 16729 5618 0,'16'-15'71'15,"-1"3"32"-15,2 2 71 0,0 1 30 0,0 3-57 16,1 3-4-16,4 3-60 0,-3 0-29 0,1 0 15 16,-2 6-13-16,1 4 1 0,-4 2 29 0,-2 2-41 15,-2 6 16-15,-1-1 7 0,-5 5-21 0,-5 0 27 16,0 1-27-16,-5 1-10 0,-1-1-13 0,-3-1-21 16,-3 0 9-16,0-5-26 0,-3 0 2 0,2-2 5 15,1-2-43-15,-2-2-23 0,3-4-85 0,-1 0-79 16,3-4-86-16,-2-2-111 0,4-1-128 0,0-2-166 15,3 0-161-15,-1-5-327 0,5-4 121 0</inkml:trace>
  <inkml:trace contextRef="#ctx0" brushRef="#br1" timeOffset="16498.67">9255 16694 6232 0,'2'10'25'0,"1"2"60"0,-1 5 42 0,1 0 15 15,1 5 7-15,0 0-43 0,-2 4-51 0,0 0 0 16,-2 0-40-16,0 0-16 0,0-2 29 0,0-2-35 16,-4-2 18-16,0-2 6 0,3-2-14 0,-2-5 27 15,2-2-22-15,0-3 13 0,0-1-11 0,1-5-13 16,0 0 27-16,0 0-29 0,0-5 14 16,0 0-15-16,0-3-6 0,0-4 11 0,3-2-16 15,1-4 16-15,2-3 5 0,1-1 2 0,2-2-4 16,-1-1 2-16,5-1-21 0,0 3 7 0,4 0 2 15,-2 3 8-15,4 2 18 0,-2 2-9 0,2 3 9 16,2 4-27-16,-4 1-28 0,0 4-16 0,-4 1-45 16,0 3-42-16,-2 0-62 0,-2 0-144 0,0 4-148 15,-1 0-201-15,-3 3-228 0,-3 2-385 0</inkml:trace>
  <inkml:trace contextRef="#ctx0" brushRef="#br1" timeOffset="16683.39">9520 16985 7069 0,'0'0'47'0,"0"0"23"16,4 0 6-16,-1 0 1 0,0 0-45 0,-1 0-20 16,1-3-23-16,0 0-14 0,-2 3-65 0,1 0-98 15,-2 0-146-15,1 0-230 0,-1-4-353 0,0 2-544 16,0-1-52-16</inkml:trace>
  <inkml:trace contextRef="#ctx0" brushRef="#br1" timeOffset="17249.04">10010 16748 6038 0,'-3'-4'62'16,"3"1"59"-16,0 0 77 0,0 3 28 0,3-2-18 15,2-1-47-15,5 0-52 0,2 0-28 0,4-1-31 16,2 1-12-16,3 1-29 0,3-1-1 16,3 0-13-16,1 0-1 0,1 0-41 0,-1 2-74 15,1 0-87-15,-3 1-150 0,0-3-165 0,-4 1-257 16,0 2-310-16,-4 0-327 0</inkml:trace>
  <inkml:trace contextRef="#ctx0" brushRef="#br1" timeOffset="17548.66">10790 16451 6785 0,'-3'-2'48'0,"3"1"44"15,0-2 54-15,0 3 29 0,0 6-36 0,0 2-37 16,0 3-31-16,0 5-22 0,0 6-9 0,0 1-10 16,0 5-11-16,-5 3-31 0,3 3 15 0,-2 0 8 15,1 0-26-15,0 0 23 0,1-2-29 0,-1-1-8 16,1-3-32-16,-1-3-30 0,1-3-48 0,0-3-84 16,-1-4-49-16,0-3-89 0,-1-2-72 0,1-3-94 15,-1-4-134-15,-1-3-138 0,-3 0-234 0,4-6-112 16</inkml:trace>
  <inkml:trace contextRef="#ctx0" brushRef="#br1" timeOffset="17730.98">10635 16421 5850 0,'6'-11'109'16,"2"1"35"-16,3 0 40 0,1 2 7 0,1 1-68 15,4-2-9-15,3 1-37 0,0 1-10 0,6 1-22 16,-1 1-24-16,1 1-5 0,2 0-26 0,-1 2-1 15,-1 2-14-15,-1 0-35 0,-2 5-46 0,-4 0-76 16,-1 0-81-16,-5 4-64 0,-2 0-120 0,-4 1-139 16,-7 2-111-16,0 0-111 0,-7 1-125 15,-2 0-7-15</inkml:trace>
  <inkml:trace contextRef="#ctx0" brushRef="#br1" timeOffset="17901.79">10675 16636 5283 0,'0'3'93'0,"0"-1"72"0,7-2 37 0,1 0 0 16,4 0-23-16,2 0-77 0,5 0-8 0,2-3 23 16,2 3-65-16,2-2-5 0,2 0-3 0,1 0-49 15,-2 1 7-15,0 0 7 0,1 0-51 0,-3 1-71 16,-2 0-82-16,-3 0-90 0,-2 0-153 0,-2 0-82 16,-3 0-150-16,-5 0-140 0,-2 5-171 15,-3-1-14-15</inkml:trace>
  <inkml:trace contextRef="#ctx0" brushRef="#br1" timeOffset="18498.63">10714 16905 5787 0,'-2'5'16'0,"2"-3"80"0,0 2 32 16,7-4 11-16,1 3-3 0,4-3-85 0,2 0-12 15,2 0-34-15,2 0-5 0,3 0 18 0,2-7-17 16,0 2-14-16,2-1-78 0,1 0-67 0,1-2-101 15,0 2-93-15,0-2-39 0,0 1-142 0,1-2-19 16,0 1 30-16,-3-3-28 0,1 2 126 16,-3-2 54-16,0-1-2 0,-1-3 52 0,-2 1 53 15,0-3 13-15,-4-2 155 0,-1 1 185 0,-1-3 160 16,-1 2 203-16,-3-2 98 0,-1 2-3 0,-2 0 66 16,-4 2-71-16,-3 2-50 0,0 4-34 0,-5 0-129 15,-3 3-18-15,-1 3-81 0,-1 2-25 0,-3 3-30 16,1 0 0-16,-2 0-4 0,-1 5-25 0,-3 1-3 15,2 1-53-15,-2 4-12 0,2-1-6 0,-3 4-11 16,3 1-11-16,1 0-21 0,2 2-15 0,2 1-3 16,4 0-24-16,1-2 8 0,4 1 10 0,2-2-10 15,5 0 23-15,0 0-20 0,4-4 14 16,0 1-6-16,2-5-19 0,1-1 29 0,4-2-30 16,-2-4 8-16,4 0-11 0,-2 0-5 0,2-7-12 15,1 0 11-15,-1-3 10 0,-1 0 1 0,-1-1 32 16,-1 3-15-16,0 1 20 0,-3-3-27 0,-3 5-9 15,-3 0 10-15,-1 1-7 0,0 4 39 0,-3 0 18 16,-2 9-2-16,0-1 7 0,-7 6-14 0,2 3 1 16,-1 5 9-16,-1 2-10 0,-2 4 6 0,-3 4-11 15,2-1-3-15,-3 1 13 0,1 2-17 16,1 1-4-16,-1-2-8 0,1-2 12 0,1-1 21 0,1-2-8 16,2-2-12-16,1-1-24 0,1-4-6 0,0-1 2 15,2-5 8-15,2-1-12 0,1-4 5 16,0-1-12-16,4-3 11 0,1-2 26 0,-2-1-21 15,2-3 7-15,0 0-9 0,1 0-15 0,2-4 17 16,1-1-30-16,-1-1-29 0,4-2-3 0,2-1-62 16,-2-3-27-16,4-2-61 0,1 2-47 0,-1-5-49 15,1-3-75-15,0-2-85 0,0-1-205 0,-1-2-161 16,-2-2-338-16,0-2 3 0</inkml:trace>
  <inkml:trace contextRef="#ctx0" brushRef="#br1" timeOffset="18931.92">11462 16593 5542 0,'0'0'130'0,"0"0"69"0,0 0 103 16,0 5 37-16,0 0-95 0,0 2-42 0,0 3-64 15,0 2-33-15,3 2-35 0,-1 3-19 0,-1 3-14 16,0 1-25-16,2 2 10 0,-1-1-9 0,1-1-14 15,3 0 17-15,-1-1-29 0,2-3 13 0,0-3-6 16,0-2-2-16,2-2 29 0,-1-5-22 0,1 2 6 16,-1-4-10-16,2-3-8 0,0 0-10 0,-2 0-4 15,3-7-27-15,1 1-18 0,-2-3 0 16,3-1-17-16,-2-2 25 0,-1-3-5 0,2 1 5 16,-3-5 8-16,0-1 10 0,1-3 25 0,-4-1 8 15,0 2 19-15,-2-1 9 0,1 3-17 0,-3 1 9 16,2 2 26-16,-2 2 5 0,-2 4 37 0,0 4 25 15,0 2-29-15,0 2 11 0,0 0-18 0,0 3-15 16,-2 0 2-16,-3 8-25 0,4-2 25 0,-3 4-7 16,1 1-3-16,0 5-22 0,0 2-25 0,1 1-1 15,-1 4-5-15,2 0 29 0,-1 1 4 0,2-1-13 16,0 0-8-16,0-3 2 0,5 0-3 16,0-3-33-16,-1-1-43 0,1-4-60 0,1-2-103 15,-1-1-50-15,2-3-81 0,0-2-131 0,-2-4-179 16,2 0-199-16,-3 0-398 0,3-5 16 0</inkml:trace>
  <inkml:trace contextRef="#ctx0" brushRef="#br1" timeOffset="19097.98">11875 16626 5936 0,'-4'9'47'0,"1"0"48"15,-1 3 46-15,2 2 4 0,-1 2-50 0,3 0-45 16,0 2-58-16,0 0 21 0,0 1-10 15,0-2 8-15,0 0-67 0,0-4-69 0,0-1-69 16,3-3-168-16,-3-2-60 0,2-2-249 0,-2-2-226 16,0-3-293-16,0 0 24 0</inkml:trace>
  <inkml:trace contextRef="#ctx0" brushRef="#br1" timeOffset="19268.27">11759 16387 5756 0,'-3'-5'17'0,"1"5"22"0,1 0 40 16,-1 0 12-16,2 0-41 0,5 0-3 0,0 0-33 16,2 5-45-16,0 2 56 0,1 0-90 0,5 1-100 15,-4-1-105-15,4 3-185 0,-3 0-139 16,0 2-165-16,1-1-312 0,-1 0-9 0</inkml:trace>
  <inkml:trace contextRef="#ctx0" brushRef="#br1" timeOffset="19531.89">12082 16648 5827 0,'-4'5'61'0,"3"0"95"0,-1 2 39 0,2 3 69 16,0 2-34-16,0 5-19 0,0 2-12 0,0 3-63 15,0 4-12-15,3 4-59 0,1 2-7 0,-4 4-16 16,0 0-27-16,0 3 5 0,0 0-35 0,0 0 21 16,0 1-3-16,-5-1-18 0,1-3 14 0,-2 0-48 15,-3-3-26-15,-1-2-29 0,1-2-41 0,-3-4-34 16,0-2-46-16,-2-6-55 0,2-1-52 0,1-6-89 16,-1-5-83-16,1-1-169 0,-1-4-183 0,2 0-238 15,0-8-5-15</inkml:trace>
  <inkml:trace contextRef="#ctx0" brushRef="#br1" timeOffset="19798.56">11978 16525 5863 0,'16'-7'36'0,"4"1"99"0,0 2 13 0,3 0 32 15,2 1-23-15,3 3-66 0,1 0 4 0,0 7-8 16,-1 2-15-16,-3 2-23 0,-2 3-2 0,0 5-30 15,-6 1 16-15,-3 0 16 0,-5 3-4 0,-2 0 39 16,-7 2-36-16,0-1-8 0,-4-1-24 0,-4 1-31 16,-1-4 35-16,-4 0-13 0,-3-2 14 0,-1-2-1 15,0-3-17-15,-2-1 9 0,1 0-13 16,0-5-25-16,0 1-55 0,2-3-47 0,1 0-48 16,1-5-78-16,5 0-32 0,-2 0-99 0,4 0-83 15,2-4-162-15,2-2-209 0,-1 3-372 0,4-5-5 16</inkml:trace>
  <inkml:trace contextRef="#ctx0" brushRef="#br1" timeOffset="20731.83">12324 16612 4651 0,'0'0'106'0,"0"0"99"16,0 0 70-16,4 0 35 0,0 5-52 0,1 1-25 16,1 0-52-16,-2 3-8 0,0 0-63 0,0 2-29 15,-1 4-33-15,-1-1-24 0,0 3 9 0,0 2-28 16,-2-1 4-16,0 2 0 0,0-2 1 15,-4-1-2-15,0-2 10 0,0 0-14 0,0-4 9 16,0 1-4-16,-1-7-26 0,3 2 12 0,0-4 8 16,-1-3-12-16,3 0 14 0,-2 0-26 0,1 0-34 15,1-6-5-15,0 0-10 0,0-1 10 0,0-2-9 16,0-2 19-16,0-3-38 0,0-3-20 0,0 0-4 16,3-4-8-16,0-2 76 0,1-1 18 0,1 0 7 15,0-2 18-15,0 4-14 0,1 0 17 0,0 4 25 16,2 2-46-16,0 3 22 0,-2 2-22 0,0 3 20 15,-1 4 13-15,2 3 14 0,-4 1-6 0,1 0 45 16,-1 0-5-16,-1 5 25 0,1 5 35 0,-1-1-84 16,1 2 48-16,-2 1-72 0,1 4 33 15,1 1 7-15,-2 2-22 0,0 0 27 0,0 2-74 16,0 0 36-16,1-2 0 0,-1 2-22 0,1-3 6 16,0-1-8-16,-2-2 6 0,2-3-12 0,0-2 27 15,0-2-9-15,1-1-34 0,0-2 6 0,-1-3-7 16,4-2-34-16,-1 0 19 0,2 0-28 0,2 0-42 15,-1-5 33-15,2-1-41 0,1-1 44 0,2-2 13 16,-1-3-18-16,0 1 43 0,1-3-30 0,0 1 0 16,1-3 10-16,-2 0-4 0,2-4 4 0,-1-2 34 15,2 1 18-15,-3 0 9 0,0 0-10 16,2 1 15-16,-3 2-26 0,-2 2 64 0,1 5 40 0,-5 1 19 16,-1 3 65-16,-1 2-50 0,0 2 20 15,-3 3-22-15,0 0-65 0,0 0 13 0,0 3-4 16,0 1 19-16,-4 4-3 0,1 0 16 0,0 4 6 15,0 2-10-15,1 3-1 0,0 3-27 0,0 3-33 16,2-1 0-16,0 0 4 0,0 2 8 0,8-2-11 16,-2-2-1-16,2-1-16 0,2-2-4 0,1-3 10 15,-1-3-26-15,3-1 23 0,-2-4-18 0,2-2 0 16,0-4 6-16,3 0-6 0,-1-4 6 0,1-2-12 16,-1-1 4-16,1-2-11 0,0-5 12 0,-1 1-9 15,-2-2 3-15,-1-3 12 0,-1-2-32 0,0-3 7 16,-2 0 6-16,-1-3-1 0,-2 0 24 15,-1 0 0-15,-1 2-4 0,-2 0-10 0,-2 5-11 16,0 1 24-16,-4 5-19 0,-2 1 12 0,-2 4 0 16,-3 4 0-16,0 4 35 0,-1 0-8 0,-2 0 20 15,0 7 1-15,-1 0-10 0,1 3 15 0,-2 2 2 16,4 3-15-16,-4 1-3 0,5 4-16 0,0 1-20 16,0 2 2-16,5 2 0 0,4-1 3 0,-1 2-16 15,3 0 8-15,4-2 10 0,3 0-4 0,1-3-12 16,3-3-41-16,-1-3-63 0,3-3-33 0,-1-3-48 15,-1-2-37-15,1-2-65 0,1-5-91 0,1 3-21 16,0-3-105-16,-1 0-115 0,2 0-15 0,-1-5-122 16,0-2-136-16,1-1 51 0</inkml:trace>
  <inkml:trace contextRef="#ctx0" brushRef="#br1" timeOffset="21148.74">13121 16603 4995 0,'1'-4'85'16,"0"3"34"-16,-1 0 84 0,0 1 50 0,0 0-9 15,0 5 17-15,0 1-46 0,-3 3-15 0,0 3-14 16,1 0-47-16,1 3-11 0,-1 3-26 0,0 3-39 16,0 0-1-16,0 1-22 0,1-1-21 0,0-1-12 15,1-3-2-15,0 0 0 0,0-3 14 0,0-4-24 16,0-1-3-16,2-3-5 0,0-2 5 16,0-1 25-16,0-3-21 0,0 0 7 0,-1 0 5 15,-1 0-14-15,2-5 10 0,0 0-10 0,0-2-26 16,-1-3 4-16,0-2-2 0,0-2-24 0,1-5 11 15,-1-2 2-15,3-4 0 0,-4-1 34 0,1-2-12 16,1-1 1-16,1 2 22 0,2 0-8 0,-1 3 13 16,3 1 5-16,0 3-17 0,1 6-7 0,0 0 17 15,-1 4-17-15,3 2-1 0,-2 4 8 0,-1 1 6 16,0 1-3-16,1 2 26 0,-3 0-1 0,0 0-29 16,0 7 32-16,-1-1 6 0,0 3 13 0,2 0 2 15,-1 2 5-15,-2 2-10 0,1 4-3 0,1 1 19 16,0 2-24-16,-1 3-12 0,1 2-23 15,-1-2 8-15,0 4-5 0,1-2 4 0,-2 0 8 16,1-3-29-16,-1-1 8 0,0-3-3 0,1-3-19 16,-2-3-12-16,-1-3-50 0,0-1-64 0,-1-4-71 15,0-4-76-15,0 5-71 0,0-5-50 0,0 0-73 16,-3 0-134-16,1-7-41 0,0 0-73 0,1-1-172 16,0-4 35-16</inkml:trace>
  <inkml:trace contextRef="#ctx0" brushRef="#br1" timeOffset="21281.81">13350 16519 5768 0,'6'-7'41'0,"2"3"43"0,3-1 32 16,0 1-12-16,2 1-11 0,4 1-47 0,1-1-11 15,1 3 1-15,4 0 18 0,3-2 2 0,2 0-29 16,1 1-13-16,5 1-117 0,0-3-61 0,1 1-64 16,1 0-86-16,1 0-98 0,0-1-171 0,-5-1-167 15,-2 0-308-15,-2-2-48 0</inkml:trace>
  <inkml:trace contextRef="#ctx0" brushRef="#br1" timeOffset="21482.47">13714 16049 6323 0,'-15'9'90'0,"4"1"99"16,-1 5 48-16,0 6 36 0,0 6-30 0,-1 7-83 15,2 5-13-15,0 6-26 0,-1 6-43 16,0 7-8-16,1 3-27 0,2 4-23 0,1 3-16 15,0 3-5-15,2-1-9 0,2-1-19 0,2-1-35 16,-1-4-53-16,2-2-82 0,0-6-122 0,0-3-144 16,1-7-275-16,0-3-362 0,0-2-453 0</inkml:trace>
  <inkml:trace contextRef="#ctx0" brushRef="#br1" timeOffset="24065.07">14488 13888 2938 0,'-7'-13'73'0,"-2"-1"14"0,-2 0 36 15,-1 1 30-15,-5-2-11 0,-1 1 57 0,-4 0 14 16,-2-1-12-16,-3-2-31 0,-5 0 4 0,-3-1-48 16,-5-2-20-16,-6 0 9 0,-4-1-38 0,-7-1 37 15,-5-2-5-15,-6 3-39 0,-7-2-39 0,-6 2-50 16,-4 3 3-16,-8 1 14 0,-7 2-1 0,-5 6 30 15,-8 1 1-15,-5 8-23 0,-5 0 27 0,-4 0 1 16,-3 9 16-16,-5 4 53 0,2 2-23 0,-2 2-13 16,5 3-29-16,2 4-64 0,6 2 12 0,3 5 15 15,5 1 13-15,6 2 8 0,5 4-1 16,7 1-36-16,7 1 17 0,7 3-4 0,8-2-12 16,7 2 20-16,9-1-35 0,10-1 21 0,11 2 18 15,7-1 12-15,13-1 10 0,7 2 13 0,10 0-30 16,13-1-10-16,11 3-2 0,9-2-22 0,11 1-5 15,9-1 2-15,11-1 35 0,9-1-3 0,10-2 19 16,8-2-6-16,9-4-36 0,11-3 9 0,7-3-25 16,8-5 39-16,4-5-29 0,8-4 19 0,3-5-2 15,5-4-16-15,4-4 39 0,2 0-10 16,1-9 12-16,0-2-25 0,2-2-7 0,1-4 21 0,-4 0-12 16,-4-1 4-16,-3-3 18 0,-5-3-63 15,-4 0 62-15,-4-4-29 0,-4-1 3 0,-6-3 22 16,-4-5-36-16,-7 0 18 0,-6-5-4 0,-7-3 11 15,-8-2-28-15,-9 0 28 0,-12-4-11 0,-12 1 5 16,-12-1 23-16,-15-1-5 0,-13-3 0 0,-17 0 4 16,-12-1 0-16,-17 0 9 0,-16-2-44 0,-16 0 14 15,-13 1-25-15,-16 1 1 0,-14 3 26 0,-9 6 6 16,-13 4 6-16,-11 4 1 0,-11 8-3 0,-7 9-10 16,-6 7-6-16,-7 9-19 0,-5 6 23 15,-3 5-9-15,-4 6-26 0,3 5-43 0,3 4-115 16,8 1-179-16,8 2-163 0,9 5-215 0,16-1-426 15</inkml:trace>
  <inkml:trace contextRef="#ctx0" brushRef="#br1" timeOffset="26049.27">19419 14350 6628 0,'-11'-18'67'0,"3"-2"27"16,3 0 28-16,0 1 14 0,5 1-51 0,0 2-39 16,7 1 1-16,4 0-15 0,4 1-8 0,3 4 15 15,7-1-39-15,0 3 8 0,4 0-3 0,1 4-10 16,-1 1 15-16,1 3-20 0,-2 0 16 15,-5 8 1-15,-3 3 6 0,-3 4-3 0,-5 3-11 16,-2 4-2-16,-5 3 10 0,-5 4 3 0,0 3-20 16,-9 0 14-16,-3 2-29 0,-4 2 13 0,-5 1 14 15,-4-1 7-15,-3-1-20 0,-4-2 6 0,2 0 5 16,-2-1-6-16,0-1 31 0,0-4-10 0,1-3-10 16,2 0-11-16,0-5 1 0,3-3 3 0,2-4-10 15,4-1 10-15,2-4 10 0,4-3-5 0,2-3 22 16,3-1-14-16,4 0-16 0,2 0 6 0,3-4-15 15,4-1 16-15,3-1 1 0,3 1 2 0,4-2 11 16,3 2-11-16,3-1 8 0,2 0-4 16,3 1-7-16,2-1 12 0,2 3 0 0,2 2-7 15,2-1-11-15,1 2-4 0,0 0-9 0,3 0 9 0,-1 0 9 16,-1 3-26-16,-1-3-51 0,1 0-55 0,-5 0-77 16,-1 0-47-16,-5 0-65 0,-2-3-126 15,-2-1-78-15,-5-1-211 0,-1 0-224 0,-4 0-264 16</inkml:trace>
  <inkml:trace contextRef="#ctx0" brushRef="#br1" timeOffset="26432.58">20034 14265 5766 0,'-9'5'98'0,"-1"4"72"0,0-1 0 0,0 5 34 15,-2 3-85-15,0 2-69 0,1 5 39 0,-2 2-30 16,3 1 11-16,0 3-5 0,3 2-27 0,2 1-2 16,2 0-37-16,3-2 16 0,5 0-32 0,1-2 0 15,3-3 10-15,3-1-8 0,0-4 35 0,4-4-2 16,0-1-9-16,3-2 12 0,1-4-34 0,-2-3 6 16,3-3 15-16,-1-3-27 0,-1-4 31 0,1-3-14 15,0-3-1-15,-4-2 15 0,1-6-9 0,-3-2 6 16,-1-3-8-16,-1-2 7 0,-3-6-13 0,-2-3 10 15,-4-1 9-15,-3-4-3 0,0 0 34 16,0 2 8-16,-7 0 18 0,0 4 3 0,-1 5-18 16,-2 5-27-16,-1 3-6 0,1 5-16 0,-4 5-7 15,2 4 7-15,0 2-18 0,-2 4-9 0,2 0 8 16,0 0-9-16,1 5-34 0,1 0-32 0,1 1-67 16,2-2-54-16,3 2-31 0,0-3-50 0,4 3-53 15,0 0-83-15,5-4-60 0,0 4-111 0,4 0-88 16,2-2-92-16,3 0-218 0,4-1 145 0</inkml:trace>
  <inkml:trace contextRef="#ctx0" brushRef="#br1" timeOffset="26831.73">20584 14069 5651 0,'0'-19'53'0,"0"2"75"0,0 0 54 15,0 3 19-15,0 4-33 0,-9 1-29 0,-1 3-38 16,-1 1-17-16,-2 5 20 0,-3 0-38 0,0 0 1 15,-3 5-16-15,2 0-35 0,1 2-18 0,1 1 10 16,1 0-8-16,4 2 3 0,3 0 4 0,3 0-25 16,4 0 23-16,0 0-2 0,0-1 23 0,9 2-16 15,0-2-4-15,3 0 4 0,1 0-24 16,1-3 6-16,3 0 8 0,0-2-23 0,1 0 5 16,-2-1 30-16,2-3-18 0,-3 0 14 0,2 0 3 0,-2 0-31 15,-1 0 20-15,-3 0-3 0,1 0-2 16,-2 0 12-16,-1 0-11 0,1 0 17 0,-3 4 18 15,0 1 8-15,-2 0 20 0,1 4 4 0,-1 1-1 16,-3 2-6-16,-2 3 16 0,0 3-9 0,0 3 9 16,-5 2 2-16,-3 3-42 0,-1 3 5 0,0 2-29 15,-3 3-11-15,-1-1 16 0,-1 4-25 0,0-1 20 16,-2 2 4-16,0-1-12 0,-2-1 13 0,2 2-28 16,-1-3 20-16,3-1-14 0,-2 0-7 0,1-4 15 15,0 1-32-15,2-6-17 0,1-1-39 0,1-4-61 16,2 0-65-16,2-7-96 0,1 0-50 15,3-4-88-15,1-3-140 0,2-4-141 0,0-2-252 16,0 0-293-16</inkml:trace>
  <inkml:trace contextRef="#ctx0" brushRef="#br1" timeOffset="27115.97">20720 14687 5856 0,'-8'0'85'0,"1"6"40"0,-1-2 42 15,-1 4-4-15,1 2-58 0,3 0-56 0,3 1-14 16,2 1-4-16,0 0-9 0,0-2 19 0,9 2-28 16,1-3 11-16,-1 0 2 0,1-4-4 0,3-1 14 15,0-2 7-15,1-2-34 0,0 0 10 16,1-4-4-16,0-3 6 0,0 1 11 0,-1-2 12 16,-2-3-2-16,1 0-15 0,-3-2 18 0,-1-2-16 15,-3-3 11-15,-2-1 5 0,-4 0 3 0,0-2-12 16,-6 2-19-16,-4 0-9 0,1 2-1 0,-4 0-1 15,0 5 14-15,-2 1-14 0,0 5-8 0,-1 1 22 16,0 3-44-16,0 2-34 0,0 0-43 0,0 7-106 16,2 1-69-16,1 1-87 0,2-1-121 0,2 1-203 15,1 0-189-15,1 4-331 0,7-5-64 0</inkml:trace>
  <inkml:trace contextRef="#ctx0" brushRef="#br1" timeOffset="30248.05">21285 14308 5949 0,'0'0'39'0,"0"0"85"0,0 0 35 0,0 0 46 16,0 0-5-16,8 0-64 0,2 5-29 0,2 0-31 16,1 1-8-16,1 3 9 0,3 1-23 15,-1 4-5-15,2 0-27 0,-1 1-24 0,3-1 6 16,-2 3 7-16,1 0-6 0,-1 0 4 0,-2-2 3 15,2 2-21-15,-2-2 14 0,0-1-29 0,-3 0 20 16,0-1-8-16,-3-2-55 0,-1 0-51 0,0-4-75 16,-2 0-78-16,-1-2-50 0,-1-2-51 0,-1-3-82 15,0 0-135-15,-2 0-102 0,-1-4-124 0,-1 0-200 16,1-6 73-16</inkml:trace>
  <inkml:trace contextRef="#ctx0" brushRef="#br1" timeOffset="30398.04">21610 14270 5488 0,'-5'0'77'0,"-1"0"40"0,-4 0 78 0,-2 9 15 16,-4 1-58-16,-1 2-2 0,-4 3-53 0,-1 2-14 15,-5 0-26-15,1 3-45 0,-1 0-16 0,-1 0-11 16,1 1-60-16,1-1-55 0,1 0-158 0,3 0-208 16,3-2-248-16,1 2-306 0,1-3-283 0</inkml:trace>
  <inkml:trace contextRef="#ctx0" brushRef="#br1" timeOffset="54663.67">22451 14111 6436 0,'7'-3'75'15,"-5"-3"42"-15,3 0 35 0,-2-2-4 0,-3 0-54 16,0 1-53-16,0-2-34 0,0 0 2 0,0 0 2 16,0 0 11-16,0 0 14 0,-3-1-10 15,-2 0-12-15,1 2 3 0,-1 0-7 0,-3 0-1 16,-4 1-15-16,0 2-19 0,-6 1-2 0,-2 1-6 15,1 3 27-15,-5 0 12 0,-1 0 5 0,-2 7 5 16,1 1-7-16,0 1-4 0,2 0-12 0,-1 0 0 16,3 2-7-16,2 0 4 0,4 0 6 0,4-1 15 15,3 2-15-15,5 0-5 0,4 0 9 0,0 0-13 16,9 0 21-16,4 3 9 0,5-3-16 0,3 2 1 16,4 1 1-16,2 2-14 0,2 0 17 0,1 0-7 15,-1 2-4-15,0-2-2 0,-3 0-10 0,-3 0 11 16,-1 0-8-16,-5-3 14 0,-6 1 7 0,-3-3 13 15,-8-2-4-15,0-1-4 0,0 0-8 16,-10-3 2-16,-5-3 37 0,-2-1 13 0,-3-2 3 16,-1 0-19-16,-2-5-24 0,-3 0-7 0,0-4 4 15,-1-1-7-15,1 0-3 0,1-2 11 0,2 0-26 16,-1-1 8-16,2 1 2 0,4-2-29 0,2-1-47 16,2 0-59-16,2 1-102 0,3-2-74 0,2 1-71 15,0 0-168-15,5-1-175 0,2 1-218 0,0 0-387 16</inkml:trace>
  <inkml:trace contextRef="#ctx0" brushRef="#br1" timeOffset="54880.21">22334 13851 5898 0,'-8'0'97'0,"2"0"37"0,6 0 50 15,-9 0 21-15,1 7-72 0,0 4-34 0,-1 3-11 16,2 3-34-16,0 4 2 0,-2 4-14 0,0 4-15 15,-3 3 0-15,0 4-7 0,0 2-4 0,0 4-19 16,-2 1 14-16,1 3-41 0,-2 0-33 0,3 0-49 16,1-3-100-16,2 1-37 0,1-3-10 0,3-3-67 15,5-5-65-15,0-4-149 0,0-3-178 0,5-4-255 16,3-5-170-16</inkml:trace>
  <inkml:trace contextRef="#ctx0" brushRef="#br1" timeOffset="55280.13">22713 14126 6402 0,'-5'-3'41'0,"0"0"46"0,2-1 11 0,-1 4 36 15,-2 0-44-15,1 0-35 0,-2 7-15 0,1 2-34 16,-1 2 19-16,-2 0-16 0,0 3 4 0,1 2 6 15,0 0-7-15,-1 0 12 0,1 0 2 16,0 1-12-16,1-2-11 0,1 0-14 0,1-3 13 16,1-1-25-16,1 0 29 0,0-3-22 0,3 1 13 15,0-4 18-15,6 0-33 0,0-2 33 0,2-1-23 16,4 3-4-16,0-5 9 0,3 0 2 0,2 4-14 16,1-4 40-16,2 5-32 0,-1 0 5 0,1 2 14 15,-2-1-18-15,1 4 21 0,-1-2-7 0,-3 2 3 16,-1 1-8-16,-3-2 13 0,-2 3-15 0,-4 0 9 15,1 0 21-15,-4 0 12 0,-2 1 12 0,0 1-19 16,-4-2-21-16,-3 2-12 0,0 1-8 0,-3-4 17 16,-1-1-5-16,-2 0-5 0,0-1 13 0,-3-3-31 15,-2 1 10-15,2-2-44 0,-2-3-42 0,-1-2-38 16,0 0-57-16,1 0-20 0,1-7-66 16,0-3-109-16,2 1-96 0,0-4-206 0,3-3-152 15,0 2-258-15,2-7-67 0</inkml:trace>
  <inkml:trace contextRef="#ctx0" brushRef="#br1" timeOffset="55729.64">22725 14198 5579 0,'13'-4'92'16,"4"0"20"-16,-1 0 29 0,2 1 6 0,-1 0-77 16,3-1-6-16,2 2-21 0,-1 1-21 0,1 1-8 0,0 0-7 15,-2-2 4-15,-1 2 19 0,-1 0-10 16,-1 0-11-16,-2 0-8 0,-2 0 2 0,0 0 13 15,-4 0 27-15,0 0-4 0,-4 0 14 0,1 0 32 16,-2 0-23-16,-4 0 18 0,0 0-23 0,0 0-24 16,0 3 24-16,0 0-5 0,-5 2 9 0,-2 0-6 15,2 2-10-15,0 1 0 0,0 2 7 0,1 2 2 16,-2 2-18-16,-1 0 3 0,2 4-15 0,-1-1-16 16,1 3 28-16,2 1-44 0,1 1 19 0,2-3-2 15,0 0-24-15,4 1 37 0,3-3-18 0,3-2-4 16,2-1-1-16,1 0 7 0,2-3 1 15,2-1-10-15,2-1 3 0,1-3-18 0,2-3 10 16,0-3 6-16,0 0 11 0,0-7 16 0,1-2-22 16,0-2-3-16,-4-3-8 0,0-1-14 0,-2-4 13 15,-3-3 9-15,-1-4 0 0,-4-1 6 0,-4-6 0 16,-2 0 3-16,-3-1-12 0,0-1-4 0,-3 2 8 16,-4 2-6-16,-2 3 18 0,-2 3-8 0,-1 7-1 15,-3 3 6-15,-2 4-9 0,-2 3 4 0,-2 2-2 16,2 5-14-16,-2 1 20 0,2 0-16 0,1 7-8 15,0-1-15-15,1 4-57 0,2-2-43 0,3 4-61 16,1-1-49-16,3 2-70 0,2 0-40 16,2 0-78-16,4 2-122 0,0 2-144 0,0-1-179 0,7 1-316 15</inkml:trace>
  <inkml:trace contextRef="#ctx0" brushRef="#br1" timeOffset="55979.8">23624 14433 6536 0,'-3'0'61'0,"1"0"21"16,-2 0 35-16,0 0 20 0,-1 6-67 0,-1 1-5 15,1 1-25-15,0 2-16 0,0 2 1 16,0 2-19-16,-1 3 10 0,0 0-19 0,0 0 0 15,2 0 10-15,0 0-55 0,0-3-18 0,1-2-66 16,1 3-84-16,0-6-30 0,1-1-95 0,1-2-54 16,0 0-158-16,3-6-200 0,0 0-200 0,1 0-279 15</inkml:trace>
  <inkml:trace contextRef="#ctx0" brushRef="#br1" timeOffset="56379.87">23819 14148 6158 0,'-10'-3'56'0,"2"0"49"0,-1 0 45 0,-2 3 22 16,0 0-29-16,-1 6-22 0,-2 0-34 0,2 2-16 16,0 1 9-16,-1 6-15 0,2-1-14 0,-1 3-9 15,2 2-15-15,2 3-12 0,0-1-4 0,2 3-4 16,4 0-20-16,2-1-1 0,0 0 37 0,2-2-14 15,5 1-9-15,2-3 17 0,2-2-47 0,4-1 7 16,0-5-7-16,4 0-40 0,-1-3-33 0,3-1 10 16,0-7-13-16,1 0 24 0,1 0 28 0,-2-7-12 15,1-2 4-15,-3-2 10 0,1-6-8 16,-4-2 38-16,0-3 15 0,-5-4-9 0,0-3 37 16,-4-3-39-16,-2 1 14 0,-5-3 7 0,0 3 11 15,0 2 58-15,0 4 21 0,-9 1-3 0,-2 4-7 16,0 4-49-16,-2 4-3 0,-5 5-15 0,-1 2 7 15,1 0-5-15,-1 5-9 0,2 0-1 0,0 5-19 16,-1 2 9-16,4-2-12 0,2 4-15 0,1-1-51 16,4 1-49-16,3 0-80 0,4 2-55 0,0-2-33 15,5-1-123-15,2 4-142 0,4-4-140 0,2 1-198 16,1 0-259-16</inkml:trace>
  <inkml:trace contextRef="#ctx0" brushRef="#br1" timeOffset="56779.45">24362 14101 5875 0,'-9'-5'83'0,"2"0"46"0,0 0 47 0,-4 2 21 16,1 0-52-16,-1 3-17 0,-3 0-31 0,1 0-9 15,-2 7 8-15,2-1-7 0,-1 2-13 0,0 2-3 16,0 2-32-16,-2 2-20 0,3 3 4 0,-1-1-17 15,2 3 8-15,-1 1 11 0,3 2-9 16,1 2-1-16,1-2-19 0,4 2-13 0,4-2-1 16,0 0 9-16,5-3 18 0,5 0-2 0,0-2-4 15,3-2-8-15,3-3-16 0,1-3-6 0,0-1-7 16,2-3-12-16,1-5 4 0,0 0-4 0,1 0 2 16,-1-6 8-16,0-3 5 0,0 0 1 0,-4-6 21 15,0-2-6-15,-2-2 5 0,-2-5 10 0,-3-1-4 16,-1-1 17-16,-3-3-6 0,-1 0-4 0,-4 2 6 15,0 1-5-15,0 2 9 0,-4 2 18 0,-2 5-9 16,0 0 12-16,-1 5-21 0,0 4-6 0,-3 0 5 16,1 4-15-16,-1 1 5 0,-1 3-14 15,0 0-52-15,2 0-9 0,-1 3-55 0,1 0-70 16,4 1-9-16,-1-1-118 0,4 1-75 0,2-1-62 16,0 2-180-16,4-2-116 0,3 1-196 0,2-1-173 15</inkml:trace>
  <inkml:trace contextRef="#ctx0" brushRef="#br1" timeOffset="57131.61">24714 14052 5925 0,'-9'-6'72'0,"2"1"78"16,0-1 50-16,-2 4 24 0,0-2-37 0,-1 4-47 15,0 0-28-15,0 0 10 0,-2 4-26 0,1 3-13 16,-1 0-7-16,-2 3-20 0,2 1-12 0,-1 1-2 15,0 4-3-15,2 1-15 0,1 2 17 0,1 3-24 16,4 1-4-16,2 2-1 0,3 2-21 0,0-1 15 16,7 1-6-16,3-2-19 0,4 1 6 0,1-2 15 15,5-4-18-15,2 0 9 0,3-2-28 0,3-3-25 16,2-3 22-16,2-4-3 0,0-4 43 0,5-3 6 16,-2-1-28-16,3 0 19 0,1-8-40 15,-1-5 9-15,-2-1 17 0,-1-5-2 0,-4-3 17 0,-3-3-2 16,-4-6 18-16,-7-3-23 0,-2-4 28 0,-5-1 10 15,-5-3-22-15,-5 0 47 0,0 2-11 0,-10 2 5 16,-3 4-3-16,-3 5-24 0,-7 7-13 16,-6 3-18-16,-3 5 3 0,-3 7-13 0,-4 1-35 15,-5 6-44-15,-2 0-56 0,-1 5-92 0,0 1-119 16,1 4-123-16,1 0-293 0,0 2-351 0,1 5-299 16</inkml:trace>
  <inkml:trace contextRef="#ctx0" brushRef="#br1" timeOffset="57979.99">19476 15850 6815 0,'-6'0'52'0,"2"0"73"0,2 0 26 16,2 0 20-16,0 0-20 0,6-3-70 16,3 3-24-16,1 0-17 0,4 0-32 0,5 0-9 15,4 0 2-15,2 0-3 0,2 0 2 0,0 0 10 16,1 3-35-16,0-1-38 0,0-2-33 0,-1 1-66 15,-3-1-27-15,0 0-53 0,-3 0-71 0,0 2-53 16,-2 0-93-16,-4-2-87 0,-1 0-138 0,-5 0-142 16,-4 0-215-16,-2 2-20 0</inkml:trace>
  <inkml:trace contextRef="#ctx0" brushRef="#br1" timeOffset="58146.72">19516 16056 5809 0,'-14'6'29'0,"6"-1"118"0,4-5 40 15,4 3 51-15,0-3 9 0,6 0-114 16,4 5-16-16,3-5-35 0,3 0-60 0,4 0 7 16,4-7-8-16,1 1-29 0,3 0 12 0,2-1 5 15,2 2-36-15,2-2-57 0,-1-1-76 0,-1 0-87 16,0-2-200-16,0-1-159 0,-1 1-279 0,-2-1-494 16,-2-2 68-16</inkml:trace>
  <inkml:trace contextRef="#ctx0" brushRef="#br1" timeOffset="58763.12">20784 15568 5741 0,'13'-14'38'0,"-3"-2"65"0,1 0 35 0,-4 2 44 16,-3 1 12-16,-1 0-53 0,-3 1-39 0,0 1-60 16,-9 1-21-16,-1 2-5 0,-5 3-10 0,-1-1 13 15,-5 5-7-15,-3 1-18 0,-4 0 12 0,-2 4-6 16,-1 4-30-16,-3 0 14 0,2 2 8 15,0 1 3-15,3 2 8 0,4 1 16 0,3-1-23 0,6 0 2 16,5 1 17-16,3 1-28 0,8-1 17 16,5 0 7-16,6 1-3 0,5 1-6 0,4-2 2 15,7-1-24-15,3 3-2 0,3-1 30 0,0-1-16 16,3-2 10-16,-2 1-5 0,-1-1-12 0,-3-3 18 16,-4 0-4-16,-4-1 19 0,-5 0 4 0,-5-4-19 15,-4 0 63-15,-8-1-12 0,0-1 21 0,-7-1 44 16,-3-1-29-16,-5 0 2 0,-3 0-16 0,-5 0-28 15,-1-4-12-15,-3-1-32 0,-1 0 12 0,1-1-21 16,-1-1-4-16,2 2 26 0,2-4-29 0,2 2 15 16,2-1-14-16,4 1-65 0,2 0-26 0,2-2-95 15,3-1-78-15,3 0-51 0,1 0-119 16,5-2-76-16,0-1-160 0,0-1-115 0,7-1-218 16,0-2-102-16</inkml:trace>
  <inkml:trace contextRef="#ctx0" brushRef="#br1" timeOffset="58948.64">20655 15186 6077 0,'0'0'60'0,"0"0"56"0,0 0 78 15,0 11 18-15,0 2-22 0,0 3-27 0,0 3-35 16,0 7-22-16,0 3-19 0,0 4-31 16,0 3-21-16,0 4-8 0,0 2-20 0,0 2 8 15,0 1-19-15,0 1 11 0,-2-1-9 0,-1 0-30 16,1-1-31-16,2 0-57 0,0-1-86 0,0 0-42 15,0-5-126-15,0-1-155 0,5-6-223 0,0 1-353 16,-2-2-278-16</inkml:trace>
  <inkml:trace contextRef="#ctx0" brushRef="#br1" timeOffset="59264.24">21058 15649 6076 0,'2'0'100'0,"1"0"67"15,-1 0 75-15,-2 0 10 0,0 5-67 0,2 4-40 16,-2 1-59-16,0 3-1 0,0 2-30 0,-5 4-23 15,-2 2-6-15,-1 3-22 0,1 2 5 0,0 2 5 16,0 1-24-16,-3 2 16 0,3-1-11 0,1-1-23 16,1 1-59-16,1-3-66 0,0-2-67 15,2-1-81-15,0-5-78 0,2-2-127 0,0-3-182 16,0-1-199-16,6-1-327 0,1-6-3 0</inkml:trace>
  <inkml:trace contextRef="#ctx0" brushRef="#br1" timeOffset="59614.55">21286 15708 5971 0,'-10'0'55'0,"2"0"42"0,0 0 59 16,1 7 36-16,-2 2-11 0,2 1-15 15,-3 3-54-15,2 2-26 0,1 3-15 0,0 2-22 16,-1 2 8-16,1 1-15 0,3 2-27 0,2-1-11 15,2 0 3-15,4 1 11 0,2-3-14 0,5-4 20 16,0 1-30-16,2-4-10 0,4-3 16 0,0-5-6 16,3-2 24-16,2-5-9 0,0 0 4 0,-2 0-23 15,3-9 6-15,-2-1-3 0,0-3-20 0,0-3 32 16,-3-4-22-16,-2-4 12 0,-2-5 20 0,-3-1-23 16,-2-3 24-16,-4-3-20 0,0-1-3 0,-5 2 10 15,0 1-13-15,0 2 27 0,-7 3-8 0,-2 4-6 16,0 4-1-16,-1 7-7 0,-1 3 8 0,-2 5-7 15,-1 6 4-15,-1 0-3 0,-1 6 5 16,2 2 3-16,-3 2-51 0,2 4-38 0,-1 1-86 16,3 1-65-16,1 1-65 0,2 0-88 0,3 3-67 15,2-1-152-15,1 0-115 0,2 1-173 0,2-2-274 16</inkml:trace>
  <inkml:trace contextRef="#ctx0" brushRef="#br1" timeOffset="59863.68">21764 15911 6705 0,'-2'4'73'0,"2"3"35"15,-5 1 42-15,2 0 16 0,1 4-89 0,-3 1-31 16,1 0-46-16,1 2-9 0,0 1 21 0,0-1 1 15,1 1-5-15,0-1-5 0,2-1-43 0,0-2-56 16,0 0-36-16,0-1-92 0,2 0-52 0,2-3-65 16,0-3-144-16,0-2-179 0,0-3-162 0,1 0-268 15,1-5-114-15</inkml:trace>
  <inkml:trace contextRef="#ctx0" brushRef="#br1" timeOffset="60279.82">22069 15663 5937 0,'-8'-5'87'0,"1"1"61"16,2-2 53-16,1 2 40 0,0 1-63 0,0 0-53 15,0 2-14-15,0 1-23 0,-1 0-7 16,-3 5 2-16,1 0-45 0,-2 2-11 0,-2 2-18 0,1 2 1 15,-1 2 12-15,-2 2-27 0,1 1 22 0,2 2-16 16,0 2 3-16,2-1 9 0,2 3-19 16,1-3 3-16,5 1 1 0,0-1-9 0,5 1 17 15,2-4-18-15,2-1-14 0,4-1 7 0,3-2-42 16,1-3 12-16,1-2-21 0,4-4-7 0,2-3 24 16,1 0-11-16,-3-5 11 0,2-3 30 0,-1-2-17 15,-1-3 38-15,-2-4 10 0,-2-1-9 0,-4-1 19 16,-1-4-19-16,-5-2-7 0,-3-1-3 0,-2-3 13 15,-3 0 19-15,-5 0 15 0,-2 2 28 0,-1 2-3 16,-4 3-27-16,-1 4 11 0,-1 4-47 0,0 3-7 16,1 4 2-16,-1 3 1 0,0 4 20 15,0 0-17-15,3 0 14 0,-1 4-24 0,2 0-45 16,2 4-34-16,1-1-65 0,0 3-62 0,3 0-68 16,4 1-81-16,0 0-114 0,0 1-193 0,4 0-135 15,3 0-228-15,2-2-100 0</inkml:trace>
  <inkml:trace contextRef="#ctx0" brushRef="#br1" timeOffset="60696.57">22626 15543 5724 0,'-18'-7'75'15,"-1"1"62"-15,3 1 29 0,-2 2 10 0,1 1-62 16,4 1-44-16,0 1-14 0,0 0-5 0,3 6 7 16,-1 2 21-16,2 2 4 0,0 1-1 0,-1 4-20 15,2 2-33-15,2 2-25 0,0 2 1 0,2 2-17 16,4 2 9-16,0 1 1 0,0-1 8 0,5 0 10 16,4 0-15-16,2-1 2 0,1-3-10 0,2 0-4 15,1-1 3-15,1-4 19 0,1-2-19 0,1-1 12 16,-1-5-8-16,1-2-31 0,0-6 13 15,1 0 2-15,-2 0 15 0,0-7 4 0,-1-5 13 16,-3 0-23-16,1-5-4 0,-3-3 0 0,-2-4-6 16,-1 0 30-16,-2-5 9 0,-2 0-5 0,-2-3-1 15,-2 0-14-15,0 3 10 0,0 1 14 0,-6 1 2 16,-3 5 8-16,1 2-19 0,-1 4-17 0,-1 4 0 16,-1 5-17-16,0 3-7 0,-1 4 25 0,0 0-28 15,1 0-56-15,0 5-31 0,2 1-128 0,1 2-78 16,-1 1-117-16,4 0-196 0,2 1-92 0,3 1-197 15,0 1-237-15</inkml:trace>
  <inkml:trace contextRef="#ctx0" brushRef="#br1" timeOffset="61064.28">23157 15462 5781 0,'-9'-5'101'0,"1"-1"35"0,0 2 55 0,-4 4 30 16,-1 0-73-16,1 0 11 0,-4 8-42 0,1 0-6 15,-3 4-17-15,2 1-24 0,-2 3 12 0,3 3-25 16,0 3 7-16,1 4-42 0,1 1-19 16,2 3 6-16,3 1-3 0,1 0 3 0,7 0-2 0,0-1-22 15,4-1 8-15,6-1 17 0,0-2-6 16,8-2-3-16,3-2-1 0,2-2 0 0,3-2-3 15,2-4 21-15,1-3-24 0,0-4-9 0,3-7 15 16,-3 0 6-16,1-6-10 0,1-4 10 0,-1-4 3 16,-2-3-20-16,0-5 9 0,-3-2 20 0,-5-3-28 15,-1-4 15-15,-6-5 4 0,-1-2-13 0,-4-1 13 16,-4-2-6-16,-4 1 9 0,0 4-4 0,-7 3 17 16,-3 4-4-16,-4 5-14 0,-4 5-7 0,-2 6-16 15,-6 5 2-15,-2 2 20 0,-4 6-44 16,-1 0-61-16,-2 4-69 0,-2 3-136 0,1 2-175 0,0-2-231 15,0 4-355-15,0 1-436 0</inkml:trace>
  <inkml:trace contextRef="#ctx0" brushRef="#br1" timeOffset="63596.11">14530 14988 6401 0,'0'6'82'16,"0"-3"62"-16,0 2 24 0,0 2 9 0,-8 4-61 16,1 3-44-16,2 3-7 0,0 3-3 0,-1 4-11 15,0 3-10-15,0 1-8 0,0 2-13 0,1 1-12 16,1 1 1-16,1 0-13 0,2 1-5 15,1-4-18-15,0-3-29 0,0 1-52 0,3-5-40 16,2-1-63-16,0-4-67 0,-1-4-83 0,1-3-150 16,3-3-227-16,-2-4-233 0,0-3-369 0</inkml:trace>
  <inkml:trace contextRef="#ctx0" brushRef="#br1" timeOffset="63996.42">14789 15011 5971 0,'-3'0'56'16,"-1"0"85"-16,2 0 45 0,0 4 35 0,-3 1-11 16,1 4-72-16,-1 2-36 0,0 3-34 0,-1 1-32 15,-1 4 18-15,-2 5 5 0,3-1-19 0,1 1-8 16,0 3-19-16,1 0-24 0,4-2 21 0,0-1 0 15,0 0-16-15,7-2 8 0,2-3 1 0,1-2 3 16,3-3 7-16,2-3-12 0,1-3-3 0,2-2-8 16,0-6-3-16,1 0 4 0,1 0 7 0,-2-9-20 15,0-2-5-15,-2-2 23 0,1-3-14 0,-4 0 27 16,-1-3 15-16,-2-1-20 0,-4-5 1 16,-2-3-15-16,-4 0-12 0,0-2 10 0,0 0 1 0,-7 0 9 15,-1 1 19-15,-4 1-8 0,2 6-2 16,0 4-5-16,-3 5-5 0,1 3-1 0,-1 4 10 15,0 6 3-15,1 0-16 0,-1 0-11 0,1 6-33 16,2 3-48-16,0 1-39 0,1 0-84 0,4 2-36 16,0 3-88-16,5-2-87 0,0 2-72 0,0 1-200 15,7 3-118-15,0-1-361 0</inkml:trace>
  <inkml:trace contextRef="#ctx0" brushRef="#br1" timeOffset="64195.89">15213 15244 6501 0,'-3'0'74'0,"0"0"70"0,1 0 14 0,-1 9 18 16,0 0-68-16,0 5-56 0,-1 1-23 0,1 2-24 16,-2 1-12-16,1 0-13 0,1 1 6 0,-2 1-37 15,2-3-53-15,0-1-69 0,-1-3-93 0,2-1-74 16,1-3-87-16,1-1-91 0,0-4-181 0,0-1-162 15,3-3-287-15,2 0 26 0</inkml:trace>
  <inkml:trace contextRef="#ctx0" brushRef="#br1" timeOffset="64596.5">15560 14996 5667 0,'-12'-2'124'0,"1"-1"61"0,0 3 34 16,0 0 37-16,0 0-106 0,-1 6-19 0,-1 2-27 15,2 2-17-15,-1 2-8 0,2 2-26 0,-2 4-3 16,1 3-10-16,2 1-8 0,-1 2-9 16,2 0-15-16,3 1-4 0,2 1-3 0,3-1-1 15,0-1 9-15,5-3-15 0,2-1 0 0,3-3 8 16,1 0-16-16,2-5-21 0,2 0 6 0,-1-4-25 15,2-4-7-15,-1-4 36 0,1 0-13 0,2 0 19 16,-2-10 7-16,2-1-7 0,-3-3 18 0,2-1-10 16,-3-5 23-16,0-2-12 0,-1-4 13 0,-3-4-9 15,-2-1-2-15,-3-4-2 0,-2 1-13 0,-3 1 11 16,0-1 14-16,-6 3 27 0,-2 4 6 0,-1 4-6 16,-1 5-15-16,-2 4-11 0,0 5 2 0,-2 3-6 15,-1 6-17-15,2 0 5 0,-2 0-18 0,1 6 24 16,1 3-11-16,2-1-58 0,2 3-58 0,1 2-100 15,3-2-70-15,5 4-53 0,0-1-88 16,0 1-149-16,4 2-128 0,5-2-193 0,0 2-273 16</inkml:trace>
  <inkml:trace contextRef="#ctx0" brushRef="#br1" timeOffset="64996.57">16006 14945 5299 0,'-10'-5'97'15,"3"2"69"-15,-3 2 47 0,2 1 47 0,-1 0-47 0,-2 0-35 16,2 4-11-16,0 1-2 0,-1 5-34 16,-1 1-4-16,1 2-3 0,-2 4-26 0,0 3-16 15,2 1-19-15,0 7-23 0,1 0-27 0,1 1-6 16,4-1 2-16,4 2-27 0,0-2 24 0,0 0 8 15,9-3-19-15,1-2 22 0,3-3-28 0,1-1 5 16,4-5 1-16,-1-2-16 0,3-4 23 0,-1-4-28 16,0-4-1-16,1 0 2 0,-2-7-14 0,-1-4 19 15,1-3 19-15,-3-2 2 0,0-3 1 16,-2-3 4-16,-2-2-5 0,-1-4 1 0,-4-2 5 0,-1-2-2 16,-5-1-22-16,0-2 8 0,0 2 4 15,-4 2 0-15,0 4 16 0,-3 3 12 0,-1 5 2 16,0 4-13-16,0 4-15 0,-2 4 1 0,-1 4-14 15,2 3 13-15,-1 0 8 0,-2 0-27 0,3 7-31 16,1-1-67-16,0 3-45 0,1-1-78 0,2 1-23 16,3 1-56-16,2 0-35 0,0-1-72 0,5 1-136 15,0 0-65-15,2 0-162 0,4 1-221 0,2-3 66 16</inkml:trace>
  <inkml:trace contextRef="#ctx0" brushRef="#br1" timeOffset="65362.9">16472 14950 5884 0,'-10'-7'87'15,"2"1"56"-15,-1 2 69 0,-1 1 42 0,0 3-73 16,0 0-24-16,-2 0-50 0,0 8-15 0,1-1-1 16,0 5-11-16,1 2-11 0,0 1-11 0,2 4 12 15,2 3 0-15,1 5-10 0,2 1-21 16,1 1-8-16,2 1-28 0,0-1 7 0,7 2-14 0,1-2-3 15,3-1-8-15,0-2 10 0,5-2 5 0,2-3-20 16,4-3 32-16,0-3-12 0,1-4 7 0,1-4 13 16,2-7-16-16,-1 0-22 0,1-4 26 0,0-6-23 15,-3-2 3-15,1-5 18 0,-2-3-6 16,-1-3 10-16,-1-6-3 0,-3-3-2 0,-4-1-12 16,-1-5-3-16,-4-1 12 0,-2-2 2 0,-2-1-8 15,-4 0 21-15,0 3-6 0,-4 5 6 0,-2 3 15 16,-5 5-25-16,-1 6-8 0,-5 5-6 0,-3 5-12 15,-3 4 24-15,-5 6 7 0,-1 0-16 0,-1 0 3 16,-2 8-47-16,0 2-53 0,0 1-31 0,1 4-82 16,2-1-75-16,0 2-107 0,2 1-169 0,0 2-297 15,0 1-371-15,4 0-190 0</inkml:trace>
  <inkml:trace contextRef="#ctx0" brushRef="#br1" timeOffset="65962.81">15707 16254 6359 0,'-5'0'59'0,"2"5"85"15,1 1 26-15,-3 1 36 0,0 4-47 0,-1 6-55 16,-3 0-22-16,2 5-21 0,-3 2 3 0,0 5-10 16,-2 0-1-16,3 4-21 0,-3 0-21 15,3 2-10-15,0-2-6 0,1 0 9 0,1-1 5 16,1 0-14-16,3-4-30 0,0-3-27 0,1 0-47 15,2-5-64-15,0-3-69 0,0-3-85 0,4-4-131 16,1-3-143-16,0-7-199 0,2 0-294 0,1 0-200 16</inkml:trace>
  <inkml:trace contextRef="#ctx0" brushRef="#br1" timeOffset="66346.95">15888 16467 6170 0,'-5'0'50'0,"1"0"87"0,1 0 48 15,-4 7 15-15,0-2-7 0,-2 5-57 0,0 0-41 16,-1 3-24-16,0 1-28 0,1 2-36 0,0 1 10 16,2 2-21-16,4-2 0 0,3 1 20 0,0-1-33 15,9-2 29-15,1-1-22 0,1-1 6 0,3-2-1 16,2-4 2-16,1 0 20 0,0-3-29 0,2-4 18 15,1 0-12-15,-2-5-21 0,2-3-17 0,0 0-11 16,-1-4-9-16,0 0 19 0,0-4 21 0,-3-1 18 16,-1-4 4-16,-2 0 11 0,-4-4-2 0,-1-1-6 15,-4 0 15-15,-4-4-22 0,0 4 8 16,-4-1 3-16,-2 4 28 0,-1 2 9 0,-2 2 6 16,-2 6 0-16,1 2-34 0,-2 4-14 0,-1 2 9 15,-1 5-9-15,0 0-4 0,1 0 16 0,0 5-24 16,-1 3 5-16,2 0-40 0,1 0-33 0,1 2-47 15,2-2-78-15,0 1-27 0,3 1-78 0,0 2-73 16,5-1-106-16,0-1-195 0,0 5-151 0,5-3-299 16,0 2 10-16</inkml:trace>
  <inkml:trace contextRef="#ctx0" brushRef="#br1" timeOffset="66580.24">16373 16533 6724 0,'2'-1'48'0,"3"1"50"0,-2 0 47 0,0 0 8 16,0 8-33-16,0-1-45 0,0 3-49 0,0 2-10 16,-1 2-2-16,-1 2-17 0,-1 2 22 15,0 1-13-15,0 1 0 0,-6 1-14 0,0 1-55 0,-1-2-30 16,-1-1-63-16,0-2-71 0,1-1-46 15,0-3-105-15,0-3-131 0,2-1-195 0,1-1-291 16,0-4-337-16</inkml:trace>
  <inkml:trace contextRef="#ctx0" brushRef="#br1" timeOffset="67012.93">16797 16247 6264 0,'-16'0'66'16,"1"0"47"-16,1 4 71 0,-2 1 21 0,0 4-60 15,0 0-19-15,1 4-56 0,1 2-9 0,2 3 17 16,0 1-22-16,2 0-21 0,3 5-4 0,2 0-21 15,3 1-6-15,2-1 16 0,4 0-18 0,2 1-13 16,2-1 13-16,5-3-16 0,0 0 5 0,3-3-8 16,2-3-32-16,1-1-28 0,2-4-23 0,-2-2-7 15,3-3-4-15,0-5 12 0,0 0 0 16,0-4-4-16,-1-3 20 0,1-3 15 0,-3-2 32 16,1-3 15-16,-2-2 9 0,-3-2-1 0,-3-2-8 15,-1-3 32-15,-4-1 8 0,-1-3 1 0,-4-1 16 16,-2 0 2-16,0 2-11 0,-6-1 44 0,-1 5-7 15,0 3-17-15,-2 2 8 0,-1 4-41 0,-1 4-16 16,-2 2-6-16,1 3 8 0,-2 2 6 0,2 3 12 16,0 0-13-16,1 0-56 0,1 4-76 0,0 0-57 15,3 0-89-15,2 3-19 0,1-1-56 0,2 1-125 16,2 1-134-16,0 1-169 0,4 0-244 0,3 1-36 16</inkml:trace>
  <inkml:trace contextRef="#ctx0" brushRef="#br1" timeOffset="67412.93">17334 16233 5964 0,'-9'-6'47'0,"-1"2"87"0,1 1 40 15,-1 3 56-15,-3 0-14 0,2 0-63 0,-2 5 5 16,-2 2-41-16,2-1-27 0,-1 4-17 0,-1 1-31 15,1 2 13-15,2 3-13 0,-1 3 9 0,4 1-24 16,-1 1-17-16,3 1 14 0,0 1-19 0,4 0 4 16,3 0-15-16,0 0 3 0,5-1 14 0,2-2 2 15,3-1-10-15,3-2-13 0,3-2-41 16,2-1-17-16,1-4 11 0,0-3-20 0,1-2-5 0,3-1 7 16,0-4-31-16,-2 0 24 0,-1-8 28 15,1 0-1-15,-2-3 21 0,-1-3-12 0,-2 0 2 16,-3-3 17-16,0-3 31 0,-4-4-5 0,-1 0-1 15,-3-3 8-15,-1 0-9 0,-4-1 13 0,0 0 12 16,0 2 3-16,-7 2-2 0,0 2-23 0,-2 4 18 16,-2 4-31-16,-1 1 14 0,-1 5 20 0,1 3-23 15,-1 2 9-15,1 2-14 0,1 1-3 0,1 0-43 16,1 0-34-16,2 4-46 0,1 1-57 16,1 0-59-16,-1-1-64 0,4 2-106 0,2 0-219 15,0 1-101-15,0 1-243 0,6 1-178 0</inkml:trace>
  <inkml:trace contextRef="#ctx0" brushRef="#br1" timeOffset="67813.64">17742 16233 5856 0,'-3'-6'97'15,"1"2"64"-15,1 1 51 0,-3 0 33 0,2 3-60 0,-3 0-20 16,0 0-28-16,-1 6-11 0,-3 3-29 16,2 1-37-16,-2 2-2 0,0 3-24 0,1 2 13 15,0 4-2-15,3 1-5 0,0 2-14 0,2 1-19 16,1 1-1-16,2 1-16 0,0-3 8 0,8 0 10 16,1 0-5-16,0-4 6 0,4-1-9 0,1-2 3 15,2-4-4-15,1-2-4 0,1-2 19 0,0-3-22 16,3-6 14-16,0 0-22 0,-2 0-2 0,2-6 19 15,-1-3 0-15,-1-3 16 0,0-2-11 0,1-2 0 16,-3-3-4-16,-2-5 3 0,-1-2 0 16,-3-4 7-16,-2-3-6 0,-4-1 33 0,-2-3 9 0,-3 1 1 15,0 3 21-15,-6 1-43 0,-3 3 13 16,-3 3-18-16,-1 6-13 0,-4 5 10 0,-3 2-17 16,-4 4-2-16,-1 4-7 0,-2 5 9 0,-1 0-35 15,-1 0-39-15,0 4-44 0,2 3-57 0,-1 0-65 16,2 3-113-16,0 0-145 0,3 2-254 0,0 4-313 15,2 1-419-15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FE0C1-3E3E-4346-9E9B-F6FC4A93FF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68C8240-9FB6-49CA-89C5-F1E9732702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620157-FB0D-46AB-9DD9-E192393B2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41C3F-0C35-4EC7-A44A-42E6D395B74E}" type="datetimeFigureOut">
              <a:rPr lang="en-SG" smtClean="0"/>
              <a:t>23/9/2024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043306-7FC9-41A7-A6D8-53876BFC72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FB0B04-1892-42D0-B9B4-AAC685130C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3F8D6-4231-4728-B3C1-579D5E3C7C2F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055765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3EB4C-9CCF-4417-8FF1-76DC2E9C23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95ADE24-4352-4C27-99C8-766EB22CCA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80E455-70E4-4C65-AD82-A8D085EB00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41C3F-0C35-4EC7-A44A-42E6D395B74E}" type="datetimeFigureOut">
              <a:rPr lang="en-SG" smtClean="0"/>
              <a:t>23/9/2024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FC7EF0-BCE7-47C8-B5CE-EEDCD12721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C48B17-033C-4F66-9035-8F0A85D5DF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3F8D6-4231-4728-B3C1-579D5E3C7C2F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0035440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009861B-101B-48B1-8FB3-322953B1BE6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F07FE7-3205-4640-A2E2-98EBCEC3C4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82210A-72A8-4B15-AF84-BEA17AB28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41C3F-0C35-4EC7-A44A-42E6D395B74E}" type="datetimeFigureOut">
              <a:rPr lang="en-SG" smtClean="0"/>
              <a:t>23/9/2024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2568CE-563D-447B-8841-D6D86E3CBC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16452B-F553-433E-93E7-BC6A3D0BE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3F8D6-4231-4728-B3C1-579D5E3C7C2F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4689296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F2D42B-13A9-4B2B-8766-5F9C6F01C1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A61EE5-BB50-4740-96E0-85D2A2A01E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BA050E-77BC-4F93-A8CE-38224056CD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41C3F-0C35-4EC7-A44A-42E6D395B74E}" type="datetimeFigureOut">
              <a:rPr lang="en-SG" smtClean="0"/>
              <a:t>23/9/2024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B43105-6122-43BA-B950-28F78F7A02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A565FD-F853-48E8-8F35-912F3F8ABD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3F8D6-4231-4728-B3C1-579D5E3C7C2F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6766410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CE5961-D54B-406D-9E88-DD82872C8F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E35E36-D227-4923-A35B-48CE0732FE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43B0BA-907D-4DF6-9847-0CA25EF689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41C3F-0C35-4EC7-A44A-42E6D395B74E}" type="datetimeFigureOut">
              <a:rPr lang="en-SG" smtClean="0"/>
              <a:t>23/9/2024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9B25FC-3B14-4C52-A3C3-4F389A11E5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D86D66-C869-40D4-B349-3C9B47A45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3F8D6-4231-4728-B3C1-579D5E3C7C2F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3904920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FBEC55-4D93-467D-905E-D303EEA90C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27157F-BE14-4632-9C43-C09C4B416CB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A23F45-460C-459A-A580-8405B6E4F5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55BCC8-17EA-4058-9907-10F4163A8A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41C3F-0C35-4EC7-A44A-42E6D395B74E}" type="datetimeFigureOut">
              <a:rPr lang="en-SG" smtClean="0"/>
              <a:t>23/9/2024</a:t>
            </a:fld>
            <a:endParaRPr lang="en-S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4767C2-1B58-454A-B38C-011EE58D87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6F2977-9E8B-43F3-B00E-2C94AA1ED1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3F8D6-4231-4728-B3C1-579D5E3C7C2F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06476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37ED70-B9E4-455F-833F-3DAA72A2A2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1C2BF3-CE97-418B-AA45-79386DE656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87BA3F-CC12-46D2-8B1B-5B7FF9894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47476B9-233E-49A6-8B48-DBAD2DFE30A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DEF4169-C88B-466A-89BA-0BB6DE0CEA2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4C5327F-87E3-4CA1-B93E-E9193B8120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41C3F-0C35-4EC7-A44A-42E6D395B74E}" type="datetimeFigureOut">
              <a:rPr lang="en-SG" smtClean="0"/>
              <a:t>23/9/2024</a:t>
            </a:fld>
            <a:endParaRPr lang="en-S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8E3200-F62E-43C3-8DB7-11715EFB3C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B4538-1C7C-44FB-9CD2-EC268934BC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3F8D6-4231-4728-B3C1-579D5E3C7C2F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820165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1FEC5B-3737-4190-BE9F-4FF3579BCB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11BA730-D52F-4C8B-93B6-90D9A347BB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41C3F-0C35-4EC7-A44A-42E6D395B74E}" type="datetimeFigureOut">
              <a:rPr lang="en-SG" smtClean="0"/>
              <a:t>23/9/2024</a:t>
            </a:fld>
            <a:endParaRPr lang="en-S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2062C9A-DC59-4A85-9DE3-6F619655E4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56DE7F-0648-4561-BFBA-B356CB8E2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3F8D6-4231-4728-B3C1-579D5E3C7C2F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1102763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24F5AC2-2D8D-4EE6-A183-C6D3EB6883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41C3F-0C35-4EC7-A44A-42E6D395B74E}" type="datetimeFigureOut">
              <a:rPr lang="en-SG" smtClean="0"/>
              <a:t>23/9/2024</a:t>
            </a:fld>
            <a:endParaRPr lang="en-S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FF5A077-B4C1-4349-9995-6A2597B34E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3129BB-7F69-4B8D-BE0C-B5233A040A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3F8D6-4231-4728-B3C1-579D5E3C7C2F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780044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D5ABBA-CD2B-4777-8A01-67389E43A0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741F12-1EB9-4BB7-A22B-30A1C1C722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A1777A9-5211-4A4E-8C76-ACCE23B815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624038-D85C-4F96-BCB9-604F717215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41C3F-0C35-4EC7-A44A-42E6D395B74E}" type="datetimeFigureOut">
              <a:rPr lang="en-SG" smtClean="0"/>
              <a:t>23/9/2024</a:t>
            </a:fld>
            <a:endParaRPr lang="en-S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46CFC3-419D-40CB-BB31-EDAFEBBE43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8D119C-DB30-4A6A-8605-F22315E6EE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3F8D6-4231-4728-B3C1-579D5E3C7C2F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3430118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E08E7C-1EB1-4E7E-8A53-4EE3D6B5C4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905B120-08A1-4A79-BBB6-C09834011A8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S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3244EE-F271-4030-BE41-976133B7E3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106F59-1496-4D82-825B-264924576C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41C3F-0C35-4EC7-A44A-42E6D395B74E}" type="datetimeFigureOut">
              <a:rPr lang="en-SG" smtClean="0"/>
              <a:t>23/9/2024</a:t>
            </a:fld>
            <a:endParaRPr lang="en-S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2243217-D784-442E-98D8-713BDE5884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AD98BE-83EB-4090-8FE5-D2C693C258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3F8D6-4231-4728-B3C1-579D5E3C7C2F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037805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3F43C94-83E2-4A9E-88CE-BA231FD9F3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698502-1CDF-4E9E-8810-4C8109FA3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1026F9-4865-4148-9F26-048BDA510A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B41C3F-0C35-4EC7-A44A-42E6D395B74E}" type="datetimeFigureOut">
              <a:rPr lang="en-SG" smtClean="0"/>
              <a:t>23/9/2024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3BB225-41F6-47EE-A203-8C8E1A7E8C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97ACCE-5767-48AC-98D0-AD56608C75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33F8D6-4231-4728-B3C1-579D5E3C7C2F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205152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A4B384E-7104-4A05-996F-6DC15F7C1E69}"/>
              </a:ext>
            </a:extLst>
          </p:cNvPr>
          <p:cNvSpPr txBox="1"/>
          <p:nvPr/>
        </p:nvSpPr>
        <p:spPr>
          <a:xfrm>
            <a:off x="217308" y="198783"/>
            <a:ext cx="9131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SG" sz="18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Sample Question: </a:t>
            </a:r>
            <a:r>
              <a:rPr kumimoji="0" lang="en-SG" sz="1800" b="1" i="0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Thanos</a:t>
            </a:r>
            <a:r>
              <a:rPr kumimoji="0" lang="en-SG" sz="18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Limited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0B97790-F4CF-4B89-8FCF-1FD4F8F1009E}"/>
              </a:ext>
            </a:extLst>
          </p:cNvPr>
          <p:cNvSpPr txBox="1"/>
          <p:nvPr/>
        </p:nvSpPr>
        <p:spPr>
          <a:xfrm>
            <a:off x="530578" y="786178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Insurance for January 2029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    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$1,400 </a:t>
            </a:r>
            <a:endParaRPr kumimoji="0" lang="en-SG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25141DD-9642-470D-B5F5-1D7990CDE492}"/>
              </a:ext>
            </a:extLst>
          </p:cNvPr>
          <p:cNvSpPr txBox="1"/>
          <p:nvPr/>
        </p:nvSpPr>
        <p:spPr>
          <a:xfrm>
            <a:off x="530578" y="4635689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Irrecoverable debts to be written off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  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$1,200 </a:t>
            </a:r>
            <a:endParaRPr kumimoji="0" lang="en-SG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CA801613-A1BC-C532-D6C1-7D6AD9097CA3}"/>
                  </a:ext>
                </a:extLst>
              </p14:cNvPr>
              <p14:cNvContentPartPr/>
              <p14:nvPr/>
            </p14:nvContentPartPr>
            <p14:xfrm>
              <a:off x="603000" y="1002240"/>
              <a:ext cx="11345760" cy="5058360"/>
            </p14:xfrm>
          </p:contentPart>
        </mc:Choice>
        <mc:Fallback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CA801613-A1BC-C532-D6C1-7D6AD9097CA3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93640" y="992880"/>
                <a:ext cx="11364480" cy="5077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786023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305FC38-0590-4CFD-9CEF-DE67588990F8}"/>
              </a:ext>
            </a:extLst>
          </p:cNvPr>
          <p:cNvSpPr txBox="1"/>
          <p:nvPr/>
        </p:nvSpPr>
        <p:spPr>
          <a:xfrm>
            <a:off x="485422" y="797467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Rental owing as at 31 December 2028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     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$3,000 </a:t>
            </a:r>
            <a:endParaRPr kumimoji="0" lang="en-SG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AD4A86D-48B9-421D-8B7B-5014C21F1A7E}"/>
              </a:ext>
            </a:extLst>
          </p:cNvPr>
          <p:cNvSpPr txBox="1"/>
          <p:nvPr/>
        </p:nvSpPr>
        <p:spPr>
          <a:xfrm>
            <a:off x="217308" y="198783"/>
            <a:ext cx="9131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SG" sz="18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Sample Question: </a:t>
            </a:r>
            <a:r>
              <a:rPr kumimoji="0" lang="en-SG" sz="1800" b="1" i="0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Thanos</a:t>
            </a:r>
            <a:r>
              <a:rPr kumimoji="0" lang="en-SG" sz="18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Limited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8E00BB3-12B9-4E39-B84B-1B875B869478}"/>
              </a:ext>
            </a:extLst>
          </p:cNvPr>
          <p:cNvSpPr txBox="1"/>
          <p:nvPr/>
        </p:nvSpPr>
        <p:spPr>
          <a:xfrm>
            <a:off x="485422" y="2838313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Depreciation for the year - Building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           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$10,000 </a:t>
            </a:r>
            <a:endParaRPr kumimoji="0" lang="en-SG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661ADBE-E1A3-4B6A-AD10-C10C3A1AAB63}"/>
              </a:ext>
            </a:extLst>
          </p:cNvPr>
          <p:cNvSpPr txBox="1"/>
          <p:nvPr/>
        </p:nvSpPr>
        <p:spPr>
          <a:xfrm>
            <a:off x="485422" y="4879159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Depreciation for the year - Equipment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20% on cost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endParaRPr kumimoji="0" lang="en-SG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8BB1CE07-A1E4-4E94-EE79-0D2B056078DB}"/>
                  </a:ext>
                </a:extLst>
              </p14:cNvPr>
              <p14:cNvContentPartPr/>
              <p14:nvPr/>
            </p14:nvContentPartPr>
            <p14:xfrm>
              <a:off x="1040760" y="511560"/>
              <a:ext cx="8010360" cy="5819760"/>
            </p14:xfrm>
          </p:contentPart>
        </mc:Choice>
        <mc:Fallback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8BB1CE07-A1E4-4E94-EE79-0D2B056078DB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031400" y="502200"/>
                <a:ext cx="8029080" cy="5838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2540438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</Words>
  <Application>Microsoft Office PowerPoint</Application>
  <PresentationFormat>Widescreen</PresentationFormat>
  <Paragraphs>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1_Office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Office 365 Lifetime</dc:creator>
  <cp:lastModifiedBy>Office 365 Lifetime</cp:lastModifiedBy>
  <cp:revision>1</cp:revision>
  <dcterms:created xsi:type="dcterms:W3CDTF">2024-09-23T14:23:22Z</dcterms:created>
  <dcterms:modified xsi:type="dcterms:W3CDTF">2024-09-23T14:23:37Z</dcterms:modified>
</cp:coreProperties>
</file>