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 십일년 어느 달 초하루에 주님께서 나에게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군마들이 많아서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그들의 먼지에 묻힐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마치 무너진 성읍 안으로 들어오듯이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모든 성문 안으로 들어오면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기병과 병거의 바퀴 소리에 네 모든 성벽이 진동할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8527773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말발굽으로 네 거리를 짓밟을 것이고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칼로 네 백성을 죽일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튼튼한 돌기둥들도 땅바닥에 쓰러뜨릴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4887170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군인들이 너에게 와서 재산을 강탈하고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상품들을 약탈하고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성벽들을 허물고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마음에 드는 집들을 무너뜨리고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모든 석재와 목재와 흙덩이까지도 바다 속으로 집어 던질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8585686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모든 노랫소리를 그치게 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수금 소리가 다시는 들리지 않게 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6627698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너를 맨바위로 만들겠고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그물이나 말리는 곳이 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다시는 아무도 너를 새로 짓지 못할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한 말이니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그대로 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 주 하나님의 말이다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4654879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 주 하나님이 두로를 두고 말한다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쓰러지는 소리가 들리고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한가운데서 부상 당한 자들이 신음하고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놀라운 살육이 저질러질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섬들이 진동하지 않을 수 있겠느냐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1453535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때에는 해변 주민의 왕들이 그들의 왕좌에서 내려오고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그들의 왕복을 벗고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수 놓은 옷들도 벗어 버릴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두려움에 사로잡혀 땅바닥에 앉아서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때도 없이 떨며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 때문에 놀랄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3176543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너를 두고 애가를 지어 부를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 항해자들이 머물던 성읍아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어쩌다가 이렇게 망하였느냐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그렇게도 이름을 날리던 성읍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바다에서 세력을 떨치던 그 성읍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주민과 그 성읍이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온 육지를 떨게 하지 않았던가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4189327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오늘 네가 쓰러지니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섬들이 떨고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바다에 있는 섬들이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종말을 지켜 보며 놀라고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1682365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 주 하나님이 말한다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너를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사람이 살지 않는 성읍처럼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황폐한 성읍으로 만들고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깊은 물결을 네 위로 끌어올려서 많은 물이 너를 덮어 버리게 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379276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26:2.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두로가 예루살렘을 두고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뭇 백성의 관문이 부서지고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성의 모든 문이 활짝 열렸구나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예루살렘이 황무지가 되었으니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이제는 내가 번영하게 되었다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고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7500450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구덩이로 내려가는 사람들과 함께 내려가 옛날에 죽은 사람들에게로 가게 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내가 너를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구덩이로 내려간 사람들과 함께 저 아래 깊은 땅 속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태고적부터 황폐하여진 곳으로 들어가서 살게 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다시는 이전 상태로 회복되거나 사람들이 사는 땅에서 한 모퉁이를 차지하지 못하게 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0117631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너를 완전히 멸망시켜서 없애 버리겠다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사람들이 너를 찾아도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다시는 영원히 만날 수 없을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 주 하나님의 말이다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811826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그러므로 나 주 하나님이 말한다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두로야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너를 쳐서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바다가 물결을 치며 파도를 일으키듯이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 민족들이 밀려와서 너를 치게 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694542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두로의 성벽을 무너뜨리고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곳의 망대들을 허물어뜨릴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 곳에서 먼지를 말끔히 씻어 내고 맨바위만 드러나도록 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832648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그러면 두로가 바다 가운데서 그물이나 말리는 곳이 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한 말이니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그대로 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 주 하나님의 말이다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두로가 여러 민족에게 약탈을 당할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966155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해변에 있는 두로의 성읍들도 칼에 죽을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때에야 그들이 비로소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주인 줄 알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377052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 주 하나님이 말한다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왕들 가운데 으뜸가는 왕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바빌로니아 왕 느부갓네살을 북쪽에서 데려다가 두로를 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말과 병거와 기병과 군대와 많은 백성을 이끌고 올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091103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땅에 자리잡고 있는 네 딸 성읍들을 그가 칼로 죽일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너를 치려고 높은 사다리를 세운다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너를 공격하려고 흙 언덕을 쌓고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방패를 갖춘다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6982403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쇠망치로 네 성벽을 허물고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갖가지 허무는 연장으로 네 망대들을 부술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945060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688</Words>
  <Application>Microsoft Office PowerPoint</Application>
  <PresentationFormat>화면 슬라이드 쇼(16:9)</PresentationFormat>
  <Paragraphs>42</Paragraphs>
  <Slides>21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21</vt:i4>
      </vt:variant>
    </vt:vector>
  </HeadingPairs>
  <TitlesOfParts>
    <vt:vector size="26" baseType="lpstr">
      <vt:lpstr>나눔스퀘어 ExtraBold</vt:lpstr>
      <vt:lpstr>Aptos</vt:lpstr>
      <vt:lpstr>Aptos Display</vt:lpstr>
      <vt:lpstr>Arial</vt:lpstr>
      <vt:lpstr>Office 테마</vt:lpstr>
      <vt:lpstr>겔 26:1. 제 십일년 어느 달 초하루에 주님께서 나에게 말씀하셨다.</vt:lpstr>
      <vt:lpstr>겔 26:2. "사람아, 두로가 예루살렘을 두고 '아하, 뭇 백성의 관문이 부서지고, 성의 모든 문이 활짝 열렸구나. 예루살렘이 황무지가 되었으니, 이제는 내가 번영하게 되었다'고 말하였다.</vt:lpstr>
      <vt:lpstr>겔 26:3. 그러므로 나 주 하나님이 말한다. 두로야, 내가 너를 쳐서, 바다가 물결을 치며 파도를 일으키듯이, 여러 민족들이 밀려와서 너를 치게 하겠다.</vt:lpstr>
      <vt:lpstr>겔 26:4. 그들이 두로의 성벽을 무너뜨리고, 그 곳의 망대들을 허물어뜨릴 것이다. 내가 그 곳에서 먼지를 말끔히 씻어 내고 맨바위만 드러나도록 하겠다.</vt:lpstr>
      <vt:lpstr>겔 26:5. 그러면 두로가 바다 가운데서 그물이나 말리는 곳이 될 것이다. 내가 한 말이니, 그대로 될 것이다. 나 주 하나님의 말이다. 두로가 여러 민족에게 약탈을 당할 것이다.</vt:lpstr>
      <vt:lpstr>겔 26:6. 해변에 있는 두로의 성읍들도 칼에 죽을 것이다. 그 때에야 그들이 비로소, 내가 주인 줄 알 것이다.</vt:lpstr>
      <vt:lpstr>겔 26:7. 나 주 하나님이 말한다. 내가 왕들 가운데 으뜸가는 왕, 바빌로니아 왕 느부갓네살을 북쪽에서 데려다가 두로를 치겠다. 그가 말과 병거와 기병과 군대와 많은 백성을 이끌고 올 것이다.</vt:lpstr>
      <vt:lpstr>겔 26:8. 네 땅에 자리잡고 있는 네 딸 성읍들을 그가 칼로 죽일 것이다. 그가 너를 치려고 높은 사다리를 세운다. 너를 공격하려고 흙 언덕을 쌓고, 방패를 갖춘다.</vt:lpstr>
      <vt:lpstr>겔 26:9. 쇠망치로 네 성벽을 허물고, 갖가지 허무는 연장으로 네 망대들을 부술 것이다.</vt:lpstr>
      <vt:lpstr>겔 26:10. 그의 군마들이 많아서, 너는 그들의 먼지에 묻힐 것이다. 그가 마치 무너진 성읍 안으로 들어오듯이, 네 모든 성문 안으로 들어오면, 그의 기병과 병거의 바퀴 소리에 네 모든 성벽이 진동할 것이다.</vt:lpstr>
      <vt:lpstr>겔 26:11. 그가 말발굽으로 네 거리를 짓밟을 것이고, 칼로 네 백성을 죽일 것이며, 네 튼튼한 돌기둥들도 땅바닥에 쓰러뜨릴 것이다.</vt:lpstr>
      <vt:lpstr>겔 26:12. 그의 군인들이 너에게 와서 재산을 강탈하고, 상품들을 약탈하고, 성벽들을 허물고, 마음에 드는 집들을 무너뜨리고, 모든 석재와 목재와 흙덩이까지도 바다 속으로 집어 던질 것이다.</vt:lpstr>
      <vt:lpstr>겔 26:13. 내가, 네 모든 노랫소리를 그치게 하며, 네 수금 소리가 다시는 들리지 않게 하겠다.</vt:lpstr>
      <vt:lpstr>겔 26:14. 내가 너를 맨바위로 만들겠고, 너는 그물이나 말리는 곳이 되고, 다시는 아무도 너를 새로 짓지 못할 것이다. 내가 한 말이니, 그대로 될 것이다. 나 주 하나님의 말이다.</vt:lpstr>
      <vt:lpstr>겔 26:15. 나 주 하나님이 두로를 두고 말한다.네가 쓰러지는 소리가 들리고, 네 한가운데서 부상 당한 자들이 신음하고, 놀라운 살육이 저질러질 때에, 섬들이 진동하지 않을 수 있겠느냐?</vt:lpstr>
      <vt:lpstr>겔 26:16. 그 때에는 해변 주민의 왕들이 그들의 왕좌에서 내려오고, 그들의 왕복을 벗고, 수 놓은 옷들도 벗어 버릴 것이다. 그들은 두려움에 사로잡혀 땅바닥에 앉아서, 때도 없이 떨며, 너 때문에 놀랄 것이다.</vt:lpstr>
      <vt:lpstr>겔 26:17. 그들은 너를 두고 애가를 지어 부를 것이다. 너 항해자들이 머물던 성읍아, 네가 어쩌다가 이렇게 망하였느냐, 그렇게도 이름을 날리던 성읍, 바다에서 세력을 떨치던 그 성읍, 그 주민과 그 성읍이, 온 육지를 떨게 하지 않았던가!</vt:lpstr>
      <vt:lpstr>겔 26:18. 오늘 네가 쓰러지니, 섬들이 떨고 있다. 바다에 있는 섬들이, 네 종말을 지켜 보며 놀라고 있다.</vt:lpstr>
      <vt:lpstr>겔 26:19. 나 주 하나님이 말한다. 내가 너를, 사람이 살지 않는 성읍처럼, 황폐한 성읍으로 만들고, 깊은 물결을 네 위로 끌어올려서 많은 물이 너를 덮어 버리게 하고,</vt:lpstr>
      <vt:lpstr>겔 26:20. 너를, 구덩이로 내려가는 사람들과 함께 내려가 옛날에 죽은 사람들에게로 가게 하겠다. 그리고 내가 너를, 구덩이로 내려간 사람들과 함께 저 아래 깊은 땅 속, 태고적부터 황폐하여진 곳으로 들어가서 살게 하여, 네가 다시는 이전 상태로 회복되거나 사람들이 사는 땅에서 한 모퉁이를 차지하지 못하게 하겠다.</vt:lpstr>
      <vt:lpstr>겔 26:21. 내가 너를 완전히 멸망시켜서 없애 버리겠다. 사람들이 너를 찾아도, 다시는 영원히 만날 수 없을 것이다. 나 주 하나님의 말이다."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2024-10-24T04:25:52Z</dcterms:modified>
</cp:coreProperties>
</file>

<file path=docProps/thumbnail.jpeg>
</file>