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notesMasterIdLst>
    <p:notesMasterId r:id="rId19"/>
  </p:notes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6BDC00-3791-4CBA-8D55-F54C452F5BD4}" type="datetimeFigureOut">
              <a:rPr lang="ko-KR" altLang="en-US" smtClean="0"/>
              <a:t>2024-01-31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A8E14-D79A-489A-ACA2-25FDAB709C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57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F7EFAE-C2FE-406D-95F9-03DFD778E40F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375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726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224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040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37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09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02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679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0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279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34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220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7672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703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왕들 요담과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모레셋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미가에게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임한 여호와의 말씀 곧 사마리아와 예루살렘에 관한 묵시라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가드에 알리지 말며 도무지 울지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베들레아브라에서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티끌에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굴렀도다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주민아 너는 벗은 몸에 수치를 무릅쓰고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나갈지어다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사아난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주민은 나오지 못하고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벧에셀이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의지할 곳이 없게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마롯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주민이 근심 중에 복을 바라니 이는 재앙이 여호와께로 말미암아 예루살렘 성문에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주민아 너는 준마에 병거를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메울지어다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라기스는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 시온의 죄의 근본이니 이는 이스라엘의 허물이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보였음이니라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가드모레셋에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작별하는 예물을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악십의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집들이 이스라엘 왕들을 속이리라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마레사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주민아 내가 장차 너를 소유할 자로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영광이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아둘람까지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이를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네 기뻐하는 자식으로 인하여 네 머리털을 깎아 대머리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머리가 크게 벗어지게 하기를 독수리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그들이 사로잡혀 너를 떠났음이라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백성들아 너희는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땅과 거기에 있는 모든 것들아 자세히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여호와께서 너희에게 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증언하시되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주께서 성전에서 그리하실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그의 처소에서 나오시고 강림하사 땅의 높은 곳을 밟으실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아래에서 산들이 녹고 골짜기들이 갈라지기를 불 앞의 밀초 같고 비탈로 쏟아지는 물 같을 것이니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다 야곱의 허물로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말미암음이요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족속의 죄로 말미암음이라 야곱의 허물이 무엇이냐 사마리아가 아니냐 유다의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산당이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무엇이냐 예루살렘이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내가 사마리아를 들의 무더기 같게 하고 포도 심을 동산 같게 하며 또 그 돌들을 골짜기에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쏟아내리고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기초를 드러내며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새긴 우상들은 다 부서지고 그 음행의 값은 다 불살라지며 내가 그 목상들을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깨뜨리리니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기생의 값으로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모았은즉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그것이 기생의 값으로 돌아가리라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내가 애통하며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벌거벗은 몸으로 행하며 들개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타조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애통하리니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 상처는 고칠 수 없고 그것이 유다까지도 이르고 내 백성의 성문 곧 예루살렘에도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미쳤음이니라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미가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310</Words>
  <Application>Microsoft Office PowerPoint</Application>
  <PresentationFormat>와이드스크린</PresentationFormat>
  <Paragraphs>33</Paragraphs>
  <Slides>16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16</vt:i4>
      </vt:variant>
    </vt:vector>
  </HeadingPairs>
  <TitlesOfParts>
    <vt:vector size="23" baseType="lpstr">
      <vt:lpstr>나눔스퀘어 ExtraBold</vt:lpstr>
      <vt:lpstr>맑은 고딕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2024-01-31T01:38:30Z</dcterms:modified>
</cp:coreProperties>
</file>