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그리스도께서는 육신으로 고난을 받으셨습니다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여러분도 같은 마음으로 무장하십시오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육신으로 고난을 받은 사람은 이미 죄와 인연을 끊은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사람은 은사를 받은 대로 하나님의 여러 가지 은혜를 맡은 선한 관리인으로서 서로 봉사하십시오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7824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말을 하는 사람은 하나님의 말씀을 전파하는 사람답게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봉사하는 사람은 하나님께서 주시는 힘으로 봉사하는 사람답게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그리하면 하나님이 모든 일에 예수 그리스도로 말미암아 영광을 받으실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영광과 권세가 영원무궁하도록 그에게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0625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사랑하는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여러분을 시험하려고 시련의 불길이 여러분 가운데 일어나더라도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이상한 일이나 생긴 것처럼 놀라지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9472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그만큼 여러분은 그리스도의 고난에 동참하는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기뻐하십시오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그의 영광이 나타날 때에 여러분은 또한 기뻐 뛰며 즐거워하게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1107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그리스도의 이름으로 모욕을 당하면 복이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영광의 영 곧 하나님의 영이 여러분 위에 머물러 계시기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4460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가운데에 아무도 살인자나 도둑이나 악을 행하는 자나 남의 일을 간섭하는 자로서 고난을 당하는 일이 없도록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1692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그리스도인으로서 고난을 당하면 부끄러워하지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도리어 그 이름으로 하나님께 영광을 돌리십시오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0649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집에서부터 심판을 시작할 때가 되었기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심판이 우리에게서 먼저 시작되면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복음에 순종하지 않는 자들의 마지막이 어떠하겠습니까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7933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의인도 겨우 구원을 받으면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경건하지 않은 자와 죄인은 어떻게 되겠습니까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8078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하나님의 뜻을 따라 고난을 받는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선한 일을 하면서 자기의 영혼을 신실하신 조물주께 맡기십시오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219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육신으로 살아갈 남은 때를 인간의 욕정대로 살지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뜻대로 살아야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6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지난날에 이방 사람들이 하고 싶어하는 일을 하였으니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방탕과 정욕과 술 취함과 환락과 연회와 가증스러운 우상숭배에 빠져 살아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지나간 때로 충분합니다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717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여러분이 자기들과 함께 그런 지나친 방종에 빠지지 않는 것을 이상히 여기면서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여러분을 비방합니다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2318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산 사람과 죽은 사람을 심판하실 분에게 사실을 죄다 아뢰어야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946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사람들에게도 복음이 전해진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육신으로는 모든 사람이 심판받는 대로 심판을 받으나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영으로는 하나님을 따라 살게 하려는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344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만물의 마지막이 가까이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정신을 차리고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삼가 조심하여 기도하십시오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9873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무엇보다도 먼저 서로 뜨겁게 사랑하십시오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사랑은 허다한 죄를 덮어 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277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불평 없이 서로 따뜻하게 대접하십시오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4488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453</Words>
  <Application>Microsoft Office PowerPoint</Application>
  <PresentationFormat>화면 슬라이드 쇼(16:9)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나눔스퀘어 ExtraBold</vt:lpstr>
      <vt:lpstr>Aptos</vt:lpstr>
      <vt:lpstr>Aptos Display</vt:lpstr>
      <vt:lpstr>Arial</vt:lpstr>
      <vt:lpstr>Office 테마</vt:lpstr>
      <vt:lpstr>벧전 4:1. 그리스도께서는 육신으로 고난을 받으셨습니다. 여러분도 같은 마음으로 무장하십시오. 육신으로 고난을 받은 사람은 이미 죄와 인연을 끊은 것입니다.</vt:lpstr>
      <vt:lpstr>벧전 4:2. 이제부터는, 육신으로 살아갈 남은 때를 인간의 욕정대로 살지 말고, 하나님의 뜻대로 살아야 합니다.</vt:lpstr>
      <vt:lpstr>벧전 4:3. 여러분은 지난날에 이방 사람들이 하고 싶어하는 일을 하였으니, 곧 방탕과 정욕과 술 취함과 환락과 연회와 가증스러운 우상숭배에 빠져 살아 왔습니다. 그것은 지나간 때로 충분합니다.</vt:lpstr>
      <vt:lpstr>벧전 4:4. 그들은 여러분이 자기들과 함께 그런 지나친 방종에 빠지지 않는 것을 이상히 여기면서, 여러분을 비방합니다.</vt:lpstr>
      <vt:lpstr>벧전 4:5. 그들은 산 사람과 죽은 사람을 심판하실 분에게 사실을 죄다 아뢰어야 합니다.</vt:lpstr>
      <vt:lpstr>벧전 4:6. 죽은 사람들에게도 복음이 전해진 것은, 그들이 육신으로는 모든 사람이 심판받는 대로 심판을 받으나, 영으로는 하나님을 따라 살게 하려는 것입니다.</vt:lpstr>
      <vt:lpstr>벧전 4:7. 만물의 마지막이 가까이 왔습니다. 그러므로 정신을 차리고, 삼가 조심하여 기도하십시오.</vt:lpstr>
      <vt:lpstr>벧전 4:8. 무엇보다도 먼저 서로 뜨겁게 사랑하십시오. 사랑은 허다한 죄를 덮어 줍니다.</vt:lpstr>
      <vt:lpstr>벧전 4:9. 불평 없이 서로 따뜻하게 대접하십시오.</vt:lpstr>
      <vt:lpstr>벧전 4:10. 각 사람은 은사를 받은 대로 하나님의 여러 가지 은혜를 맡은 선한 관리인으로서 서로 봉사하십시오.</vt:lpstr>
      <vt:lpstr>벧전 4:11. 말을 하는 사람은 하나님의 말씀을 전파하는 사람답게 하고, 봉사하는 사람은 하나님께서 주시는 힘으로 봉사하는 사람답게 하십시오. 그리하면 하나님이 모든 일에 예수 그리스도로 말미암아 영광을 받으실 것입니다. 영광과 권세가 영원무궁하도록 그에게 있습니다. 아멘.</vt:lpstr>
      <vt:lpstr>벧전 4:12. 사랑하는 여러분, 여러분을 시험하려고 시련의 불길이 여러분 가운데 일어나더라도, 무슨 이상한 일이나 생긴 것처럼 놀라지 마십시오.</vt:lpstr>
      <vt:lpstr>벧전 4:13. 그만큼 여러분은 그리스도의 고난에 동참하는 것이니, 기뻐하십시오. 그러면 그의 영광이 나타날 때에 여러분은 또한 기뻐 뛰며 즐거워하게 될 것입니다.</vt:lpstr>
      <vt:lpstr>벧전 4:14. 여러분이 그리스도의 이름으로 모욕을 당하면 복이 있습니다. 영광의 영 곧 하나님의 영이 여러분 위에 머물러 계시기 때문입니다.</vt:lpstr>
      <vt:lpstr>벧전 4:15. 여러분 가운데에 아무도 살인자나 도둑이나 악을 행하는 자나 남의 일을 간섭하는 자로서 고난을 당하는 일이 없도록 하십시오.</vt:lpstr>
      <vt:lpstr>벧전 4:16. 그러나 그리스도인으로서 고난을 당하면 부끄러워하지 말고, 도리어 그 이름으로 하나님께 영광을 돌리십시오.</vt:lpstr>
      <vt:lpstr>벧전 4:17. 하나님의 집에서부터 심판을 시작할 때가 되었기 때문입니다. 심판이 우리에게서 먼저 시작되면, 하나님의 복음에 순종하지 않는 자들의 마지막이 어떠하겠습니까?</vt:lpstr>
      <vt:lpstr>벧전 4:18. "의인도 겨우 구원을 받으면, 경건하지 않은 자와 죄인은 어떻게 되겠습니까?"</vt:lpstr>
      <vt:lpstr>벧전 4:19. 그러므로 하나님의 뜻을 따라 고난을 받는 사람은, 선한 일을 하면서 자기의 영혼을 신실하신 조물주께 맡기십시오.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2024-10-24T04:52:16Z</dcterms:modified>
</cp:coreProperties>
</file>