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8"/>
  </p:notesMasterIdLst>
  <p:sldIdLst>
    <p:sldId id="256" r:id="rId2"/>
    <p:sldId id="280" r:id="rId3"/>
    <p:sldId id="281" r:id="rId4"/>
    <p:sldId id="257" r:id="rId5"/>
    <p:sldId id="282" r:id="rId6"/>
    <p:sldId id="295" r:id="rId7"/>
    <p:sldId id="296" r:id="rId8"/>
    <p:sldId id="258" r:id="rId9"/>
    <p:sldId id="271" r:id="rId10"/>
    <p:sldId id="288" r:id="rId11"/>
    <p:sldId id="289" r:id="rId12"/>
    <p:sldId id="300" r:id="rId13"/>
    <p:sldId id="301" r:id="rId14"/>
    <p:sldId id="292" r:id="rId15"/>
    <p:sldId id="293" r:id="rId16"/>
    <p:sldId id="302" r:id="rId17"/>
    <p:sldId id="303" r:id="rId18"/>
    <p:sldId id="304" r:id="rId19"/>
    <p:sldId id="305" r:id="rId20"/>
    <p:sldId id="306" r:id="rId21"/>
    <p:sldId id="307" r:id="rId22"/>
    <p:sldId id="294" r:id="rId23"/>
    <p:sldId id="308" r:id="rId24"/>
    <p:sldId id="309" r:id="rId25"/>
    <p:sldId id="310" r:id="rId26"/>
    <p:sldId id="311" r:id="rId27"/>
    <p:sldId id="285" r:id="rId28"/>
    <p:sldId id="272" r:id="rId29"/>
    <p:sldId id="260" r:id="rId30"/>
    <p:sldId id="261" r:id="rId31"/>
    <p:sldId id="274" r:id="rId32"/>
    <p:sldId id="286" r:id="rId33"/>
    <p:sldId id="273" r:id="rId34"/>
    <p:sldId id="275" r:id="rId35"/>
    <p:sldId id="287" r:id="rId36"/>
    <p:sldId id="262" r:id="rId37"/>
    <p:sldId id="277" r:id="rId38"/>
    <p:sldId id="278" r:id="rId39"/>
    <p:sldId id="279" r:id="rId40"/>
    <p:sldId id="264" r:id="rId41"/>
    <p:sldId id="276" r:id="rId42"/>
    <p:sldId id="268" r:id="rId43"/>
    <p:sldId id="269" r:id="rId44"/>
    <p:sldId id="270" r:id="rId45"/>
    <p:sldId id="297" r:id="rId46"/>
    <p:sldId id="29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8C9715-7D21-4A27-9273-1BB97BE5A0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DD945EE0-A252-4B4A-8922-365094C6F5B7}">
      <dgm:prSet phldrT="[Text]"/>
      <dgm:spPr/>
      <dgm:t>
        <a:bodyPr/>
        <a:lstStyle/>
        <a:p>
          <a:pPr rtl="1"/>
          <a:r>
            <a:rPr lang="ar-EG" dirty="0" smtClean="0"/>
            <a:t>العامل الدينى </a:t>
          </a:r>
          <a:endParaRPr lang="ar-EG" dirty="0"/>
        </a:p>
      </dgm:t>
    </dgm:pt>
    <dgm:pt modelId="{05B2211F-70ED-4D55-8F33-F6ABD33E3BBE}" type="parTrans" cxnId="{90133A25-4FFE-436C-BDEB-36F726EFA78A}">
      <dgm:prSet/>
      <dgm:spPr/>
      <dgm:t>
        <a:bodyPr/>
        <a:lstStyle/>
        <a:p>
          <a:pPr rtl="1"/>
          <a:endParaRPr lang="ar-EG"/>
        </a:p>
      </dgm:t>
    </dgm:pt>
    <dgm:pt modelId="{1792B90D-24CB-4605-A0B7-45F0C34CEEBD}" type="sibTrans" cxnId="{90133A25-4FFE-436C-BDEB-36F726EFA78A}">
      <dgm:prSet/>
      <dgm:spPr/>
      <dgm:t>
        <a:bodyPr/>
        <a:lstStyle/>
        <a:p>
          <a:pPr rtl="1"/>
          <a:endParaRPr lang="ar-EG"/>
        </a:p>
      </dgm:t>
    </dgm:pt>
    <dgm:pt modelId="{16B248BC-F856-4B5D-9B92-F4C3DBCC8D3B}">
      <dgm:prSet phldrT="[Text]"/>
      <dgm:spPr/>
      <dgm:t>
        <a:bodyPr/>
        <a:lstStyle/>
        <a:p>
          <a:pPr rtl="1"/>
          <a:r>
            <a:rPr lang="ar-EG" dirty="0" smtClean="0"/>
            <a:t>العامل الحربى </a:t>
          </a:r>
          <a:endParaRPr lang="ar-EG" dirty="0"/>
        </a:p>
      </dgm:t>
    </dgm:pt>
    <dgm:pt modelId="{1EEE9797-C19A-490C-8074-F704199FCA12}" type="parTrans" cxnId="{F7A07CDB-197C-403E-B7F0-9A8B925E1EB1}">
      <dgm:prSet/>
      <dgm:spPr/>
      <dgm:t>
        <a:bodyPr/>
        <a:lstStyle/>
        <a:p>
          <a:pPr rtl="1"/>
          <a:endParaRPr lang="ar-EG"/>
        </a:p>
      </dgm:t>
    </dgm:pt>
    <dgm:pt modelId="{B0D33D68-461B-4203-9645-B811F3E56984}" type="sibTrans" cxnId="{F7A07CDB-197C-403E-B7F0-9A8B925E1EB1}">
      <dgm:prSet/>
      <dgm:spPr/>
      <dgm:t>
        <a:bodyPr/>
        <a:lstStyle/>
        <a:p>
          <a:pPr rtl="1"/>
          <a:endParaRPr lang="ar-EG"/>
        </a:p>
      </dgm:t>
    </dgm:pt>
    <dgm:pt modelId="{75E93485-5FA0-4E15-965A-0E32C6D6FABA}">
      <dgm:prSet phldrT="[Text]"/>
      <dgm:spPr/>
      <dgm:t>
        <a:bodyPr/>
        <a:lstStyle/>
        <a:p>
          <a:pPr rtl="1"/>
          <a:r>
            <a:rPr lang="ar-EG" smtClean="0"/>
            <a:t>العامل التاريخى </a:t>
          </a:r>
          <a:endParaRPr lang="ar-EG"/>
        </a:p>
      </dgm:t>
    </dgm:pt>
    <dgm:pt modelId="{CB06C24F-FD61-434A-B01E-E4E356BAFCB2}" type="parTrans" cxnId="{FF9F2B30-2421-4749-9A1C-570142E89B27}">
      <dgm:prSet/>
      <dgm:spPr/>
      <dgm:t>
        <a:bodyPr/>
        <a:lstStyle/>
        <a:p>
          <a:pPr rtl="1"/>
          <a:endParaRPr lang="ar-EG"/>
        </a:p>
      </dgm:t>
    </dgm:pt>
    <dgm:pt modelId="{DA922D4B-3800-435B-9F23-9A8ED8AF599A}" type="sibTrans" cxnId="{FF9F2B30-2421-4749-9A1C-570142E89B27}">
      <dgm:prSet/>
      <dgm:spPr/>
      <dgm:t>
        <a:bodyPr/>
        <a:lstStyle/>
        <a:p>
          <a:pPr rtl="1"/>
          <a:endParaRPr lang="ar-EG"/>
        </a:p>
      </dgm:t>
    </dgm:pt>
    <dgm:pt modelId="{856C03A8-5638-4C26-A0CD-D760DB3ABEF5}" type="pres">
      <dgm:prSet presAssocID="{188C9715-7D21-4A27-9273-1BB97BE5A0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1665AEFA-2F4F-47E5-9825-4E844D7D5341}" type="pres">
      <dgm:prSet presAssocID="{DD945EE0-A252-4B4A-8922-365094C6F5B7}" presName="parentLin" presStyleCnt="0"/>
      <dgm:spPr/>
    </dgm:pt>
    <dgm:pt modelId="{7FE38B4A-0AAF-48B0-ACA6-EF1482551904}" type="pres">
      <dgm:prSet presAssocID="{DD945EE0-A252-4B4A-8922-365094C6F5B7}" presName="parentLeftMargin" presStyleLbl="node1" presStyleIdx="0" presStyleCnt="3"/>
      <dgm:spPr/>
      <dgm:t>
        <a:bodyPr/>
        <a:lstStyle/>
        <a:p>
          <a:pPr rtl="1"/>
          <a:endParaRPr lang="ar-EG"/>
        </a:p>
      </dgm:t>
    </dgm:pt>
    <dgm:pt modelId="{08C6E7D6-8AAD-4C47-ADEC-33AFE73A04A4}" type="pres">
      <dgm:prSet presAssocID="{DD945EE0-A252-4B4A-8922-365094C6F5B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0B95247D-0772-45C0-B89D-0C108132D709}" type="pres">
      <dgm:prSet presAssocID="{DD945EE0-A252-4B4A-8922-365094C6F5B7}" presName="negativeSpace" presStyleCnt="0"/>
      <dgm:spPr/>
    </dgm:pt>
    <dgm:pt modelId="{1200E535-6C51-4363-A33E-67A2B65A89F5}" type="pres">
      <dgm:prSet presAssocID="{DD945EE0-A252-4B4A-8922-365094C6F5B7}" presName="childText" presStyleLbl="conFgAcc1" presStyleIdx="0" presStyleCnt="3">
        <dgm:presLayoutVars>
          <dgm:bulletEnabled val="1"/>
        </dgm:presLayoutVars>
      </dgm:prSet>
      <dgm:spPr/>
    </dgm:pt>
    <dgm:pt modelId="{6E76AAF9-21DC-41F7-B15C-7472053279B8}" type="pres">
      <dgm:prSet presAssocID="{1792B90D-24CB-4605-A0B7-45F0C34CEEBD}" presName="spaceBetweenRectangles" presStyleCnt="0"/>
      <dgm:spPr/>
    </dgm:pt>
    <dgm:pt modelId="{D2BEF26C-2716-43E3-9582-A6D58C561849}" type="pres">
      <dgm:prSet presAssocID="{16B248BC-F856-4B5D-9B92-F4C3DBCC8D3B}" presName="parentLin" presStyleCnt="0"/>
      <dgm:spPr/>
    </dgm:pt>
    <dgm:pt modelId="{FBCF28F1-038F-45D0-96DA-96E92162EDBD}" type="pres">
      <dgm:prSet presAssocID="{16B248BC-F856-4B5D-9B92-F4C3DBCC8D3B}" presName="parentLeftMargin" presStyleLbl="node1" presStyleIdx="0" presStyleCnt="3"/>
      <dgm:spPr/>
      <dgm:t>
        <a:bodyPr/>
        <a:lstStyle/>
        <a:p>
          <a:pPr rtl="1"/>
          <a:endParaRPr lang="ar-EG"/>
        </a:p>
      </dgm:t>
    </dgm:pt>
    <dgm:pt modelId="{811C2E41-00A0-412A-95BB-795EE62E80D6}" type="pres">
      <dgm:prSet presAssocID="{16B248BC-F856-4B5D-9B92-F4C3DBCC8D3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473347AA-F62D-4FB3-BD49-2387AB77A215}" type="pres">
      <dgm:prSet presAssocID="{16B248BC-F856-4B5D-9B92-F4C3DBCC8D3B}" presName="negativeSpace" presStyleCnt="0"/>
      <dgm:spPr/>
    </dgm:pt>
    <dgm:pt modelId="{F09B0576-D206-48BD-A9C1-44F758D24FCA}" type="pres">
      <dgm:prSet presAssocID="{16B248BC-F856-4B5D-9B92-F4C3DBCC8D3B}" presName="childText" presStyleLbl="conFgAcc1" presStyleIdx="1" presStyleCnt="3">
        <dgm:presLayoutVars>
          <dgm:bulletEnabled val="1"/>
        </dgm:presLayoutVars>
      </dgm:prSet>
      <dgm:spPr/>
    </dgm:pt>
    <dgm:pt modelId="{A5F520B8-8148-4062-83FE-18EA11A6FE6C}" type="pres">
      <dgm:prSet presAssocID="{B0D33D68-461B-4203-9645-B811F3E56984}" presName="spaceBetweenRectangles" presStyleCnt="0"/>
      <dgm:spPr/>
    </dgm:pt>
    <dgm:pt modelId="{AACA86C2-D036-4917-85AB-3CB1946B48FF}" type="pres">
      <dgm:prSet presAssocID="{75E93485-5FA0-4E15-965A-0E32C6D6FABA}" presName="parentLin" presStyleCnt="0"/>
      <dgm:spPr/>
    </dgm:pt>
    <dgm:pt modelId="{41748C0D-1720-4BF9-9EC1-67869DA1349D}" type="pres">
      <dgm:prSet presAssocID="{75E93485-5FA0-4E15-965A-0E32C6D6FABA}" presName="parentLeftMargin" presStyleLbl="node1" presStyleIdx="1" presStyleCnt="3"/>
      <dgm:spPr/>
      <dgm:t>
        <a:bodyPr/>
        <a:lstStyle/>
        <a:p>
          <a:pPr rtl="1"/>
          <a:endParaRPr lang="ar-EG"/>
        </a:p>
      </dgm:t>
    </dgm:pt>
    <dgm:pt modelId="{84BC401E-E36B-4052-A32F-E952EB75F51F}" type="pres">
      <dgm:prSet presAssocID="{75E93485-5FA0-4E15-965A-0E32C6D6FAB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57772A49-349B-49CF-BD9C-41BEDD36DD75}" type="pres">
      <dgm:prSet presAssocID="{75E93485-5FA0-4E15-965A-0E32C6D6FABA}" presName="negativeSpace" presStyleCnt="0"/>
      <dgm:spPr/>
    </dgm:pt>
    <dgm:pt modelId="{050C6087-83CB-4937-95BB-948B6B687718}" type="pres">
      <dgm:prSet presAssocID="{75E93485-5FA0-4E15-965A-0E32C6D6FAB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B293141-CE38-4E89-9EE4-A3C6CD994015}" type="presOf" srcId="{75E93485-5FA0-4E15-965A-0E32C6D6FABA}" destId="{41748C0D-1720-4BF9-9EC1-67869DA1349D}" srcOrd="0" destOrd="0" presId="urn:microsoft.com/office/officeart/2005/8/layout/list1"/>
    <dgm:cxn modelId="{62ADF546-1355-4B9E-991E-E451CBFD7A8D}" type="presOf" srcId="{188C9715-7D21-4A27-9273-1BB97BE5A069}" destId="{856C03A8-5638-4C26-A0CD-D760DB3ABEF5}" srcOrd="0" destOrd="0" presId="urn:microsoft.com/office/officeart/2005/8/layout/list1"/>
    <dgm:cxn modelId="{BA3FE267-8C2B-4ECF-AAB4-8206ED754BC4}" type="presOf" srcId="{DD945EE0-A252-4B4A-8922-365094C6F5B7}" destId="{08C6E7D6-8AAD-4C47-ADEC-33AFE73A04A4}" srcOrd="1" destOrd="0" presId="urn:microsoft.com/office/officeart/2005/8/layout/list1"/>
    <dgm:cxn modelId="{90133A25-4FFE-436C-BDEB-36F726EFA78A}" srcId="{188C9715-7D21-4A27-9273-1BB97BE5A069}" destId="{DD945EE0-A252-4B4A-8922-365094C6F5B7}" srcOrd="0" destOrd="0" parTransId="{05B2211F-70ED-4D55-8F33-F6ABD33E3BBE}" sibTransId="{1792B90D-24CB-4605-A0B7-45F0C34CEEBD}"/>
    <dgm:cxn modelId="{F7A07CDB-197C-403E-B7F0-9A8B925E1EB1}" srcId="{188C9715-7D21-4A27-9273-1BB97BE5A069}" destId="{16B248BC-F856-4B5D-9B92-F4C3DBCC8D3B}" srcOrd="1" destOrd="0" parTransId="{1EEE9797-C19A-490C-8074-F704199FCA12}" sibTransId="{B0D33D68-461B-4203-9645-B811F3E56984}"/>
    <dgm:cxn modelId="{8CA656D5-E76D-4840-BF60-311FE66F7BAD}" type="presOf" srcId="{16B248BC-F856-4B5D-9B92-F4C3DBCC8D3B}" destId="{811C2E41-00A0-412A-95BB-795EE62E80D6}" srcOrd="1" destOrd="0" presId="urn:microsoft.com/office/officeart/2005/8/layout/list1"/>
    <dgm:cxn modelId="{FF9F2B30-2421-4749-9A1C-570142E89B27}" srcId="{188C9715-7D21-4A27-9273-1BB97BE5A069}" destId="{75E93485-5FA0-4E15-965A-0E32C6D6FABA}" srcOrd="2" destOrd="0" parTransId="{CB06C24F-FD61-434A-B01E-E4E356BAFCB2}" sibTransId="{DA922D4B-3800-435B-9F23-9A8ED8AF599A}"/>
    <dgm:cxn modelId="{43123D36-01BE-465B-86EB-9B397D8CFBAA}" type="presOf" srcId="{DD945EE0-A252-4B4A-8922-365094C6F5B7}" destId="{7FE38B4A-0AAF-48B0-ACA6-EF1482551904}" srcOrd="0" destOrd="0" presId="urn:microsoft.com/office/officeart/2005/8/layout/list1"/>
    <dgm:cxn modelId="{41B41EC6-60E7-4B38-80C7-3E32D6DAD386}" type="presOf" srcId="{75E93485-5FA0-4E15-965A-0E32C6D6FABA}" destId="{84BC401E-E36B-4052-A32F-E952EB75F51F}" srcOrd="1" destOrd="0" presId="urn:microsoft.com/office/officeart/2005/8/layout/list1"/>
    <dgm:cxn modelId="{DC813462-5042-4819-83ED-0C3E97F21685}" type="presOf" srcId="{16B248BC-F856-4B5D-9B92-F4C3DBCC8D3B}" destId="{FBCF28F1-038F-45D0-96DA-96E92162EDBD}" srcOrd="0" destOrd="0" presId="urn:microsoft.com/office/officeart/2005/8/layout/list1"/>
    <dgm:cxn modelId="{3725E5FA-596A-474F-B406-43EC80CECEAB}" type="presParOf" srcId="{856C03A8-5638-4C26-A0CD-D760DB3ABEF5}" destId="{1665AEFA-2F4F-47E5-9825-4E844D7D5341}" srcOrd="0" destOrd="0" presId="urn:microsoft.com/office/officeart/2005/8/layout/list1"/>
    <dgm:cxn modelId="{E6C29B1D-4A3F-4F18-B81A-4294AF4744C5}" type="presParOf" srcId="{1665AEFA-2F4F-47E5-9825-4E844D7D5341}" destId="{7FE38B4A-0AAF-48B0-ACA6-EF1482551904}" srcOrd="0" destOrd="0" presId="urn:microsoft.com/office/officeart/2005/8/layout/list1"/>
    <dgm:cxn modelId="{8C8DE49E-BC6E-444B-8C23-C972BC086AC6}" type="presParOf" srcId="{1665AEFA-2F4F-47E5-9825-4E844D7D5341}" destId="{08C6E7D6-8AAD-4C47-ADEC-33AFE73A04A4}" srcOrd="1" destOrd="0" presId="urn:microsoft.com/office/officeart/2005/8/layout/list1"/>
    <dgm:cxn modelId="{8609BC59-7EE7-45C8-8460-2D5FF7A68D22}" type="presParOf" srcId="{856C03A8-5638-4C26-A0CD-D760DB3ABEF5}" destId="{0B95247D-0772-45C0-B89D-0C108132D709}" srcOrd="1" destOrd="0" presId="urn:microsoft.com/office/officeart/2005/8/layout/list1"/>
    <dgm:cxn modelId="{D3925D92-5140-491C-809C-33F222BF90EC}" type="presParOf" srcId="{856C03A8-5638-4C26-A0CD-D760DB3ABEF5}" destId="{1200E535-6C51-4363-A33E-67A2B65A89F5}" srcOrd="2" destOrd="0" presId="urn:microsoft.com/office/officeart/2005/8/layout/list1"/>
    <dgm:cxn modelId="{BA21F586-B531-4BCC-A186-01F88062EBEF}" type="presParOf" srcId="{856C03A8-5638-4C26-A0CD-D760DB3ABEF5}" destId="{6E76AAF9-21DC-41F7-B15C-7472053279B8}" srcOrd="3" destOrd="0" presId="urn:microsoft.com/office/officeart/2005/8/layout/list1"/>
    <dgm:cxn modelId="{97F5ADA2-833F-41E7-A5EA-3E8B5FB66CC4}" type="presParOf" srcId="{856C03A8-5638-4C26-A0CD-D760DB3ABEF5}" destId="{D2BEF26C-2716-43E3-9582-A6D58C561849}" srcOrd="4" destOrd="0" presId="urn:microsoft.com/office/officeart/2005/8/layout/list1"/>
    <dgm:cxn modelId="{F204E8FB-1F5A-455B-A287-19110448AC5E}" type="presParOf" srcId="{D2BEF26C-2716-43E3-9582-A6D58C561849}" destId="{FBCF28F1-038F-45D0-96DA-96E92162EDBD}" srcOrd="0" destOrd="0" presId="urn:microsoft.com/office/officeart/2005/8/layout/list1"/>
    <dgm:cxn modelId="{AABDCE4D-11E6-496A-8A27-F0BD5486B061}" type="presParOf" srcId="{D2BEF26C-2716-43E3-9582-A6D58C561849}" destId="{811C2E41-00A0-412A-95BB-795EE62E80D6}" srcOrd="1" destOrd="0" presId="urn:microsoft.com/office/officeart/2005/8/layout/list1"/>
    <dgm:cxn modelId="{08DB18FB-767E-486B-9402-C27EA051EC5B}" type="presParOf" srcId="{856C03A8-5638-4C26-A0CD-D760DB3ABEF5}" destId="{473347AA-F62D-4FB3-BD49-2387AB77A215}" srcOrd="5" destOrd="0" presId="urn:microsoft.com/office/officeart/2005/8/layout/list1"/>
    <dgm:cxn modelId="{977E31D6-F1FA-4051-9C6D-299A17BE4063}" type="presParOf" srcId="{856C03A8-5638-4C26-A0CD-D760DB3ABEF5}" destId="{F09B0576-D206-48BD-A9C1-44F758D24FCA}" srcOrd="6" destOrd="0" presId="urn:microsoft.com/office/officeart/2005/8/layout/list1"/>
    <dgm:cxn modelId="{0AD57299-EC0B-42F9-AA64-7E869E767516}" type="presParOf" srcId="{856C03A8-5638-4C26-A0CD-D760DB3ABEF5}" destId="{A5F520B8-8148-4062-83FE-18EA11A6FE6C}" srcOrd="7" destOrd="0" presId="urn:microsoft.com/office/officeart/2005/8/layout/list1"/>
    <dgm:cxn modelId="{272E5662-5F91-4016-91A9-02E9AE3DC509}" type="presParOf" srcId="{856C03A8-5638-4C26-A0CD-D760DB3ABEF5}" destId="{AACA86C2-D036-4917-85AB-3CB1946B48FF}" srcOrd="8" destOrd="0" presId="urn:microsoft.com/office/officeart/2005/8/layout/list1"/>
    <dgm:cxn modelId="{0EEB18B2-C1FF-4F7C-9013-26274DE35E93}" type="presParOf" srcId="{AACA86C2-D036-4917-85AB-3CB1946B48FF}" destId="{41748C0D-1720-4BF9-9EC1-67869DA1349D}" srcOrd="0" destOrd="0" presId="urn:microsoft.com/office/officeart/2005/8/layout/list1"/>
    <dgm:cxn modelId="{84E45414-10CE-473A-9B60-1C474E745824}" type="presParOf" srcId="{AACA86C2-D036-4917-85AB-3CB1946B48FF}" destId="{84BC401E-E36B-4052-A32F-E952EB75F51F}" srcOrd="1" destOrd="0" presId="urn:microsoft.com/office/officeart/2005/8/layout/list1"/>
    <dgm:cxn modelId="{CA9ED165-85EE-4182-98F3-13ADEFB1FA6C}" type="presParOf" srcId="{856C03A8-5638-4C26-A0CD-D760DB3ABEF5}" destId="{57772A49-349B-49CF-BD9C-41BEDD36DD75}" srcOrd="9" destOrd="0" presId="urn:microsoft.com/office/officeart/2005/8/layout/list1"/>
    <dgm:cxn modelId="{B5D9853E-7E66-43C7-AA68-0689A1F869D2}" type="presParOf" srcId="{856C03A8-5638-4C26-A0CD-D760DB3ABEF5}" destId="{050C6087-83CB-4937-95BB-948B6B68771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C9F2ED-BF5D-4812-AE43-D263ADC641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79EB2097-2C4B-4EF0-B7C2-C5B6AE950877}">
      <dgm:prSet phldrT="[Text]" custT="1"/>
      <dgm:spPr/>
      <dgm:t>
        <a:bodyPr/>
        <a:lstStyle/>
        <a:p>
          <a:pPr rtl="1"/>
          <a:r>
            <a:rPr lang="ar-EG" sz="4000" b="1" dirty="0" smtClean="0"/>
            <a:t>الزبير بن العوام </a:t>
          </a:r>
          <a:endParaRPr lang="ar-EG" sz="4000" b="1" dirty="0"/>
        </a:p>
      </dgm:t>
    </dgm:pt>
    <dgm:pt modelId="{5ED3E0B3-BBE1-4C8A-A414-B7AD59B01814}" type="parTrans" cxnId="{3140D6E9-EAA0-464E-B372-E0390F54076F}">
      <dgm:prSet/>
      <dgm:spPr/>
      <dgm:t>
        <a:bodyPr/>
        <a:lstStyle/>
        <a:p>
          <a:pPr rtl="1"/>
          <a:endParaRPr lang="ar-EG"/>
        </a:p>
      </dgm:t>
    </dgm:pt>
    <dgm:pt modelId="{6FD46AC5-3CFF-4EC6-A0F7-1D40AC4139CD}" type="sibTrans" cxnId="{3140D6E9-EAA0-464E-B372-E0390F54076F}">
      <dgm:prSet/>
      <dgm:spPr/>
      <dgm:t>
        <a:bodyPr/>
        <a:lstStyle/>
        <a:p>
          <a:pPr rtl="1"/>
          <a:endParaRPr lang="ar-EG"/>
        </a:p>
      </dgm:t>
    </dgm:pt>
    <dgm:pt modelId="{9D282A6A-650A-47AC-B486-90D4F714F726}">
      <dgm:prSet phldrT="[Text]" custT="1"/>
      <dgm:spPr/>
      <dgm:t>
        <a:bodyPr/>
        <a:lstStyle/>
        <a:p>
          <a:pPr rtl="1"/>
          <a:r>
            <a:rPr lang="ar-EG" sz="4000" dirty="0" smtClean="0"/>
            <a:t>المقداد بن عمرو </a:t>
          </a:r>
          <a:endParaRPr lang="ar-EG" sz="4000" dirty="0"/>
        </a:p>
      </dgm:t>
    </dgm:pt>
    <dgm:pt modelId="{D7131168-35CE-4CBF-9C23-BE0317E79D01}" type="parTrans" cxnId="{757D861F-13BB-4981-8E08-905CD234772C}">
      <dgm:prSet/>
      <dgm:spPr/>
      <dgm:t>
        <a:bodyPr/>
        <a:lstStyle/>
        <a:p>
          <a:pPr rtl="1"/>
          <a:endParaRPr lang="ar-EG"/>
        </a:p>
      </dgm:t>
    </dgm:pt>
    <dgm:pt modelId="{30A67A4E-92C6-4A37-8EFC-3C8FD43130C7}" type="sibTrans" cxnId="{757D861F-13BB-4981-8E08-905CD234772C}">
      <dgm:prSet/>
      <dgm:spPr/>
      <dgm:t>
        <a:bodyPr/>
        <a:lstStyle/>
        <a:p>
          <a:pPr rtl="1"/>
          <a:endParaRPr lang="ar-EG"/>
        </a:p>
      </dgm:t>
    </dgm:pt>
    <dgm:pt modelId="{3E16426E-0F5F-4730-AA67-0B920F925FC1}">
      <dgm:prSet phldrT="[Text]" custT="1"/>
      <dgm:spPr/>
      <dgm:t>
        <a:bodyPr/>
        <a:lstStyle/>
        <a:p>
          <a:pPr rtl="1"/>
          <a:r>
            <a:rPr lang="ar-EG" sz="4000" b="1" dirty="0" smtClean="0"/>
            <a:t>عبادة بن الصامت </a:t>
          </a:r>
          <a:endParaRPr lang="ar-EG" sz="4000" b="1" dirty="0"/>
        </a:p>
      </dgm:t>
    </dgm:pt>
    <dgm:pt modelId="{C4738650-598A-4301-BBE8-210897E84E73}" type="parTrans" cxnId="{82836CFB-E446-458B-8982-1EB8C25F54D5}">
      <dgm:prSet/>
      <dgm:spPr/>
      <dgm:t>
        <a:bodyPr/>
        <a:lstStyle/>
        <a:p>
          <a:pPr rtl="1"/>
          <a:endParaRPr lang="ar-EG"/>
        </a:p>
      </dgm:t>
    </dgm:pt>
    <dgm:pt modelId="{D217AA39-DD97-452A-84A5-13393DFA1ADD}" type="sibTrans" cxnId="{82836CFB-E446-458B-8982-1EB8C25F54D5}">
      <dgm:prSet/>
      <dgm:spPr/>
      <dgm:t>
        <a:bodyPr/>
        <a:lstStyle/>
        <a:p>
          <a:pPr rtl="1"/>
          <a:endParaRPr lang="ar-EG"/>
        </a:p>
      </dgm:t>
    </dgm:pt>
    <dgm:pt modelId="{E1CC2B9A-9C4D-4683-9988-5E9AD4806133}" type="pres">
      <dgm:prSet presAssocID="{E6C9F2ED-BF5D-4812-AE43-D263ADC641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0C05DE84-2D55-4E78-8A28-DA3A13BEE300}" type="pres">
      <dgm:prSet presAssocID="{79EB2097-2C4B-4EF0-B7C2-C5B6AE950877}" presName="parentLin" presStyleCnt="0"/>
      <dgm:spPr/>
    </dgm:pt>
    <dgm:pt modelId="{9C33276E-DEAB-40AF-AFB8-1DCE53DC4D0E}" type="pres">
      <dgm:prSet presAssocID="{79EB2097-2C4B-4EF0-B7C2-C5B6AE950877}" presName="parentLeftMargin" presStyleLbl="node1" presStyleIdx="0" presStyleCnt="3"/>
      <dgm:spPr/>
      <dgm:t>
        <a:bodyPr/>
        <a:lstStyle/>
        <a:p>
          <a:pPr rtl="1"/>
          <a:endParaRPr lang="ar-EG"/>
        </a:p>
      </dgm:t>
    </dgm:pt>
    <dgm:pt modelId="{1E3322B0-C382-487B-9BBF-86915D8A883D}" type="pres">
      <dgm:prSet presAssocID="{79EB2097-2C4B-4EF0-B7C2-C5B6AE95087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64CBCFD1-5B39-4AE2-8B22-B86EC4696AE9}" type="pres">
      <dgm:prSet presAssocID="{79EB2097-2C4B-4EF0-B7C2-C5B6AE950877}" presName="negativeSpace" presStyleCnt="0"/>
      <dgm:spPr/>
    </dgm:pt>
    <dgm:pt modelId="{1076B803-A0A2-466E-9DC1-20EF88311A55}" type="pres">
      <dgm:prSet presAssocID="{79EB2097-2C4B-4EF0-B7C2-C5B6AE950877}" presName="childText" presStyleLbl="conFgAcc1" presStyleIdx="0" presStyleCnt="3">
        <dgm:presLayoutVars>
          <dgm:bulletEnabled val="1"/>
        </dgm:presLayoutVars>
      </dgm:prSet>
      <dgm:spPr/>
    </dgm:pt>
    <dgm:pt modelId="{1E36F60A-C413-43BC-9D45-8D31CADD8720}" type="pres">
      <dgm:prSet presAssocID="{6FD46AC5-3CFF-4EC6-A0F7-1D40AC4139CD}" presName="spaceBetweenRectangles" presStyleCnt="0"/>
      <dgm:spPr/>
    </dgm:pt>
    <dgm:pt modelId="{9639D013-8811-4834-B0E4-B2B3EBC4BDD4}" type="pres">
      <dgm:prSet presAssocID="{9D282A6A-650A-47AC-B486-90D4F714F726}" presName="parentLin" presStyleCnt="0"/>
      <dgm:spPr/>
    </dgm:pt>
    <dgm:pt modelId="{56B9A880-4931-4144-8073-EAF8272DC27E}" type="pres">
      <dgm:prSet presAssocID="{9D282A6A-650A-47AC-B486-90D4F714F726}" presName="parentLeftMargin" presStyleLbl="node1" presStyleIdx="0" presStyleCnt="3"/>
      <dgm:spPr/>
      <dgm:t>
        <a:bodyPr/>
        <a:lstStyle/>
        <a:p>
          <a:pPr rtl="1"/>
          <a:endParaRPr lang="ar-EG"/>
        </a:p>
      </dgm:t>
    </dgm:pt>
    <dgm:pt modelId="{292EA0C6-B59A-4E04-8D80-3F121AF28468}" type="pres">
      <dgm:prSet presAssocID="{9D282A6A-650A-47AC-B486-90D4F714F72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D9AC2AA1-8807-4789-AE12-095C6BBB7D0E}" type="pres">
      <dgm:prSet presAssocID="{9D282A6A-650A-47AC-B486-90D4F714F726}" presName="negativeSpace" presStyleCnt="0"/>
      <dgm:spPr/>
    </dgm:pt>
    <dgm:pt modelId="{94DEDB48-5D79-4857-8E72-FEA8DC6ACDBB}" type="pres">
      <dgm:prSet presAssocID="{9D282A6A-650A-47AC-B486-90D4F714F726}" presName="childText" presStyleLbl="conFgAcc1" presStyleIdx="1" presStyleCnt="3">
        <dgm:presLayoutVars>
          <dgm:bulletEnabled val="1"/>
        </dgm:presLayoutVars>
      </dgm:prSet>
      <dgm:spPr/>
    </dgm:pt>
    <dgm:pt modelId="{ACF7DC71-38AF-4532-9236-929BAA921E86}" type="pres">
      <dgm:prSet presAssocID="{30A67A4E-92C6-4A37-8EFC-3C8FD43130C7}" presName="spaceBetweenRectangles" presStyleCnt="0"/>
      <dgm:spPr/>
    </dgm:pt>
    <dgm:pt modelId="{A46EDED0-CAE9-4DF4-B8D3-E39684CAD030}" type="pres">
      <dgm:prSet presAssocID="{3E16426E-0F5F-4730-AA67-0B920F925FC1}" presName="parentLin" presStyleCnt="0"/>
      <dgm:spPr/>
    </dgm:pt>
    <dgm:pt modelId="{41538240-29D2-4D4C-B862-B86BF691BCC7}" type="pres">
      <dgm:prSet presAssocID="{3E16426E-0F5F-4730-AA67-0B920F925FC1}" presName="parentLeftMargin" presStyleLbl="node1" presStyleIdx="1" presStyleCnt="3"/>
      <dgm:spPr/>
      <dgm:t>
        <a:bodyPr/>
        <a:lstStyle/>
        <a:p>
          <a:pPr rtl="1"/>
          <a:endParaRPr lang="ar-EG"/>
        </a:p>
      </dgm:t>
    </dgm:pt>
    <dgm:pt modelId="{1A91B5A3-0423-44C7-93E5-653A096BE6E8}" type="pres">
      <dgm:prSet presAssocID="{3E16426E-0F5F-4730-AA67-0B920F925FC1}" presName="parentText" presStyleLbl="node1" presStyleIdx="2" presStyleCnt="3" custLinFactNeighborX="-51220" custLinFactNeighborY="-775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8CD25471-EDD3-464F-96D7-5C1D5ADF51ED}" type="pres">
      <dgm:prSet presAssocID="{3E16426E-0F5F-4730-AA67-0B920F925FC1}" presName="negativeSpace" presStyleCnt="0"/>
      <dgm:spPr/>
    </dgm:pt>
    <dgm:pt modelId="{6B655290-8F9F-4E77-A25B-7E1E2B233D84}" type="pres">
      <dgm:prSet presAssocID="{3E16426E-0F5F-4730-AA67-0B920F925FC1}" presName="childText" presStyleLbl="conFgAcc1" presStyleIdx="2" presStyleCnt="3" custScaleX="95122" custScaleY="92425" custLinFactNeighborY="182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97AA7CE4-CF3C-4819-BF71-1E3820C9C975}" type="presOf" srcId="{3E16426E-0F5F-4730-AA67-0B920F925FC1}" destId="{41538240-29D2-4D4C-B862-B86BF691BCC7}" srcOrd="0" destOrd="0" presId="urn:microsoft.com/office/officeart/2005/8/layout/list1"/>
    <dgm:cxn modelId="{3140D6E9-EAA0-464E-B372-E0390F54076F}" srcId="{E6C9F2ED-BF5D-4812-AE43-D263ADC6410A}" destId="{79EB2097-2C4B-4EF0-B7C2-C5B6AE950877}" srcOrd="0" destOrd="0" parTransId="{5ED3E0B3-BBE1-4C8A-A414-B7AD59B01814}" sibTransId="{6FD46AC5-3CFF-4EC6-A0F7-1D40AC4139CD}"/>
    <dgm:cxn modelId="{757D861F-13BB-4981-8E08-905CD234772C}" srcId="{E6C9F2ED-BF5D-4812-AE43-D263ADC6410A}" destId="{9D282A6A-650A-47AC-B486-90D4F714F726}" srcOrd="1" destOrd="0" parTransId="{D7131168-35CE-4CBF-9C23-BE0317E79D01}" sibTransId="{30A67A4E-92C6-4A37-8EFC-3C8FD43130C7}"/>
    <dgm:cxn modelId="{B649C319-0D0F-494B-B408-FBF052DCF7D1}" type="presOf" srcId="{79EB2097-2C4B-4EF0-B7C2-C5B6AE950877}" destId="{1E3322B0-C382-487B-9BBF-86915D8A883D}" srcOrd="1" destOrd="0" presId="urn:microsoft.com/office/officeart/2005/8/layout/list1"/>
    <dgm:cxn modelId="{8D56CB35-4756-4960-91B0-1BC1B4FACA3E}" type="presOf" srcId="{E6C9F2ED-BF5D-4812-AE43-D263ADC6410A}" destId="{E1CC2B9A-9C4D-4683-9988-5E9AD4806133}" srcOrd="0" destOrd="0" presId="urn:microsoft.com/office/officeart/2005/8/layout/list1"/>
    <dgm:cxn modelId="{861D2AA1-B46A-4709-AF62-C23C5D779CE1}" type="presOf" srcId="{9D282A6A-650A-47AC-B486-90D4F714F726}" destId="{292EA0C6-B59A-4E04-8D80-3F121AF28468}" srcOrd="1" destOrd="0" presId="urn:microsoft.com/office/officeart/2005/8/layout/list1"/>
    <dgm:cxn modelId="{0B904A4C-4EA0-4FEF-8AB4-7C92A4A8BDA8}" type="presOf" srcId="{79EB2097-2C4B-4EF0-B7C2-C5B6AE950877}" destId="{9C33276E-DEAB-40AF-AFB8-1DCE53DC4D0E}" srcOrd="0" destOrd="0" presId="urn:microsoft.com/office/officeart/2005/8/layout/list1"/>
    <dgm:cxn modelId="{82836CFB-E446-458B-8982-1EB8C25F54D5}" srcId="{E6C9F2ED-BF5D-4812-AE43-D263ADC6410A}" destId="{3E16426E-0F5F-4730-AA67-0B920F925FC1}" srcOrd="2" destOrd="0" parTransId="{C4738650-598A-4301-BBE8-210897E84E73}" sibTransId="{D217AA39-DD97-452A-84A5-13393DFA1ADD}"/>
    <dgm:cxn modelId="{F97F9ECE-81E1-411D-9683-0421F7B6498A}" type="presOf" srcId="{9D282A6A-650A-47AC-B486-90D4F714F726}" destId="{56B9A880-4931-4144-8073-EAF8272DC27E}" srcOrd="0" destOrd="0" presId="urn:microsoft.com/office/officeart/2005/8/layout/list1"/>
    <dgm:cxn modelId="{42E83BBD-E4AF-4BCA-9C24-6EF3408C26CF}" type="presOf" srcId="{3E16426E-0F5F-4730-AA67-0B920F925FC1}" destId="{1A91B5A3-0423-44C7-93E5-653A096BE6E8}" srcOrd="1" destOrd="0" presId="urn:microsoft.com/office/officeart/2005/8/layout/list1"/>
    <dgm:cxn modelId="{7B018B00-1A38-4C58-B869-EAD57EC120F7}" type="presParOf" srcId="{E1CC2B9A-9C4D-4683-9988-5E9AD4806133}" destId="{0C05DE84-2D55-4E78-8A28-DA3A13BEE300}" srcOrd="0" destOrd="0" presId="urn:microsoft.com/office/officeart/2005/8/layout/list1"/>
    <dgm:cxn modelId="{B793D451-ACCF-47C0-9EDB-7A799B344C8A}" type="presParOf" srcId="{0C05DE84-2D55-4E78-8A28-DA3A13BEE300}" destId="{9C33276E-DEAB-40AF-AFB8-1DCE53DC4D0E}" srcOrd="0" destOrd="0" presId="urn:microsoft.com/office/officeart/2005/8/layout/list1"/>
    <dgm:cxn modelId="{C8870EF1-CC3F-41FA-AE47-E3F1D1680ED0}" type="presParOf" srcId="{0C05DE84-2D55-4E78-8A28-DA3A13BEE300}" destId="{1E3322B0-C382-487B-9BBF-86915D8A883D}" srcOrd="1" destOrd="0" presId="urn:microsoft.com/office/officeart/2005/8/layout/list1"/>
    <dgm:cxn modelId="{CD3F9479-E18F-4905-B596-9C2A9A9EC07C}" type="presParOf" srcId="{E1CC2B9A-9C4D-4683-9988-5E9AD4806133}" destId="{64CBCFD1-5B39-4AE2-8B22-B86EC4696AE9}" srcOrd="1" destOrd="0" presId="urn:microsoft.com/office/officeart/2005/8/layout/list1"/>
    <dgm:cxn modelId="{D8AA2358-1596-44CE-A957-B26B31F6F693}" type="presParOf" srcId="{E1CC2B9A-9C4D-4683-9988-5E9AD4806133}" destId="{1076B803-A0A2-466E-9DC1-20EF88311A55}" srcOrd="2" destOrd="0" presId="urn:microsoft.com/office/officeart/2005/8/layout/list1"/>
    <dgm:cxn modelId="{8118695F-44DA-42EB-A1D5-8ADE49F5F677}" type="presParOf" srcId="{E1CC2B9A-9C4D-4683-9988-5E9AD4806133}" destId="{1E36F60A-C413-43BC-9D45-8D31CADD8720}" srcOrd="3" destOrd="0" presId="urn:microsoft.com/office/officeart/2005/8/layout/list1"/>
    <dgm:cxn modelId="{E6D25014-E6F1-4F7F-8EB0-7833FAA5D4E0}" type="presParOf" srcId="{E1CC2B9A-9C4D-4683-9988-5E9AD4806133}" destId="{9639D013-8811-4834-B0E4-B2B3EBC4BDD4}" srcOrd="4" destOrd="0" presId="urn:microsoft.com/office/officeart/2005/8/layout/list1"/>
    <dgm:cxn modelId="{94778037-15AD-4CFD-8C64-22D47690038F}" type="presParOf" srcId="{9639D013-8811-4834-B0E4-B2B3EBC4BDD4}" destId="{56B9A880-4931-4144-8073-EAF8272DC27E}" srcOrd="0" destOrd="0" presId="urn:microsoft.com/office/officeart/2005/8/layout/list1"/>
    <dgm:cxn modelId="{62263D3A-6D38-46FA-BD83-54446A137A58}" type="presParOf" srcId="{9639D013-8811-4834-B0E4-B2B3EBC4BDD4}" destId="{292EA0C6-B59A-4E04-8D80-3F121AF28468}" srcOrd="1" destOrd="0" presId="urn:microsoft.com/office/officeart/2005/8/layout/list1"/>
    <dgm:cxn modelId="{1258DC38-12A0-48D0-9EF0-B4E1E0A52E94}" type="presParOf" srcId="{E1CC2B9A-9C4D-4683-9988-5E9AD4806133}" destId="{D9AC2AA1-8807-4789-AE12-095C6BBB7D0E}" srcOrd="5" destOrd="0" presId="urn:microsoft.com/office/officeart/2005/8/layout/list1"/>
    <dgm:cxn modelId="{E3389B16-1CEB-4ED6-A78D-5C3A041E8C23}" type="presParOf" srcId="{E1CC2B9A-9C4D-4683-9988-5E9AD4806133}" destId="{94DEDB48-5D79-4857-8E72-FEA8DC6ACDBB}" srcOrd="6" destOrd="0" presId="urn:microsoft.com/office/officeart/2005/8/layout/list1"/>
    <dgm:cxn modelId="{8036F5A0-724F-47C7-A04D-4C5DAEDAAC7A}" type="presParOf" srcId="{E1CC2B9A-9C4D-4683-9988-5E9AD4806133}" destId="{ACF7DC71-38AF-4532-9236-929BAA921E86}" srcOrd="7" destOrd="0" presId="urn:microsoft.com/office/officeart/2005/8/layout/list1"/>
    <dgm:cxn modelId="{F8296103-E440-46FC-AF2F-A414DEBA648A}" type="presParOf" srcId="{E1CC2B9A-9C4D-4683-9988-5E9AD4806133}" destId="{A46EDED0-CAE9-4DF4-B8D3-E39684CAD030}" srcOrd="8" destOrd="0" presId="urn:microsoft.com/office/officeart/2005/8/layout/list1"/>
    <dgm:cxn modelId="{63C023C8-2A1B-4736-87EF-859B32945AE0}" type="presParOf" srcId="{A46EDED0-CAE9-4DF4-B8D3-E39684CAD030}" destId="{41538240-29D2-4D4C-B862-B86BF691BCC7}" srcOrd="0" destOrd="0" presId="urn:microsoft.com/office/officeart/2005/8/layout/list1"/>
    <dgm:cxn modelId="{C7602368-ED26-4B3D-8BC3-42EAC714BA2A}" type="presParOf" srcId="{A46EDED0-CAE9-4DF4-B8D3-E39684CAD030}" destId="{1A91B5A3-0423-44C7-93E5-653A096BE6E8}" srcOrd="1" destOrd="0" presId="urn:microsoft.com/office/officeart/2005/8/layout/list1"/>
    <dgm:cxn modelId="{33505C5B-69E8-4CC0-9AA1-409B748BD0AB}" type="presParOf" srcId="{E1CC2B9A-9C4D-4683-9988-5E9AD4806133}" destId="{8CD25471-EDD3-464F-96D7-5C1D5ADF51ED}" srcOrd="9" destOrd="0" presId="urn:microsoft.com/office/officeart/2005/8/layout/list1"/>
    <dgm:cxn modelId="{0DB1252D-1C69-444E-9D23-0911AA0FB9F1}" type="presParOf" srcId="{E1CC2B9A-9C4D-4683-9988-5E9AD4806133}" destId="{6B655290-8F9F-4E77-A25B-7E1E2B233D8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C2BF64-79F9-45F7-9B4F-AB971A37CF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B80628F1-4A24-4D4E-9E05-7D3A28A7734B}">
      <dgm:prSet phldrT="[Text]"/>
      <dgm:spPr/>
      <dgm:t>
        <a:bodyPr/>
        <a:lstStyle/>
        <a:p>
          <a:pPr rtl="1"/>
          <a:r>
            <a:rPr lang="ar-EG" dirty="0" smtClean="0"/>
            <a:t>ضغف الخلفاء العباسيين </a:t>
          </a:r>
          <a:endParaRPr lang="ar-EG" dirty="0"/>
        </a:p>
      </dgm:t>
    </dgm:pt>
    <dgm:pt modelId="{CFB72E2F-1FF5-4AEA-A42D-A5BBA733E7E5}" type="parTrans" cxnId="{66164933-6B3F-475C-8B10-983E5EF782AA}">
      <dgm:prSet/>
      <dgm:spPr/>
      <dgm:t>
        <a:bodyPr/>
        <a:lstStyle/>
        <a:p>
          <a:pPr rtl="1"/>
          <a:endParaRPr lang="ar-EG"/>
        </a:p>
      </dgm:t>
    </dgm:pt>
    <dgm:pt modelId="{07F27A62-E697-4CA8-8D73-75815E05DE29}" type="sibTrans" cxnId="{66164933-6B3F-475C-8B10-983E5EF782AA}">
      <dgm:prSet/>
      <dgm:spPr/>
      <dgm:t>
        <a:bodyPr/>
        <a:lstStyle/>
        <a:p>
          <a:pPr rtl="1"/>
          <a:endParaRPr lang="ar-EG"/>
        </a:p>
      </dgm:t>
    </dgm:pt>
    <dgm:pt modelId="{201CD606-58C1-4181-BED4-99E68139C479}">
      <dgm:prSet phldrT="[Text]"/>
      <dgm:spPr/>
      <dgm:t>
        <a:bodyPr/>
        <a:lstStyle/>
        <a:p>
          <a:pPr rtl="1"/>
          <a:r>
            <a:rPr lang="ar-EG" dirty="0" smtClean="0"/>
            <a:t>فى العصر العباسى الثانى </a:t>
          </a:r>
          <a:endParaRPr lang="ar-EG" dirty="0"/>
        </a:p>
      </dgm:t>
    </dgm:pt>
    <dgm:pt modelId="{4287336B-3BA7-4933-A6F3-C635E1EF9EFF}" type="parTrans" cxnId="{D7E3DC9D-B069-4F0A-B44A-EFC25BBD4611}">
      <dgm:prSet/>
      <dgm:spPr/>
      <dgm:t>
        <a:bodyPr/>
        <a:lstStyle/>
        <a:p>
          <a:pPr rtl="1"/>
          <a:endParaRPr lang="ar-EG"/>
        </a:p>
      </dgm:t>
    </dgm:pt>
    <dgm:pt modelId="{0607D232-FA70-4396-AFB7-8BBB1E79D12B}" type="sibTrans" cxnId="{D7E3DC9D-B069-4F0A-B44A-EFC25BBD4611}">
      <dgm:prSet/>
      <dgm:spPr/>
      <dgm:t>
        <a:bodyPr/>
        <a:lstStyle/>
        <a:p>
          <a:pPr rtl="1"/>
          <a:endParaRPr lang="ar-EG"/>
        </a:p>
      </dgm:t>
    </dgm:pt>
    <dgm:pt modelId="{1E674727-9EBE-498D-80F8-E4FD57E84B0A}">
      <dgm:prSet phldrT="[Text]"/>
      <dgm:spPr/>
      <dgm:t>
        <a:bodyPr/>
        <a:lstStyle/>
        <a:p>
          <a:pPr rtl="1"/>
          <a:r>
            <a:rPr lang="ar-EG" dirty="0" smtClean="0"/>
            <a:t>بعد مقر الخلافة العباسية عن مصر </a:t>
          </a:r>
          <a:endParaRPr lang="ar-EG" dirty="0"/>
        </a:p>
      </dgm:t>
    </dgm:pt>
    <dgm:pt modelId="{5D316DCA-B6B6-4D4A-9A4B-79AD5AAE5CCD}" type="parTrans" cxnId="{AA3B6D7E-E617-4B02-9DEB-1B9C3DCE7A28}">
      <dgm:prSet/>
      <dgm:spPr/>
      <dgm:t>
        <a:bodyPr/>
        <a:lstStyle/>
        <a:p>
          <a:pPr rtl="1"/>
          <a:endParaRPr lang="ar-EG"/>
        </a:p>
      </dgm:t>
    </dgm:pt>
    <dgm:pt modelId="{FF53C91B-A6D3-496E-9F8E-D7848C34E01B}" type="sibTrans" cxnId="{AA3B6D7E-E617-4B02-9DEB-1B9C3DCE7A28}">
      <dgm:prSet/>
      <dgm:spPr/>
      <dgm:t>
        <a:bodyPr/>
        <a:lstStyle/>
        <a:p>
          <a:pPr rtl="1"/>
          <a:endParaRPr lang="ar-EG"/>
        </a:p>
      </dgm:t>
    </dgm:pt>
    <dgm:pt modelId="{20B2683D-D7A5-4456-95C0-191B33985052}">
      <dgm:prSet phldrT="[Text]"/>
      <dgm:spPr/>
      <dgm:t>
        <a:bodyPr/>
        <a:lstStyle/>
        <a:p>
          <a:pPr rtl="1"/>
          <a:r>
            <a:rPr lang="ar-EG" dirty="0" smtClean="0"/>
            <a:t>لئلا يطمعوا فى الاستقلال بالبلاد </a:t>
          </a:r>
          <a:endParaRPr lang="ar-EG" dirty="0"/>
        </a:p>
      </dgm:t>
    </dgm:pt>
    <dgm:pt modelId="{03309DC2-9D1C-427B-84AC-E15EDA3C6F0E}" type="parTrans" cxnId="{2FDFAD10-C1FF-45F1-8D54-92827088A53D}">
      <dgm:prSet/>
      <dgm:spPr/>
      <dgm:t>
        <a:bodyPr/>
        <a:lstStyle/>
        <a:p>
          <a:pPr rtl="1"/>
          <a:endParaRPr lang="ar-EG"/>
        </a:p>
      </dgm:t>
    </dgm:pt>
    <dgm:pt modelId="{15149ADC-B4D1-43AF-BBAD-8757F8F0E3C7}" type="sibTrans" cxnId="{2FDFAD10-C1FF-45F1-8D54-92827088A53D}">
      <dgm:prSet/>
      <dgm:spPr/>
      <dgm:t>
        <a:bodyPr/>
        <a:lstStyle/>
        <a:p>
          <a:pPr rtl="1"/>
          <a:endParaRPr lang="ar-EG"/>
        </a:p>
      </dgm:t>
    </dgm:pt>
    <dgm:pt modelId="{56C99CB2-FAB3-43F0-B196-C197BFC97BAB}" type="pres">
      <dgm:prSet presAssocID="{07C2BF64-79F9-45F7-9B4F-AB971A37CF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25BF0653-D01B-4F00-A774-B49A44F328E2}" type="pres">
      <dgm:prSet presAssocID="{B80628F1-4A24-4D4E-9E05-7D3A28A7734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E42C3562-E7CF-40D8-A847-669ED021C1D7}" type="pres">
      <dgm:prSet presAssocID="{B80628F1-4A24-4D4E-9E05-7D3A28A7734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186A3B16-776A-46C6-9AF6-CE63D9226C77}" type="pres">
      <dgm:prSet presAssocID="{1E674727-9EBE-498D-80F8-E4FD57E84B0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6F01AA7C-62FF-4E2B-943F-828853FBD9F6}" type="pres">
      <dgm:prSet presAssocID="{1E674727-9EBE-498D-80F8-E4FD57E84B0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3E7DAEA2-A802-4497-A67E-AA7B85CAC29E}" type="presOf" srcId="{20B2683D-D7A5-4456-95C0-191B33985052}" destId="{6F01AA7C-62FF-4E2B-943F-828853FBD9F6}" srcOrd="0" destOrd="0" presId="urn:microsoft.com/office/officeart/2005/8/layout/vList2"/>
    <dgm:cxn modelId="{88CA9DD4-E6E4-450E-A699-5631C7F6B61B}" type="presOf" srcId="{B80628F1-4A24-4D4E-9E05-7D3A28A7734B}" destId="{25BF0653-D01B-4F00-A774-B49A44F328E2}" srcOrd="0" destOrd="0" presId="urn:microsoft.com/office/officeart/2005/8/layout/vList2"/>
    <dgm:cxn modelId="{0A790C5A-1DAA-4475-88E2-218B73655A3F}" type="presOf" srcId="{07C2BF64-79F9-45F7-9B4F-AB971A37CF7C}" destId="{56C99CB2-FAB3-43F0-B196-C197BFC97BAB}" srcOrd="0" destOrd="0" presId="urn:microsoft.com/office/officeart/2005/8/layout/vList2"/>
    <dgm:cxn modelId="{2FDFAD10-C1FF-45F1-8D54-92827088A53D}" srcId="{1E674727-9EBE-498D-80F8-E4FD57E84B0A}" destId="{20B2683D-D7A5-4456-95C0-191B33985052}" srcOrd="0" destOrd="0" parTransId="{03309DC2-9D1C-427B-84AC-E15EDA3C6F0E}" sibTransId="{15149ADC-B4D1-43AF-BBAD-8757F8F0E3C7}"/>
    <dgm:cxn modelId="{D7E3DC9D-B069-4F0A-B44A-EFC25BBD4611}" srcId="{B80628F1-4A24-4D4E-9E05-7D3A28A7734B}" destId="{201CD606-58C1-4181-BED4-99E68139C479}" srcOrd="0" destOrd="0" parTransId="{4287336B-3BA7-4933-A6F3-C635E1EF9EFF}" sibTransId="{0607D232-FA70-4396-AFB7-8BBB1E79D12B}"/>
    <dgm:cxn modelId="{66164933-6B3F-475C-8B10-983E5EF782AA}" srcId="{07C2BF64-79F9-45F7-9B4F-AB971A37CF7C}" destId="{B80628F1-4A24-4D4E-9E05-7D3A28A7734B}" srcOrd="0" destOrd="0" parTransId="{CFB72E2F-1FF5-4AEA-A42D-A5BBA733E7E5}" sibTransId="{07F27A62-E697-4CA8-8D73-75815E05DE29}"/>
    <dgm:cxn modelId="{8646C534-D6B0-458B-884E-83C7D4D1666A}" type="presOf" srcId="{201CD606-58C1-4181-BED4-99E68139C479}" destId="{E42C3562-E7CF-40D8-A847-669ED021C1D7}" srcOrd="0" destOrd="0" presId="urn:microsoft.com/office/officeart/2005/8/layout/vList2"/>
    <dgm:cxn modelId="{AA3B6D7E-E617-4B02-9DEB-1B9C3DCE7A28}" srcId="{07C2BF64-79F9-45F7-9B4F-AB971A37CF7C}" destId="{1E674727-9EBE-498D-80F8-E4FD57E84B0A}" srcOrd="1" destOrd="0" parTransId="{5D316DCA-B6B6-4D4A-9A4B-79AD5AAE5CCD}" sibTransId="{FF53C91B-A6D3-496E-9F8E-D7848C34E01B}"/>
    <dgm:cxn modelId="{ECE95A2E-EED6-43D1-B2C8-11ED22A4F8CF}" type="presOf" srcId="{1E674727-9EBE-498D-80F8-E4FD57E84B0A}" destId="{186A3B16-776A-46C6-9AF6-CE63D9226C77}" srcOrd="0" destOrd="0" presId="urn:microsoft.com/office/officeart/2005/8/layout/vList2"/>
    <dgm:cxn modelId="{15875B22-05FA-46AA-8F52-05CDEE80E4EB}" type="presParOf" srcId="{56C99CB2-FAB3-43F0-B196-C197BFC97BAB}" destId="{25BF0653-D01B-4F00-A774-B49A44F328E2}" srcOrd="0" destOrd="0" presId="urn:microsoft.com/office/officeart/2005/8/layout/vList2"/>
    <dgm:cxn modelId="{DAF53BBE-78A0-4893-B462-0784E73AFACA}" type="presParOf" srcId="{56C99CB2-FAB3-43F0-B196-C197BFC97BAB}" destId="{E42C3562-E7CF-40D8-A847-669ED021C1D7}" srcOrd="1" destOrd="0" presId="urn:microsoft.com/office/officeart/2005/8/layout/vList2"/>
    <dgm:cxn modelId="{9E7707CD-71A8-4E3F-A624-945DA4415142}" type="presParOf" srcId="{56C99CB2-FAB3-43F0-B196-C197BFC97BAB}" destId="{186A3B16-776A-46C6-9AF6-CE63D9226C77}" srcOrd="2" destOrd="0" presId="urn:microsoft.com/office/officeart/2005/8/layout/vList2"/>
    <dgm:cxn modelId="{4EA135A3-9EDE-4A62-85A9-5213BE034747}" type="presParOf" srcId="{56C99CB2-FAB3-43F0-B196-C197BFC97BAB}" destId="{6F01AA7C-62FF-4E2B-943F-828853FBD9F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0E535-6C51-4363-A33E-67A2B65A89F5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C6E7D6-8AAD-4C47-ADEC-33AFE73A04A4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100" kern="1200" dirty="0" smtClean="0"/>
            <a:t>العامل الدينى </a:t>
          </a:r>
          <a:endParaRPr lang="ar-EG" sz="3100" kern="1200" dirty="0"/>
        </a:p>
      </dsp:txBody>
      <dsp:txXfrm>
        <a:off x="349472" y="51131"/>
        <a:ext cx="4177856" cy="825776"/>
      </dsp:txXfrm>
    </dsp:sp>
    <dsp:sp modelId="{F09B0576-D206-48BD-A9C1-44F758D24FCA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C2E41-00A0-412A-95BB-795EE62E80D6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100" kern="1200" dirty="0" smtClean="0"/>
            <a:t>العامل الحربى </a:t>
          </a:r>
          <a:endParaRPr lang="ar-EG" sz="3100" kern="1200" dirty="0"/>
        </a:p>
      </dsp:txBody>
      <dsp:txXfrm>
        <a:off x="349472" y="1457291"/>
        <a:ext cx="4177856" cy="825776"/>
      </dsp:txXfrm>
    </dsp:sp>
    <dsp:sp modelId="{050C6087-83CB-4937-95BB-948B6B687718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BC401E-E36B-4052-A32F-E952EB75F51F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100" kern="1200" smtClean="0"/>
            <a:t>العامل التاريخى </a:t>
          </a:r>
          <a:endParaRPr lang="ar-EG" sz="3100" kern="1200"/>
        </a:p>
      </dsp:txBody>
      <dsp:txXfrm>
        <a:off x="349472" y="2863452"/>
        <a:ext cx="4177856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76B803-A0A2-466E-9DC1-20EF88311A55}">
      <dsp:nvSpPr>
        <dsp:cNvPr id="0" name=""/>
        <dsp:cNvSpPr/>
      </dsp:nvSpPr>
      <dsp:spPr>
        <a:xfrm>
          <a:off x="0" y="381437"/>
          <a:ext cx="62484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322B0-C382-487B-9BBF-86915D8A883D}">
      <dsp:nvSpPr>
        <dsp:cNvPr id="0" name=""/>
        <dsp:cNvSpPr/>
      </dsp:nvSpPr>
      <dsp:spPr>
        <a:xfrm>
          <a:off x="312420" y="56717"/>
          <a:ext cx="4373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322" tIns="0" rIns="165322" bIns="0" numCol="1" spcCol="1270" anchor="ctr" anchorCtr="0">
          <a:noAutofit/>
        </a:bodyPr>
        <a:lstStyle/>
        <a:p>
          <a:pPr lvl="0" algn="l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000" b="1" kern="1200" dirty="0" smtClean="0"/>
            <a:t>الزبير بن العوام </a:t>
          </a:r>
          <a:endParaRPr lang="ar-EG" sz="4000" b="1" kern="1200" dirty="0"/>
        </a:p>
      </dsp:txBody>
      <dsp:txXfrm>
        <a:off x="344123" y="88420"/>
        <a:ext cx="4310474" cy="586034"/>
      </dsp:txXfrm>
    </dsp:sp>
    <dsp:sp modelId="{94DEDB48-5D79-4857-8E72-FEA8DC6ACDBB}">
      <dsp:nvSpPr>
        <dsp:cNvPr id="0" name=""/>
        <dsp:cNvSpPr/>
      </dsp:nvSpPr>
      <dsp:spPr>
        <a:xfrm>
          <a:off x="0" y="1379357"/>
          <a:ext cx="62484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2EA0C6-B59A-4E04-8D80-3F121AF28468}">
      <dsp:nvSpPr>
        <dsp:cNvPr id="0" name=""/>
        <dsp:cNvSpPr/>
      </dsp:nvSpPr>
      <dsp:spPr>
        <a:xfrm>
          <a:off x="312420" y="1054637"/>
          <a:ext cx="4373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322" tIns="0" rIns="165322" bIns="0" numCol="1" spcCol="1270" anchor="ctr" anchorCtr="0">
          <a:noAutofit/>
        </a:bodyPr>
        <a:lstStyle/>
        <a:p>
          <a:pPr lvl="0" algn="l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000" kern="1200" dirty="0" smtClean="0"/>
            <a:t>المقداد بن عمرو </a:t>
          </a:r>
          <a:endParaRPr lang="ar-EG" sz="4000" kern="1200" dirty="0"/>
        </a:p>
      </dsp:txBody>
      <dsp:txXfrm>
        <a:off x="344123" y="1086340"/>
        <a:ext cx="4310474" cy="586034"/>
      </dsp:txXfrm>
    </dsp:sp>
    <dsp:sp modelId="{6B655290-8F9F-4E77-A25B-7E1E2B233D84}">
      <dsp:nvSpPr>
        <dsp:cNvPr id="0" name=""/>
        <dsp:cNvSpPr/>
      </dsp:nvSpPr>
      <dsp:spPr>
        <a:xfrm>
          <a:off x="0" y="2383197"/>
          <a:ext cx="5943603" cy="5124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1B5A3-0423-44C7-93E5-653A096BE6E8}">
      <dsp:nvSpPr>
        <dsp:cNvPr id="0" name=""/>
        <dsp:cNvSpPr/>
      </dsp:nvSpPr>
      <dsp:spPr>
        <a:xfrm>
          <a:off x="152398" y="2002200"/>
          <a:ext cx="4373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322" tIns="0" rIns="165322" bIns="0" numCol="1" spcCol="1270" anchor="ctr" anchorCtr="0">
          <a:noAutofit/>
        </a:bodyPr>
        <a:lstStyle/>
        <a:p>
          <a:pPr lvl="0" algn="l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000" b="1" kern="1200" dirty="0" smtClean="0"/>
            <a:t>عبادة بن الصامت </a:t>
          </a:r>
          <a:endParaRPr lang="ar-EG" sz="4000" b="1" kern="1200" dirty="0"/>
        </a:p>
      </dsp:txBody>
      <dsp:txXfrm>
        <a:off x="184101" y="2033903"/>
        <a:ext cx="4310474" cy="586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F0653-D01B-4F00-A774-B49A44F328E2}">
      <dsp:nvSpPr>
        <dsp:cNvPr id="0" name=""/>
        <dsp:cNvSpPr/>
      </dsp:nvSpPr>
      <dsp:spPr>
        <a:xfrm>
          <a:off x="0" y="36500"/>
          <a:ext cx="6019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500" kern="1200" dirty="0" smtClean="0"/>
            <a:t>ضغف الخلفاء العباسيين </a:t>
          </a:r>
          <a:endParaRPr lang="ar-EG" sz="3500" kern="1200" dirty="0"/>
        </a:p>
      </dsp:txBody>
      <dsp:txXfrm>
        <a:off x="39980" y="76480"/>
        <a:ext cx="5939840" cy="739039"/>
      </dsp:txXfrm>
    </dsp:sp>
    <dsp:sp modelId="{E42C3562-E7CF-40D8-A847-669ED021C1D7}">
      <dsp:nvSpPr>
        <dsp:cNvPr id="0" name=""/>
        <dsp:cNvSpPr/>
      </dsp:nvSpPr>
      <dsp:spPr>
        <a:xfrm>
          <a:off x="0" y="855500"/>
          <a:ext cx="6019800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129" tIns="44450" rIns="248920" bIns="4445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EG" sz="2700" kern="1200" dirty="0" smtClean="0"/>
            <a:t>فى العصر العباسى الثانى </a:t>
          </a:r>
          <a:endParaRPr lang="ar-EG" sz="2700" kern="1200" dirty="0"/>
        </a:p>
      </dsp:txBody>
      <dsp:txXfrm>
        <a:off x="0" y="855500"/>
        <a:ext cx="6019800" cy="579600"/>
      </dsp:txXfrm>
    </dsp:sp>
    <dsp:sp modelId="{186A3B16-776A-46C6-9AF6-CE63D9226C77}">
      <dsp:nvSpPr>
        <dsp:cNvPr id="0" name=""/>
        <dsp:cNvSpPr/>
      </dsp:nvSpPr>
      <dsp:spPr>
        <a:xfrm>
          <a:off x="0" y="1435100"/>
          <a:ext cx="60198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500" kern="1200" dirty="0" smtClean="0"/>
            <a:t>بعد مقر الخلافة العباسية عن مصر </a:t>
          </a:r>
          <a:endParaRPr lang="ar-EG" sz="3500" kern="1200" dirty="0"/>
        </a:p>
      </dsp:txBody>
      <dsp:txXfrm>
        <a:off x="39980" y="1475080"/>
        <a:ext cx="5939840" cy="739039"/>
      </dsp:txXfrm>
    </dsp:sp>
    <dsp:sp modelId="{6F01AA7C-62FF-4E2B-943F-828853FBD9F6}">
      <dsp:nvSpPr>
        <dsp:cNvPr id="0" name=""/>
        <dsp:cNvSpPr/>
      </dsp:nvSpPr>
      <dsp:spPr>
        <a:xfrm>
          <a:off x="0" y="2254100"/>
          <a:ext cx="6019800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129" tIns="44450" rIns="248920" bIns="4445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EG" sz="2700" kern="1200" dirty="0" smtClean="0"/>
            <a:t>لئلا يطمعوا فى الاستقلال بالبلاد </a:t>
          </a:r>
          <a:endParaRPr lang="ar-EG" sz="2700" kern="1200" dirty="0"/>
        </a:p>
      </dsp:txBody>
      <dsp:txXfrm>
        <a:off x="0" y="2254100"/>
        <a:ext cx="6019800" cy="579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1639B8D-C528-4890-BA4C-4962F5DCC836}" type="datetimeFigureOut">
              <a:rPr lang="ar-EG" smtClean="0"/>
              <a:pPr/>
              <a:t>18/02/1438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276B88A-EA0E-4D31-A992-9F1416201A6D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2113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6B88A-EA0E-4D31-A992-9F1416201A6D}" type="slidenum">
              <a:rPr lang="ar-EG" smtClean="0"/>
              <a:pPr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22980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 smtClean="0"/>
              <a:t>ه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6B88A-EA0E-4D31-A992-9F1416201A6D}" type="slidenum">
              <a:rPr lang="ar-EG" smtClean="0"/>
              <a:pPr/>
              <a:t>31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99713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 smtClean="0"/>
              <a:t>ممعا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6B88A-EA0E-4D31-A992-9F1416201A6D}" type="slidenum">
              <a:rPr lang="ar-EG" smtClean="0"/>
              <a:pPr/>
              <a:t>32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76269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smtClean="0"/>
              <a:t>لا</a:t>
            </a:r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6B88A-EA0E-4D31-A992-9F1416201A6D}" type="slidenum">
              <a:rPr lang="ar-EG" smtClean="0"/>
              <a:pPr/>
              <a:t>35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8765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207A-AC7E-4965-BE36-B5443B63CEB7}" type="datetime1">
              <a:rPr lang="en-US" smtClean="0"/>
              <a:t>11/18/2016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4754-F8E6-4E12-8BA1-A2982581A018}" type="datetime1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7BC3-7284-4517-B6F0-787C63E0E599}" type="datetime1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9B4B-0D04-45D8-B36E-9E2FCB13768D}" type="datetime1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6883-0238-4956-8324-057AA0A1F25B}" type="datetime1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DBCD-53F4-47CC-8FC7-EC4D67065DA1}" type="datetime1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DFBF-E99F-4799-9D53-6FA9ACD4C4BB}" type="datetime1">
              <a:rPr lang="en-US" smtClean="0"/>
              <a:t>11/18/2016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F4C5-F7AF-4C96-9499-7A1E37571FB0}" type="datetime1">
              <a:rPr lang="en-US" smtClean="0"/>
              <a:t>11/18/2016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5E631-BAA2-47DD-9861-910D6DE75D81}" type="datetime1">
              <a:rPr lang="en-US" smtClean="0"/>
              <a:t>11/18/2016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F6C3E-AFCF-46AE-A83D-0B38C6E40DC0}" type="datetime1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5D2BD-6A38-48F9-9C1C-D26A536C86A2}" type="datetime1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2CE9B-ED5C-40B2-98B6-43E21107F60B}" type="datetime1">
              <a:rPr lang="en-US" smtClean="0"/>
              <a:t>11/18/2016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1000">
    <p:dissolve/>
  </p:transition>
  <p:hf sldNum="0"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مراحل التفكير فى فتح مصر            </a:t>
            </a:r>
            <a:endParaRPr lang="ar-EG" dirty="0"/>
          </a:p>
        </p:txBody>
      </p:sp>
      <p:sp>
        <p:nvSpPr>
          <p:cNvPr id="3" name="Cloud 2"/>
          <p:cNvSpPr/>
          <p:nvPr/>
        </p:nvSpPr>
        <p:spPr>
          <a:xfrm>
            <a:off x="1066800" y="1752600"/>
            <a:ext cx="6858000" cy="4876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200" b="1" dirty="0" smtClean="0"/>
              <a:t>بدأ التفكر فى دخول مصر إلى الإسلام منذ عهد الرسول </a:t>
            </a:r>
            <a:r>
              <a:rPr lang="ar-EG" sz="2400" b="1" dirty="0" smtClean="0"/>
              <a:t>صلى الله </a:t>
            </a:r>
            <a:r>
              <a:rPr lang="en-US" sz="2400" b="1" dirty="0" smtClean="0"/>
              <a:t> </a:t>
            </a:r>
            <a:r>
              <a:rPr lang="ar-EG" sz="2400" b="1" dirty="0" smtClean="0"/>
              <a:t>عليه وسلم  </a:t>
            </a:r>
            <a:r>
              <a:rPr lang="ar-EG" sz="3200" b="1" dirty="0" smtClean="0"/>
              <a:t>1-</a:t>
            </a:r>
            <a:r>
              <a:rPr lang="ar-EG" sz="2400" b="1" dirty="0" smtClean="0"/>
              <a:t> </a:t>
            </a:r>
            <a:r>
              <a:rPr lang="ar-EG" sz="3200" b="1" dirty="0" smtClean="0"/>
              <a:t>فأرسل</a:t>
            </a:r>
            <a:endParaRPr lang="ar-EG" sz="32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العريش                              </a:t>
            </a:r>
            <a:endParaRPr lang="ar-EG" dirty="0"/>
          </a:p>
        </p:txBody>
      </p:sp>
      <p:sp>
        <p:nvSpPr>
          <p:cNvPr id="3" name="Rounded Rectangle 2"/>
          <p:cNvSpPr/>
          <p:nvPr/>
        </p:nvSpPr>
        <p:spPr>
          <a:xfrm>
            <a:off x="304800" y="1981200"/>
            <a:ext cx="8458200" cy="449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600" b="1" dirty="0" smtClean="0"/>
              <a:t>القائد عمرو بن العاص </a:t>
            </a:r>
          </a:p>
          <a:p>
            <a:pPr algn="ctr"/>
            <a:r>
              <a:rPr lang="ar-EG" sz="3600" b="1" dirty="0" smtClean="0"/>
              <a:t>أربعة الآلف مسلم ، من قيسارية بفلسطين إلى مصر </a:t>
            </a:r>
          </a:p>
          <a:p>
            <a:pPr algn="ctr"/>
            <a:r>
              <a:rPr lang="ar-EG" sz="3600" b="1" dirty="0" smtClean="0"/>
              <a:t>أوائل عام 20 </a:t>
            </a:r>
            <a:r>
              <a:rPr lang="ar-EG" sz="3600" b="1" dirty="0" smtClean="0">
                <a:latin typeface="Times New Roman"/>
                <a:cs typeface="Times New Roman"/>
              </a:rPr>
              <a:t>ھ / 640م </a:t>
            </a:r>
          </a:p>
          <a:p>
            <a:pPr algn="ctr"/>
            <a:r>
              <a:rPr lang="ar-EG" sz="3600" b="1" dirty="0" smtClean="0">
                <a:latin typeface="Times New Roman"/>
                <a:cs typeface="Times New Roman"/>
              </a:rPr>
              <a:t>فتحها دون مقاومة من القوات الرومانية </a:t>
            </a:r>
            <a:endParaRPr lang="ar-EG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الفرما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381000" y="2057400"/>
            <a:ext cx="76200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400" b="1" dirty="0" smtClean="0"/>
              <a:t>بورسعيد حاليًا أول موقع اشتبك فيه عمرو بن العاص فى مصر مع الروم </a:t>
            </a:r>
          </a:p>
          <a:p>
            <a:pPr algn="ctr"/>
            <a:r>
              <a:rPr lang="ar-EG" sz="4400" b="1" dirty="0" smtClean="0"/>
              <a:t>حصار دام شهرًا </a:t>
            </a:r>
          </a:p>
          <a:p>
            <a:pPr algn="ctr"/>
            <a:r>
              <a:rPr lang="ar-EG" sz="4400" b="1" dirty="0" smtClean="0"/>
              <a:t>المفاجاة الحربية </a:t>
            </a:r>
            <a:endParaRPr lang="ar-EG" sz="4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05712"/>
          </a:xfrm>
        </p:spPr>
        <p:txBody>
          <a:bodyPr>
            <a:normAutofit fontScale="90000"/>
          </a:bodyPr>
          <a:lstStyle/>
          <a:p>
            <a:r>
              <a:rPr lang="ar-EG" dirty="0" smtClean="0"/>
              <a:t>سلك </a:t>
            </a:r>
            <a:r>
              <a:rPr lang="ar-EG" dirty="0" smtClean="0">
                <a:latin typeface="Times New Roman"/>
                <a:cs typeface="Times New Roman"/>
              </a:rPr>
              <a:t>” عمرو بن العاص ” الجانب الصحراوى ( بلبيس )               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304800" y="2895600"/>
            <a:ext cx="8229600" cy="396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400" b="1" dirty="0" smtClean="0"/>
              <a:t>لكىي يضمن حماية القوات الإسلامية من الخطر المفاجئ من جانب العدو ، والذى كان قليل الخبرة بحرب الصحراء ،</a:t>
            </a:r>
            <a:endParaRPr lang="ar-EG" sz="4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بلبيس         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990600" y="2286000"/>
            <a:ext cx="7239000" cy="419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لكى يحقق المفاجأة الحربية للبيزنطيين ، ثم واجه القائد ( البيزنطى الأرطبون ) ونجح فى هزيمته وكانت خسارة الروم فادحة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أم دنين 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228600" y="2057400"/>
            <a:ext cx="8686800" cy="480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400" b="1" dirty="0" smtClean="0"/>
              <a:t>ضم قرية أم دنين ( معقلاً هاماً شمال حصن بابليون ) ، فر الرومان إلى حصن بابليون </a:t>
            </a:r>
            <a:endParaRPr lang="ar-EG" sz="4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حصن بابليون  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152400" y="2286000"/>
            <a:ext cx="8610600" cy="434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أقوى الحصون الرومانية فى مصر وكان مقر حكم ( المقوس ) حاكم مصر البيزنطى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حصار حصن بابليون لمدة سبعة أشهر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457200" y="2514600"/>
            <a:ext cx="8382000" cy="434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طلب من الخليفة المدد فأرسل له أربعة آلاف رجل </a:t>
            </a:r>
          </a:p>
          <a:p>
            <a:pPr algn="ctr"/>
            <a:r>
              <a:rPr lang="ar-EG" sz="4000" b="1" dirty="0" smtClean="0"/>
              <a:t>طلب المقوس</a:t>
            </a:r>
          </a:p>
          <a:p>
            <a:pPr algn="ctr"/>
            <a:r>
              <a:rPr lang="ar-EG" sz="4000" b="1" dirty="0" smtClean="0"/>
              <a:t> الدخول فى المفاوضات</a:t>
            </a:r>
          </a:p>
          <a:p>
            <a:pPr algn="ctr"/>
            <a:r>
              <a:rPr lang="ar-EG" sz="4000" b="1" dirty="0" smtClean="0"/>
              <a:t> وبعث برسله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أرسل الخليفة المدد إلى عمرو بن العاص      </a:t>
            </a:r>
            <a:endParaRPr lang="ar-EG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2514600"/>
          <a:ext cx="6248400" cy="294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1600199" y="5562600"/>
            <a:ext cx="5638801" cy="6096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ar-EG" sz="4000" b="1" dirty="0" smtClean="0"/>
              <a:t>مسلمة بن مخلد </a:t>
            </a:r>
            <a:endParaRPr lang="ar-EG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مفاوضات الصلح                                  </a:t>
            </a:r>
            <a:endParaRPr lang="ar-EG" dirty="0"/>
          </a:p>
        </p:txBody>
      </p:sp>
      <p:sp>
        <p:nvSpPr>
          <p:cNvPr id="3" name="Rectangle 2"/>
          <p:cNvSpPr/>
          <p:nvPr/>
        </p:nvSpPr>
        <p:spPr>
          <a:xfrm>
            <a:off x="609600" y="2438400"/>
            <a:ext cx="80010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أرسل عمرو بن العاص </a:t>
            </a:r>
            <a:r>
              <a:rPr lang="ar-EG" sz="4000" b="1" dirty="0" smtClean="0"/>
              <a:t>رسله </a:t>
            </a:r>
            <a:r>
              <a:rPr lang="ar-EG" sz="4000" b="1" dirty="0" smtClean="0"/>
              <a:t>للمقوقس </a:t>
            </a:r>
          </a:p>
          <a:p>
            <a:pPr algn="ctr"/>
            <a:r>
              <a:rPr lang="ar-EG" sz="4000" b="1" dirty="0" smtClean="0"/>
              <a:t>على رأسهم عبادة بن الصامت </a:t>
            </a:r>
          </a:p>
          <a:p>
            <a:pPr algn="ctr"/>
            <a:r>
              <a:rPr lang="ar-EG" sz="4000" b="1" dirty="0" smtClean="0"/>
              <a:t>شروط الصلح </a:t>
            </a:r>
          </a:p>
          <a:p>
            <a:pPr algn="ctr"/>
            <a:r>
              <a:rPr lang="ar-EG" sz="4000" b="1" dirty="0" smtClean="0"/>
              <a:t>دينارين تبقى للروم أرضهم وأموالهم </a:t>
            </a:r>
            <a:r>
              <a:rPr lang="en-US" sz="4000" b="1" dirty="0" smtClean="0"/>
              <a:t> </a:t>
            </a:r>
            <a:r>
              <a:rPr lang="ar-EG" sz="4000" b="1" dirty="0" smtClean="0"/>
              <a:t>دفع الرجال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تابع : مفاوضات الصلح بين عمرو بن العاص والمقوقس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228600" y="1981200"/>
            <a:ext cx="89154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dirty="0" smtClean="0"/>
              <a:t>موقف هرقل ملك الروم </a:t>
            </a:r>
          </a:p>
          <a:p>
            <a:pPr algn="ctr"/>
            <a:r>
              <a:rPr lang="ar-EG" sz="4000" b="1" dirty="0" smtClean="0"/>
              <a:t>رفض الصلح واتهم المقوقس بالتقاعس عن حماية مصر وكرهه للقتال ، وأمر قواده من الروم بمواصلة القتال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تابع : التفكير فى فتح مصر              </a:t>
            </a:r>
            <a:endParaRPr lang="ar-EG" dirty="0"/>
          </a:p>
        </p:txBody>
      </p:sp>
      <p:sp>
        <p:nvSpPr>
          <p:cNvPr id="3" name="Cloud Callout 2"/>
          <p:cNvSpPr/>
          <p:nvPr/>
        </p:nvSpPr>
        <p:spPr>
          <a:xfrm>
            <a:off x="914400" y="2209800"/>
            <a:ext cx="7086600" cy="3962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200" dirty="0" smtClean="0"/>
              <a:t>رسالة إلى المقوقس حاكم مصر يدعوه فيه إلى الإسلام </a:t>
            </a:r>
          </a:p>
          <a:p>
            <a:pPr algn="ctr"/>
            <a:r>
              <a:rPr lang="ar-EG" sz="3200" dirty="0" smtClean="0"/>
              <a:t>2- فى عهد الخليفة عمر بن الخطاب رضى الله عنه بعد تمام فتح الشام </a:t>
            </a:r>
            <a:endParaRPr lang="ar-EG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تابع : مفاوضات الصلح بين عمرو بن العاص والمقوقس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0" y="2743200"/>
            <a:ext cx="9144000" cy="312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موقف المقوس </a:t>
            </a:r>
          </a:p>
          <a:p>
            <a:pPr algn="ctr"/>
            <a:r>
              <a:rPr lang="ar-EG" sz="4000" b="1" dirty="0" smtClean="0"/>
              <a:t>أخبر عمرو برفض هرقل الصلح والتزم هو بعهده ومن أطاعه من الأقباط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صعد الزبير بن العوام حصن بابليون وكبر( الله وأكبر)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609600" y="2362200"/>
            <a:ext cx="8229600" cy="373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فر الروم هاربين </a:t>
            </a:r>
          </a:p>
          <a:p>
            <a:pPr algn="ctr"/>
            <a:r>
              <a:rPr lang="ar-EG" sz="4000" b="1" dirty="0" smtClean="0"/>
              <a:t>ودخل الزبير وأصحابه إلى باب الحصن ففتحوه ، واقتحم المسلمون حصن بابليون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فتح  الإسكندرية   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381000" y="2590800"/>
            <a:ext cx="8763000" cy="373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استمر الحصار أربعة عشر شهرًا</a:t>
            </a:r>
          </a:p>
          <a:p>
            <a:pPr algn="ctr"/>
            <a:r>
              <a:rPr lang="ar-EG" sz="4000" b="1" dirty="0" smtClean="0"/>
              <a:t>سقطت المدينة </a:t>
            </a:r>
          </a:p>
          <a:p>
            <a:pPr algn="ctr"/>
            <a:r>
              <a:rPr lang="ar-EG" sz="4000" b="1" dirty="0" smtClean="0"/>
              <a:t>بيان أمن فيه الأقباط على عقائدهم وأعراضهم وأموالهم وأولادهم</a:t>
            </a:r>
          </a:p>
          <a:p>
            <a:pPr algn="ctr"/>
            <a:r>
              <a:rPr lang="ar-EG" sz="4000" b="1" dirty="0" smtClean="0"/>
              <a:t>ألغى كل أنواع الضرائب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فتح  الإسكندرية         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685800" y="2438400"/>
            <a:ext cx="79248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التى فرضها المحتل الرومانى </a:t>
            </a:r>
          </a:p>
          <a:p>
            <a:pPr algn="ctr"/>
            <a:r>
              <a:rPr lang="ar-EG" sz="4000" b="1" dirty="0" smtClean="0"/>
              <a:t>عهد إلى البطريك ( بنيامين ) وجميع الأقباط بالحماية والأمان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شروط صلح الإسكندرية  21</a:t>
            </a:r>
            <a:r>
              <a:rPr lang="ar-EG" dirty="0" smtClean="0">
                <a:latin typeface="Times New Roman"/>
                <a:cs typeface="Times New Roman"/>
              </a:rPr>
              <a:t>ﮬ </a:t>
            </a:r>
            <a:r>
              <a:rPr lang="ar-EG" dirty="0" smtClean="0"/>
              <a:t>      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609600" y="1905000"/>
            <a:ext cx="78486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الهدنة مدتها أحد عشر شهرًا </a:t>
            </a:r>
          </a:p>
          <a:p>
            <a:pPr algn="ctr"/>
            <a:r>
              <a:rPr lang="ar-EG" sz="4000" b="1" dirty="0" smtClean="0"/>
              <a:t>عدم القيام بأى عمل حربى </a:t>
            </a:r>
          </a:p>
          <a:p>
            <a:pPr algn="ctr"/>
            <a:r>
              <a:rPr lang="ar-EG" sz="4000" b="1" dirty="0" smtClean="0"/>
              <a:t>ترحيل الحماية الرومية فى البحر يحملون معهم متاعهم وأموالهم وهم آمنون على ذلك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تابع : شروط صلح الإسكندرية  21</a:t>
            </a:r>
            <a:r>
              <a:rPr lang="ar-EG" dirty="0" smtClean="0">
                <a:latin typeface="Times New Roman"/>
                <a:cs typeface="Times New Roman"/>
              </a:rPr>
              <a:t>ﮬ</a:t>
            </a:r>
            <a:r>
              <a:rPr lang="ar-EG" dirty="0" smtClean="0"/>
              <a:t>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0" y="2438400"/>
            <a:ext cx="8763000" cy="403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أما الجنود الذين يرحلون برًا فعليهم دفع الجزية عن شهر ، وذلك مدة اجتيازهم الأراضى المصرية </a:t>
            </a:r>
          </a:p>
          <a:p>
            <a:pPr algn="ctr"/>
            <a:r>
              <a:rPr lang="ar-EG" sz="4000" b="1" dirty="0" smtClean="0"/>
              <a:t>ألا يعود الروم لمصر ثانية ، أو يحالوا استردادها 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تابع : شروط صلح الإسكندرية  21</a:t>
            </a:r>
            <a:r>
              <a:rPr lang="ar-EG" dirty="0" smtClean="0">
                <a:latin typeface="Times New Roman"/>
                <a:cs typeface="Times New Roman"/>
              </a:rPr>
              <a:t>ﮬ</a:t>
            </a:r>
            <a:r>
              <a:rPr lang="ar-EG" dirty="0" smtClean="0"/>
              <a:t>      </a:t>
            </a:r>
            <a:endParaRPr lang="ar-EG" dirty="0"/>
          </a:p>
        </p:txBody>
      </p:sp>
      <p:sp>
        <p:nvSpPr>
          <p:cNvPr id="3" name="Oval 2"/>
          <p:cNvSpPr/>
          <p:nvPr/>
        </p:nvSpPr>
        <p:spPr>
          <a:xfrm>
            <a:off x="685800" y="2819400"/>
            <a:ext cx="8001000" cy="373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ألايتعرض المسلمون للكنائس بسوء </a:t>
            </a:r>
          </a:p>
          <a:p>
            <a:pPr algn="ctr"/>
            <a:r>
              <a:rPr lang="ar-EG" sz="4000" b="1" dirty="0" smtClean="0"/>
              <a:t>يبقى اليهود بالإسكندرية </a:t>
            </a:r>
          </a:p>
          <a:p>
            <a:pPr algn="ctr"/>
            <a:r>
              <a:rPr lang="ar-EG" sz="4000" b="1" smtClean="0"/>
              <a:t>يبقى فى أيدى المسلمين 150 جنديًا روميًا و 50 مدنيا</a:t>
            </a:r>
            <a:endParaRPr lang="ar-EG" sz="40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62174"/>
            <a:ext cx="59055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حصن بابليون                     </a:t>
            </a:r>
            <a:endParaRPr lang="ar-EG" dirty="0"/>
          </a:p>
        </p:txBody>
      </p:sp>
      <p:pic>
        <p:nvPicPr>
          <p:cNvPr id="3" name="Picture 2" descr="C:\Users\ElKaiaty\Pictures\حصن بابليو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57" y="1905000"/>
            <a:ext cx="4660843" cy="47244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جامع عمرو بن العاص</a:t>
            </a:r>
            <a:endParaRPr lang="ar-EG" dirty="0"/>
          </a:p>
        </p:txBody>
      </p:sp>
      <p:pic>
        <p:nvPicPr>
          <p:cNvPr id="3074" name="Picture 2" descr="I:\My Pictures\Copy of جامع عمرو بن العا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584450"/>
            <a:ext cx="6858000" cy="427355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حالة مصر قبل الفتح الإسلامى              </a:t>
            </a:r>
            <a:endParaRPr lang="ar-EG" dirty="0"/>
          </a:p>
        </p:txBody>
      </p:sp>
      <p:sp>
        <p:nvSpPr>
          <p:cNvPr id="3" name="Regular Pentagon 2"/>
          <p:cNvSpPr/>
          <p:nvPr/>
        </p:nvSpPr>
        <p:spPr>
          <a:xfrm>
            <a:off x="838200" y="2057400"/>
            <a:ext cx="7543800" cy="41148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200" dirty="0" smtClean="0"/>
              <a:t>كانت مصر محتلة من الرومان منذ عام 30 ق . م </a:t>
            </a:r>
          </a:p>
          <a:p>
            <a:pPr algn="ctr"/>
            <a:r>
              <a:rPr lang="ar-EG" sz="3200" dirty="0" smtClean="0"/>
              <a:t>يحاكمها حاكم عسكرى رومانى </a:t>
            </a:r>
          </a:p>
          <a:p>
            <a:pPr algn="ctr"/>
            <a:r>
              <a:rPr lang="ar-EG" sz="3200" dirty="0" smtClean="0"/>
              <a:t>يقبض على الشؤون الإدارية والمالية والقضائية من مقره بالإسكندرية </a:t>
            </a:r>
            <a:endParaRPr lang="ar-EG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حصن بانليون </a:t>
            </a:r>
            <a:endParaRPr lang="ar-EG" dirty="0"/>
          </a:p>
        </p:txBody>
      </p:sp>
      <p:pic>
        <p:nvPicPr>
          <p:cNvPr id="4098" name="Picture 2" descr="I:\My Pictures\Copy of حصن بابليو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381250"/>
            <a:ext cx="6172200" cy="409575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شروط صلح الإسكندرية 21</a:t>
            </a:r>
            <a:r>
              <a:rPr lang="ar-EG" dirty="0" smtClean="0">
                <a:latin typeface="Times New Roman"/>
                <a:cs typeface="Times New Roman"/>
              </a:rPr>
              <a:t>ھ             </a:t>
            </a:r>
            <a:endParaRPr lang="ar-EG" dirty="0"/>
          </a:p>
        </p:txBody>
      </p:sp>
      <p:sp>
        <p:nvSpPr>
          <p:cNvPr id="3" name="Regular Pentagon 2"/>
          <p:cNvSpPr/>
          <p:nvPr/>
        </p:nvSpPr>
        <p:spPr>
          <a:xfrm>
            <a:off x="0" y="1752600"/>
            <a:ext cx="8915400" cy="48768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b="1" dirty="0" smtClean="0"/>
              <a:t>الهدنة مدتها أحد عشر شهرًا </a:t>
            </a:r>
          </a:p>
          <a:p>
            <a:pPr algn="ctr"/>
            <a:r>
              <a:rPr lang="ar-EG" sz="2800" b="1" dirty="0" smtClean="0"/>
              <a:t>ترحيل  الحامية  الرومية فى البحر يحمل الجنود معهم متاعهم وأموالهم </a:t>
            </a:r>
          </a:p>
          <a:p>
            <a:pPr algn="ctr"/>
            <a:r>
              <a:rPr lang="ar-EG" sz="2800" b="1" dirty="0" smtClean="0"/>
              <a:t>الجنود الذى يرحلون برًا فعليهم دفع الجزية عن شهر </a:t>
            </a:r>
          </a:p>
          <a:p>
            <a:pPr algn="ctr"/>
            <a:r>
              <a:rPr lang="ar-EG" sz="2800" b="1" dirty="0" smtClean="0"/>
              <a:t>ألايعود الروم لمصر ثانية أو </a:t>
            </a:r>
            <a:endParaRPr lang="en-US" sz="2800" b="1" dirty="0" smtClean="0"/>
          </a:p>
          <a:p>
            <a:pPr algn="ctr"/>
            <a:r>
              <a:rPr lang="ar-EG" sz="2800" b="1" dirty="0" smtClean="0"/>
              <a:t>يحاولوا استردادها</a:t>
            </a:r>
            <a:endParaRPr lang="ar-EG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تابع شروط صلح الإسكندرية           </a:t>
            </a:r>
            <a:endParaRPr lang="ar-EG" dirty="0"/>
          </a:p>
        </p:txBody>
      </p:sp>
      <p:sp>
        <p:nvSpPr>
          <p:cNvPr id="3" name="Trapezoid 2"/>
          <p:cNvSpPr/>
          <p:nvPr/>
        </p:nvSpPr>
        <p:spPr>
          <a:xfrm>
            <a:off x="533400" y="1981200"/>
            <a:ext cx="7696200" cy="47244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600" b="1" dirty="0" smtClean="0"/>
              <a:t>بقى</a:t>
            </a:r>
            <a:endParaRPr lang="en-US" sz="4800" dirty="0" smtClean="0"/>
          </a:p>
          <a:p>
            <a:pPr algn="ctr"/>
            <a:r>
              <a:rPr lang="ar-EG" sz="4800" dirty="0" smtClean="0"/>
              <a:t>اليهود بالإسكندرية </a:t>
            </a:r>
          </a:p>
          <a:p>
            <a:pPr algn="ctr"/>
            <a:r>
              <a:rPr lang="ar-EG" sz="4800" dirty="0" smtClean="0"/>
              <a:t>فى أيدى المسلمين مئة وخمسون جنديًا روميًا ، وخمسون مدينًا </a:t>
            </a:r>
          </a:p>
          <a:p>
            <a:pPr algn="ctr"/>
            <a:r>
              <a:rPr lang="ar-EG" sz="4800" dirty="0" smtClean="0"/>
              <a:t>ضمانًا لتنفيذ بنود تلك المعاهدة </a:t>
            </a:r>
            <a:endParaRPr lang="ar-EG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بيان عمرو بن العاص                    </a:t>
            </a:r>
            <a:endParaRPr lang="ar-EG" dirty="0"/>
          </a:p>
        </p:txBody>
      </p:sp>
      <p:sp>
        <p:nvSpPr>
          <p:cNvPr id="3" name="Round Single Corner Rectangle 2"/>
          <p:cNvSpPr/>
          <p:nvPr/>
        </p:nvSpPr>
        <p:spPr>
          <a:xfrm>
            <a:off x="304800" y="2133600"/>
            <a:ext cx="8153400" cy="44196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400" b="1" dirty="0" smtClean="0"/>
              <a:t>أمن فيه المصريين على عقائدهم وأعراضهم وأموالهم وأولادهم </a:t>
            </a:r>
          </a:p>
          <a:p>
            <a:pPr algn="ctr"/>
            <a:r>
              <a:rPr lang="ar-EG" sz="4400" b="1" dirty="0" smtClean="0"/>
              <a:t>وألغى فيه كل أنواع الضرائب التى فرضها المستعمر الرومانى </a:t>
            </a:r>
          </a:p>
          <a:p>
            <a:pPr algn="ctr"/>
            <a:r>
              <a:rPr lang="ar-EG" sz="4400" b="1" dirty="0" smtClean="0"/>
              <a:t>تعهد جميع الأقباط بالحماية والأمان وعودة بنيامين لرئاسة كنيسة الإسكندرية </a:t>
            </a:r>
            <a:r>
              <a:rPr lang="ar-EG" sz="4800" b="1" dirty="0" smtClean="0"/>
              <a:t>  </a:t>
            </a:r>
            <a:endParaRPr lang="ar-EG" sz="4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ثالثًا : مصر فى عصر الولاة             </a:t>
            </a:r>
            <a:endParaRPr lang="ar-EG" dirty="0"/>
          </a:p>
        </p:txBody>
      </p:sp>
      <p:sp>
        <p:nvSpPr>
          <p:cNvPr id="3" name="Wave 2"/>
          <p:cNvSpPr/>
          <p:nvPr/>
        </p:nvSpPr>
        <p:spPr>
          <a:xfrm>
            <a:off x="1143000" y="2590800"/>
            <a:ext cx="6629400" cy="38862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b="1" dirty="0" smtClean="0"/>
              <a:t>1- أهم أعمال عمرو بن العاص </a:t>
            </a:r>
          </a:p>
          <a:p>
            <a:pPr algn="ctr"/>
            <a:r>
              <a:rPr lang="ar-EG" sz="2800" b="1" dirty="0" smtClean="0"/>
              <a:t>أ) بناء مدينة الفسطاط </a:t>
            </a:r>
          </a:p>
          <a:p>
            <a:pPr algn="ctr"/>
            <a:r>
              <a:rPr lang="ar-EG" sz="2800" b="1" dirty="0" smtClean="0"/>
              <a:t>ب) بناء المسجد الجامع (جامع عمرو بن العاص )</a:t>
            </a:r>
          </a:p>
          <a:p>
            <a:pPr algn="ctr"/>
            <a:r>
              <a:rPr lang="ar-EG" sz="2800" b="1" dirty="0" smtClean="0"/>
              <a:t>ج ) إنشاء خليج أمير المؤمنين </a:t>
            </a:r>
            <a:endParaRPr lang="ar-EG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أ ) بناء مدينة الفسطاط               </a:t>
            </a:r>
            <a:endParaRPr lang="ar-EG" dirty="0"/>
          </a:p>
        </p:txBody>
      </p:sp>
      <p:sp>
        <p:nvSpPr>
          <p:cNvPr id="3" name="Snip Diagonal Corner Rectangle 2"/>
          <p:cNvSpPr/>
          <p:nvPr/>
        </p:nvSpPr>
        <p:spPr>
          <a:xfrm>
            <a:off x="533400" y="2057400"/>
            <a:ext cx="8382000" cy="44958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000" b="1" dirty="0" smtClean="0"/>
              <a:t>بناء العاصمة لمصر </a:t>
            </a:r>
          </a:p>
          <a:p>
            <a:pPr algn="ctr"/>
            <a:r>
              <a:rPr lang="ar-EG" sz="4000" b="1" dirty="0" smtClean="0"/>
              <a:t>الفسطاط نسبة إلى فسطاطه ( خيمته ) </a:t>
            </a:r>
          </a:p>
          <a:p>
            <a:pPr algn="ctr"/>
            <a:r>
              <a:rPr lang="ar-EG" sz="4000" b="1" dirty="0" smtClean="0"/>
              <a:t>وقد استمرت </a:t>
            </a:r>
            <a:r>
              <a:rPr lang="ar-EG" sz="4000" b="1" smtClean="0"/>
              <a:t>فى الاتساع</a:t>
            </a:r>
            <a:endParaRPr lang="ar-EG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الفسطاط قديماً</a:t>
            </a:r>
            <a:endParaRPr lang="ar-EG" dirty="0"/>
          </a:p>
        </p:txBody>
      </p:sp>
      <p:pic>
        <p:nvPicPr>
          <p:cNvPr id="5122" name="Picture 2" descr="I:\My Pictures\الفسطاط قديما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599" y="2209800"/>
            <a:ext cx="6116053" cy="46482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2- الحكم والإدارة فى عصر الولاة             </a:t>
            </a:r>
            <a:endParaRPr lang="ar-EG" dirty="0"/>
          </a:p>
        </p:txBody>
      </p:sp>
      <p:sp>
        <p:nvSpPr>
          <p:cNvPr id="3" name="Horizontal Scroll 2"/>
          <p:cNvSpPr/>
          <p:nvPr/>
        </p:nvSpPr>
        <p:spPr>
          <a:xfrm>
            <a:off x="533400" y="1905000"/>
            <a:ext cx="7772400" cy="4572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b="1" dirty="0" smtClean="0"/>
              <a:t> عددخمسة )</a:t>
            </a:r>
            <a:r>
              <a:rPr lang="en-US" sz="2800" b="1" dirty="0" smtClean="0"/>
              <a:t>) </a:t>
            </a:r>
            <a:r>
              <a:rPr lang="ar-EG" sz="2800" b="1" dirty="0" smtClean="0"/>
              <a:t>أ)ولاة مصر فى عصرى الخلفاء الراشدين </a:t>
            </a:r>
          </a:p>
          <a:p>
            <a:pPr algn="ctr"/>
            <a:r>
              <a:rPr lang="en-US" sz="2800" b="1" dirty="0" smtClean="0"/>
              <a:t> </a:t>
            </a:r>
            <a:r>
              <a:rPr lang="ar-EG" sz="2800" b="1" dirty="0" smtClean="0"/>
              <a:t>عددهم ست وعشرون ) </a:t>
            </a:r>
            <a:r>
              <a:rPr lang="en-US" sz="2800" b="1" dirty="0" smtClean="0"/>
              <a:t>) </a:t>
            </a:r>
            <a:r>
              <a:rPr lang="ar-EG" sz="2800" b="1" dirty="0" smtClean="0"/>
              <a:t>والأمويين </a:t>
            </a:r>
          </a:p>
          <a:p>
            <a:pPr algn="ctr"/>
            <a:r>
              <a:rPr lang="ar-EG" sz="2800" b="1" dirty="0" smtClean="0"/>
              <a:t>من العرب 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   </a:t>
            </a:r>
            <a:r>
              <a:rPr lang="ar-EG" sz="2800" b="1" dirty="0" smtClean="0"/>
              <a:t>ب) ولاة مصر فى العصر العباسى </a:t>
            </a:r>
            <a:endParaRPr lang="ar-EG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smtClean="0"/>
              <a:t>ولاة مصر                              </a:t>
            </a:r>
            <a:endParaRPr lang="ar-EG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19200" y="2133600"/>
          <a:ext cx="7391400" cy="392589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63800"/>
                <a:gridCol w="2463800"/>
                <a:gridCol w="2463800"/>
              </a:tblGrid>
              <a:tr h="531823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dirty="0" smtClean="0"/>
                        <a:t>الولاة عصر الخلفاء</a:t>
                      </a:r>
                      <a:r>
                        <a:rPr lang="ar-EG" baseline="0" dirty="0" smtClean="0"/>
                        <a:t> الراشدين </a:t>
                      </a:r>
                      <a:endParaRPr lang="ar-EG" dirty="0" smtClean="0"/>
                    </a:p>
                    <a:p>
                      <a:pPr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فى</a:t>
                      </a:r>
                      <a:r>
                        <a:rPr lang="ar-EG" baseline="0" dirty="0" smtClean="0"/>
                        <a:t> عصر الخلفاء الأمويين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فى عصر العباسيين </a:t>
                      </a:r>
                      <a:endParaRPr lang="ar-EG" dirty="0"/>
                    </a:p>
                  </a:txBody>
                  <a:tcPr/>
                </a:tc>
              </a:tr>
              <a:tr h="531823"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من</a:t>
                      </a:r>
                      <a:r>
                        <a:rPr lang="ar-EG" baseline="0" dirty="0" smtClean="0"/>
                        <a:t> العرب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من</a:t>
                      </a:r>
                      <a:r>
                        <a:rPr lang="ar-EG" baseline="0" dirty="0" smtClean="0"/>
                        <a:t> العرب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من</a:t>
                      </a:r>
                      <a:r>
                        <a:rPr lang="ar-EG" baseline="0" dirty="0" smtClean="0"/>
                        <a:t> الأتراك </a:t>
                      </a:r>
                      <a:endParaRPr lang="ar-EG" dirty="0"/>
                    </a:p>
                  </a:txBody>
                  <a:tcPr/>
                </a:tc>
              </a:tr>
              <a:tr h="688955"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عدهم خمسة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عددهم ست وعشرون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أولهم يزيد بن عبد الله </a:t>
                      </a:r>
                      <a:endParaRPr lang="ar-EG" dirty="0"/>
                    </a:p>
                  </a:txBody>
                  <a:tcPr/>
                </a:tc>
              </a:tr>
              <a:tr h="2065039"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أشهرهم عمرو بن العاص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 smtClean="0"/>
                        <a:t>أشهرهم عبد العزيز</a:t>
                      </a:r>
                      <a:r>
                        <a:rPr lang="ar-EG" baseline="0" dirty="0" smtClean="0"/>
                        <a:t> بن مروان </a:t>
                      </a:r>
                    </a:p>
                    <a:p>
                      <a:pPr rtl="1"/>
                      <a:r>
                        <a:rPr lang="ar-EG" baseline="0" dirty="0" smtClean="0"/>
                        <a:t>65</a:t>
                      </a:r>
                      <a:r>
                        <a:rPr lang="ar-EG" baseline="0" dirty="0" smtClean="0">
                          <a:latin typeface="Times New Roman"/>
                          <a:cs typeface="Times New Roman"/>
                        </a:rPr>
                        <a:t>ھ – 86 ھ</a:t>
                      </a:r>
                    </a:p>
                    <a:p>
                      <a:pPr rtl="1"/>
                      <a:r>
                        <a:rPr lang="ar-EG" baseline="0" dirty="0" smtClean="0">
                          <a:latin typeface="Times New Roman"/>
                          <a:cs typeface="Times New Roman"/>
                        </a:rPr>
                        <a:t>الذى حكم مصر نحو عشرين عامًا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كثرة تغيير الولاة فى مدة قصيرة            </a:t>
            </a:r>
            <a:endParaRPr lang="ar-EG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69636736"/>
              </p:ext>
            </p:extLst>
          </p:nvPr>
        </p:nvGraphicFramePr>
        <p:xfrm>
          <a:off x="1524000" y="2590800"/>
          <a:ext cx="6019800" cy="287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ثانياً : الفتح الإسلامى لمصر</a:t>
            </a:r>
            <a:br>
              <a:rPr lang="ar-EG" dirty="0" smtClean="0"/>
            </a:br>
            <a:r>
              <a:rPr lang="ar-EG" dirty="0" smtClean="0"/>
              <a:t>عوامل الفتح  </a:t>
            </a:r>
            <a:endParaRPr lang="ar-EG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smtClean="0"/>
              <a:t>جامع عمرو بن العاص              </a:t>
            </a:r>
            <a:endParaRPr lang="ar-EG"/>
          </a:p>
        </p:txBody>
      </p:sp>
      <p:pic>
        <p:nvPicPr>
          <p:cNvPr id="2050" name="Picture 2" descr="C:\Users\ElKaiaty\Pictures\جامع عمرو بن العا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584450"/>
            <a:ext cx="4165600" cy="374015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حصن بابليون                      </a:t>
            </a:r>
            <a:endParaRPr lang="ar-EG" dirty="0"/>
          </a:p>
        </p:txBody>
      </p:sp>
      <p:pic>
        <p:nvPicPr>
          <p:cNvPr id="1026" name="Picture 2" descr="C:\Users\ElKaiaty\Pictures\حصن بابليو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57" y="1905000"/>
            <a:ext cx="4660843" cy="47244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47974"/>
            <a:ext cx="80010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62224"/>
            <a:ext cx="7391399" cy="399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5088"/>
            <a:ext cx="7924800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000250"/>
            <a:ext cx="6477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771774"/>
            <a:ext cx="4343400" cy="362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العامل الدينى                        </a:t>
            </a:r>
            <a:endParaRPr lang="ar-EG" dirty="0"/>
          </a:p>
        </p:txBody>
      </p:sp>
      <p:sp>
        <p:nvSpPr>
          <p:cNvPr id="3" name="Flowchart: Display 2"/>
          <p:cNvSpPr/>
          <p:nvPr/>
        </p:nvSpPr>
        <p:spPr>
          <a:xfrm>
            <a:off x="457200" y="2133600"/>
            <a:ext cx="7924800" cy="396240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200" b="1" dirty="0" smtClean="0"/>
              <a:t>أن إرادة التغيير المنبعثة من روح الإسلام جعلت من فتح مصر ضرورة حتمية تقتضيها طبيعة الدعوة الإسلامية </a:t>
            </a:r>
          </a:p>
          <a:p>
            <a:pPr algn="ctr"/>
            <a:r>
              <a:rPr lang="ar-EG" sz="3200" b="1" dirty="0" smtClean="0"/>
              <a:t>تبشير الرسول </a:t>
            </a:r>
            <a:r>
              <a:rPr lang="ar-EG" sz="2400" b="1" dirty="0" smtClean="0"/>
              <a:t>صلى الله وعليه وسلم </a:t>
            </a:r>
            <a:endParaRPr lang="ar-EG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العامل الحربى                       </a:t>
            </a:r>
            <a:endParaRPr lang="ar-EG" dirty="0"/>
          </a:p>
        </p:txBody>
      </p:sp>
      <p:sp>
        <p:nvSpPr>
          <p:cNvPr id="3" name="Flowchart: Document 2"/>
          <p:cNvSpPr/>
          <p:nvPr/>
        </p:nvSpPr>
        <p:spPr>
          <a:xfrm>
            <a:off x="533400" y="2057400"/>
            <a:ext cx="7848600" cy="48006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400" b="1" dirty="0" smtClean="0"/>
              <a:t>تأمين الفتوحات فى الشام وفلسطين من ناحية الجنوب الغربى </a:t>
            </a:r>
          </a:p>
          <a:p>
            <a:pPr algn="ctr"/>
            <a:r>
              <a:rPr lang="ar-EG" sz="4400" b="1" dirty="0" smtClean="0"/>
              <a:t>وجود الروم يهدد فى مصر يهدد تلك البلاد </a:t>
            </a:r>
          </a:p>
          <a:p>
            <a:pPr algn="ctr"/>
            <a:r>
              <a:rPr lang="ar-EG" sz="4400" b="1" dirty="0" smtClean="0"/>
              <a:t>تأمين المدينة النبوية نفسها مركز الخلافة الإسلامية </a:t>
            </a:r>
          </a:p>
          <a:p>
            <a:pPr algn="ctr"/>
            <a:endParaRPr lang="ar-EG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3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العامل التاريخى                   </a:t>
            </a:r>
            <a:endParaRPr lang="ar-EG" dirty="0"/>
          </a:p>
        </p:txBody>
      </p:sp>
      <p:sp>
        <p:nvSpPr>
          <p:cNvPr id="3" name="Flowchart: Predefined Process 2"/>
          <p:cNvSpPr/>
          <p:nvPr/>
        </p:nvSpPr>
        <p:spPr>
          <a:xfrm>
            <a:off x="838200" y="2895600"/>
            <a:ext cx="7772400" cy="350520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200" b="1" dirty="0" smtClean="0"/>
              <a:t>صلة</a:t>
            </a:r>
            <a:r>
              <a:rPr lang="ar-EG" dirty="0" smtClean="0"/>
              <a:t> </a:t>
            </a:r>
            <a:r>
              <a:rPr lang="ar-EG" sz="3200" b="1" dirty="0" smtClean="0"/>
              <a:t>مصر بالعرب منذ القدم عن طريق سيناء شمالاً والبحر الأحمر شرقًا  </a:t>
            </a:r>
            <a:endParaRPr lang="ar-EG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خط سير عمرو بن العاص لفتح مصر         </a:t>
            </a:r>
            <a:endParaRPr lang="ar-EG" dirty="0"/>
          </a:p>
        </p:txBody>
      </p:sp>
      <p:pic>
        <p:nvPicPr>
          <p:cNvPr id="1026" name="Picture 2" descr="I:\My Pictures\Copy of الفتح الإسلامى لمص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070100"/>
            <a:ext cx="5257800" cy="47879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2- خط سير عمروبن العاص لفتح مصر     </a:t>
            </a:r>
            <a:endParaRPr lang="ar-EG" dirty="0"/>
          </a:p>
        </p:txBody>
      </p:sp>
      <p:sp>
        <p:nvSpPr>
          <p:cNvPr id="3" name="Rounded Rectangle 2"/>
          <p:cNvSpPr/>
          <p:nvPr/>
        </p:nvSpPr>
        <p:spPr>
          <a:xfrm>
            <a:off x="1295400" y="2590800"/>
            <a:ext cx="5791200" cy="388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ar-EG" sz="3200" b="1" dirty="0" smtClean="0"/>
              <a:t>- العريش </a:t>
            </a:r>
          </a:p>
          <a:p>
            <a:pPr algn="r"/>
            <a:r>
              <a:rPr lang="ar-EG" sz="3200" b="1" dirty="0" smtClean="0"/>
              <a:t>- الفرما </a:t>
            </a:r>
          </a:p>
          <a:p>
            <a:pPr algn="r"/>
            <a:r>
              <a:rPr lang="ar-EG" sz="3200" b="1" dirty="0" smtClean="0"/>
              <a:t>- بلبيس </a:t>
            </a:r>
            <a:endParaRPr lang="en-US" sz="3200" b="1" dirty="0" smtClean="0"/>
          </a:p>
          <a:p>
            <a:pPr algn="r"/>
            <a:r>
              <a:rPr lang="ar-EG" sz="3200" b="1" dirty="0" smtClean="0"/>
              <a:t>أم دنين</a:t>
            </a:r>
          </a:p>
          <a:p>
            <a:pPr algn="r"/>
            <a:r>
              <a:rPr lang="ar-EG" sz="3200" b="1" dirty="0" smtClean="0"/>
              <a:t>حصن بابليون </a:t>
            </a:r>
          </a:p>
          <a:p>
            <a:pPr lvl="3" algn="r">
              <a:buFontTx/>
              <a:buChar char="-"/>
            </a:pPr>
            <a:r>
              <a:rPr lang="ar-EG" sz="3200" b="1" dirty="0" smtClean="0"/>
              <a:t>فتح الإسكندرية 21</a:t>
            </a:r>
            <a:r>
              <a:rPr lang="ar-EG" sz="3200" b="1" dirty="0" smtClean="0">
                <a:latin typeface="Times New Roman"/>
                <a:cs typeface="Times New Roman"/>
              </a:rPr>
              <a:t>ھ/641م</a:t>
            </a:r>
            <a:r>
              <a:rPr lang="ar-EG" sz="3200" b="1" dirty="0" smtClean="0"/>
              <a:t> </a:t>
            </a:r>
          </a:p>
          <a:p>
            <a:pPr algn="r">
              <a:buFontTx/>
              <a:buChar char="-"/>
            </a:pPr>
            <a:r>
              <a:rPr lang="ar-EG" sz="3200" b="1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إعداد / أ سيدة  جودة    معلم تاريخ </a:t>
            </a:r>
            <a:endParaRPr lang="en-US"/>
          </a:p>
        </p:txBody>
      </p:sp>
    </p:spTree>
  </p:cSld>
  <p:clrMapOvr>
    <a:masterClrMapping/>
  </p:clrMapOvr>
  <p:transition spd="slow" advTm="1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</TotalTime>
  <Words>1168</Words>
  <Application>Microsoft Office PowerPoint</Application>
  <PresentationFormat>On-screen Show (4:3)</PresentationFormat>
  <Paragraphs>198</Paragraphs>
  <Slides>46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Calibri</vt:lpstr>
      <vt:lpstr>Constantia</vt:lpstr>
      <vt:lpstr>Majalla UI</vt:lpstr>
      <vt:lpstr>Times New Roman</vt:lpstr>
      <vt:lpstr>Traditional Arabic</vt:lpstr>
      <vt:lpstr>Wingdings 2</vt:lpstr>
      <vt:lpstr>Flow</vt:lpstr>
      <vt:lpstr>مراحل التفكير فى فتح مصر            </vt:lpstr>
      <vt:lpstr>تابع : التفكير فى فتح مصر              </vt:lpstr>
      <vt:lpstr>حالة مصر قبل الفتح الإسلامى              </vt:lpstr>
      <vt:lpstr>ثانياً : الفتح الإسلامى لمصر عوامل الفتح  </vt:lpstr>
      <vt:lpstr>العامل الدينى                        </vt:lpstr>
      <vt:lpstr>العامل الحربى                       </vt:lpstr>
      <vt:lpstr>العامل التاريخى                   </vt:lpstr>
      <vt:lpstr>خط سير عمرو بن العاص لفتح مصر         </vt:lpstr>
      <vt:lpstr>2- خط سير عمروبن العاص لفتح مصر     </vt:lpstr>
      <vt:lpstr>العريش                              </vt:lpstr>
      <vt:lpstr>الفرما                  </vt:lpstr>
      <vt:lpstr>سلك ” عمرو بن العاص ” الجانب الصحراوى ( بلبيس )                                 </vt:lpstr>
      <vt:lpstr>بلبيس                           </vt:lpstr>
      <vt:lpstr>أم دنين                   </vt:lpstr>
      <vt:lpstr>حصن بابليون                    </vt:lpstr>
      <vt:lpstr>حصار حصن بابليون لمدة سبعة أشهر           </vt:lpstr>
      <vt:lpstr>أرسل الخليفة المدد إلى عمرو بن العاص      </vt:lpstr>
      <vt:lpstr>مفاوضات الصلح                                  </vt:lpstr>
      <vt:lpstr>تابع : مفاوضات الصلح بين عمرو بن العاص والمقوقس</vt:lpstr>
      <vt:lpstr>تابع : مفاوضات الصلح بين عمرو بن العاص والمقوقس</vt:lpstr>
      <vt:lpstr>صعد الزبير بن العوام حصن بابليون وكبر( الله وأكبر)     </vt:lpstr>
      <vt:lpstr>فتح  الإسكندرية                     </vt:lpstr>
      <vt:lpstr>فتح  الإسكندرية                     </vt:lpstr>
      <vt:lpstr>شروط صلح الإسكندرية  21ﮬ             </vt:lpstr>
      <vt:lpstr>تابع : شروط صلح الإسكندرية  21ﮬ   </vt:lpstr>
      <vt:lpstr>تابع : شروط صلح الإسكندرية  21ﮬ      </vt:lpstr>
      <vt:lpstr>PowerPoint Presentation</vt:lpstr>
      <vt:lpstr>حصن بابليون                     </vt:lpstr>
      <vt:lpstr>جامع عمرو بن العاص</vt:lpstr>
      <vt:lpstr>حصن بانليون </vt:lpstr>
      <vt:lpstr>شروط صلح الإسكندرية 21ھ             </vt:lpstr>
      <vt:lpstr>تابع شروط صلح الإسكندرية           </vt:lpstr>
      <vt:lpstr>بيان عمرو بن العاص                    </vt:lpstr>
      <vt:lpstr>ثالثًا : مصر فى عصر الولاة             </vt:lpstr>
      <vt:lpstr>أ ) بناء مدينة الفسطاط               </vt:lpstr>
      <vt:lpstr>الفسطاط قديماً</vt:lpstr>
      <vt:lpstr>2- الحكم والإدارة فى عصر الولاة             </vt:lpstr>
      <vt:lpstr>ولاة مصر                              </vt:lpstr>
      <vt:lpstr>كثرة تغيير الولاة فى مدة قصيرة            </vt:lpstr>
      <vt:lpstr>جامع عمرو بن العاص              </vt:lpstr>
      <vt:lpstr>حصن بابليون 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ElKaiaty</dc:creator>
  <cp:lastModifiedBy>ElKaiaty</cp:lastModifiedBy>
  <cp:revision>88</cp:revision>
  <dcterms:created xsi:type="dcterms:W3CDTF">2006-08-16T00:00:00Z</dcterms:created>
  <dcterms:modified xsi:type="dcterms:W3CDTF">2016-11-18T17:07:07Z</dcterms:modified>
</cp:coreProperties>
</file>