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56" r:id="rId3"/>
    <p:sldId id="257" r:id="rId4"/>
    <p:sldId id="258" r:id="rId5"/>
    <p:sldId id="259" r:id="rId6"/>
    <p:sldId id="262" r:id="rId7"/>
    <p:sldId id="263" r:id="rId8"/>
    <p:sldId id="264" r:id="rId9"/>
    <p:sldId id="265" r:id="rId10"/>
    <p:sldId id="261" r:id="rId11"/>
    <p:sldId id="266" r:id="rId12"/>
  </p:sldIdLst>
  <p:sldSz cx="10972800" cy="10972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126E"/>
    <a:srgbClr val="FFB800"/>
    <a:srgbClr val="FF428E"/>
    <a:srgbClr val="37DBD7"/>
    <a:srgbClr val="B5E8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50" d="100"/>
          <a:sy n="50" d="100"/>
        </p:scale>
        <p:origin x="714" y="8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1795781"/>
            <a:ext cx="9326880" cy="3820160"/>
          </a:xfrm>
        </p:spPr>
        <p:txBody>
          <a:bodyPr anchor="b"/>
          <a:lstStyle>
            <a:lvl1pPr algn="ctr"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763261"/>
            <a:ext cx="8229600" cy="2649219"/>
          </a:xfrm>
        </p:spPr>
        <p:txBody>
          <a:bodyPr/>
          <a:lstStyle>
            <a:lvl1pPr marL="0" indent="0" algn="ctr">
              <a:buNone/>
              <a:defRPr sz="288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DC5DD-B2F4-4612-B9F1-90DD2AF19B09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830D2-FDCC-4189-B132-97AC3E5BF2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257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DC5DD-B2F4-4612-B9F1-90DD2AF19B09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830D2-FDCC-4189-B132-97AC3E5BF2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227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52411" y="584200"/>
            <a:ext cx="2366010" cy="929894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4381" y="584200"/>
            <a:ext cx="6960870" cy="929894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DC5DD-B2F4-4612-B9F1-90DD2AF19B09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830D2-FDCC-4189-B132-97AC3E5BF2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847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DC5DD-B2F4-4612-B9F1-90DD2AF19B09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830D2-FDCC-4189-B132-97AC3E5BF2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794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6" y="2735583"/>
            <a:ext cx="9464040" cy="4564379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6" y="7343143"/>
            <a:ext cx="9464040" cy="2400299"/>
          </a:xfrm>
        </p:spPr>
        <p:txBody>
          <a:bodyPr/>
          <a:lstStyle>
            <a:lvl1pPr marL="0" indent="0">
              <a:buNone/>
              <a:defRPr sz="2880">
                <a:solidFill>
                  <a:schemeClr val="tx1"/>
                </a:solidFill>
              </a:defRPr>
            </a:lvl1pPr>
            <a:lvl2pPr marL="5486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DC5DD-B2F4-4612-B9F1-90DD2AF19B09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830D2-FDCC-4189-B132-97AC3E5BF2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953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4380" y="2921000"/>
            <a:ext cx="4663440" cy="69621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54980" y="2921000"/>
            <a:ext cx="4663440" cy="69621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DC5DD-B2F4-4612-B9F1-90DD2AF19B09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830D2-FDCC-4189-B132-97AC3E5BF2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715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584202"/>
            <a:ext cx="9464040" cy="21209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5810" y="2689861"/>
            <a:ext cx="4642008" cy="1318259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5810" y="4008120"/>
            <a:ext cx="4642008" cy="58953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1" y="2689861"/>
            <a:ext cx="4664869" cy="1318259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1" y="4008120"/>
            <a:ext cx="4664869" cy="58953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DC5DD-B2F4-4612-B9F1-90DD2AF19B09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830D2-FDCC-4189-B132-97AC3E5BF2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399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DC5DD-B2F4-4612-B9F1-90DD2AF19B09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830D2-FDCC-4189-B132-97AC3E5BF2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186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DC5DD-B2F4-4612-B9F1-90DD2AF19B09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830D2-FDCC-4189-B132-97AC3E5BF2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154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731520"/>
            <a:ext cx="3539014" cy="256032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4869" y="1579882"/>
            <a:ext cx="5554980" cy="7797800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5809" y="3291840"/>
            <a:ext cx="3539014" cy="6098541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DC5DD-B2F4-4612-B9F1-90DD2AF19B09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830D2-FDCC-4189-B132-97AC3E5BF2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293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731520"/>
            <a:ext cx="3539014" cy="256032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664869" y="1579882"/>
            <a:ext cx="5554980" cy="7797800"/>
          </a:xfrm>
        </p:spPr>
        <p:txBody>
          <a:bodyPr anchor="t"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5809" y="3291840"/>
            <a:ext cx="3539014" cy="6098541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DC5DD-B2F4-4612-B9F1-90DD2AF19B09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830D2-FDCC-4189-B132-97AC3E5BF2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4331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428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4380" y="584202"/>
            <a:ext cx="9464040" cy="21209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4380" y="2921000"/>
            <a:ext cx="9464040" cy="69621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4380" y="10170162"/>
            <a:ext cx="246888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8DC5DD-B2F4-4612-B9F1-90DD2AF19B09}" type="datetimeFigureOut">
              <a:rPr lang="en-US" smtClean="0"/>
              <a:t>12/28/2021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4740" y="10170162"/>
            <a:ext cx="370332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49540" y="10170162"/>
            <a:ext cx="246888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B830D2-FDCC-4189-B132-97AC3E5BF2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967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-">
            <a:extLst>
              <a:ext uri="{FF2B5EF4-FFF2-40B4-BE49-F238E27FC236}">
                <a16:creationId xmlns:a16="http://schemas.microsoft.com/office/drawing/2014/main" id="{A7F7A46C-4F68-4557-8245-E26569EDD5DD}"/>
              </a:ext>
            </a:extLst>
          </p:cNvPr>
          <p:cNvSpPr/>
          <p:nvPr/>
        </p:nvSpPr>
        <p:spPr>
          <a:xfrm>
            <a:off x="7576903" y="-796413"/>
            <a:ext cx="5428716" cy="3372118"/>
          </a:xfrm>
          <a:custGeom>
            <a:avLst/>
            <a:gdLst>
              <a:gd name="connsiteX0" fmla="*/ 5421472 w 5428716"/>
              <a:gd name="connsiteY0" fmla="*/ 0 h 3372118"/>
              <a:gd name="connsiteX1" fmla="*/ 5421472 w 5428716"/>
              <a:gd name="connsiteY1" fmla="*/ 317753 h 3372118"/>
              <a:gd name="connsiteX2" fmla="*/ 5015741 w 5428716"/>
              <a:gd name="connsiteY2" fmla="*/ 317753 h 3372118"/>
              <a:gd name="connsiteX3" fmla="*/ 5015741 w 5428716"/>
              <a:gd name="connsiteY3" fmla="*/ 0 h 3372118"/>
              <a:gd name="connsiteX4" fmla="*/ 5006425 w 5428716"/>
              <a:gd name="connsiteY4" fmla="*/ 0 h 3372118"/>
              <a:gd name="connsiteX5" fmla="*/ 5006425 w 5428716"/>
              <a:gd name="connsiteY5" fmla="*/ 317753 h 3372118"/>
              <a:gd name="connsiteX6" fmla="*/ 4600695 w 5428716"/>
              <a:gd name="connsiteY6" fmla="*/ 317753 h 3372118"/>
              <a:gd name="connsiteX7" fmla="*/ 4600695 w 5428716"/>
              <a:gd name="connsiteY7" fmla="*/ 0 h 3372118"/>
              <a:gd name="connsiteX8" fmla="*/ 4591380 w 5428716"/>
              <a:gd name="connsiteY8" fmla="*/ 0 h 3372118"/>
              <a:gd name="connsiteX9" fmla="*/ 4591380 w 5428716"/>
              <a:gd name="connsiteY9" fmla="*/ 317753 h 3372118"/>
              <a:gd name="connsiteX10" fmla="*/ 4185650 w 5428716"/>
              <a:gd name="connsiteY10" fmla="*/ 317753 h 3372118"/>
              <a:gd name="connsiteX11" fmla="*/ 4185650 w 5428716"/>
              <a:gd name="connsiteY11" fmla="*/ 0 h 3372118"/>
              <a:gd name="connsiteX12" fmla="*/ 4176334 w 5428716"/>
              <a:gd name="connsiteY12" fmla="*/ 0 h 3372118"/>
              <a:gd name="connsiteX13" fmla="*/ 4176334 w 5428716"/>
              <a:gd name="connsiteY13" fmla="*/ 317753 h 3372118"/>
              <a:gd name="connsiteX14" fmla="*/ 3770604 w 5428716"/>
              <a:gd name="connsiteY14" fmla="*/ 317753 h 3372118"/>
              <a:gd name="connsiteX15" fmla="*/ 3770604 w 5428716"/>
              <a:gd name="connsiteY15" fmla="*/ 0 h 3372118"/>
              <a:gd name="connsiteX16" fmla="*/ 3761288 w 5428716"/>
              <a:gd name="connsiteY16" fmla="*/ 0 h 3372118"/>
              <a:gd name="connsiteX17" fmla="*/ 3761288 w 5428716"/>
              <a:gd name="connsiteY17" fmla="*/ 317753 h 3372118"/>
              <a:gd name="connsiteX18" fmla="*/ 3353488 w 5428716"/>
              <a:gd name="connsiteY18" fmla="*/ 317753 h 3372118"/>
              <a:gd name="connsiteX19" fmla="*/ 3353488 w 5428716"/>
              <a:gd name="connsiteY19" fmla="*/ 0 h 3372118"/>
              <a:gd name="connsiteX20" fmla="*/ 3344172 w 5428716"/>
              <a:gd name="connsiteY20" fmla="*/ 0 h 3372118"/>
              <a:gd name="connsiteX21" fmla="*/ 3344172 w 5428716"/>
              <a:gd name="connsiteY21" fmla="*/ 317753 h 3372118"/>
              <a:gd name="connsiteX22" fmla="*/ 2938442 w 5428716"/>
              <a:gd name="connsiteY22" fmla="*/ 317753 h 3372118"/>
              <a:gd name="connsiteX23" fmla="*/ 2938442 w 5428716"/>
              <a:gd name="connsiteY23" fmla="*/ 0 h 3372118"/>
              <a:gd name="connsiteX24" fmla="*/ 2929127 w 5428716"/>
              <a:gd name="connsiteY24" fmla="*/ 0 h 3372118"/>
              <a:gd name="connsiteX25" fmla="*/ 2929127 w 5428716"/>
              <a:gd name="connsiteY25" fmla="*/ 317753 h 3372118"/>
              <a:gd name="connsiteX26" fmla="*/ 2499590 w 5428716"/>
              <a:gd name="connsiteY26" fmla="*/ 317753 h 3372118"/>
              <a:gd name="connsiteX27" fmla="*/ 2499590 w 5428716"/>
              <a:gd name="connsiteY27" fmla="*/ 0 h 3372118"/>
              <a:gd name="connsiteX28" fmla="*/ 2490275 w 5428716"/>
              <a:gd name="connsiteY28" fmla="*/ 0 h 3372118"/>
              <a:gd name="connsiteX29" fmla="*/ 2490275 w 5428716"/>
              <a:gd name="connsiteY29" fmla="*/ 317753 h 3372118"/>
              <a:gd name="connsiteX30" fmla="*/ 2084545 w 5428716"/>
              <a:gd name="connsiteY30" fmla="*/ 317753 h 3372118"/>
              <a:gd name="connsiteX31" fmla="*/ 2084545 w 5428716"/>
              <a:gd name="connsiteY31" fmla="*/ 0 h 3372118"/>
              <a:gd name="connsiteX32" fmla="*/ 2075229 w 5428716"/>
              <a:gd name="connsiteY32" fmla="*/ 0 h 3372118"/>
              <a:gd name="connsiteX33" fmla="*/ 2075229 w 5428716"/>
              <a:gd name="connsiteY33" fmla="*/ 317753 h 3372118"/>
              <a:gd name="connsiteX34" fmla="*/ 1669499 w 5428716"/>
              <a:gd name="connsiteY34" fmla="*/ 317753 h 3372118"/>
              <a:gd name="connsiteX35" fmla="*/ 1669499 w 5428716"/>
              <a:gd name="connsiteY35" fmla="*/ 0 h 3372118"/>
              <a:gd name="connsiteX36" fmla="*/ 1660184 w 5428716"/>
              <a:gd name="connsiteY36" fmla="*/ 0 h 3372118"/>
              <a:gd name="connsiteX37" fmla="*/ 1660184 w 5428716"/>
              <a:gd name="connsiteY37" fmla="*/ 317753 h 3372118"/>
              <a:gd name="connsiteX38" fmla="*/ 1254452 w 5428716"/>
              <a:gd name="connsiteY38" fmla="*/ 317753 h 3372118"/>
              <a:gd name="connsiteX39" fmla="*/ 1254452 w 5428716"/>
              <a:gd name="connsiteY39" fmla="*/ 0 h 3372118"/>
              <a:gd name="connsiteX40" fmla="*/ 1245138 w 5428716"/>
              <a:gd name="connsiteY40" fmla="*/ 0 h 3372118"/>
              <a:gd name="connsiteX41" fmla="*/ 1245138 w 5428716"/>
              <a:gd name="connsiteY41" fmla="*/ 317753 h 3372118"/>
              <a:gd name="connsiteX42" fmla="*/ 839407 w 5428716"/>
              <a:gd name="connsiteY42" fmla="*/ 317753 h 3372118"/>
              <a:gd name="connsiteX43" fmla="*/ 839407 w 5428716"/>
              <a:gd name="connsiteY43" fmla="*/ 0 h 3372118"/>
              <a:gd name="connsiteX44" fmla="*/ 830092 w 5428716"/>
              <a:gd name="connsiteY44" fmla="*/ 0 h 3372118"/>
              <a:gd name="connsiteX45" fmla="*/ 830092 w 5428716"/>
              <a:gd name="connsiteY45" fmla="*/ 317753 h 3372118"/>
              <a:gd name="connsiteX46" fmla="*/ 424361 w 5428716"/>
              <a:gd name="connsiteY46" fmla="*/ 317753 h 3372118"/>
              <a:gd name="connsiteX47" fmla="*/ 424361 w 5428716"/>
              <a:gd name="connsiteY47" fmla="*/ 0 h 3372118"/>
              <a:gd name="connsiteX48" fmla="*/ 415046 w 5428716"/>
              <a:gd name="connsiteY48" fmla="*/ 0 h 3372118"/>
              <a:gd name="connsiteX49" fmla="*/ 415046 w 5428716"/>
              <a:gd name="connsiteY49" fmla="*/ 317753 h 3372118"/>
              <a:gd name="connsiteX50" fmla="*/ 9315 w 5428716"/>
              <a:gd name="connsiteY50" fmla="*/ 317753 h 3372118"/>
              <a:gd name="connsiteX51" fmla="*/ 9315 w 5428716"/>
              <a:gd name="connsiteY51" fmla="*/ 0 h 3372118"/>
              <a:gd name="connsiteX52" fmla="*/ 0 w 5428716"/>
              <a:gd name="connsiteY52" fmla="*/ 0 h 3372118"/>
              <a:gd name="connsiteX53" fmla="*/ 0 w 5428716"/>
              <a:gd name="connsiteY53" fmla="*/ 3372118 h 3372118"/>
              <a:gd name="connsiteX54" fmla="*/ 9315 w 5428716"/>
              <a:gd name="connsiteY54" fmla="*/ 3372118 h 3372118"/>
              <a:gd name="connsiteX55" fmla="*/ 9315 w 5428716"/>
              <a:gd name="connsiteY55" fmla="*/ 3126817 h 3372118"/>
              <a:gd name="connsiteX56" fmla="*/ 415046 w 5428716"/>
              <a:gd name="connsiteY56" fmla="*/ 3126817 h 3372118"/>
              <a:gd name="connsiteX57" fmla="*/ 415046 w 5428716"/>
              <a:gd name="connsiteY57" fmla="*/ 3372118 h 3372118"/>
              <a:gd name="connsiteX58" fmla="*/ 424361 w 5428716"/>
              <a:gd name="connsiteY58" fmla="*/ 3372118 h 3372118"/>
              <a:gd name="connsiteX59" fmla="*/ 424361 w 5428716"/>
              <a:gd name="connsiteY59" fmla="*/ 3126817 h 3372118"/>
              <a:gd name="connsiteX60" fmla="*/ 830092 w 5428716"/>
              <a:gd name="connsiteY60" fmla="*/ 3126817 h 3372118"/>
              <a:gd name="connsiteX61" fmla="*/ 830092 w 5428716"/>
              <a:gd name="connsiteY61" fmla="*/ 3372118 h 3372118"/>
              <a:gd name="connsiteX62" fmla="*/ 839407 w 5428716"/>
              <a:gd name="connsiteY62" fmla="*/ 3372118 h 3372118"/>
              <a:gd name="connsiteX63" fmla="*/ 839407 w 5428716"/>
              <a:gd name="connsiteY63" fmla="*/ 3126817 h 3372118"/>
              <a:gd name="connsiteX64" fmla="*/ 1245138 w 5428716"/>
              <a:gd name="connsiteY64" fmla="*/ 3126817 h 3372118"/>
              <a:gd name="connsiteX65" fmla="*/ 1245138 w 5428716"/>
              <a:gd name="connsiteY65" fmla="*/ 3372118 h 3372118"/>
              <a:gd name="connsiteX66" fmla="*/ 1254452 w 5428716"/>
              <a:gd name="connsiteY66" fmla="*/ 3372118 h 3372118"/>
              <a:gd name="connsiteX67" fmla="*/ 1254452 w 5428716"/>
              <a:gd name="connsiteY67" fmla="*/ 3126817 h 3372118"/>
              <a:gd name="connsiteX68" fmla="*/ 1660184 w 5428716"/>
              <a:gd name="connsiteY68" fmla="*/ 3126817 h 3372118"/>
              <a:gd name="connsiteX69" fmla="*/ 1660184 w 5428716"/>
              <a:gd name="connsiteY69" fmla="*/ 3372118 h 3372118"/>
              <a:gd name="connsiteX70" fmla="*/ 1669499 w 5428716"/>
              <a:gd name="connsiteY70" fmla="*/ 3372118 h 3372118"/>
              <a:gd name="connsiteX71" fmla="*/ 1669499 w 5428716"/>
              <a:gd name="connsiteY71" fmla="*/ 3126817 h 3372118"/>
              <a:gd name="connsiteX72" fmla="*/ 2075229 w 5428716"/>
              <a:gd name="connsiteY72" fmla="*/ 3126817 h 3372118"/>
              <a:gd name="connsiteX73" fmla="*/ 2075229 w 5428716"/>
              <a:gd name="connsiteY73" fmla="*/ 3372118 h 3372118"/>
              <a:gd name="connsiteX74" fmla="*/ 2084545 w 5428716"/>
              <a:gd name="connsiteY74" fmla="*/ 3372118 h 3372118"/>
              <a:gd name="connsiteX75" fmla="*/ 2084545 w 5428716"/>
              <a:gd name="connsiteY75" fmla="*/ 3126817 h 3372118"/>
              <a:gd name="connsiteX76" fmla="*/ 2490275 w 5428716"/>
              <a:gd name="connsiteY76" fmla="*/ 3126817 h 3372118"/>
              <a:gd name="connsiteX77" fmla="*/ 2490275 w 5428716"/>
              <a:gd name="connsiteY77" fmla="*/ 3372118 h 3372118"/>
              <a:gd name="connsiteX78" fmla="*/ 2499590 w 5428716"/>
              <a:gd name="connsiteY78" fmla="*/ 3372118 h 3372118"/>
              <a:gd name="connsiteX79" fmla="*/ 2499590 w 5428716"/>
              <a:gd name="connsiteY79" fmla="*/ 3126817 h 3372118"/>
              <a:gd name="connsiteX80" fmla="*/ 2929127 w 5428716"/>
              <a:gd name="connsiteY80" fmla="*/ 3126817 h 3372118"/>
              <a:gd name="connsiteX81" fmla="*/ 2929127 w 5428716"/>
              <a:gd name="connsiteY81" fmla="*/ 3372118 h 3372118"/>
              <a:gd name="connsiteX82" fmla="*/ 2938442 w 5428716"/>
              <a:gd name="connsiteY82" fmla="*/ 3372118 h 3372118"/>
              <a:gd name="connsiteX83" fmla="*/ 2938442 w 5428716"/>
              <a:gd name="connsiteY83" fmla="*/ 3126817 h 3372118"/>
              <a:gd name="connsiteX84" fmla="*/ 3344172 w 5428716"/>
              <a:gd name="connsiteY84" fmla="*/ 3126817 h 3372118"/>
              <a:gd name="connsiteX85" fmla="*/ 3344172 w 5428716"/>
              <a:gd name="connsiteY85" fmla="*/ 3372118 h 3372118"/>
              <a:gd name="connsiteX86" fmla="*/ 3353488 w 5428716"/>
              <a:gd name="connsiteY86" fmla="*/ 3372118 h 3372118"/>
              <a:gd name="connsiteX87" fmla="*/ 3353488 w 5428716"/>
              <a:gd name="connsiteY87" fmla="*/ 3126817 h 3372118"/>
              <a:gd name="connsiteX88" fmla="*/ 3759218 w 5428716"/>
              <a:gd name="connsiteY88" fmla="*/ 3126817 h 3372118"/>
              <a:gd name="connsiteX89" fmla="*/ 3759218 w 5428716"/>
              <a:gd name="connsiteY89" fmla="*/ 3372118 h 3372118"/>
              <a:gd name="connsiteX90" fmla="*/ 3768533 w 5428716"/>
              <a:gd name="connsiteY90" fmla="*/ 3372118 h 3372118"/>
              <a:gd name="connsiteX91" fmla="*/ 3768533 w 5428716"/>
              <a:gd name="connsiteY91" fmla="*/ 3126817 h 3372118"/>
              <a:gd name="connsiteX92" fmla="*/ 4174265 w 5428716"/>
              <a:gd name="connsiteY92" fmla="*/ 3126817 h 3372118"/>
              <a:gd name="connsiteX93" fmla="*/ 4174265 w 5428716"/>
              <a:gd name="connsiteY93" fmla="*/ 3372118 h 3372118"/>
              <a:gd name="connsiteX94" fmla="*/ 4183579 w 5428716"/>
              <a:gd name="connsiteY94" fmla="*/ 3372118 h 3372118"/>
              <a:gd name="connsiteX95" fmla="*/ 4183579 w 5428716"/>
              <a:gd name="connsiteY95" fmla="*/ 3126817 h 3372118"/>
              <a:gd name="connsiteX96" fmla="*/ 4589310 w 5428716"/>
              <a:gd name="connsiteY96" fmla="*/ 3126817 h 3372118"/>
              <a:gd name="connsiteX97" fmla="*/ 4589310 w 5428716"/>
              <a:gd name="connsiteY97" fmla="*/ 3372118 h 3372118"/>
              <a:gd name="connsiteX98" fmla="*/ 4598626 w 5428716"/>
              <a:gd name="connsiteY98" fmla="*/ 3372118 h 3372118"/>
              <a:gd name="connsiteX99" fmla="*/ 4598626 w 5428716"/>
              <a:gd name="connsiteY99" fmla="*/ 3126817 h 3372118"/>
              <a:gd name="connsiteX100" fmla="*/ 5004356 w 5428716"/>
              <a:gd name="connsiteY100" fmla="*/ 3126817 h 3372118"/>
              <a:gd name="connsiteX101" fmla="*/ 5004356 w 5428716"/>
              <a:gd name="connsiteY101" fmla="*/ 3372118 h 3372118"/>
              <a:gd name="connsiteX102" fmla="*/ 5013671 w 5428716"/>
              <a:gd name="connsiteY102" fmla="*/ 3372118 h 3372118"/>
              <a:gd name="connsiteX103" fmla="*/ 5013671 w 5428716"/>
              <a:gd name="connsiteY103" fmla="*/ 3126817 h 3372118"/>
              <a:gd name="connsiteX104" fmla="*/ 5419401 w 5428716"/>
              <a:gd name="connsiteY104" fmla="*/ 3126817 h 3372118"/>
              <a:gd name="connsiteX105" fmla="*/ 5419401 w 5428716"/>
              <a:gd name="connsiteY105" fmla="*/ 3372118 h 3372118"/>
              <a:gd name="connsiteX106" fmla="*/ 5428717 w 5428716"/>
              <a:gd name="connsiteY106" fmla="*/ 3372118 h 3372118"/>
              <a:gd name="connsiteX107" fmla="*/ 5428717 w 5428716"/>
              <a:gd name="connsiteY107" fmla="*/ 0 h 3372118"/>
              <a:gd name="connsiteX108" fmla="*/ 5421472 w 5428716"/>
              <a:gd name="connsiteY108" fmla="*/ 0 h 3372118"/>
              <a:gd name="connsiteX109" fmla="*/ 5421472 w 5428716"/>
              <a:gd name="connsiteY109" fmla="*/ 327068 h 3372118"/>
              <a:gd name="connsiteX110" fmla="*/ 5421472 w 5428716"/>
              <a:gd name="connsiteY110" fmla="*/ 717274 h 3372118"/>
              <a:gd name="connsiteX111" fmla="*/ 5015741 w 5428716"/>
              <a:gd name="connsiteY111" fmla="*/ 717274 h 3372118"/>
              <a:gd name="connsiteX112" fmla="*/ 5015741 w 5428716"/>
              <a:gd name="connsiteY112" fmla="*/ 327068 h 3372118"/>
              <a:gd name="connsiteX113" fmla="*/ 5421472 w 5428716"/>
              <a:gd name="connsiteY113" fmla="*/ 327068 h 3372118"/>
              <a:gd name="connsiteX114" fmla="*/ 1251348 w 5428716"/>
              <a:gd name="connsiteY114" fmla="*/ 1527700 h 3372118"/>
              <a:gd name="connsiteX115" fmla="*/ 1657078 w 5428716"/>
              <a:gd name="connsiteY115" fmla="*/ 1527700 h 3372118"/>
              <a:gd name="connsiteX116" fmla="*/ 1657078 w 5428716"/>
              <a:gd name="connsiteY116" fmla="*/ 1917905 h 3372118"/>
              <a:gd name="connsiteX117" fmla="*/ 1251348 w 5428716"/>
              <a:gd name="connsiteY117" fmla="*/ 1917905 h 3372118"/>
              <a:gd name="connsiteX118" fmla="*/ 1251348 w 5428716"/>
              <a:gd name="connsiteY118" fmla="*/ 1527700 h 3372118"/>
              <a:gd name="connsiteX119" fmla="*/ 1240998 w 5428716"/>
              <a:gd name="connsiteY119" fmla="*/ 1917905 h 3372118"/>
              <a:gd name="connsiteX120" fmla="*/ 835267 w 5428716"/>
              <a:gd name="connsiteY120" fmla="*/ 1917905 h 3372118"/>
              <a:gd name="connsiteX121" fmla="*/ 835267 w 5428716"/>
              <a:gd name="connsiteY121" fmla="*/ 1527700 h 3372118"/>
              <a:gd name="connsiteX122" fmla="*/ 1240998 w 5428716"/>
              <a:gd name="connsiteY122" fmla="*/ 1527700 h 3372118"/>
              <a:gd name="connsiteX123" fmla="*/ 1240998 w 5428716"/>
              <a:gd name="connsiteY123" fmla="*/ 1917905 h 3372118"/>
              <a:gd name="connsiteX124" fmla="*/ 1667428 w 5428716"/>
              <a:gd name="connsiteY124" fmla="*/ 1527700 h 3372118"/>
              <a:gd name="connsiteX125" fmla="*/ 2073160 w 5428716"/>
              <a:gd name="connsiteY125" fmla="*/ 1527700 h 3372118"/>
              <a:gd name="connsiteX126" fmla="*/ 2073160 w 5428716"/>
              <a:gd name="connsiteY126" fmla="*/ 1917905 h 3372118"/>
              <a:gd name="connsiteX127" fmla="*/ 1667428 w 5428716"/>
              <a:gd name="connsiteY127" fmla="*/ 1917905 h 3372118"/>
              <a:gd name="connsiteX128" fmla="*/ 1667428 w 5428716"/>
              <a:gd name="connsiteY128" fmla="*/ 1527700 h 3372118"/>
              <a:gd name="connsiteX129" fmla="*/ 2082474 w 5428716"/>
              <a:gd name="connsiteY129" fmla="*/ 1527700 h 3372118"/>
              <a:gd name="connsiteX130" fmla="*/ 2488205 w 5428716"/>
              <a:gd name="connsiteY130" fmla="*/ 1527700 h 3372118"/>
              <a:gd name="connsiteX131" fmla="*/ 2488205 w 5428716"/>
              <a:gd name="connsiteY131" fmla="*/ 1917905 h 3372118"/>
              <a:gd name="connsiteX132" fmla="*/ 2082474 w 5428716"/>
              <a:gd name="connsiteY132" fmla="*/ 1917905 h 3372118"/>
              <a:gd name="connsiteX133" fmla="*/ 2082474 w 5428716"/>
              <a:gd name="connsiteY133" fmla="*/ 1527700 h 3372118"/>
              <a:gd name="connsiteX134" fmla="*/ 2498556 w 5428716"/>
              <a:gd name="connsiteY134" fmla="*/ 1527700 h 3372118"/>
              <a:gd name="connsiteX135" fmla="*/ 2928092 w 5428716"/>
              <a:gd name="connsiteY135" fmla="*/ 1527700 h 3372118"/>
              <a:gd name="connsiteX136" fmla="*/ 2928092 w 5428716"/>
              <a:gd name="connsiteY136" fmla="*/ 1917905 h 3372118"/>
              <a:gd name="connsiteX137" fmla="*/ 2498556 w 5428716"/>
              <a:gd name="connsiteY137" fmla="*/ 1917905 h 3372118"/>
              <a:gd name="connsiteX138" fmla="*/ 2498556 w 5428716"/>
              <a:gd name="connsiteY138" fmla="*/ 1527700 h 3372118"/>
              <a:gd name="connsiteX139" fmla="*/ 2937407 w 5428716"/>
              <a:gd name="connsiteY139" fmla="*/ 1527700 h 3372118"/>
              <a:gd name="connsiteX140" fmla="*/ 3343137 w 5428716"/>
              <a:gd name="connsiteY140" fmla="*/ 1527700 h 3372118"/>
              <a:gd name="connsiteX141" fmla="*/ 3343137 w 5428716"/>
              <a:gd name="connsiteY141" fmla="*/ 1917905 h 3372118"/>
              <a:gd name="connsiteX142" fmla="*/ 2937407 w 5428716"/>
              <a:gd name="connsiteY142" fmla="*/ 1917905 h 3372118"/>
              <a:gd name="connsiteX143" fmla="*/ 2937407 w 5428716"/>
              <a:gd name="connsiteY143" fmla="*/ 1527700 h 3372118"/>
              <a:gd name="connsiteX144" fmla="*/ 3353488 w 5428716"/>
              <a:gd name="connsiteY144" fmla="*/ 1527700 h 3372118"/>
              <a:gd name="connsiteX145" fmla="*/ 3759218 w 5428716"/>
              <a:gd name="connsiteY145" fmla="*/ 1527700 h 3372118"/>
              <a:gd name="connsiteX146" fmla="*/ 3759218 w 5428716"/>
              <a:gd name="connsiteY146" fmla="*/ 1917905 h 3372118"/>
              <a:gd name="connsiteX147" fmla="*/ 3353488 w 5428716"/>
              <a:gd name="connsiteY147" fmla="*/ 1917905 h 3372118"/>
              <a:gd name="connsiteX148" fmla="*/ 3353488 w 5428716"/>
              <a:gd name="connsiteY148" fmla="*/ 1527700 h 3372118"/>
              <a:gd name="connsiteX149" fmla="*/ 3768533 w 5428716"/>
              <a:gd name="connsiteY149" fmla="*/ 1527700 h 3372118"/>
              <a:gd name="connsiteX150" fmla="*/ 4174265 w 5428716"/>
              <a:gd name="connsiteY150" fmla="*/ 1527700 h 3372118"/>
              <a:gd name="connsiteX151" fmla="*/ 4174265 w 5428716"/>
              <a:gd name="connsiteY151" fmla="*/ 1917905 h 3372118"/>
              <a:gd name="connsiteX152" fmla="*/ 3768533 w 5428716"/>
              <a:gd name="connsiteY152" fmla="*/ 1917905 h 3372118"/>
              <a:gd name="connsiteX153" fmla="*/ 3768533 w 5428716"/>
              <a:gd name="connsiteY153" fmla="*/ 1527700 h 3372118"/>
              <a:gd name="connsiteX154" fmla="*/ 4184615 w 5428716"/>
              <a:gd name="connsiteY154" fmla="*/ 1527700 h 3372118"/>
              <a:gd name="connsiteX155" fmla="*/ 4590345 w 5428716"/>
              <a:gd name="connsiteY155" fmla="*/ 1527700 h 3372118"/>
              <a:gd name="connsiteX156" fmla="*/ 4590345 w 5428716"/>
              <a:gd name="connsiteY156" fmla="*/ 1917905 h 3372118"/>
              <a:gd name="connsiteX157" fmla="*/ 4184615 w 5428716"/>
              <a:gd name="connsiteY157" fmla="*/ 1917905 h 3372118"/>
              <a:gd name="connsiteX158" fmla="*/ 4184615 w 5428716"/>
              <a:gd name="connsiteY158" fmla="*/ 1527700 h 3372118"/>
              <a:gd name="connsiteX159" fmla="*/ 4184615 w 5428716"/>
              <a:gd name="connsiteY159" fmla="*/ 1517350 h 3372118"/>
              <a:gd name="connsiteX160" fmla="*/ 4184615 w 5428716"/>
              <a:gd name="connsiteY160" fmla="*/ 1127145 h 3372118"/>
              <a:gd name="connsiteX161" fmla="*/ 4590345 w 5428716"/>
              <a:gd name="connsiteY161" fmla="*/ 1127145 h 3372118"/>
              <a:gd name="connsiteX162" fmla="*/ 4590345 w 5428716"/>
              <a:gd name="connsiteY162" fmla="*/ 1517350 h 3372118"/>
              <a:gd name="connsiteX163" fmla="*/ 4184615 w 5428716"/>
              <a:gd name="connsiteY163" fmla="*/ 1517350 h 3372118"/>
              <a:gd name="connsiteX164" fmla="*/ 4175299 w 5428716"/>
              <a:gd name="connsiteY164" fmla="*/ 1517350 h 3372118"/>
              <a:gd name="connsiteX165" fmla="*/ 3769568 w 5428716"/>
              <a:gd name="connsiteY165" fmla="*/ 1517350 h 3372118"/>
              <a:gd name="connsiteX166" fmla="*/ 3769568 w 5428716"/>
              <a:gd name="connsiteY166" fmla="*/ 1127145 h 3372118"/>
              <a:gd name="connsiteX167" fmla="*/ 4175299 w 5428716"/>
              <a:gd name="connsiteY167" fmla="*/ 1127145 h 3372118"/>
              <a:gd name="connsiteX168" fmla="*/ 4175299 w 5428716"/>
              <a:gd name="connsiteY168" fmla="*/ 1517350 h 3372118"/>
              <a:gd name="connsiteX169" fmla="*/ 3759218 w 5428716"/>
              <a:gd name="connsiteY169" fmla="*/ 1517350 h 3372118"/>
              <a:gd name="connsiteX170" fmla="*/ 3353488 w 5428716"/>
              <a:gd name="connsiteY170" fmla="*/ 1517350 h 3372118"/>
              <a:gd name="connsiteX171" fmla="*/ 3353488 w 5428716"/>
              <a:gd name="connsiteY171" fmla="*/ 1127145 h 3372118"/>
              <a:gd name="connsiteX172" fmla="*/ 3759218 w 5428716"/>
              <a:gd name="connsiteY172" fmla="*/ 1127145 h 3372118"/>
              <a:gd name="connsiteX173" fmla="*/ 3759218 w 5428716"/>
              <a:gd name="connsiteY173" fmla="*/ 1517350 h 3372118"/>
              <a:gd name="connsiteX174" fmla="*/ 3343137 w 5428716"/>
              <a:gd name="connsiteY174" fmla="*/ 1517350 h 3372118"/>
              <a:gd name="connsiteX175" fmla="*/ 2937407 w 5428716"/>
              <a:gd name="connsiteY175" fmla="*/ 1517350 h 3372118"/>
              <a:gd name="connsiteX176" fmla="*/ 2937407 w 5428716"/>
              <a:gd name="connsiteY176" fmla="*/ 1127145 h 3372118"/>
              <a:gd name="connsiteX177" fmla="*/ 3343137 w 5428716"/>
              <a:gd name="connsiteY177" fmla="*/ 1127145 h 3372118"/>
              <a:gd name="connsiteX178" fmla="*/ 3343137 w 5428716"/>
              <a:gd name="connsiteY178" fmla="*/ 1517350 h 3372118"/>
              <a:gd name="connsiteX179" fmla="*/ 2928092 w 5428716"/>
              <a:gd name="connsiteY179" fmla="*/ 1517350 h 3372118"/>
              <a:gd name="connsiteX180" fmla="*/ 2498556 w 5428716"/>
              <a:gd name="connsiteY180" fmla="*/ 1517350 h 3372118"/>
              <a:gd name="connsiteX181" fmla="*/ 2498556 w 5428716"/>
              <a:gd name="connsiteY181" fmla="*/ 1127145 h 3372118"/>
              <a:gd name="connsiteX182" fmla="*/ 2928092 w 5428716"/>
              <a:gd name="connsiteY182" fmla="*/ 1127145 h 3372118"/>
              <a:gd name="connsiteX183" fmla="*/ 2928092 w 5428716"/>
              <a:gd name="connsiteY183" fmla="*/ 1517350 h 3372118"/>
              <a:gd name="connsiteX184" fmla="*/ 2488205 w 5428716"/>
              <a:gd name="connsiteY184" fmla="*/ 1517350 h 3372118"/>
              <a:gd name="connsiteX185" fmla="*/ 2082474 w 5428716"/>
              <a:gd name="connsiteY185" fmla="*/ 1517350 h 3372118"/>
              <a:gd name="connsiteX186" fmla="*/ 2082474 w 5428716"/>
              <a:gd name="connsiteY186" fmla="*/ 1127145 h 3372118"/>
              <a:gd name="connsiteX187" fmla="*/ 2488205 w 5428716"/>
              <a:gd name="connsiteY187" fmla="*/ 1127145 h 3372118"/>
              <a:gd name="connsiteX188" fmla="*/ 2488205 w 5428716"/>
              <a:gd name="connsiteY188" fmla="*/ 1517350 h 3372118"/>
              <a:gd name="connsiteX189" fmla="*/ 2073160 w 5428716"/>
              <a:gd name="connsiteY189" fmla="*/ 1517350 h 3372118"/>
              <a:gd name="connsiteX190" fmla="*/ 1667428 w 5428716"/>
              <a:gd name="connsiteY190" fmla="*/ 1517350 h 3372118"/>
              <a:gd name="connsiteX191" fmla="*/ 1667428 w 5428716"/>
              <a:gd name="connsiteY191" fmla="*/ 1127145 h 3372118"/>
              <a:gd name="connsiteX192" fmla="*/ 2073160 w 5428716"/>
              <a:gd name="connsiteY192" fmla="*/ 1127145 h 3372118"/>
              <a:gd name="connsiteX193" fmla="*/ 2073160 w 5428716"/>
              <a:gd name="connsiteY193" fmla="*/ 1517350 h 3372118"/>
              <a:gd name="connsiteX194" fmla="*/ 1657078 w 5428716"/>
              <a:gd name="connsiteY194" fmla="*/ 1517350 h 3372118"/>
              <a:gd name="connsiteX195" fmla="*/ 1251348 w 5428716"/>
              <a:gd name="connsiteY195" fmla="*/ 1517350 h 3372118"/>
              <a:gd name="connsiteX196" fmla="*/ 1251348 w 5428716"/>
              <a:gd name="connsiteY196" fmla="*/ 1127145 h 3372118"/>
              <a:gd name="connsiteX197" fmla="*/ 1657078 w 5428716"/>
              <a:gd name="connsiteY197" fmla="*/ 1127145 h 3372118"/>
              <a:gd name="connsiteX198" fmla="*/ 1657078 w 5428716"/>
              <a:gd name="connsiteY198" fmla="*/ 1517350 h 3372118"/>
              <a:gd name="connsiteX199" fmla="*/ 1240998 w 5428716"/>
              <a:gd name="connsiteY199" fmla="*/ 1517350 h 3372118"/>
              <a:gd name="connsiteX200" fmla="*/ 835267 w 5428716"/>
              <a:gd name="connsiteY200" fmla="*/ 1517350 h 3372118"/>
              <a:gd name="connsiteX201" fmla="*/ 835267 w 5428716"/>
              <a:gd name="connsiteY201" fmla="*/ 1127145 h 3372118"/>
              <a:gd name="connsiteX202" fmla="*/ 1240998 w 5428716"/>
              <a:gd name="connsiteY202" fmla="*/ 1127145 h 3372118"/>
              <a:gd name="connsiteX203" fmla="*/ 1240998 w 5428716"/>
              <a:gd name="connsiteY203" fmla="*/ 1517350 h 3372118"/>
              <a:gd name="connsiteX204" fmla="*/ 825951 w 5428716"/>
              <a:gd name="connsiteY204" fmla="*/ 1517350 h 3372118"/>
              <a:gd name="connsiteX205" fmla="*/ 420221 w 5428716"/>
              <a:gd name="connsiteY205" fmla="*/ 1517350 h 3372118"/>
              <a:gd name="connsiteX206" fmla="*/ 420221 w 5428716"/>
              <a:gd name="connsiteY206" fmla="*/ 1127145 h 3372118"/>
              <a:gd name="connsiteX207" fmla="*/ 825951 w 5428716"/>
              <a:gd name="connsiteY207" fmla="*/ 1127145 h 3372118"/>
              <a:gd name="connsiteX208" fmla="*/ 825951 w 5428716"/>
              <a:gd name="connsiteY208" fmla="*/ 1517350 h 3372118"/>
              <a:gd name="connsiteX209" fmla="*/ 825951 w 5428716"/>
              <a:gd name="connsiteY209" fmla="*/ 1527700 h 3372118"/>
              <a:gd name="connsiteX210" fmla="*/ 825951 w 5428716"/>
              <a:gd name="connsiteY210" fmla="*/ 1917905 h 3372118"/>
              <a:gd name="connsiteX211" fmla="*/ 420221 w 5428716"/>
              <a:gd name="connsiteY211" fmla="*/ 1917905 h 3372118"/>
              <a:gd name="connsiteX212" fmla="*/ 420221 w 5428716"/>
              <a:gd name="connsiteY212" fmla="*/ 1527700 h 3372118"/>
              <a:gd name="connsiteX213" fmla="*/ 825951 w 5428716"/>
              <a:gd name="connsiteY213" fmla="*/ 1527700 h 3372118"/>
              <a:gd name="connsiteX214" fmla="*/ 825951 w 5428716"/>
              <a:gd name="connsiteY214" fmla="*/ 1927221 h 3372118"/>
              <a:gd name="connsiteX215" fmla="*/ 825951 w 5428716"/>
              <a:gd name="connsiteY215" fmla="*/ 2317426 h 3372118"/>
              <a:gd name="connsiteX216" fmla="*/ 420221 w 5428716"/>
              <a:gd name="connsiteY216" fmla="*/ 2317426 h 3372118"/>
              <a:gd name="connsiteX217" fmla="*/ 420221 w 5428716"/>
              <a:gd name="connsiteY217" fmla="*/ 1927221 h 3372118"/>
              <a:gd name="connsiteX218" fmla="*/ 825951 w 5428716"/>
              <a:gd name="connsiteY218" fmla="*/ 1927221 h 3372118"/>
              <a:gd name="connsiteX219" fmla="*/ 835267 w 5428716"/>
              <a:gd name="connsiteY219" fmla="*/ 1927221 h 3372118"/>
              <a:gd name="connsiteX220" fmla="*/ 1240998 w 5428716"/>
              <a:gd name="connsiteY220" fmla="*/ 1927221 h 3372118"/>
              <a:gd name="connsiteX221" fmla="*/ 1240998 w 5428716"/>
              <a:gd name="connsiteY221" fmla="*/ 2317426 h 3372118"/>
              <a:gd name="connsiteX222" fmla="*/ 835267 w 5428716"/>
              <a:gd name="connsiteY222" fmla="*/ 2317426 h 3372118"/>
              <a:gd name="connsiteX223" fmla="*/ 835267 w 5428716"/>
              <a:gd name="connsiteY223" fmla="*/ 1927221 h 3372118"/>
              <a:gd name="connsiteX224" fmla="*/ 1251348 w 5428716"/>
              <a:gd name="connsiteY224" fmla="*/ 1927221 h 3372118"/>
              <a:gd name="connsiteX225" fmla="*/ 1657078 w 5428716"/>
              <a:gd name="connsiteY225" fmla="*/ 1927221 h 3372118"/>
              <a:gd name="connsiteX226" fmla="*/ 1657078 w 5428716"/>
              <a:gd name="connsiteY226" fmla="*/ 2317426 h 3372118"/>
              <a:gd name="connsiteX227" fmla="*/ 1251348 w 5428716"/>
              <a:gd name="connsiteY227" fmla="*/ 2317426 h 3372118"/>
              <a:gd name="connsiteX228" fmla="*/ 1251348 w 5428716"/>
              <a:gd name="connsiteY228" fmla="*/ 1927221 h 3372118"/>
              <a:gd name="connsiteX229" fmla="*/ 1667428 w 5428716"/>
              <a:gd name="connsiteY229" fmla="*/ 1927221 h 3372118"/>
              <a:gd name="connsiteX230" fmla="*/ 2073160 w 5428716"/>
              <a:gd name="connsiteY230" fmla="*/ 1927221 h 3372118"/>
              <a:gd name="connsiteX231" fmla="*/ 2073160 w 5428716"/>
              <a:gd name="connsiteY231" fmla="*/ 2317426 h 3372118"/>
              <a:gd name="connsiteX232" fmla="*/ 1667428 w 5428716"/>
              <a:gd name="connsiteY232" fmla="*/ 2317426 h 3372118"/>
              <a:gd name="connsiteX233" fmla="*/ 1667428 w 5428716"/>
              <a:gd name="connsiteY233" fmla="*/ 1927221 h 3372118"/>
              <a:gd name="connsiteX234" fmla="*/ 2082474 w 5428716"/>
              <a:gd name="connsiteY234" fmla="*/ 1927221 h 3372118"/>
              <a:gd name="connsiteX235" fmla="*/ 2488205 w 5428716"/>
              <a:gd name="connsiteY235" fmla="*/ 1927221 h 3372118"/>
              <a:gd name="connsiteX236" fmla="*/ 2488205 w 5428716"/>
              <a:gd name="connsiteY236" fmla="*/ 2317426 h 3372118"/>
              <a:gd name="connsiteX237" fmla="*/ 2082474 w 5428716"/>
              <a:gd name="connsiteY237" fmla="*/ 2317426 h 3372118"/>
              <a:gd name="connsiteX238" fmla="*/ 2082474 w 5428716"/>
              <a:gd name="connsiteY238" fmla="*/ 1927221 h 3372118"/>
              <a:gd name="connsiteX239" fmla="*/ 2498556 w 5428716"/>
              <a:gd name="connsiteY239" fmla="*/ 1927221 h 3372118"/>
              <a:gd name="connsiteX240" fmla="*/ 2928092 w 5428716"/>
              <a:gd name="connsiteY240" fmla="*/ 1927221 h 3372118"/>
              <a:gd name="connsiteX241" fmla="*/ 2928092 w 5428716"/>
              <a:gd name="connsiteY241" fmla="*/ 2317426 h 3372118"/>
              <a:gd name="connsiteX242" fmla="*/ 2498556 w 5428716"/>
              <a:gd name="connsiteY242" fmla="*/ 2317426 h 3372118"/>
              <a:gd name="connsiteX243" fmla="*/ 2498556 w 5428716"/>
              <a:gd name="connsiteY243" fmla="*/ 1927221 h 3372118"/>
              <a:gd name="connsiteX244" fmla="*/ 2937407 w 5428716"/>
              <a:gd name="connsiteY244" fmla="*/ 1927221 h 3372118"/>
              <a:gd name="connsiteX245" fmla="*/ 3343137 w 5428716"/>
              <a:gd name="connsiteY245" fmla="*/ 1927221 h 3372118"/>
              <a:gd name="connsiteX246" fmla="*/ 3343137 w 5428716"/>
              <a:gd name="connsiteY246" fmla="*/ 2317426 h 3372118"/>
              <a:gd name="connsiteX247" fmla="*/ 2937407 w 5428716"/>
              <a:gd name="connsiteY247" fmla="*/ 2317426 h 3372118"/>
              <a:gd name="connsiteX248" fmla="*/ 2937407 w 5428716"/>
              <a:gd name="connsiteY248" fmla="*/ 1927221 h 3372118"/>
              <a:gd name="connsiteX249" fmla="*/ 3353488 w 5428716"/>
              <a:gd name="connsiteY249" fmla="*/ 1927221 h 3372118"/>
              <a:gd name="connsiteX250" fmla="*/ 3759218 w 5428716"/>
              <a:gd name="connsiteY250" fmla="*/ 1927221 h 3372118"/>
              <a:gd name="connsiteX251" fmla="*/ 3759218 w 5428716"/>
              <a:gd name="connsiteY251" fmla="*/ 2317426 h 3372118"/>
              <a:gd name="connsiteX252" fmla="*/ 3353488 w 5428716"/>
              <a:gd name="connsiteY252" fmla="*/ 2317426 h 3372118"/>
              <a:gd name="connsiteX253" fmla="*/ 3353488 w 5428716"/>
              <a:gd name="connsiteY253" fmla="*/ 1927221 h 3372118"/>
              <a:gd name="connsiteX254" fmla="*/ 3768533 w 5428716"/>
              <a:gd name="connsiteY254" fmla="*/ 1927221 h 3372118"/>
              <a:gd name="connsiteX255" fmla="*/ 4174265 w 5428716"/>
              <a:gd name="connsiteY255" fmla="*/ 1927221 h 3372118"/>
              <a:gd name="connsiteX256" fmla="*/ 4174265 w 5428716"/>
              <a:gd name="connsiteY256" fmla="*/ 2317426 h 3372118"/>
              <a:gd name="connsiteX257" fmla="*/ 3768533 w 5428716"/>
              <a:gd name="connsiteY257" fmla="*/ 2317426 h 3372118"/>
              <a:gd name="connsiteX258" fmla="*/ 3768533 w 5428716"/>
              <a:gd name="connsiteY258" fmla="*/ 1927221 h 3372118"/>
              <a:gd name="connsiteX259" fmla="*/ 4184615 w 5428716"/>
              <a:gd name="connsiteY259" fmla="*/ 1927221 h 3372118"/>
              <a:gd name="connsiteX260" fmla="*/ 4590345 w 5428716"/>
              <a:gd name="connsiteY260" fmla="*/ 1927221 h 3372118"/>
              <a:gd name="connsiteX261" fmla="*/ 4590345 w 5428716"/>
              <a:gd name="connsiteY261" fmla="*/ 2317426 h 3372118"/>
              <a:gd name="connsiteX262" fmla="*/ 4184615 w 5428716"/>
              <a:gd name="connsiteY262" fmla="*/ 2317426 h 3372118"/>
              <a:gd name="connsiteX263" fmla="*/ 4184615 w 5428716"/>
              <a:gd name="connsiteY263" fmla="*/ 1927221 h 3372118"/>
              <a:gd name="connsiteX264" fmla="*/ 4600695 w 5428716"/>
              <a:gd name="connsiteY264" fmla="*/ 1927221 h 3372118"/>
              <a:gd name="connsiteX265" fmla="*/ 5006425 w 5428716"/>
              <a:gd name="connsiteY265" fmla="*/ 1927221 h 3372118"/>
              <a:gd name="connsiteX266" fmla="*/ 5006425 w 5428716"/>
              <a:gd name="connsiteY266" fmla="*/ 2317426 h 3372118"/>
              <a:gd name="connsiteX267" fmla="*/ 4600695 w 5428716"/>
              <a:gd name="connsiteY267" fmla="*/ 2317426 h 3372118"/>
              <a:gd name="connsiteX268" fmla="*/ 4600695 w 5428716"/>
              <a:gd name="connsiteY268" fmla="*/ 1927221 h 3372118"/>
              <a:gd name="connsiteX269" fmla="*/ 4600695 w 5428716"/>
              <a:gd name="connsiteY269" fmla="*/ 1917905 h 3372118"/>
              <a:gd name="connsiteX270" fmla="*/ 4600695 w 5428716"/>
              <a:gd name="connsiteY270" fmla="*/ 1527700 h 3372118"/>
              <a:gd name="connsiteX271" fmla="*/ 5006425 w 5428716"/>
              <a:gd name="connsiteY271" fmla="*/ 1527700 h 3372118"/>
              <a:gd name="connsiteX272" fmla="*/ 5006425 w 5428716"/>
              <a:gd name="connsiteY272" fmla="*/ 1917905 h 3372118"/>
              <a:gd name="connsiteX273" fmla="*/ 4600695 w 5428716"/>
              <a:gd name="connsiteY273" fmla="*/ 1917905 h 3372118"/>
              <a:gd name="connsiteX274" fmla="*/ 4600695 w 5428716"/>
              <a:gd name="connsiteY274" fmla="*/ 1517350 h 3372118"/>
              <a:gd name="connsiteX275" fmla="*/ 4600695 w 5428716"/>
              <a:gd name="connsiteY275" fmla="*/ 1127145 h 3372118"/>
              <a:gd name="connsiteX276" fmla="*/ 5006425 w 5428716"/>
              <a:gd name="connsiteY276" fmla="*/ 1127145 h 3372118"/>
              <a:gd name="connsiteX277" fmla="*/ 5006425 w 5428716"/>
              <a:gd name="connsiteY277" fmla="*/ 1517350 h 3372118"/>
              <a:gd name="connsiteX278" fmla="*/ 4600695 w 5428716"/>
              <a:gd name="connsiteY278" fmla="*/ 1517350 h 3372118"/>
              <a:gd name="connsiteX279" fmla="*/ 4600695 w 5428716"/>
              <a:gd name="connsiteY279" fmla="*/ 1117829 h 3372118"/>
              <a:gd name="connsiteX280" fmla="*/ 4600695 w 5428716"/>
              <a:gd name="connsiteY280" fmla="*/ 727624 h 3372118"/>
              <a:gd name="connsiteX281" fmla="*/ 5006425 w 5428716"/>
              <a:gd name="connsiteY281" fmla="*/ 727624 h 3372118"/>
              <a:gd name="connsiteX282" fmla="*/ 5006425 w 5428716"/>
              <a:gd name="connsiteY282" fmla="*/ 1117829 h 3372118"/>
              <a:gd name="connsiteX283" fmla="*/ 4600695 w 5428716"/>
              <a:gd name="connsiteY283" fmla="*/ 1117829 h 3372118"/>
              <a:gd name="connsiteX284" fmla="*/ 4590345 w 5428716"/>
              <a:gd name="connsiteY284" fmla="*/ 1117829 h 3372118"/>
              <a:gd name="connsiteX285" fmla="*/ 4184615 w 5428716"/>
              <a:gd name="connsiteY285" fmla="*/ 1117829 h 3372118"/>
              <a:gd name="connsiteX286" fmla="*/ 4184615 w 5428716"/>
              <a:gd name="connsiteY286" fmla="*/ 727624 h 3372118"/>
              <a:gd name="connsiteX287" fmla="*/ 4590345 w 5428716"/>
              <a:gd name="connsiteY287" fmla="*/ 727624 h 3372118"/>
              <a:gd name="connsiteX288" fmla="*/ 4590345 w 5428716"/>
              <a:gd name="connsiteY288" fmla="*/ 1117829 h 3372118"/>
              <a:gd name="connsiteX289" fmla="*/ 4175299 w 5428716"/>
              <a:gd name="connsiteY289" fmla="*/ 1117829 h 3372118"/>
              <a:gd name="connsiteX290" fmla="*/ 3769568 w 5428716"/>
              <a:gd name="connsiteY290" fmla="*/ 1117829 h 3372118"/>
              <a:gd name="connsiteX291" fmla="*/ 3769568 w 5428716"/>
              <a:gd name="connsiteY291" fmla="*/ 727624 h 3372118"/>
              <a:gd name="connsiteX292" fmla="*/ 4175299 w 5428716"/>
              <a:gd name="connsiteY292" fmla="*/ 727624 h 3372118"/>
              <a:gd name="connsiteX293" fmla="*/ 4175299 w 5428716"/>
              <a:gd name="connsiteY293" fmla="*/ 1117829 h 3372118"/>
              <a:gd name="connsiteX294" fmla="*/ 3759218 w 5428716"/>
              <a:gd name="connsiteY294" fmla="*/ 1117829 h 3372118"/>
              <a:gd name="connsiteX295" fmla="*/ 3353488 w 5428716"/>
              <a:gd name="connsiteY295" fmla="*/ 1117829 h 3372118"/>
              <a:gd name="connsiteX296" fmla="*/ 3353488 w 5428716"/>
              <a:gd name="connsiteY296" fmla="*/ 727624 h 3372118"/>
              <a:gd name="connsiteX297" fmla="*/ 3759218 w 5428716"/>
              <a:gd name="connsiteY297" fmla="*/ 727624 h 3372118"/>
              <a:gd name="connsiteX298" fmla="*/ 3759218 w 5428716"/>
              <a:gd name="connsiteY298" fmla="*/ 1117829 h 3372118"/>
              <a:gd name="connsiteX299" fmla="*/ 3343137 w 5428716"/>
              <a:gd name="connsiteY299" fmla="*/ 1117829 h 3372118"/>
              <a:gd name="connsiteX300" fmla="*/ 2937407 w 5428716"/>
              <a:gd name="connsiteY300" fmla="*/ 1117829 h 3372118"/>
              <a:gd name="connsiteX301" fmla="*/ 2937407 w 5428716"/>
              <a:gd name="connsiteY301" fmla="*/ 727624 h 3372118"/>
              <a:gd name="connsiteX302" fmla="*/ 3343137 w 5428716"/>
              <a:gd name="connsiteY302" fmla="*/ 727624 h 3372118"/>
              <a:gd name="connsiteX303" fmla="*/ 3343137 w 5428716"/>
              <a:gd name="connsiteY303" fmla="*/ 1117829 h 3372118"/>
              <a:gd name="connsiteX304" fmla="*/ 2928092 w 5428716"/>
              <a:gd name="connsiteY304" fmla="*/ 1117829 h 3372118"/>
              <a:gd name="connsiteX305" fmla="*/ 2498556 w 5428716"/>
              <a:gd name="connsiteY305" fmla="*/ 1117829 h 3372118"/>
              <a:gd name="connsiteX306" fmla="*/ 2498556 w 5428716"/>
              <a:gd name="connsiteY306" fmla="*/ 727624 h 3372118"/>
              <a:gd name="connsiteX307" fmla="*/ 2928092 w 5428716"/>
              <a:gd name="connsiteY307" fmla="*/ 727624 h 3372118"/>
              <a:gd name="connsiteX308" fmla="*/ 2928092 w 5428716"/>
              <a:gd name="connsiteY308" fmla="*/ 1117829 h 3372118"/>
              <a:gd name="connsiteX309" fmla="*/ 2488205 w 5428716"/>
              <a:gd name="connsiteY309" fmla="*/ 1117829 h 3372118"/>
              <a:gd name="connsiteX310" fmla="*/ 2082474 w 5428716"/>
              <a:gd name="connsiteY310" fmla="*/ 1117829 h 3372118"/>
              <a:gd name="connsiteX311" fmla="*/ 2082474 w 5428716"/>
              <a:gd name="connsiteY311" fmla="*/ 727624 h 3372118"/>
              <a:gd name="connsiteX312" fmla="*/ 2488205 w 5428716"/>
              <a:gd name="connsiteY312" fmla="*/ 727624 h 3372118"/>
              <a:gd name="connsiteX313" fmla="*/ 2488205 w 5428716"/>
              <a:gd name="connsiteY313" fmla="*/ 1117829 h 3372118"/>
              <a:gd name="connsiteX314" fmla="*/ 2073160 w 5428716"/>
              <a:gd name="connsiteY314" fmla="*/ 1117829 h 3372118"/>
              <a:gd name="connsiteX315" fmla="*/ 1667428 w 5428716"/>
              <a:gd name="connsiteY315" fmla="*/ 1117829 h 3372118"/>
              <a:gd name="connsiteX316" fmla="*/ 1667428 w 5428716"/>
              <a:gd name="connsiteY316" fmla="*/ 727624 h 3372118"/>
              <a:gd name="connsiteX317" fmla="*/ 2073160 w 5428716"/>
              <a:gd name="connsiteY317" fmla="*/ 727624 h 3372118"/>
              <a:gd name="connsiteX318" fmla="*/ 2073160 w 5428716"/>
              <a:gd name="connsiteY318" fmla="*/ 1117829 h 3372118"/>
              <a:gd name="connsiteX319" fmla="*/ 1657078 w 5428716"/>
              <a:gd name="connsiteY319" fmla="*/ 1117829 h 3372118"/>
              <a:gd name="connsiteX320" fmla="*/ 1251348 w 5428716"/>
              <a:gd name="connsiteY320" fmla="*/ 1117829 h 3372118"/>
              <a:gd name="connsiteX321" fmla="*/ 1251348 w 5428716"/>
              <a:gd name="connsiteY321" fmla="*/ 727624 h 3372118"/>
              <a:gd name="connsiteX322" fmla="*/ 1657078 w 5428716"/>
              <a:gd name="connsiteY322" fmla="*/ 727624 h 3372118"/>
              <a:gd name="connsiteX323" fmla="*/ 1657078 w 5428716"/>
              <a:gd name="connsiteY323" fmla="*/ 1117829 h 3372118"/>
              <a:gd name="connsiteX324" fmla="*/ 1240998 w 5428716"/>
              <a:gd name="connsiteY324" fmla="*/ 1117829 h 3372118"/>
              <a:gd name="connsiteX325" fmla="*/ 835267 w 5428716"/>
              <a:gd name="connsiteY325" fmla="*/ 1117829 h 3372118"/>
              <a:gd name="connsiteX326" fmla="*/ 835267 w 5428716"/>
              <a:gd name="connsiteY326" fmla="*/ 727624 h 3372118"/>
              <a:gd name="connsiteX327" fmla="*/ 1240998 w 5428716"/>
              <a:gd name="connsiteY327" fmla="*/ 727624 h 3372118"/>
              <a:gd name="connsiteX328" fmla="*/ 1240998 w 5428716"/>
              <a:gd name="connsiteY328" fmla="*/ 1117829 h 3372118"/>
              <a:gd name="connsiteX329" fmla="*/ 825951 w 5428716"/>
              <a:gd name="connsiteY329" fmla="*/ 1117829 h 3372118"/>
              <a:gd name="connsiteX330" fmla="*/ 420221 w 5428716"/>
              <a:gd name="connsiteY330" fmla="*/ 1117829 h 3372118"/>
              <a:gd name="connsiteX331" fmla="*/ 420221 w 5428716"/>
              <a:gd name="connsiteY331" fmla="*/ 727624 h 3372118"/>
              <a:gd name="connsiteX332" fmla="*/ 825951 w 5428716"/>
              <a:gd name="connsiteY332" fmla="*/ 727624 h 3372118"/>
              <a:gd name="connsiteX333" fmla="*/ 825951 w 5428716"/>
              <a:gd name="connsiteY333" fmla="*/ 1117829 h 3372118"/>
              <a:gd name="connsiteX334" fmla="*/ 409870 w 5428716"/>
              <a:gd name="connsiteY334" fmla="*/ 1117829 h 3372118"/>
              <a:gd name="connsiteX335" fmla="*/ 4140 w 5428716"/>
              <a:gd name="connsiteY335" fmla="*/ 1117829 h 3372118"/>
              <a:gd name="connsiteX336" fmla="*/ 4140 w 5428716"/>
              <a:gd name="connsiteY336" fmla="*/ 727624 h 3372118"/>
              <a:gd name="connsiteX337" fmla="*/ 409870 w 5428716"/>
              <a:gd name="connsiteY337" fmla="*/ 727624 h 3372118"/>
              <a:gd name="connsiteX338" fmla="*/ 409870 w 5428716"/>
              <a:gd name="connsiteY338" fmla="*/ 1117829 h 3372118"/>
              <a:gd name="connsiteX339" fmla="*/ 409870 w 5428716"/>
              <a:gd name="connsiteY339" fmla="*/ 1127145 h 3372118"/>
              <a:gd name="connsiteX340" fmla="*/ 409870 w 5428716"/>
              <a:gd name="connsiteY340" fmla="*/ 1517350 h 3372118"/>
              <a:gd name="connsiteX341" fmla="*/ 4140 w 5428716"/>
              <a:gd name="connsiteY341" fmla="*/ 1517350 h 3372118"/>
              <a:gd name="connsiteX342" fmla="*/ 4140 w 5428716"/>
              <a:gd name="connsiteY342" fmla="*/ 1127145 h 3372118"/>
              <a:gd name="connsiteX343" fmla="*/ 409870 w 5428716"/>
              <a:gd name="connsiteY343" fmla="*/ 1127145 h 3372118"/>
              <a:gd name="connsiteX344" fmla="*/ 409870 w 5428716"/>
              <a:gd name="connsiteY344" fmla="*/ 1527700 h 3372118"/>
              <a:gd name="connsiteX345" fmla="*/ 409870 w 5428716"/>
              <a:gd name="connsiteY345" fmla="*/ 1917905 h 3372118"/>
              <a:gd name="connsiteX346" fmla="*/ 4140 w 5428716"/>
              <a:gd name="connsiteY346" fmla="*/ 1917905 h 3372118"/>
              <a:gd name="connsiteX347" fmla="*/ 4140 w 5428716"/>
              <a:gd name="connsiteY347" fmla="*/ 1527700 h 3372118"/>
              <a:gd name="connsiteX348" fmla="*/ 409870 w 5428716"/>
              <a:gd name="connsiteY348" fmla="*/ 1527700 h 3372118"/>
              <a:gd name="connsiteX349" fmla="*/ 409870 w 5428716"/>
              <a:gd name="connsiteY349" fmla="*/ 1927221 h 3372118"/>
              <a:gd name="connsiteX350" fmla="*/ 409870 w 5428716"/>
              <a:gd name="connsiteY350" fmla="*/ 2317426 h 3372118"/>
              <a:gd name="connsiteX351" fmla="*/ 4140 w 5428716"/>
              <a:gd name="connsiteY351" fmla="*/ 2317426 h 3372118"/>
              <a:gd name="connsiteX352" fmla="*/ 4140 w 5428716"/>
              <a:gd name="connsiteY352" fmla="*/ 1927221 h 3372118"/>
              <a:gd name="connsiteX353" fmla="*/ 409870 w 5428716"/>
              <a:gd name="connsiteY353" fmla="*/ 1927221 h 3372118"/>
              <a:gd name="connsiteX354" fmla="*/ 409870 w 5428716"/>
              <a:gd name="connsiteY354" fmla="*/ 2326741 h 3372118"/>
              <a:gd name="connsiteX355" fmla="*/ 409870 w 5428716"/>
              <a:gd name="connsiteY355" fmla="*/ 2716946 h 3372118"/>
              <a:gd name="connsiteX356" fmla="*/ 4140 w 5428716"/>
              <a:gd name="connsiteY356" fmla="*/ 2716946 h 3372118"/>
              <a:gd name="connsiteX357" fmla="*/ 4140 w 5428716"/>
              <a:gd name="connsiteY357" fmla="*/ 2326741 h 3372118"/>
              <a:gd name="connsiteX358" fmla="*/ 409870 w 5428716"/>
              <a:gd name="connsiteY358" fmla="*/ 2326741 h 3372118"/>
              <a:gd name="connsiteX359" fmla="*/ 420221 w 5428716"/>
              <a:gd name="connsiteY359" fmla="*/ 2326741 h 3372118"/>
              <a:gd name="connsiteX360" fmla="*/ 825951 w 5428716"/>
              <a:gd name="connsiteY360" fmla="*/ 2326741 h 3372118"/>
              <a:gd name="connsiteX361" fmla="*/ 825951 w 5428716"/>
              <a:gd name="connsiteY361" fmla="*/ 2716946 h 3372118"/>
              <a:gd name="connsiteX362" fmla="*/ 420221 w 5428716"/>
              <a:gd name="connsiteY362" fmla="*/ 2716946 h 3372118"/>
              <a:gd name="connsiteX363" fmla="*/ 420221 w 5428716"/>
              <a:gd name="connsiteY363" fmla="*/ 2326741 h 3372118"/>
              <a:gd name="connsiteX364" fmla="*/ 835267 w 5428716"/>
              <a:gd name="connsiteY364" fmla="*/ 2326741 h 3372118"/>
              <a:gd name="connsiteX365" fmla="*/ 1240998 w 5428716"/>
              <a:gd name="connsiteY365" fmla="*/ 2326741 h 3372118"/>
              <a:gd name="connsiteX366" fmla="*/ 1240998 w 5428716"/>
              <a:gd name="connsiteY366" fmla="*/ 2716946 h 3372118"/>
              <a:gd name="connsiteX367" fmla="*/ 835267 w 5428716"/>
              <a:gd name="connsiteY367" fmla="*/ 2716946 h 3372118"/>
              <a:gd name="connsiteX368" fmla="*/ 835267 w 5428716"/>
              <a:gd name="connsiteY368" fmla="*/ 2326741 h 3372118"/>
              <a:gd name="connsiteX369" fmla="*/ 1251348 w 5428716"/>
              <a:gd name="connsiteY369" fmla="*/ 2326741 h 3372118"/>
              <a:gd name="connsiteX370" fmla="*/ 1657078 w 5428716"/>
              <a:gd name="connsiteY370" fmla="*/ 2326741 h 3372118"/>
              <a:gd name="connsiteX371" fmla="*/ 1657078 w 5428716"/>
              <a:gd name="connsiteY371" fmla="*/ 2716946 h 3372118"/>
              <a:gd name="connsiteX372" fmla="*/ 1251348 w 5428716"/>
              <a:gd name="connsiteY372" fmla="*/ 2716946 h 3372118"/>
              <a:gd name="connsiteX373" fmla="*/ 1251348 w 5428716"/>
              <a:gd name="connsiteY373" fmla="*/ 2326741 h 3372118"/>
              <a:gd name="connsiteX374" fmla="*/ 1667428 w 5428716"/>
              <a:gd name="connsiteY374" fmla="*/ 2326741 h 3372118"/>
              <a:gd name="connsiteX375" fmla="*/ 2073160 w 5428716"/>
              <a:gd name="connsiteY375" fmla="*/ 2326741 h 3372118"/>
              <a:gd name="connsiteX376" fmla="*/ 2073160 w 5428716"/>
              <a:gd name="connsiteY376" fmla="*/ 2716946 h 3372118"/>
              <a:gd name="connsiteX377" fmla="*/ 1667428 w 5428716"/>
              <a:gd name="connsiteY377" fmla="*/ 2716946 h 3372118"/>
              <a:gd name="connsiteX378" fmla="*/ 1667428 w 5428716"/>
              <a:gd name="connsiteY378" fmla="*/ 2326741 h 3372118"/>
              <a:gd name="connsiteX379" fmla="*/ 2082474 w 5428716"/>
              <a:gd name="connsiteY379" fmla="*/ 2326741 h 3372118"/>
              <a:gd name="connsiteX380" fmla="*/ 2488205 w 5428716"/>
              <a:gd name="connsiteY380" fmla="*/ 2326741 h 3372118"/>
              <a:gd name="connsiteX381" fmla="*/ 2488205 w 5428716"/>
              <a:gd name="connsiteY381" fmla="*/ 2716946 h 3372118"/>
              <a:gd name="connsiteX382" fmla="*/ 2082474 w 5428716"/>
              <a:gd name="connsiteY382" fmla="*/ 2716946 h 3372118"/>
              <a:gd name="connsiteX383" fmla="*/ 2082474 w 5428716"/>
              <a:gd name="connsiteY383" fmla="*/ 2326741 h 3372118"/>
              <a:gd name="connsiteX384" fmla="*/ 2498556 w 5428716"/>
              <a:gd name="connsiteY384" fmla="*/ 2326741 h 3372118"/>
              <a:gd name="connsiteX385" fmla="*/ 2928092 w 5428716"/>
              <a:gd name="connsiteY385" fmla="*/ 2326741 h 3372118"/>
              <a:gd name="connsiteX386" fmla="*/ 2928092 w 5428716"/>
              <a:gd name="connsiteY386" fmla="*/ 2716946 h 3372118"/>
              <a:gd name="connsiteX387" fmla="*/ 2498556 w 5428716"/>
              <a:gd name="connsiteY387" fmla="*/ 2716946 h 3372118"/>
              <a:gd name="connsiteX388" fmla="*/ 2498556 w 5428716"/>
              <a:gd name="connsiteY388" fmla="*/ 2326741 h 3372118"/>
              <a:gd name="connsiteX389" fmla="*/ 2937407 w 5428716"/>
              <a:gd name="connsiteY389" fmla="*/ 2326741 h 3372118"/>
              <a:gd name="connsiteX390" fmla="*/ 3343137 w 5428716"/>
              <a:gd name="connsiteY390" fmla="*/ 2326741 h 3372118"/>
              <a:gd name="connsiteX391" fmla="*/ 3343137 w 5428716"/>
              <a:gd name="connsiteY391" fmla="*/ 2716946 h 3372118"/>
              <a:gd name="connsiteX392" fmla="*/ 2937407 w 5428716"/>
              <a:gd name="connsiteY392" fmla="*/ 2716946 h 3372118"/>
              <a:gd name="connsiteX393" fmla="*/ 2937407 w 5428716"/>
              <a:gd name="connsiteY393" fmla="*/ 2326741 h 3372118"/>
              <a:gd name="connsiteX394" fmla="*/ 3353488 w 5428716"/>
              <a:gd name="connsiteY394" fmla="*/ 2326741 h 3372118"/>
              <a:gd name="connsiteX395" fmla="*/ 3759218 w 5428716"/>
              <a:gd name="connsiteY395" fmla="*/ 2326741 h 3372118"/>
              <a:gd name="connsiteX396" fmla="*/ 3759218 w 5428716"/>
              <a:gd name="connsiteY396" fmla="*/ 2716946 h 3372118"/>
              <a:gd name="connsiteX397" fmla="*/ 3353488 w 5428716"/>
              <a:gd name="connsiteY397" fmla="*/ 2716946 h 3372118"/>
              <a:gd name="connsiteX398" fmla="*/ 3353488 w 5428716"/>
              <a:gd name="connsiteY398" fmla="*/ 2326741 h 3372118"/>
              <a:gd name="connsiteX399" fmla="*/ 3768533 w 5428716"/>
              <a:gd name="connsiteY399" fmla="*/ 2326741 h 3372118"/>
              <a:gd name="connsiteX400" fmla="*/ 4174265 w 5428716"/>
              <a:gd name="connsiteY400" fmla="*/ 2326741 h 3372118"/>
              <a:gd name="connsiteX401" fmla="*/ 4174265 w 5428716"/>
              <a:gd name="connsiteY401" fmla="*/ 2716946 h 3372118"/>
              <a:gd name="connsiteX402" fmla="*/ 3768533 w 5428716"/>
              <a:gd name="connsiteY402" fmla="*/ 2716946 h 3372118"/>
              <a:gd name="connsiteX403" fmla="*/ 3768533 w 5428716"/>
              <a:gd name="connsiteY403" fmla="*/ 2326741 h 3372118"/>
              <a:gd name="connsiteX404" fmla="*/ 4184615 w 5428716"/>
              <a:gd name="connsiteY404" fmla="*/ 2326741 h 3372118"/>
              <a:gd name="connsiteX405" fmla="*/ 4590345 w 5428716"/>
              <a:gd name="connsiteY405" fmla="*/ 2326741 h 3372118"/>
              <a:gd name="connsiteX406" fmla="*/ 4590345 w 5428716"/>
              <a:gd name="connsiteY406" fmla="*/ 2716946 h 3372118"/>
              <a:gd name="connsiteX407" fmla="*/ 4184615 w 5428716"/>
              <a:gd name="connsiteY407" fmla="*/ 2716946 h 3372118"/>
              <a:gd name="connsiteX408" fmla="*/ 4184615 w 5428716"/>
              <a:gd name="connsiteY408" fmla="*/ 2326741 h 3372118"/>
              <a:gd name="connsiteX409" fmla="*/ 4600695 w 5428716"/>
              <a:gd name="connsiteY409" fmla="*/ 2326741 h 3372118"/>
              <a:gd name="connsiteX410" fmla="*/ 5006425 w 5428716"/>
              <a:gd name="connsiteY410" fmla="*/ 2326741 h 3372118"/>
              <a:gd name="connsiteX411" fmla="*/ 5006425 w 5428716"/>
              <a:gd name="connsiteY411" fmla="*/ 2716946 h 3372118"/>
              <a:gd name="connsiteX412" fmla="*/ 4600695 w 5428716"/>
              <a:gd name="connsiteY412" fmla="*/ 2716946 h 3372118"/>
              <a:gd name="connsiteX413" fmla="*/ 4600695 w 5428716"/>
              <a:gd name="connsiteY413" fmla="*/ 2326741 h 3372118"/>
              <a:gd name="connsiteX414" fmla="*/ 5015741 w 5428716"/>
              <a:gd name="connsiteY414" fmla="*/ 2326741 h 3372118"/>
              <a:gd name="connsiteX415" fmla="*/ 5421472 w 5428716"/>
              <a:gd name="connsiteY415" fmla="*/ 2326741 h 3372118"/>
              <a:gd name="connsiteX416" fmla="*/ 5421472 w 5428716"/>
              <a:gd name="connsiteY416" fmla="*/ 2716946 h 3372118"/>
              <a:gd name="connsiteX417" fmla="*/ 5015741 w 5428716"/>
              <a:gd name="connsiteY417" fmla="*/ 2716946 h 3372118"/>
              <a:gd name="connsiteX418" fmla="*/ 5015741 w 5428716"/>
              <a:gd name="connsiteY418" fmla="*/ 2326741 h 3372118"/>
              <a:gd name="connsiteX419" fmla="*/ 5015741 w 5428716"/>
              <a:gd name="connsiteY419" fmla="*/ 2317426 h 3372118"/>
              <a:gd name="connsiteX420" fmla="*/ 5015741 w 5428716"/>
              <a:gd name="connsiteY420" fmla="*/ 1927221 h 3372118"/>
              <a:gd name="connsiteX421" fmla="*/ 5421472 w 5428716"/>
              <a:gd name="connsiteY421" fmla="*/ 1927221 h 3372118"/>
              <a:gd name="connsiteX422" fmla="*/ 5421472 w 5428716"/>
              <a:gd name="connsiteY422" fmla="*/ 2317426 h 3372118"/>
              <a:gd name="connsiteX423" fmla="*/ 5015741 w 5428716"/>
              <a:gd name="connsiteY423" fmla="*/ 2317426 h 3372118"/>
              <a:gd name="connsiteX424" fmla="*/ 5015741 w 5428716"/>
              <a:gd name="connsiteY424" fmla="*/ 1917905 h 3372118"/>
              <a:gd name="connsiteX425" fmla="*/ 5015741 w 5428716"/>
              <a:gd name="connsiteY425" fmla="*/ 1527700 h 3372118"/>
              <a:gd name="connsiteX426" fmla="*/ 5421472 w 5428716"/>
              <a:gd name="connsiteY426" fmla="*/ 1527700 h 3372118"/>
              <a:gd name="connsiteX427" fmla="*/ 5421472 w 5428716"/>
              <a:gd name="connsiteY427" fmla="*/ 1917905 h 3372118"/>
              <a:gd name="connsiteX428" fmla="*/ 5015741 w 5428716"/>
              <a:gd name="connsiteY428" fmla="*/ 1917905 h 3372118"/>
              <a:gd name="connsiteX429" fmla="*/ 5015741 w 5428716"/>
              <a:gd name="connsiteY429" fmla="*/ 1517350 h 3372118"/>
              <a:gd name="connsiteX430" fmla="*/ 5015741 w 5428716"/>
              <a:gd name="connsiteY430" fmla="*/ 1127145 h 3372118"/>
              <a:gd name="connsiteX431" fmla="*/ 5421472 w 5428716"/>
              <a:gd name="connsiteY431" fmla="*/ 1127145 h 3372118"/>
              <a:gd name="connsiteX432" fmla="*/ 5421472 w 5428716"/>
              <a:gd name="connsiteY432" fmla="*/ 1517350 h 3372118"/>
              <a:gd name="connsiteX433" fmla="*/ 5015741 w 5428716"/>
              <a:gd name="connsiteY433" fmla="*/ 1517350 h 3372118"/>
              <a:gd name="connsiteX434" fmla="*/ 5015741 w 5428716"/>
              <a:gd name="connsiteY434" fmla="*/ 1117829 h 3372118"/>
              <a:gd name="connsiteX435" fmla="*/ 5015741 w 5428716"/>
              <a:gd name="connsiteY435" fmla="*/ 727624 h 3372118"/>
              <a:gd name="connsiteX436" fmla="*/ 5421472 w 5428716"/>
              <a:gd name="connsiteY436" fmla="*/ 727624 h 3372118"/>
              <a:gd name="connsiteX437" fmla="*/ 5421472 w 5428716"/>
              <a:gd name="connsiteY437" fmla="*/ 1117829 h 3372118"/>
              <a:gd name="connsiteX438" fmla="*/ 5015741 w 5428716"/>
              <a:gd name="connsiteY438" fmla="*/ 1117829 h 3372118"/>
              <a:gd name="connsiteX439" fmla="*/ 5006425 w 5428716"/>
              <a:gd name="connsiteY439" fmla="*/ 327068 h 3372118"/>
              <a:gd name="connsiteX440" fmla="*/ 5006425 w 5428716"/>
              <a:gd name="connsiteY440" fmla="*/ 717274 h 3372118"/>
              <a:gd name="connsiteX441" fmla="*/ 4600695 w 5428716"/>
              <a:gd name="connsiteY441" fmla="*/ 717274 h 3372118"/>
              <a:gd name="connsiteX442" fmla="*/ 4600695 w 5428716"/>
              <a:gd name="connsiteY442" fmla="*/ 327068 h 3372118"/>
              <a:gd name="connsiteX443" fmla="*/ 5006425 w 5428716"/>
              <a:gd name="connsiteY443" fmla="*/ 327068 h 3372118"/>
              <a:gd name="connsiteX444" fmla="*/ 4590345 w 5428716"/>
              <a:gd name="connsiteY444" fmla="*/ 327068 h 3372118"/>
              <a:gd name="connsiteX445" fmla="*/ 4590345 w 5428716"/>
              <a:gd name="connsiteY445" fmla="*/ 717274 h 3372118"/>
              <a:gd name="connsiteX446" fmla="*/ 4184615 w 5428716"/>
              <a:gd name="connsiteY446" fmla="*/ 717274 h 3372118"/>
              <a:gd name="connsiteX447" fmla="*/ 4184615 w 5428716"/>
              <a:gd name="connsiteY447" fmla="*/ 327068 h 3372118"/>
              <a:gd name="connsiteX448" fmla="*/ 4590345 w 5428716"/>
              <a:gd name="connsiteY448" fmla="*/ 327068 h 3372118"/>
              <a:gd name="connsiteX449" fmla="*/ 4175299 w 5428716"/>
              <a:gd name="connsiteY449" fmla="*/ 327068 h 3372118"/>
              <a:gd name="connsiteX450" fmla="*/ 4175299 w 5428716"/>
              <a:gd name="connsiteY450" fmla="*/ 717274 h 3372118"/>
              <a:gd name="connsiteX451" fmla="*/ 3769568 w 5428716"/>
              <a:gd name="connsiteY451" fmla="*/ 717274 h 3372118"/>
              <a:gd name="connsiteX452" fmla="*/ 3769568 w 5428716"/>
              <a:gd name="connsiteY452" fmla="*/ 327068 h 3372118"/>
              <a:gd name="connsiteX453" fmla="*/ 4175299 w 5428716"/>
              <a:gd name="connsiteY453" fmla="*/ 327068 h 3372118"/>
              <a:gd name="connsiteX454" fmla="*/ 3759218 w 5428716"/>
              <a:gd name="connsiteY454" fmla="*/ 327068 h 3372118"/>
              <a:gd name="connsiteX455" fmla="*/ 3759218 w 5428716"/>
              <a:gd name="connsiteY455" fmla="*/ 717274 h 3372118"/>
              <a:gd name="connsiteX456" fmla="*/ 3353488 w 5428716"/>
              <a:gd name="connsiteY456" fmla="*/ 717274 h 3372118"/>
              <a:gd name="connsiteX457" fmla="*/ 3353488 w 5428716"/>
              <a:gd name="connsiteY457" fmla="*/ 327068 h 3372118"/>
              <a:gd name="connsiteX458" fmla="*/ 3759218 w 5428716"/>
              <a:gd name="connsiteY458" fmla="*/ 327068 h 3372118"/>
              <a:gd name="connsiteX459" fmla="*/ 3343137 w 5428716"/>
              <a:gd name="connsiteY459" fmla="*/ 327068 h 3372118"/>
              <a:gd name="connsiteX460" fmla="*/ 3343137 w 5428716"/>
              <a:gd name="connsiteY460" fmla="*/ 717274 h 3372118"/>
              <a:gd name="connsiteX461" fmla="*/ 2937407 w 5428716"/>
              <a:gd name="connsiteY461" fmla="*/ 717274 h 3372118"/>
              <a:gd name="connsiteX462" fmla="*/ 2937407 w 5428716"/>
              <a:gd name="connsiteY462" fmla="*/ 327068 h 3372118"/>
              <a:gd name="connsiteX463" fmla="*/ 3343137 w 5428716"/>
              <a:gd name="connsiteY463" fmla="*/ 327068 h 3372118"/>
              <a:gd name="connsiteX464" fmla="*/ 2928092 w 5428716"/>
              <a:gd name="connsiteY464" fmla="*/ 327068 h 3372118"/>
              <a:gd name="connsiteX465" fmla="*/ 2928092 w 5428716"/>
              <a:gd name="connsiteY465" fmla="*/ 717274 h 3372118"/>
              <a:gd name="connsiteX466" fmla="*/ 2498556 w 5428716"/>
              <a:gd name="connsiteY466" fmla="*/ 717274 h 3372118"/>
              <a:gd name="connsiteX467" fmla="*/ 2498556 w 5428716"/>
              <a:gd name="connsiteY467" fmla="*/ 327068 h 3372118"/>
              <a:gd name="connsiteX468" fmla="*/ 2928092 w 5428716"/>
              <a:gd name="connsiteY468" fmla="*/ 327068 h 3372118"/>
              <a:gd name="connsiteX469" fmla="*/ 2488205 w 5428716"/>
              <a:gd name="connsiteY469" fmla="*/ 327068 h 3372118"/>
              <a:gd name="connsiteX470" fmla="*/ 2488205 w 5428716"/>
              <a:gd name="connsiteY470" fmla="*/ 717274 h 3372118"/>
              <a:gd name="connsiteX471" fmla="*/ 2082474 w 5428716"/>
              <a:gd name="connsiteY471" fmla="*/ 717274 h 3372118"/>
              <a:gd name="connsiteX472" fmla="*/ 2082474 w 5428716"/>
              <a:gd name="connsiteY472" fmla="*/ 327068 h 3372118"/>
              <a:gd name="connsiteX473" fmla="*/ 2488205 w 5428716"/>
              <a:gd name="connsiteY473" fmla="*/ 327068 h 3372118"/>
              <a:gd name="connsiteX474" fmla="*/ 2073160 w 5428716"/>
              <a:gd name="connsiteY474" fmla="*/ 327068 h 3372118"/>
              <a:gd name="connsiteX475" fmla="*/ 2073160 w 5428716"/>
              <a:gd name="connsiteY475" fmla="*/ 717274 h 3372118"/>
              <a:gd name="connsiteX476" fmla="*/ 1667428 w 5428716"/>
              <a:gd name="connsiteY476" fmla="*/ 717274 h 3372118"/>
              <a:gd name="connsiteX477" fmla="*/ 1667428 w 5428716"/>
              <a:gd name="connsiteY477" fmla="*/ 327068 h 3372118"/>
              <a:gd name="connsiteX478" fmla="*/ 2073160 w 5428716"/>
              <a:gd name="connsiteY478" fmla="*/ 327068 h 3372118"/>
              <a:gd name="connsiteX479" fmla="*/ 1657078 w 5428716"/>
              <a:gd name="connsiteY479" fmla="*/ 327068 h 3372118"/>
              <a:gd name="connsiteX480" fmla="*/ 1657078 w 5428716"/>
              <a:gd name="connsiteY480" fmla="*/ 717274 h 3372118"/>
              <a:gd name="connsiteX481" fmla="*/ 1251348 w 5428716"/>
              <a:gd name="connsiteY481" fmla="*/ 717274 h 3372118"/>
              <a:gd name="connsiteX482" fmla="*/ 1251348 w 5428716"/>
              <a:gd name="connsiteY482" fmla="*/ 327068 h 3372118"/>
              <a:gd name="connsiteX483" fmla="*/ 1657078 w 5428716"/>
              <a:gd name="connsiteY483" fmla="*/ 327068 h 3372118"/>
              <a:gd name="connsiteX484" fmla="*/ 1240998 w 5428716"/>
              <a:gd name="connsiteY484" fmla="*/ 327068 h 3372118"/>
              <a:gd name="connsiteX485" fmla="*/ 1240998 w 5428716"/>
              <a:gd name="connsiteY485" fmla="*/ 717274 h 3372118"/>
              <a:gd name="connsiteX486" fmla="*/ 835267 w 5428716"/>
              <a:gd name="connsiteY486" fmla="*/ 717274 h 3372118"/>
              <a:gd name="connsiteX487" fmla="*/ 835267 w 5428716"/>
              <a:gd name="connsiteY487" fmla="*/ 327068 h 3372118"/>
              <a:gd name="connsiteX488" fmla="*/ 1240998 w 5428716"/>
              <a:gd name="connsiteY488" fmla="*/ 327068 h 3372118"/>
              <a:gd name="connsiteX489" fmla="*/ 825951 w 5428716"/>
              <a:gd name="connsiteY489" fmla="*/ 327068 h 3372118"/>
              <a:gd name="connsiteX490" fmla="*/ 825951 w 5428716"/>
              <a:gd name="connsiteY490" fmla="*/ 717274 h 3372118"/>
              <a:gd name="connsiteX491" fmla="*/ 420221 w 5428716"/>
              <a:gd name="connsiteY491" fmla="*/ 717274 h 3372118"/>
              <a:gd name="connsiteX492" fmla="*/ 420221 w 5428716"/>
              <a:gd name="connsiteY492" fmla="*/ 327068 h 3372118"/>
              <a:gd name="connsiteX493" fmla="*/ 825951 w 5428716"/>
              <a:gd name="connsiteY493" fmla="*/ 327068 h 3372118"/>
              <a:gd name="connsiteX494" fmla="*/ 409870 w 5428716"/>
              <a:gd name="connsiteY494" fmla="*/ 327068 h 3372118"/>
              <a:gd name="connsiteX495" fmla="*/ 409870 w 5428716"/>
              <a:gd name="connsiteY495" fmla="*/ 717274 h 3372118"/>
              <a:gd name="connsiteX496" fmla="*/ 4140 w 5428716"/>
              <a:gd name="connsiteY496" fmla="*/ 717274 h 3372118"/>
              <a:gd name="connsiteX497" fmla="*/ 4140 w 5428716"/>
              <a:gd name="connsiteY497" fmla="*/ 327068 h 3372118"/>
              <a:gd name="connsiteX498" fmla="*/ 409870 w 5428716"/>
              <a:gd name="connsiteY498" fmla="*/ 327068 h 3372118"/>
              <a:gd name="connsiteX499" fmla="*/ 4140 w 5428716"/>
              <a:gd name="connsiteY499" fmla="*/ 3117502 h 3372118"/>
              <a:gd name="connsiteX500" fmla="*/ 4140 w 5428716"/>
              <a:gd name="connsiteY500" fmla="*/ 2727296 h 3372118"/>
              <a:gd name="connsiteX501" fmla="*/ 409870 w 5428716"/>
              <a:gd name="connsiteY501" fmla="*/ 2727296 h 3372118"/>
              <a:gd name="connsiteX502" fmla="*/ 409870 w 5428716"/>
              <a:gd name="connsiteY502" fmla="*/ 3117502 h 3372118"/>
              <a:gd name="connsiteX503" fmla="*/ 4140 w 5428716"/>
              <a:gd name="connsiteY503" fmla="*/ 3117502 h 3372118"/>
              <a:gd name="connsiteX504" fmla="*/ 420221 w 5428716"/>
              <a:gd name="connsiteY504" fmla="*/ 3117502 h 3372118"/>
              <a:gd name="connsiteX505" fmla="*/ 420221 w 5428716"/>
              <a:gd name="connsiteY505" fmla="*/ 2727296 h 3372118"/>
              <a:gd name="connsiteX506" fmla="*/ 825951 w 5428716"/>
              <a:gd name="connsiteY506" fmla="*/ 2727296 h 3372118"/>
              <a:gd name="connsiteX507" fmla="*/ 825951 w 5428716"/>
              <a:gd name="connsiteY507" fmla="*/ 3117502 h 3372118"/>
              <a:gd name="connsiteX508" fmla="*/ 420221 w 5428716"/>
              <a:gd name="connsiteY508" fmla="*/ 3117502 h 3372118"/>
              <a:gd name="connsiteX509" fmla="*/ 835267 w 5428716"/>
              <a:gd name="connsiteY509" fmla="*/ 3117502 h 3372118"/>
              <a:gd name="connsiteX510" fmla="*/ 835267 w 5428716"/>
              <a:gd name="connsiteY510" fmla="*/ 2727296 h 3372118"/>
              <a:gd name="connsiteX511" fmla="*/ 1240998 w 5428716"/>
              <a:gd name="connsiteY511" fmla="*/ 2727296 h 3372118"/>
              <a:gd name="connsiteX512" fmla="*/ 1240998 w 5428716"/>
              <a:gd name="connsiteY512" fmla="*/ 3117502 h 3372118"/>
              <a:gd name="connsiteX513" fmla="*/ 835267 w 5428716"/>
              <a:gd name="connsiteY513" fmla="*/ 3117502 h 3372118"/>
              <a:gd name="connsiteX514" fmla="*/ 1251348 w 5428716"/>
              <a:gd name="connsiteY514" fmla="*/ 3117502 h 3372118"/>
              <a:gd name="connsiteX515" fmla="*/ 1251348 w 5428716"/>
              <a:gd name="connsiteY515" fmla="*/ 2727296 h 3372118"/>
              <a:gd name="connsiteX516" fmla="*/ 1657078 w 5428716"/>
              <a:gd name="connsiteY516" fmla="*/ 2727296 h 3372118"/>
              <a:gd name="connsiteX517" fmla="*/ 1657078 w 5428716"/>
              <a:gd name="connsiteY517" fmla="*/ 3117502 h 3372118"/>
              <a:gd name="connsiteX518" fmla="*/ 1251348 w 5428716"/>
              <a:gd name="connsiteY518" fmla="*/ 3117502 h 3372118"/>
              <a:gd name="connsiteX519" fmla="*/ 1667428 w 5428716"/>
              <a:gd name="connsiteY519" fmla="*/ 3117502 h 3372118"/>
              <a:gd name="connsiteX520" fmla="*/ 1667428 w 5428716"/>
              <a:gd name="connsiteY520" fmla="*/ 2727296 h 3372118"/>
              <a:gd name="connsiteX521" fmla="*/ 2073160 w 5428716"/>
              <a:gd name="connsiteY521" fmla="*/ 2727296 h 3372118"/>
              <a:gd name="connsiteX522" fmla="*/ 2073160 w 5428716"/>
              <a:gd name="connsiteY522" fmla="*/ 3117502 h 3372118"/>
              <a:gd name="connsiteX523" fmla="*/ 1667428 w 5428716"/>
              <a:gd name="connsiteY523" fmla="*/ 3117502 h 3372118"/>
              <a:gd name="connsiteX524" fmla="*/ 2082474 w 5428716"/>
              <a:gd name="connsiteY524" fmla="*/ 3117502 h 3372118"/>
              <a:gd name="connsiteX525" fmla="*/ 2082474 w 5428716"/>
              <a:gd name="connsiteY525" fmla="*/ 2727296 h 3372118"/>
              <a:gd name="connsiteX526" fmla="*/ 2488205 w 5428716"/>
              <a:gd name="connsiteY526" fmla="*/ 2727296 h 3372118"/>
              <a:gd name="connsiteX527" fmla="*/ 2488205 w 5428716"/>
              <a:gd name="connsiteY527" fmla="*/ 3117502 h 3372118"/>
              <a:gd name="connsiteX528" fmla="*/ 2082474 w 5428716"/>
              <a:gd name="connsiteY528" fmla="*/ 3117502 h 3372118"/>
              <a:gd name="connsiteX529" fmla="*/ 2498556 w 5428716"/>
              <a:gd name="connsiteY529" fmla="*/ 3117502 h 3372118"/>
              <a:gd name="connsiteX530" fmla="*/ 2498556 w 5428716"/>
              <a:gd name="connsiteY530" fmla="*/ 2727296 h 3372118"/>
              <a:gd name="connsiteX531" fmla="*/ 2928092 w 5428716"/>
              <a:gd name="connsiteY531" fmla="*/ 2727296 h 3372118"/>
              <a:gd name="connsiteX532" fmla="*/ 2928092 w 5428716"/>
              <a:gd name="connsiteY532" fmla="*/ 3117502 h 3372118"/>
              <a:gd name="connsiteX533" fmla="*/ 2498556 w 5428716"/>
              <a:gd name="connsiteY533" fmla="*/ 3117502 h 3372118"/>
              <a:gd name="connsiteX534" fmla="*/ 2937407 w 5428716"/>
              <a:gd name="connsiteY534" fmla="*/ 3117502 h 3372118"/>
              <a:gd name="connsiteX535" fmla="*/ 2937407 w 5428716"/>
              <a:gd name="connsiteY535" fmla="*/ 2727296 h 3372118"/>
              <a:gd name="connsiteX536" fmla="*/ 3343137 w 5428716"/>
              <a:gd name="connsiteY536" fmla="*/ 2727296 h 3372118"/>
              <a:gd name="connsiteX537" fmla="*/ 3343137 w 5428716"/>
              <a:gd name="connsiteY537" fmla="*/ 3117502 h 3372118"/>
              <a:gd name="connsiteX538" fmla="*/ 2937407 w 5428716"/>
              <a:gd name="connsiteY538" fmla="*/ 3117502 h 3372118"/>
              <a:gd name="connsiteX539" fmla="*/ 3353488 w 5428716"/>
              <a:gd name="connsiteY539" fmla="*/ 3117502 h 3372118"/>
              <a:gd name="connsiteX540" fmla="*/ 3353488 w 5428716"/>
              <a:gd name="connsiteY540" fmla="*/ 2727296 h 3372118"/>
              <a:gd name="connsiteX541" fmla="*/ 3759218 w 5428716"/>
              <a:gd name="connsiteY541" fmla="*/ 2727296 h 3372118"/>
              <a:gd name="connsiteX542" fmla="*/ 3759218 w 5428716"/>
              <a:gd name="connsiteY542" fmla="*/ 3117502 h 3372118"/>
              <a:gd name="connsiteX543" fmla="*/ 3353488 w 5428716"/>
              <a:gd name="connsiteY543" fmla="*/ 3117502 h 3372118"/>
              <a:gd name="connsiteX544" fmla="*/ 3768533 w 5428716"/>
              <a:gd name="connsiteY544" fmla="*/ 3117502 h 3372118"/>
              <a:gd name="connsiteX545" fmla="*/ 3768533 w 5428716"/>
              <a:gd name="connsiteY545" fmla="*/ 2727296 h 3372118"/>
              <a:gd name="connsiteX546" fmla="*/ 4174265 w 5428716"/>
              <a:gd name="connsiteY546" fmla="*/ 2727296 h 3372118"/>
              <a:gd name="connsiteX547" fmla="*/ 4174265 w 5428716"/>
              <a:gd name="connsiteY547" fmla="*/ 3117502 h 3372118"/>
              <a:gd name="connsiteX548" fmla="*/ 3768533 w 5428716"/>
              <a:gd name="connsiteY548" fmla="*/ 3117502 h 3372118"/>
              <a:gd name="connsiteX549" fmla="*/ 4184615 w 5428716"/>
              <a:gd name="connsiteY549" fmla="*/ 3117502 h 3372118"/>
              <a:gd name="connsiteX550" fmla="*/ 4184615 w 5428716"/>
              <a:gd name="connsiteY550" fmla="*/ 2727296 h 3372118"/>
              <a:gd name="connsiteX551" fmla="*/ 4590345 w 5428716"/>
              <a:gd name="connsiteY551" fmla="*/ 2727296 h 3372118"/>
              <a:gd name="connsiteX552" fmla="*/ 4590345 w 5428716"/>
              <a:gd name="connsiteY552" fmla="*/ 3117502 h 3372118"/>
              <a:gd name="connsiteX553" fmla="*/ 4184615 w 5428716"/>
              <a:gd name="connsiteY553" fmla="*/ 3117502 h 3372118"/>
              <a:gd name="connsiteX554" fmla="*/ 4600695 w 5428716"/>
              <a:gd name="connsiteY554" fmla="*/ 3117502 h 3372118"/>
              <a:gd name="connsiteX555" fmla="*/ 4600695 w 5428716"/>
              <a:gd name="connsiteY555" fmla="*/ 2727296 h 3372118"/>
              <a:gd name="connsiteX556" fmla="*/ 5006425 w 5428716"/>
              <a:gd name="connsiteY556" fmla="*/ 2727296 h 3372118"/>
              <a:gd name="connsiteX557" fmla="*/ 5006425 w 5428716"/>
              <a:gd name="connsiteY557" fmla="*/ 3117502 h 3372118"/>
              <a:gd name="connsiteX558" fmla="*/ 4600695 w 5428716"/>
              <a:gd name="connsiteY558" fmla="*/ 3117502 h 3372118"/>
              <a:gd name="connsiteX559" fmla="*/ 5015741 w 5428716"/>
              <a:gd name="connsiteY559" fmla="*/ 3117502 h 3372118"/>
              <a:gd name="connsiteX560" fmla="*/ 5015741 w 5428716"/>
              <a:gd name="connsiteY560" fmla="*/ 2727296 h 3372118"/>
              <a:gd name="connsiteX561" fmla="*/ 5421472 w 5428716"/>
              <a:gd name="connsiteY561" fmla="*/ 2727296 h 3372118"/>
              <a:gd name="connsiteX562" fmla="*/ 5421472 w 5428716"/>
              <a:gd name="connsiteY562" fmla="*/ 3117502 h 3372118"/>
              <a:gd name="connsiteX563" fmla="*/ 5015741 w 5428716"/>
              <a:gd name="connsiteY563" fmla="*/ 3117502 h 337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</a:cxnLst>
            <a:rect l="l" t="t" r="r" b="b"/>
            <a:pathLst>
              <a:path w="5428716" h="3372118">
                <a:moveTo>
                  <a:pt x="5421472" y="0"/>
                </a:moveTo>
                <a:lnTo>
                  <a:pt x="5421472" y="317753"/>
                </a:lnTo>
                <a:lnTo>
                  <a:pt x="5015741" y="317753"/>
                </a:lnTo>
                <a:lnTo>
                  <a:pt x="5015741" y="0"/>
                </a:lnTo>
                <a:lnTo>
                  <a:pt x="5006425" y="0"/>
                </a:lnTo>
                <a:lnTo>
                  <a:pt x="5006425" y="317753"/>
                </a:lnTo>
                <a:lnTo>
                  <a:pt x="4600695" y="317753"/>
                </a:lnTo>
                <a:lnTo>
                  <a:pt x="4600695" y="0"/>
                </a:lnTo>
                <a:lnTo>
                  <a:pt x="4591380" y="0"/>
                </a:lnTo>
                <a:lnTo>
                  <a:pt x="4591380" y="317753"/>
                </a:lnTo>
                <a:lnTo>
                  <a:pt x="4185650" y="317753"/>
                </a:lnTo>
                <a:lnTo>
                  <a:pt x="4185650" y="0"/>
                </a:lnTo>
                <a:lnTo>
                  <a:pt x="4176334" y="0"/>
                </a:lnTo>
                <a:lnTo>
                  <a:pt x="4176334" y="317753"/>
                </a:lnTo>
                <a:lnTo>
                  <a:pt x="3770604" y="317753"/>
                </a:lnTo>
                <a:lnTo>
                  <a:pt x="3770604" y="0"/>
                </a:lnTo>
                <a:lnTo>
                  <a:pt x="3761288" y="0"/>
                </a:lnTo>
                <a:lnTo>
                  <a:pt x="3761288" y="317753"/>
                </a:lnTo>
                <a:lnTo>
                  <a:pt x="3353488" y="317753"/>
                </a:lnTo>
                <a:lnTo>
                  <a:pt x="3353488" y="0"/>
                </a:lnTo>
                <a:lnTo>
                  <a:pt x="3344172" y="0"/>
                </a:lnTo>
                <a:lnTo>
                  <a:pt x="3344172" y="317753"/>
                </a:lnTo>
                <a:lnTo>
                  <a:pt x="2938442" y="317753"/>
                </a:lnTo>
                <a:lnTo>
                  <a:pt x="2938442" y="0"/>
                </a:lnTo>
                <a:lnTo>
                  <a:pt x="2929127" y="0"/>
                </a:lnTo>
                <a:lnTo>
                  <a:pt x="2929127" y="317753"/>
                </a:lnTo>
                <a:lnTo>
                  <a:pt x="2499590" y="317753"/>
                </a:lnTo>
                <a:lnTo>
                  <a:pt x="2499590" y="0"/>
                </a:lnTo>
                <a:lnTo>
                  <a:pt x="2490275" y="0"/>
                </a:lnTo>
                <a:lnTo>
                  <a:pt x="2490275" y="317753"/>
                </a:lnTo>
                <a:lnTo>
                  <a:pt x="2084545" y="317753"/>
                </a:lnTo>
                <a:lnTo>
                  <a:pt x="2084545" y="0"/>
                </a:lnTo>
                <a:lnTo>
                  <a:pt x="2075229" y="0"/>
                </a:lnTo>
                <a:lnTo>
                  <a:pt x="2075229" y="317753"/>
                </a:lnTo>
                <a:lnTo>
                  <a:pt x="1669499" y="317753"/>
                </a:lnTo>
                <a:lnTo>
                  <a:pt x="1669499" y="0"/>
                </a:lnTo>
                <a:lnTo>
                  <a:pt x="1660184" y="0"/>
                </a:lnTo>
                <a:lnTo>
                  <a:pt x="1660184" y="317753"/>
                </a:lnTo>
                <a:lnTo>
                  <a:pt x="1254452" y="317753"/>
                </a:lnTo>
                <a:lnTo>
                  <a:pt x="1254452" y="0"/>
                </a:lnTo>
                <a:lnTo>
                  <a:pt x="1245138" y="0"/>
                </a:lnTo>
                <a:lnTo>
                  <a:pt x="1245138" y="317753"/>
                </a:lnTo>
                <a:lnTo>
                  <a:pt x="839407" y="317753"/>
                </a:lnTo>
                <a:lnTo>
                  <a:pt x="839407" y="0"/>
                </a:lnTo>
                <a:lnTo>
                  <a:pt x="830092" y="0"/>
                </a:lnTo>
                <a:lnTo>
                  <a:pt x="830092" y="317753"/>
                </a:lnTo>
                <a:lnTo>
                  <a:pt x="424361" y="317753"/>
                </a:lnTo>
                <a:lnTo>
                  <a:pt x="424361" y="0"/>
                </a:lnTo>
                <a:lnTo>
                  <a:pt x="415046" y="0"/>
                </a:lnTo>
                <a:lnTo>
                  <a:pt x="415046" y="317753"/>
                </a:lnTo>
                <a:lnTo>
                  <a:pt x="9315" y="317753"/>
                </a:lnTo>
                <a:lnTo>
                  <a:pt x="9315" y="0"/>
                </a:lnTo>
                <a:lnTo>
                  <a:pt x="0" y="0"/>
                </a:lnTo>
                <a:lnTo>
                  <a:pt x="0" y="3372118"/>
                </a:lnTo>
                <a:lnTo>
                  <a:pt x="9315" y="3372118"/>
                </a:lnTo>
                <a:lnTo>
                  <a:pt x="9315" y="3126817"/>
                </a:lnTo>
                <a:lnTo>
                  <a:pt x="415046" y="3126817"/>
                </a:lnTo>
                <a:lnTo>
                  <a:pt x="415046" y="3372118"/>
                </a:lnTo>
                <a:lnTo>
                  <a:pt x="424361" y="3372118"/>
                </a:lnTo>
                <a:lnTo>
                  <a:pt x="424361" y="3126817"/>
                </a:lnTo>
                <a:lnTo>
                  <a:pt x="830092" y="3126817"/>
                </a:lnTo>
                <a:lnTo>
                  <a:pt x="830092" y="3372118"/>
                </a:lnTo>
                <a:lnTo>
                  <a:pt x="839407" y="3372118"/>
                </a:lnTo>
                <a:lnTo>
                  <a:pt x="839407" y="3126817"/>
                </a:lnTo>
                <a:lnTo>
                  <a:pt x="1245138" y="3126817"/>
                </a:lnTo>
                <a:lnTo>
                  <a:pt x="1245138" y="3372118"/>
                </a:lnTo>
                <a:lnTo>
                  <a:pt x="1254452" y="3372118"/>
                </a:lnTo>
                <a:lnTo>
                  <a:pt x="1254452" y="3126817"/>
                </a:lnTo>
                <a:lnTo>
                  <a:pt x="1660184" y="3126817"/>
                </a:lnTo>
                <a:lnTo>
                  <a:pt x="1660184" y="3372118"/>
                </a:lnTo>
                <a:lnTo>
                  <a:pt x="1669499" y="3372118"/>
                </a:lnTo>
                <a:lnTo>
                  <a:pt x="1669499" y="3126817"/>
                </a:lnTo>
                <a:lnTo>
                  <a:pt x="2075229" y="3126817"/>
                </a:lnTo>
                <a:lnTo>
                  <a:pt x="2075229" y="3372118"/>
                </a:lnTo>
                <a:lnTo>
                  <a:pt x="2084545" y="3372118"/>
                </a:lnTo>
                <a:lnTo>
                  <a:pt x="2084545" y="3126817"/>
                </a:lnTo>
                <a:lnTo>
                  <a:pt x="2490275" y="3126817"/>
                </a:lnTo>
                <a:lnTo>
                  <a:pt x="2490275" y="3372118"/>
                </a:lnTo>
                <a:lnTo>
                  <a:pt x="2499590" y="3372118"/>
                </a:lnTo>
                <a:lnTo>
                  <a:pt x="2499590" y="3126817"/>
                </a:lnTo>
                <a:lnTo>
                  <a:pt x="2929127" y="3126817"/>
                </a:lnTo>
                <a:lnTo>
                  <a:pt x="2929127" y="3372118"/>
                </a:lnTo>
                <a:lnTo>
                  <a:pt x="2938442" y="3372118"/>
                </a:lnTo>
                <a:lnTo>
                  <a:pt x="2938442" y="3126817"/>
                </a:lnTo>
                <a:lnTo>
                  <a:pt x="3344172" y="3126817"/>
                </a:lnTo>
                <a:lnTo>
                  <a:pt x="3344172" y="3372118"/>
                </a:lnTo>
                <a:lnTo>
                  <a:pt x="3353488" y="3372118"/>
                </a:lnTo>
                <a:lnTo>
                  <a:pt x="3353488" y="3126817"/>
                </a:lnTo>
                <a:lnTo>
                  <a:pt x="3759218" y="3126817"/>
                </a:lnTo>
                <a:lnTo>
                  <a:pt x="3759218" y="3372118"/>
                </a:lnTo>
                <a:lnTo>
                  <a:pt x="3768533" y="3372118"/>
                </a:lnTo>
                <a:lnTo>
                  <a:pt x="3768533" y="3126817"/>
                </a:lnTo>
                <a:lnTo>
                  <a:pt x="4174265" y="3126817"/>
                </a:lnTo>
                <a:lnTo>
                  <a:pt x="4174265" y="3372118"/>
                </a:lnTo>
                <a:lnTo>
                  <a:pt x="4183579" y="3372118"/>
                </a:lnTo>
                <a:lnTo>
                  <a:pt x="4183579" y="3126817"/>
                </a:lnTo>
                <a:lnTo>
                  <a:pt x="4589310" y="3126817"/>
                </a:lnTo>
                <a:lnTo>
                  <a:pt x="4589310" y="3372118"/>
                </a:lnTo>
                <a:lnTo>
                  <a:pt x="4598626" y="3372118"/>
                </a:lnTo>
                <a:lnTo>
                  <a:pt x="4598626" y="3126817"/>
                </a:lnTo>
                <a:lnTo>
                  <a:pt x="5004356" y="3126817"/>
                </a:lnTo>
                <a:lnTo>
                  <a:pt x="5004356" y="3372118"/>
                </a:lnTo>
                <a:lnTo>
                  <a:pt x="5013671" y="3372118"/>
                </a:lnTo>
                <a:lnTo>
                  <a:pt x="5013671" y="3126817"/>
                </a:lnTo>
                <a:lnTo>
                  <a:pt x="5419401" y="3126817"/>
                </a:lnTo>
                <a:lnTo>
                  <a:pt x="5419401" y="3372118"/>
                </a:lnTo>
                <a:lnTo>
                  <a:pt x="5428717" y="3372118"/>
                </a:lnTo>
                <a:lnTo>
                  <a:pt x="5428717" y="0"/>
                </a:lnTo>
                <a:lnTo>
                  <a:pt x="5421472" y="0"/>
                </a:lnTo>
                <a:close/>
                <a:moveTo>
                  <a:pt x="5421472" y="327068"/>
                </a:moveTo>
                <a:lnTo>
                  <a:pt x="5421472" y="717274"/>
                </a:lnTo>
                <a:lnTo>
                  <a:pt x="5015741" y="717274"/>
                </a:lnTo>
                <a:lnTo>
                  <a:pt x="5015741" y="327068"/>
                </a:lnTo>
                <a:lnTo>
                  <a:pt x="5421472" y="327068"/>
                </a:lnTo>
                <a:close/>
                <a:moveTo>
                  <a:pt x="1251348" y="1527700"/>
                </a:moveTo>
                <a:lnTo>
                  <a:pt x="1657078" y="1527700"/>
                </a:lnTo>
                <a:lnTo>
                  <a:pt x="1657078" y="1917905"/>
                </a:lnTo>
                <a:lnTo>
                  <a:pt x="1251348" y="1917905"/>
                </a:lnTo>
                <a:lnTo>
                  <a:pt x="1251348" y="1527700"/>
                </a:lnTo>
                <a:close/>
                <a:moveTo>
                  <a:pt x="1240998" y="1917905"/>
                </a:moveTo>
                <a:lnTo>
                  <a:pt x="835267" y="1917905"/>
                </a:lnTo>
                <a:lnTo>
                  <a:pt x="835267" y="1527700"/>
                </a:lnTo>
                <a:lnTo>
                  <a:pt x="1240998" y="1527700"/>
                </a:lnTo>
                <a:lnTo>
                  <a:pt x="1240998" y="1917905"/>
                </a:lnTo>
                <a:close/>
                <a:moveTo>
                  <a:pt x="1667428" y="1527700"/>
                </a:moveTo>
                <a:lnTo>
                  <a:pt x="2073160" y="1527700"/>
                </a:lnTo>
                <a:lnTo>
                  <a:pt x="2073160" y="1917905"/>
                </a:lnTo>
                <a:lnTo>
                  <a:pt x="1667428" y="1917905"/>
                </a:lnTo>
                <a:lnTo>
                  <a:pt x="1667428" y="1527700"/>
                </a:lnTo>
                <a:close/>
                <a:moveTo>
                  <a:pt x="2082474" y="1527700"/>
                </a:moveTo>
                <a:lnTo>
                  <a:pt x="2488205" y="1527700"/>
                </a:lnTo>
                <a:lnTo>
                  <a:pt x="2488205" y="1917905"/>
                </a:lnTo>
                <a:lnTo>
                  <a:pt x="2082474" y="1917905"/>
                </a:lnTo>
                <a:lnTo>
                  <a:pt x="2082474" y="1527700"/>
                </a:lnTo>
                <a:close/>
                <a:moveTo>
                  <a:pt x="2498556" y="1527700"/>
                </a:moveTo>
                <a:lnTo>
                  <a:pt x="2928092" y="1527700"/>
                </a:lnTo>
                <a:lnTo>
                  <a:pt x="2928092" y="1917905"/>
                </a:lnTo>
                <a:lnTo>
                  <a:pt x="2498556" y="1917905"/>
                </a:lnTo>
                <a:lnTo>
                  <a:pt x="2498556" y="1527700"/>
                </a:lnTo>
                <a:close/>
                <a:moveTo>
                  <a:pt x="2937407" y="1527700"/>
                </a:moveTo>
                <a:lnTo>
                  <a:pt x="3343137" y="1527700"/>
                </a:lnTo>
                <a:lnTo>
                  <a:pt x="3343137" y="1917905"/>
                </a:lnTo>
                <a:lnTo>
                  <a:pt x="2937407" y="1917905"/>
                </a:lnTo>
                <a:lnTo>
                  <a:pt x="2937407" y="1527700"/>
                </a:lnTo>
                <a:close/>
                <a:moveTo>
                  <a:pt x="3353488" y="1527700"/>
                </a:moveTo>
                <a:lnTo>
                  <a:pt x="3759218" y="1527700"/>
                </a:lnTo>
                <a:lnTo>
                  <a:pt x="3759218" y="1917905"/>
                </a:lnTo>
                <a:lnTo>
                  <a:pt x="3353488" y="1917905"/>
                </a:lnTo>
                <a:lnTo>
                  <a:pt x="3353488" y="1527700"/>
                </a:lnTo>
                <a:close/>
                <a:moveTo>
                  <a:pt x="3768533" y="1527700"/>
                </a:moveTo>
                <a:lnTo>
                  <a:pt x="4174265" y="1527700"/>
                </a:lnTo>
                <a:lnTo>
                  <a:pt x="4174265" y="1917905"/>
                </a:lnTo>
                <a:lnTo>
                  <a:pt x="3768533" y="1917905"/>
                </a:lnTo>
                <a:lnTo>
                  <a:pt x="3768533" y="1527700"/>
                </a:lnTo>
                <a:close/>
                <a:moveTo>
                  <a:pt x="4184615" y="1527700"/>
                </a:moveTo>
                <a:lnTo>
                  <a:pt x="4590345" y="1527700"/>
                </a:lnTo>
                <a:lnTo>
                  <a:pt x="4590345" y="1917905"/>
                </a:lnTo>
                <a:lnTo>
                  <a:pt x="4184615" y="1917905"/>
                </a:lnTo>
                <a:lnTo>
                  <a:pt x="4184615" y="1527700"/>
                </a:lnTo>
                <a:close/>
                <a:moveTo>
                  <a:pt x="4184615" y="1517350"/>
                </a:moveTo>
                <a:lnTo>
                  <a:pt x="4184615" y="1127145"/>
                </a:lnTo>
                <a:lnTo>
                  <a:pt x="4590345" y="1127145"/>
                </a:lnTo>
                <a:lnTo>
                  <a:pt x="4590345" y="1517350"/>
                </a:lnTo>
                <a:lnTo>
                  <a:pt x="4184615" y="1517350"/>
                </a:lnTo>
                <a:close/>
                <a:moveTo>
                  <a:pt x="4175299" y="1517350"/>
                </a:moveTo>
                <a:lnTo>
                  <a:pt x="3769568" y="1517350"/>
                </a:lnTo>
                <a:lnTo>
                  <a:pt x="3769568" y="1127145"/>
                </a:lnTo>
                <a:lnTo>
                  <a:pt x="4175299" y="1127145"/>
                </a:lnTo>
                <a:lnTo>
                  <a:pt x="4175299" y="1517350"/>
                </a:lnTo>
                <a:close/>
                <a:moveTo>
                  <a:pt x="3759218" y="1517350"/>
                </a:moveTo>
                <a:lnTo>
                  <a:pt x="3353488" y="1517350"/>
                </a:lnTo>
                <a:lnTo>
                  <a:pt x="3353488" y="1127145"/>
                </a:lnTo>
                <a:lnTo>
                  <a:pt x="3759218" y="1127145"/>
                </a:lnTo>
                <a:lnTo>
                  <a:pt x="3759218" y="1517350"/>
                </a:lnTo>
                <a:close/>
                <a:moveTo>
                  <a:pt x="3343137" y="1517350"/>
                </a:moveTo>
                <a:lnTo>
                  <a:pt x="2937407" y="1517350"/>
                </a:lnTo>
                <a:lnTo>
                  <a:pt x="2937407" y="1127145"/>
                </a:lnTo>
                <a:lnTo>
                  <a:pt x="3343137" y="1127145"/>
                </a:lnTo>
                <a:lnTo>
                  <a:pt x="3343137" y="1517350"/>
                </a:lnTo>
                <a:close/>
                <a:moveTo>
                  <a:pt x="2928092" y="1517350"/>
                </a:moveTo>
                <a:lnTo>
                  <a:pt x="2498556" y="1517350"/>
                </a:lnTo>
                <a:lnTo>
                  <a:pt x="2498556" y="1127145"/>
                </a:lnTo>
                <a:lnTo>
                  <a:pt x="2928092" y="1127145"/>
                </a:lnTo>
                <a:lnTo>
                  <a:pt x="2928092" y="1517350"/>
                </a:lnTo>
                <a:close/>
                <a:moveTo>
                  <a:pt x="2488205" y="1517350"/>
                </a:moveTo>
                <a:lnTo>
                  <a:pt x="2082474" y="1517350"/>
                </a:lnTo>
                <a:lnTo>
                  <a:pt x="2082474" y="1127145"/>
                </a:lnTo>
                <a:lnTo>
                  <a:pt x="2488205" y="1127145"/>
                </a:lnTo>
                <a:lnTo>
                  <a:pt x="2488205" y="1517350"/>
                </a:lnTo>
                <a:close/>
                <a:moveTo>
                  <a:pt x="2073160" y="1517350"/>
                </a:moveTo>
                <a:lnTo>
                  <a:pt x="1667428" y="1517350"/>
                </a:lnTo>
                <a:lnTo>
                  <a:pt x="1667428" y="1127145"/>
                </a:lnTo>
                <a:lnTo>
                  <a:pt x="2073160" y="1127145"/>
                </a:lnTo>
                <a:lnTo>
                  <a:pt x="2073160" y="1517350"/>
                </a:lnTo>
                <a:close/>
                <a:moveTo>
                  <a:pt x="1657078" y="1517350"/>
                </a:moveTo>
                <a:lnTo>
                  <a:pt x="1251348" y="1517350"/>
                </a:lnTo>
                <a:lnTo>
                  <a:pt x="1251348" y="1127145"/>
                </a:lnTo>
                <a:lnTo>
                  <a:pt x="1657078" y="1127145"/>
                </a:lnTo>
                <a:lnTo>
                  <a:pt x="1657078" y="1517350"/>
                </a:lnTo>
                <a:close/>
                <a:moveTo>
                  <a:pt x="1240998" y="1517350"/>
                </a:moveTo>
                <a:lnTo>
                  <a:pt x="835267" y="1517350"/>
                </a:lnTo>
                <a:lnTo>
                  <a:pt x="835267" y="1127145"/>
                </a:lnTo>
                <a:lnTo>
                  <a:pt x="1240998" y="1127145"/>
                </a:lnTo>
                <a:lnTo>
                  <a:pt x="1240998" y="1517350"/>
                </a:lnTo>
                <a:close/>
                <a:moveTo>
                  <a:pt x="825951" y="1517350"/>
                </a:moveTo>
                <a:lnTo>
                  <a:pt x="420221" y="1517350"/>
                </a:lnTo>
                <a:lnTo>
                  <a:pt x="420221" y="1127145"/>
                </a:lnTo>
                <a:lnTo>
                  <a:pt x="825951" y="1127145"/>
                </a:lnTo>
                <a:lnTo>
                  <a:pt x="825951" y="1517350"/>
                </a:lnTo>
                <a:close/>
                <a:moveTo>
                  <a:pt x="825951" y="1527700"/>
                </a:moveTo>
                <a:lnTo>
                  <a:pt x="825951" y="1917905"/>
                </a:lnTo>
                <a:lnTo>
                  <a:pt x="420221" y="1917905"/>
                </a:lnTo>
                <a:lnTo>
                  <a:pt x="420221" y="1527700"/>
                </a:lnTo>
                <a:lnTo>
                  <a:pt x="825951" y="1527700"/>
                </a:lnTo>
                <a:close/>
                <a:moveTo>
                  <a:pt x="825951" y="1927221"/>
                </a:moveTo>
                <a:lnTo>
                  <a:pt x="825951" y="2317426"/>
                </a:lnTo>
                <a:lnTo>
                  <a:pt x="420221" y="2317426"/>
                </a:lnTo>
                <a:lnTo>
                  <a:pt x="420221" y="1927221"/>
                </a:lnTo>
                <a:lnTo>
                  <a:pt x="825951" y="1927221"/>
                </a:lnTo>
                <a:close/>
                <a:moveTo>
                  <a:pt x="835267" y="1927221"/>
                </a:moveTo>
                <a:lnTo>
                  <a:pt x="1240998" y="1927221"/>
                </a:lnTo>
                <a:lnTo>
                  <a:pt x="1240998" y="2317426"/>
                </a:lnTo>
                <a:lnTo>
                  <a:pt x="835267" y="2317426"/>
                </a:lnTo>
                <a:lnTo>
                  <a:pt x="835267" y="1927221"/>
                </a:lnTo>
                <a:close/>
                <a:moveTo>
                  <a:pt x="1251348" y="1927221"/>
                </a:moveTo>
                <a:lnTo>
                  <a:pt x="1657078" y="1927221"/>
                </a:lnTo>
                <a:lnTo>
                  <a:pt x="1657078" y="2317426"/>
                </a:lnTo>
                <a:lnTo>
                  <a:pt x="1251348" y="2317426"/>
                </a:lnTo>
                <a:lnTo>
                  <a:pt x="1251348" y="1927221"/>
                </a:lnTo>
                <a:close/>
                <a:moveTo>
                  <a:pt x="1667428" y="1927221"/>
                </a:moveTo>
                <a:lnTo>
                  <a:pt x="2073160" y="1927221"/>
                </a:lnTo>
                <a:lnTo>
                  <a:pt x="2073160" y="2317426"/>
                </a:lnTo>
                <a:lnTo>
                  <a:pt x="1667428" y="2317426"/>
                </a:lnTo>
                <a:lnTo>
                  <a:pt x="1667428" y="1927221"/>
                </a:lnTo>
                <a:close/>
                <a:moveTo>
                  <a:pt x="2082474" y="1927221"/>
                </a:moveTo>
                <a:lnTo>
                  <a:pt x="2488205" y="1927221"/>
                </a:lnTo>
                <a:lnTo>
                  <a:pt x="2488205" y="2317426"/>
                </a:lnTo>
                <a:lnTo>
                  <a:pt x="2082474" y="2317426"/>
                </a:lnTo>
                <a:lnTo>
                  <a:pt x="2082474" y="1927221"/>
                </a:lnTo>
                <a:close/>
                <a:moveTo>
                  <a:pt x="2498556" y="1927221"/>
                </a:moveTo>
                <a:lnTo>
                  <a:pt x="2928092" y="1927221"/>
                </a:lnTo>
                <a:lnTo>
                  <a:pt x="2928092" y="2317426"/>
                </a:lnTo>
                <a:lnTo>
                  <a:pt x="2498556" y="2317426"/>
                </a:lnTo>
                <a:lnTo>
                  <a:pt x="2498556" y="1927221"/>
                </a:lnTo>
                <a:close/>
                <a:moveTo>
                  <a:pt x="2937407" y="1927221"/>
                </a:moveTo>
                <a:lnTo>
                  <a:pt x="3343137" y="1927221"/>
                </a:lnTo>
                <a:lnTo>
                  <a:pt x="3343137" y="2317426"/>
                </a:lnTo>
                <a:lnTo>
                  <a:pt x="2937407" y="2317426"/>
                </a:lnTo>
                <a:lnTo>
                  <a:pt x="2937407" y="1927221"/>
                </a:lnTo>
                <a:close/>
                <a:moveTo>
                  <a:pt x="3353488" y="1927221"/>
                </a:moveTo>
                <a:lnTo>
                  <a:pt x="3759218" y="1927221"/>
                </a:lnTo>
                <a:lnTo>
                  <a:pt x="3759218" y="2317426"/>
                </a:lnTo>
                <a:lnTo>
                  <a:pt x="3353488" y="2317426"/>
                </a:lnTo>
                <a:lnTo>
                  <a:pt x="3353488" y="1927221"/>
                </a:lnTo>
                <a:close/>
                <a:moveTo>
                  <a:pt x="3768533" y="1927221"/>
                </a:moveTo>
                <a:lnTo>
                  <a:pt x="4174265" y="1927221"/>
                </a:lnTo>
                <a:lnTo>
                  <a:pt x="4174265" y="2317426"/>
                </a:lnTo>
                <a:lnTo>
                  <a:pt x="3768533" y="2317426"/>
                </a:lnTo>
                <a:lnTo>
                  <a:pt x="3768533" y="1927221"/>
                </a:lnTo>
                <a:close/>
                <a:moveTo>
                  <a:pt x="4184615" y="1927221"/>
                </a:moveTo>
                <a:lnTo>
                  <a:pt x="4590345" y="1927221"/>
                </a:lnTo>
                <a:lnTo>
                  <a:pt x="4590345" y="2317426"/>
                </a:lnTo>
                <a:lnTo>
                  <a:pt x="4184615" y="2317426"/>
                </a:lnTo>
                <a:lnTo>
                  <a:pt x="4184615" y="1927221"/>
                </a:lnTo>
                <a:close/>
                <a:moveTo>
                  <a:pt x="4600695" y="1927221"/>
                </a:moveTo>
                <a:lnTo>
                  <a:pt x="5006425" y="1927221"/>
                </a:lnTo>
                <a:lnTo>
                  <a:pt x="5006425" y="2317426"/>
                </a:lnTo>
                <a:lnTo>
                  <a:pt x="4600695" y="2317426"/>
                </a:lnTo>
                <a:lnTo>
                  <a:pt x="4600695" y="1927221"/>
                </a:lnTo>
                <a:close/>
                <a:moveTo>
                  <a:pt x="4600695" y="1917905"/>
                </a:moveTo>
                <a:lnTo>
                  <a:pt x="4600695" y="1527700"/>
                </a:lnTo>
                <a:lnTo>
                  <a:pt x="5006425" y="1527700"/>
                </a:lnTo>
                <a:lnTo>
                  <a:pt x="5006425" y="1917905"/>
                </a:lnTo>
                <a:lnTo>
                  <a:pt x="4600695" y="1917905"/>
                </a:lnTo>
                <a:close/>
                <a:moveTo>
                  <a:pt x="4600695" y="1517350"/>
                </a:moveTo>
                <a:lnTo>
                  <a:pt x="4600695" y="1127145"/>
                </a:lnTo>
                <a:lnTo>
                  <a:pt x="5006425" y="1127145"/>
                </a:lnTo>
                <a:lnTo>
                  <a:pt x="5006425" y="1517350"/>
                </a:lnTo>
                <a:lnTo>
                  <a:pt x="4600695" y="1517350"/>
                </a:lnTo>
                <a:close/>
                <a:moveTo>
                  <a:pt x="4600695" y="1117829"/>
                </a:moveTo>
                <a:lnTo>
                  <a:pt x="4600695" y="727624"/>
                </a:lnTo>
                <a:lnTo>
                  <a:pt x="5006425" y="727624"/>
                </a:lnTo>
                <a:lnTo>
                  <a:pt x="5006425" y="1117829"/>
                </a:lnTo>
                <a:lnTo>
                  <a:pt x="4600695" y="1117829"/>
                </a:lnTo>
                <a:close/>
                <a:moveTo>
                  <a:pt x="4590345" y="1117829"/>
                </a:moveTo>
                <a:lnTo>
                  <a:pt x="4184615" y="1117829"/>
                </a:lnTo>
                <a:lnTo>
                  <a:pt x="4184615" y="727624"/>
                </a:lnTo>
                <a:lnTo>
                  <a:pt x="4590345" y="727624"/>
                </a:lnTo>
                <a:lnTo>
                  <a:pt x="4590345" y="1117829"/>
                </a:lnTo>
                <a:close/>
                <a:moveTo>
                  <a:pt x="4175299" y="1117829"/>
                </a:moveTo>
                <a:lnTo>
                  <a:pt x="3769568" y="1117829"/>
                </a:lnTo>
                <a:lnTo>
                  <a:pt x="3769568" y="727624"/>
                </a:lnTo>
                <a:lnTo>
                  <a:pt x="4175299" y="727624"/>
                </a:lnTo>
                <a:lnTo>
                  <a:pt x="4175299" y="1117829"/>
                </a:lnTo>
                <a:close/>
                <a:moveTo>
                  <a:pt x="3759218" y="1117829"/>
                </a:moveTo>
                <a:lnTo>
                  <a:pt x="3353488" y="1117829"/>
                </a:lnTo>
                <a:lnTo>
                  <a:pt x="3353488" y="727624"/>
                </a:lnTo>
                <a:lnTo>
                  <a:pt x="3759218" y="727624"/>
                </a:lnTo>
                <a:lnTo>
                  <a:pt x="3759218" y="1117829"/>
                </a:lnTo>
                <a:close/>
                <a:moveTo>
                  <a:pt x="3343137" y="1117829"/>
                </a:moveTo>
                <a:lnTo>
                  <a:pt x="2937407" y="1117829"/>
                </a:lnTo>
                <a:lnTo>
                  <a:pt x="2937407" y="727624"/>
                </a:lnTo>
                <a:lnTo>
                  <a:pt x="3343137" y="727624"/>
                </a:lnTo>
                <a:lnTo>
                  <a:pt x="3343137" y="1117829"/>
                </a:lnTo>
                <a:close/>
                <a:moveTo>
                  <a:pt x="2928092" y="1117829"/>
                </a:moveTo>
                <a:lnTo>
                  <a:pt x="2498556" y="1117829"/>
                </a:lnTo>
                <a:lnTo>
                  <a:pt x="2498556" y="727624"/>
                </a:lnTo>
                <a:lnTo>
                  <a:pt x="2928092" y="727624"/>
                </a:lnTo>
                <a:lnTo>
                  <a:pt x="2928092" y="1117829"/>
                </a:lnTo>
                <a:close/>
                <a:moveTo>
                  <a:pt x="2488205" y="1117829"/>
                </a:moveTo>
                <a:lnTo>
                  <a:pt x="2082474" y="1117829"/>
                </a:lnTo>
                <a:lnTo>
                  <a:pt x="2082474" y="727624"/>
                </a:lnTo>
                <a:lnTo>
                  <a:pt x="2488205" y="727624"/>
                </a:lnTo>
                <a:lnTo>
                  <a:pt x="2488205" y="1117829"/>
                </a:lnTo>
                <a:close/>
                <a:moveTo>
                  <a:pt x="2073160" y="1117829"/>
                </a:moveTo>
                <a:lnTo>
                  <a:pt x="1667428" y="1117829"/>
                </a:lnTo>
                <a:lnTo>
                  <a:pt x="1667428" y="727624"/>
                </a:lnTo>
                <a:lnTo>
                  <a:pt x="2073160" y="727624"/>
                </a:lnTo>
                <a:lnTo>
                  <a:pt x="2073160" y="1117829"/>
                </a:lnTo>
                <a:close/>
                <a:moveTo>
                  <a:pt x="1657078" y="1117829"/>
                </a:moveTo>
                <a:lnTo>
                  <a:pt x="1251348" y="1117829"/>
                </a:lnTo>
                <a:lnTo>
                  <a:pt x="1251348" y="727624"/>
                </a:lnTo>
                <a:lnTo>
                  <a:pt x="1657078" y="727624"/>
                </a:lnTo>
                <a:lnTo>
                  <a:pt x="1657078" y="1117829"/>
                </a:lnTo>
                <a:close/>
                <a:moveTo>
                  <a:pt x="1240998" y="1117829"/>
                </a:moveTo>
                <a:lnTo>
                  <a:pt x="835267" y="1117829"/>
                </a:lnTo>
                <a:lnTo>
                  <a:pt x="835267" y="727624"/>
                </a:lnTo>
                <a:lnTo>
                  <a:pt x="1240998" y="727624"/>
                </a:lnTo>
                <a:lnTo>
                  <a:pt x="1240998" y="1117829"/>
                </a:lnTo>
                <a:close/>
                <a:moveTo>
                  <a:pt x="825951" y="1117829"/>
                </a:moveTo>
                <a:lnTo>
                  <a:pt x="420221" y="1117829"/>
                </a:lnTo>
                <a:lnTo>
                  <a:pt x="420221" y="727624"/>
                </a:lnTo>
                <a:lnTo>
                  <a:pt x="825951" y="727624"/>
                </a:lnTo>
                <a:lnTo>
                  <a:pt x="825951" y="1117829"/>
                </a:lnTo>
                <a:close/>
                <a:moveTo>
                  <a:pt x="409870" y="1117829"/>
                </a:moveTo>
                <a:lnTo>
                  <a:pt x="4140" y="1117829"/>
                </a:lnTo>
                <a:lnTo>
                  <a:pt x="4140" y="727624"/>
                </a:lnTo>
                <a:lnTo>
                  <a:pt x="409870" y="727624"/>
                </a:lnTo>
                <a:lnTo>
                  <a:pt x="409870" y="1117829"/>
                </a:lnTo>
                <a:close/>
                <a:moveTo>
                  <a:pt x="409870" y="1127145"/>
                </a:moveTo>
                <a:lnTo>
                  <a:pt x="409870" y="1517350"/>
                </a:lnTo>
                <a:lnTo>
                  <a:pt x="4140" y="1517350"/>
                </a:lnTo>
                <a:lnTo>
                  <a:pt x="4140" y="1127145"/>
                </a:lnTo>
                <a:lnTo>
                  <a:pt x="409870" y="1127145"/>
                </a:lnTo>
                <a:close/>
                <a:moveTo>
                  <a:pt x="409870" y="1527700"/>
                </a:moveTo>
                <a:lnTo>
                  <a:pt x="409870" y="1917905"/>
                </a:lnTo>
                <a:lnTo>
                  <a:pt x="4140" y="1917905"/>
                </a:lnTo>
                <a:lnTo>
                  <a:pt x="4140" y="1527700"/>
                </a:lnTo>
                <a:lnTo>
                  <a:pt x="409870" y="1527700"/>
                </a:lnTo>
                <a:close/>
                <a:moveTo>
                  <a:pt x="409870" y="1927221"/>
                </a:moveTo>
                <a:lnTo>
                  <a:pt x="409870" y="2317426"/>
                </a:lnTo>
                <a:lnTo>
                  <a:pt x="4140" y="2317426"/>
                </a:lnTo>
                <a:lnTo>
                  <a:pt x="4140" y="1927221"/>
                </a:lnTo>
                <a:lnTo>
                  <a:pt x="409870" y="1927221"/>
                </a:lnTo>
                <a:close/>
                <a:moveTo>
                  <a:pt x="409870" y="2326741"/>
                </a:moveTo>
                <a:lnTo>
                  <a:pt x="409870" y="2716946"/>
                </a:lnTo>
                <a:lnTo>
                  <a:pt x="4140" y="2716946"/>
                </a:lnTo>
                <a:lnTo>
                  <a:pt x="4140" y="2326741"/>
                </a:lnTo>
                <a:lnTo>
                  <a:pt x="409870" y="2326741"/>
                </a:lnTo>
                <a:close/>
                <a:moveTo>
                  <a:pt x="420221" y="2326741"/>
                </a:moveTo>
                <a:lnTo>
                  <a:pt x="825951" y="2326741"/>
                </a:lnTo>
                <a:lnTo>
                  <a:pt x="825951" y="2716946"/>
                </a:lnTo>
                <a:lnTo>
                  <a:pt x="420221" y="2716946"/>
                </a:lnTo>
                <a:lnTo>
                  <a:pt x="420221" y="2326741"/>
                </a:lnTo>
                <a:close/>
                <a:moveTo>
                  <a:pt x="835267" y="2326741"/>
                </a:moveTo>
                <a:lnTo>
                  <a:pt x="1240998" y="2326741"/>
                </a:lnTo>
                <a:lnTo>
                  <a:pt x="1240998" y="2716946"/>
                </a:lnTo>
                <a:lnTo>
                  <a:pt x="835267" y="2716946"/>
                </a:lnTo>
                <a:lnTo>
                  <a:pt x="835267" y="2326741"/>
                </a:lnTo>
                <a:close/>
                <a:moveTo>
                  <a:pt x="1251348" y="2326741"/>
                </a:moveTo>
                <a:lnTo>
                  <a:pt x="1657078" y="2326741"/>
                </a:lnTo>
                <a:lnTo>
                  <a:pt x="1657078" y="2716946"/>
                </a:lnTo>
                <a:lnTo>
                  <a:pt x="1251348" y="2716946"/>
                </a:lnTo>
                <a:lnTo>
                  <a:pt x="1251348" y="2326741"/>
                </a:lnTo>
                <a:close/>
                <a:moveTo>
                  <a:pt x="1667428" y="2326741"/>
                </a:moveTo>
                <a:lnTo>
                  <a:pt x="2073160" y="2326741"/>
                </a:lnTo>
                <a:lnTo>
                  <a:pt x="2073160" y="2716946"/>
                </a:lnTo>
                <a:lnTo>
                  <a:pt x="1667428" y="2716946"/>
                </a:lnTo>
                <a:lnTo>
                  <a:pt x="1667428" y="2326741"/>
                </a:lnTo>
                <a:close/>
                <a:moveTo>
                  <a:pt x="2082474" y="2326741"/>
                </a:moveTo>
                <a:lnTo>
                  <a:pt x="2488205" y="2326741"/>
                </a:lnTo>
                <a:lnTo>
                  <a:pt x="2488205" y="2716946"/>
                </a:lnTo>
                <a:lnTo>
                  <a:pt x="2082474" y="2716946"/>
                </a:lnTo>
                <a:lnTo>
                  <a:pt x="2082474" y="2326741"/>
                </a:lnTo>
                <a:close/>
                <a:moveTo>
                  <a:pt x="2498556" y="2326741"/>
                </a:moveTo>
                <a:lnTo>
                  <a:pt x="2928092" y="2326741"/>
                </a:lnTo>
                <a:lnTo>
                  <a:pt x="2928092" y="2716946"/>
                </a:lnTo>
                <a:lnTo>
                  <a:pt x="2498556" y="2716946"/>
                </a:lnTo>
                <a:lnTo>
                  <a:pt x="2498556" y="2326741"/>
                </a:lnTo>
                <a:close/>
                <a:moveTo>
                  <a:pt x="2937407" y="2326741"/>
                </a:moveTo>
                <a:lnTo>
                  <a:pt x="3343137" y="2326741"/>
                </a:lnTo>
                <a:lnTo>
                  <a:pt x="3343137" y="2716946"/>
                </a:lnTo>
                <a:lnTo>
                  <a:pt x="2937407" y="2716946"/>
                </a:lnTo>
                <a:lnTo>
                  <a:pt x="2937407" y="2326741"/>
                </a:lnTo>
                <a:close/>
                <a:moveTo>
                  <a:pt x="3353488" y="2326741"/>
                </a:moveTo>
                <a:lnTo>
                  <a:pt x="3759218" y="2326741"/>
                </a:lnTo>
                <a:lnTo>
                  <a:pt x="3759218" y="2716946"/>
                </a:lnTo>
                <a:lnTo>
                  <a:pt x="3353488" y="2716946"/>
                </a:lnTo>
                <a:lnTo>
                  <a:pt x="3353488" y="2326741"/>
                </a:lnTo>
                <a:close/>
                <a:moveTo>
                  <a:pt x="3768533" y="2326741"/>
                </a:moveTo>
                <a:lnTo>
                  <a:pt x="4174265" y="2326741"/>
                </a:lnTo>
                <a:lnTo>
                  <a:pt x="4174265" y="2716946"/>
                </a:lnTo>
                <a:lnTo>
                  <a:pt x="3768533" y="2716946"/>
                </a:lnTo>
                <a:lnTo>
                  <a:pt x="3768533" y="2326741"/>
                </a:lnTo>
                <a:close/>
                <a:moveTo>
                  <a:pt x="4184615" y="2326741"/>
                </a:moveTo>
                <a:lnTo>
                  <a:pt x="4590345" y="2326741"/>
                </a:lnTo>
                <a:lnTo>
                  <a:pt x="4590345" y="2716946"/>
                </a:lnTo>
                <a:lnTo>
                  <a:pt x="4184615" y="2716946"/>
                </a:lnTo>
                <a:lnTo>
                  <a:pt x="4184615" y="2326741"/>
                </a:lnTo>
                <a:close/>
                <a:moveTo>
                  <a:pt x="4600695" y="2326741"/>
                </a:moveTo>
                <a:lnTo>
                  <a:pt x="5006425" y="2326741"/>
                </a:lnTo>
                <a:lnTo>
                  <a:pt x="5006425" y="2716946"/>
                </a:lnTo>
                <a:lnTo>
                  <a:pt x="4600695" y="2716946"/>
                </a:lnTo>
                <a:lnTo>
                  <a:pt x="4600695" y="2326741"/>
                </a:lnTo>
                <a:close/>
                <a:moveTo>
                  <a:pt x="5015741" y="2326741"/>
                </a:moveTo>
                <a:lnTo>
                  <a:pt x="5421472" y="2326741"/>
                </a:lnTo>
                <a:lnTo>
                  <a:pt x="5421472" y="2716946"/>
                </a:lnTo>
                <a:lnTo>
                  <a:pt x="5015741" y="2716946"/>
                </a:lnTo>
                <a:lnTo>
                  <a:pt x="5015741" y="2326741"/>
                </a:lnTo>
                <a:close/>
                <a:moveTo>
                  <a:pt x="5015741" y="2317426"/>
                </a:moveTo>
                <a:lnTo>
                  <a:pt x="5015741" y="1927221"/>
                </a:lnTo>
                <a:lnTo>
                  <a:pt x="5421472" y="1927221"/>
                </a:lnTo>
                <a:lnTo>
                  <a:pt x="5421472" y="2317426"/>
                </a:lnTo>
                <a:lnTo>
                  <a:pt x="5015741" y="2317426"/>
                </a:lnTo>
                <a:close/>
                <a:moveTo>
                  <a:pt x="5015741" y="1917905"/>
                </a:moveTo>
                <a:lnTo>
                  <a:pt x="5015741" y="1527700"/>
                </a:lnTo>
                <a:lnTo>
                  <a:pt x="5421472" y="1527700"/>
                </a:lnTo>
                <a:lnTo>
                  <a:pt x="5421472" y="1917905"/>
                </a:lnTo>
                <a:lnTo>
                  <a:pt x="5015741" y="1917905"/>
                </a:lnTo>
                <a:close/>
                <a:moveTo>
                  <a:pt x="5015741" y="1517350"/>
                </a:moveTo>
                <a:lnTo>
                  <a:pt x="5015741" y="1127145"/>
                </a:lnTo>
                <a:lnTo>
                  <a:pt x="5421472" y="1127145"/>
                </a:lnTo>
                <a:lnTo>
                  <a:pt x="5421472" y="1517350"/>
                </a:lnTo>
                <a:lnTo>
                  <a:pt x="5015741" y="1517350"/>
                </a:lnTo>
                <a:close/>
                <a:moveTo>
                  <a:pt x="5015741" y="1117829"/>
                </a:moveTo>
                <a:lnTo>
                  <a:pt x="5015741" y="727624"/>
                </a:lnTo>
                <a:lnTo>
                  <a:pt x="5421472" y="727624"/>
                </a:lnTo>
                <a:lnTo>
                  <a:pt x="5421472" y="1117829"/>
                </a:lnTo>
                <a:lnTo>
                  <a:pt x="5015741" y="1117829"/>
                </a:lnTo>
                <a:close/>
                <a:moveTo>
                  <a:pt x="5006425" y="327068"/>
                </a:moveTo>
                <a:lnTo>
                  <a:pt x="5006425" y="717274"/>
                </a:lnTo>
                <a:lnTo>
                  <a:pt x="4600695" y="717274"/>
                </a:lnTo>
                <a:lnTo>
                  <a:pt x="4600695" y="327068"/>
                </a:lnTo>
                <a:lnTo>
                  <a:pt x="5006425" y="327068"/>
                </a:lnTo>
                <a:close/>
                <a:moveTo>
                  <a:pt x="4590345" y="327068"/>
                </a:moveTo>
                <a:lnTo>
                  <a:pt x="4590345" y="717274"/>
                </a:lnTo>
                <a:lnTo>
                  <a:pt x="4184615" y="717274"/>
                </a:lnTo>
                <a:lnTo>
                  <a:pt x="4184615" y="327068"/>
                </a:lnTo>
                <a:lnTo>
                  <a:pt x="4590345" y="327068"/>
                </a:lnTo>
                <a:close/>
                <a:moveTo>
                  <a:pt x="4175299" y="327068"/>
                </a:moveTo>
                <a:lnTo>
                  <a:pt x="4175299" y="717274"/>
                </a:lnTo>
                <a:lnTo>
                  <a:pt x="3769568" y="717274"/>
                </a:lnTo>
                <a:lnTo>
                  <a:pt x="3769568" y="327068"/>
                </a:lnTo>
                <a:lnTo>
                  <a:pt x="4175299" y="327068"/>
                </a:lnTo>
                <a:close/>
                <a:moveTo>
                  <a:pt x="3759218" y="327068"/>
                </a:moveTo>
                <a:lnTo>
                  <a:pt x="3759218" y="717274"/>
                </a:lnTo>
                <a:lnTo>
                  <a:pt x="3353488" y="717274"/>
                </a:lnTo>
                <a:lnTo>
                  <a:pt x="3353488" y="327068"/>
                </a:lnTo>
                <a:lnTo>
                  <a:pt x="3759218" y="327068"/>
                </a:lnTo>
                <a:close/>
                <a:moveTo>
                  <a:pt x="3343137" y="327068"/>
                </a:moveTo>
                <a:lnTo>
                  <a:pt x="3343137" y="717274"/>
                </a:lnTo>
                <a:lnTo>
                  <a:pt x="2937407" y="717274"/>
                </a:lnTo>
                <a:lnTo>
                  <a:pt x="2937407" y="327068"/>
                </a:lnTo>
                <a:lnTo>
                  <a:pt x="3343137" y="327068"/>
                </a:lnTo>
                <a:close/>
                <a:moveTo>
                  <a:pt x="2928092" y="327068"/>
                </a:moveTo>
                <a:lnTo>
                  <a:pt x="2928092" y="717274"/>
                </a:lnTo>
                <a:lnTo>
                  <a:pt x="2498556" y="717274"/>
                </a:lnTo>
                <a:lnTo>
                  <a:pt x="2498556" y="327068"/>
                </a:lnTo>
                <a:lnTo>
                  <a:pt x="2928092" y="327068"/>
                </a:lnTo>
                <a:close/>
                <a:moveTo>
                  <a:pt x="2488205" y="327068"/>
                </a:moveTo>
                <a:lnTo>
                  <a:pt x="2488205" y="717274"/>
                </a:lnTo>
                <a:lnTo>
                  <a:pt x="2082474" y="717274"/>
                </a:lnTo>
                <a:lnTo>
                  <a:pt x="2082474" y="327068"/>
                </a:lnTo>
                <a:lnTo>
                  <a:pt x="2488205" y="327068"/>
                </a:lnTo>
                <a:close/>
                <a:moveTo>
                  <a:pt x="2073160" y="327068"/>
                </a:moveTo>
                <a:lnTo>
                  <a:pt x="2073160" y="717274"/>
                </a:lnTo>
                <a:lnTo>
                  <a:pt x="1667428" y="717274"/>
                </a:lnTo>
                <a:lnTo>
                  <a:pt x="1667428" y="327068"/>
                </a:lnTo>
                <a:lnTo>
                  <a:pt x="2073160" y="327068"/>
                </a:lnTo>
                <a:close/>
                <a:moveTo>
                  <a:pt x="1657078" y="327068"/>
                </a:moveTo>
                <a:lnTo>
                  <a:pt x="1657078" y="717274"/>
                </a:lnTo>
                <a:lnTo>
                  <a:pt x="1251348" y="717274"/>
                </a:lnTo>
                <a:lnTo>
                  <a:pt x="1251348" y="327068"/>
                </a:lnTo>
                <a:lnTo>
                  <a:pt x="1657078" y="327068"/>
                </a:lnTo>
                <a:close/>
                <a:moveTo>
                  <a:pt x="1240998" y="327068"/>
                </a:moveTo>
                <a:lnTo>
                  <a:pt x="1240998" y="717274"/>
                </a:lnTo>
                <a:lnTo>
                  <a:pt x="835267" y="717274"/>
                </a:lnTo>
                <a:lnTo>
                  <a:pt x="835267" y="327068"/>
                </a:lnTo>
                <a:lnTo>
                  <a:pt x="1240998" y="327068"/>
                </a:lnTo>
                <a:close/>
                <a:moveTo>
                  <a:pt x="825951" y="327068"/>
                </a:moveTo>
                <a:lnTo>
                  <a:pt x="825951" y="717274"/>
                </a:lnTo>
                <a:lnTo>
                  <a:pt x="420221" y="717274"/>
                </a:lnTo>
                <a:lnTo>
                  <a:pt x="420221" y="327068"/>
                </a:lnTo>
                <a:lnTo>
                  <a:pt x="825951" y="327068"/>
                </a:lnTo>
                <a:close/>
                <a:moveTo>
                  <a:pt x="409870" y="327068"/>
                </a:moveTo>
                <a:lnTo>
                  <a:pt x="409870" y="717274"/>
                </a:lnTo>
                <a:lnTo>
                  <a:pt x="4140" y="717274"/>
                </a:lnTo>
                <a:lnTo>
                  <a:pt x="4140" y="327068"/>
                </a:lnTo>
                <a:lnTo>
                  <a:pt x="409870" y="327068"/>
                </a:lnTo>
                <a:close/>
                <a:moveTo>
                  <a:pt x="4140" y="3117502"/>
                </a:moveTo>
                <a:lnTo>
                  <a:pt x="4140" y="2727296"/>
                </a:lnTo>
                <a:lnTo>
                  <a:pt x="409870" y="2727296"/>
                </a:lnTo>
                <a:lnTo>
                  <a:pt x="409870" y="3117502"/>
                </a:lnTo>
                <a:lnTo>
                  <a:pt x="4140" y="3117502"/>
                </a:lnTo>
                <a:close/>
                <a:moveTo>
                  <a:pt x="420221" y="3117502"/>
                </a:moveTo>
                <a:lnTo>
                  <a:pt x="420221" y="2727296"/>
                </a:lnTo>
                <a:lnTo>
                  <a:pt x="825951" y="2727296"/>
                </a:lnTo>
                <a:lnTo>
                  <a:pt x="825951" y="3117502"/>
                </a:lnTo>
                <a:lnTo>
                  <a:pt x="420221" y="3117502"/>
                </a:lnTo>
                <a:close/>
                <a:moveTo>
                  <a:pt x="835267" y="3117502"/>
                </a:moveTo>
                <a:lnTo>
                  <a:pt x="835267" y="2727296"/>
                </a:lnTo>
                <a:lnTo>
                  <a:pt x="1240998" y="2727296"/>
                </a:lnTo>
                <a:lnTo>
                  <a:pt x="1240998" y="3117502"/>
                </a:lnTo>
                <a:lnTo>
                  <a:pt x="835267" y="3117502"/>
                </a:lnTo>
                <a:close/>
                <a:moveTo>
                  <a:pt x="1251348" y="3117502"/>
                </a:moveTo>
                <a:lnTo>
                  <a:pt x="1251348" y="2727296"/>
                </a:lnTo>
                <a:lnTo>
                  <a:pt x="1657078" y="2727296"/>
                </a:lnTo>
                <a:lnTo>
                  <a:pt x="1657078" y="3117502"/>
                </a:lnTo>
                <a:lnTo>
                  <a:pt x="1251348" y="3117502"/>
                </a:lnTo>
                <a:close/>
                <a:moveTo>
                  <a:pt x="1667428" y="3117502"/>
                </a:moveTo>
                <a:lnTo>
                  <a:pt x="1667428" y="2727296"/>
                </a:lnTo>
                <a:lnTo>
                  <a:pt x="2073160" y="2727296"/>
                </a:lnTo>
                <a:lnTo>
                  <a:pt x="2073160" y="3117502"/>
                </a:lnTo>
                <a:lnTo>
                  <a:pt x="1667428" y="3117502"/>
                </a:lnTo>
                <a:close/>
                <a:moveTo>
                  <a:pt x="2082474" y="3117502"/>
                </a:moveTo>
                <a:lnTo>
                  <a:pt x="2082474" y="2727296"/>
                </a:lnTo>
                <a:lnTo>
                  <a:pt x="2488205" y="2727296"/>
                </a:lnTo>
                <a:lnTo>
                  <a:pt x="2488205" y="3117502"/>
                </a:lnTo>
                <a:lnTo>
                  <a:pt x="2082474" y="3117502"/>
                </a:lnTo>
                <a:close/>
                <a:moveTo>
                  <a:pt x="2498556" y="3117502"/>
                </a:moveTo>
                <a:lnTo>
                  <a:pt x="2498556" y="2727296"/>
                </a:lnTo>
                <a:lnTo>
                  <a:pt x="2928092" y="2727296"/>
                </a:lnTo>
                <a:lnTo>
                  <a:pt x="2928092" y="3117502"/>
                </a:lnTo>
                <a:lnTo>
                  <a:pt x="2498556" y="3117502"/>
                </a:lnTo>
                <a:close/>
                <a:moveTo>
                  <a:pt x="2937407" y="3117502"/>
                </a:moveTo>
                <a:lnTo>
                  <a:pt x="2937407" y="2727296"/>
                </a:lnTo>
                <a:lnTo>
                  <a:pt x="3343137" y="2727296"/>
                </a:lnTo>
                <a:lnTo>
                  <a:pt x="3343137" y="3117502"/>
                </a:lnTo>
                <a:lnTo>
                  <a:pt x="2937407" y="3117502"/>
                </a:lnTo>
                <a:close/>
                <a:moveTo>
                  <a:pt x="3353488" y="3117502"/>
                </a:moveTo>
                <a:lnTo>
                  <a:pt x="3353488" y="2727296"/>
                </a:lnTo>
                <a:lnTo>
                  <a:pt x="3759218" y="2727296"/>
                </a:lnTo>
                <a:lnTo>
                  <a:pt x="3759218" y="3117502"/>
                </a:lnTo>
                <a:lnTo>
                  <a:pt x="3353488" y="3117502"/>
                </a:lnTo>
                <a:close/>
                <a:moveTo>
                  <a:pt x="3768533" y="3117502"/>
                </a:moveTo>
                <a:lnTo>
                  <a:pt x="3768533" y="2727296"/>
                </a:lnTo>
                <a:lnTo>
                  <a:pt x="4174265" y="2727296"/>
                </a:lnTo>
                <a:lnTo>
                  <a:pt x="4174265" y="3117502"/>
                </a:lnTo>
                <a:lnTo>
                  <a:pt x="3768533" y="3117502"/>
                </a:lnTo>
                <a:close/>
                <a:moveTo>
                  <a:pt x="4184615" y="3117502"/>
                </a:moveTo>
                <a:lnTo>
                  <a:pt x="4184615" y="2727296"/>
                </a:lnTo>
                <a:lnTo>
                  <a:pt x="4590345" y="2727296"/>
                </a:lnTo>
                <a:lnTo>
                  <a:pt x="4590345" y="3117502"/>
                </a:lnTo>
                <a:lnTo>
                  <a:pt x="4184615" y="3117502"/>
                </a:lnTo>
                <a:close/>
                <a:moveTo>
                  <a:pt x="4600695" y="3117502"/>
                </a:moveTo>
                <a:lnTo>
                  <a:pt x="4600695" y="2727296"/>
                </a:lnTo>
                <a:lnTo>
                  <a:pt x="5006425" y="2727296"/>
                </a:lnTo>
                <a:lnTo>
                  <a:pt x="5006425" y="3117502"/>
                </a:lnTo>
                <a:lnTo>
                  <a:pt x="4600695" y="3117502"/>
                </a:lnTo>
                <a:close/>
                <a:moveTo>
                  <a:pt x="5015741" y="3117502"/>
                </a:moveTo>
                <a:lnTo>
                  <a:pt x="5015741" y="2727296"/>
                </a:lnTo>
                <a:lnTo>
                  <a:pt x="5421472" y="2727296"/>
                </a:lnTo>
                <a:lnTo>
                  <a:pt x="5421472" y="3117502"/>
                </a:lnTo>
                <a:lnTo>
                  <a:pt x="5015741" y="3117502"/>
                </a:lnTo>
                <a:close/>
              </a:path>
            </a:pathLst>
          </a:custGeom>
          <a:solidFill>
            <a:srgbClr val="FFFFFF"/>
          </a:solidFill>
          <a:ln w="103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D6C73E45-1EAA-49CA-95BD-7BD943CFFA3C}"/>
              </a:ext>
            </a:extLst>
          </p:cNvPr>
          <p:cNvSpPr/>
          <p:nvPr/>
        </p:nvSpPr>
        <p:spPr>
          <a:xfrm>
            <a:off x="-1610033" y="7010694"/>
            <a:ext cx="5434926" cy="3372118"/>
          </a:xfrm>
          <a:custGeom>
            <a:avLst/>
            <a:gdLst>
              <a:gd name="connsiteX0" fmla="*/ 5426647 w 5434926"/>
              <a:gd name="connsiteY0" fmla="*/ 0 h 3372118"/>
              <a:gd name="connsiteX1" fmla="*/ 5426647 w 5434926"/>
              <a:gd name="connsiteY1" fmla="*/ 317753 h 3372118"/>
              <a:gd name="connsiteX2" fmla="*/ 5020916 w 5434926"/>
              <a:gd name="connsiteY2" fmla="*/ 317753 h 3372118"/>
              <a:gd name="connsiteX3" fmla="*/ 5020916 w 5434926"/>
              <a:gd name="connsiteY3" fmla="*/ 0 h 3372118"/>
              <a:gd name="connsiteX4" fmla="*/ 5010566 w 5434926"/>
              <a:gd name="connsiteY4" fmla="*/ 0 h 3372118"/>
              <a:gd name="connsiteX5" fmla="*/ 5010566 w 5434926"/>
              <a:gd name="connsiteY5" fmla="*/ 317753 h 3372118"/>
              <a:gd name="connsiteX6" fmla="*/ 4604835 w 5434926"/>
              <a:gd name="connsiteY6" fmla="*/ 317753 h 3372118"/>
              <a:gd name="connsiteX7" fmla="*/ 4604835 w 5434926"/>
              <a:gd name="connsiteY7" fmla="*/ 0 h 3372118"/>
              <a:gd name="connsiteX8" fmla="*/ 4595520 w 5434926"/>
              <a:gd name="connsiteY8" fmla="*/ 0 h 3372118"/>
              <a:gd name="connsiteX9" fmla="*/ 4595520 w 5434926"/>
              <a:gd name="connsiteY9" fmla="*/ 317753 h 3372118"/>
              <a:gd name="connsiteX10" fmla="*/ 4189790 w 5434926"/>
              <a:gd name="connsiteY10" fmla="*/ 317753 h 3372118"/>
              <a:gd name="connsiteX11" fmla="*/ 4189790 w 5434926"/>
              <a:gd name="connsiteY11" fmla="*/ 0 h 3372118"/>
              <a:gd name="connsiteX12" fmla="*/ 4180474 w 5434926"/>
              <a:gd name="connsiteY12" fmla="*/ 0 h 3372118"/>
              <a:gd name="connsiteX13" fmla="*/ 4180474 w 5434926"/>
              <a:gd name="connsiteY13" fmla="*/ 317753 h 3372118"/>
              <a:gd name="connsiteX14" fmla="*/ 3774743 w 5434926"/>
              <a:gd name="connsiteY14" fmla="*/ 317753 h 3372118"/>
              <a:gd name="connsiteX15" fmla="*/ 3774743 w 5434926"/>
              <a:gd name="connsiteY15" fmla="*/ 0 h 3372118"/>
              <a:gd name="connsiteX16" fmla="*/ 3765429 w 5434926"/>
              <a:gd name="connsiteY16" fmla="*/ 0 h 3372118"/>
              <a:gd name="connsiteX17" fmla="*/ 3765429 w 5434926"/>
              <a:gd name="connsiteY17" fmla="*/ 317753 h 3372118"/>
              <a:gd name="connsiteX18" fmla="*/ 3359698 w 5434926"/>
              <a:gd name="connsiteY18" fmla="*/ 317753 h 3372118"/>
              <a:gd name="connsiteX19" fmla="*/ 3359698 w 5434926"/>
              <a:gd name="connsiteY19" fmla="*/ 0 h 3372118"/>
              <a:gd name="connsiteX20" fmla="*/ 3350382 w 5434926"/>
              <a:gd name="connsiteY20" fmla="*/ 0 h 3372118"/>
              <a:gd name="connsiteX21" fmla="*/ 3350382 w 5434926"/>
              <a:gd name="connsiteY21" fmla="*/ 317753 h 3372118"/>
              <a:gd name="connsiteX22" fmla="*/ 2944652 w 5434926"/>
              <a:gd name="connsiteY22" fmla="*/ 317753 h 3372118"/>
              <a:gd name="connsiteX23" fmla="*/ 2944652 w 5434926"/>
              <a:gd name="connsiteY23" fmla="*/ 0 h 3372118"/>
              <a:gd name="connsiteX24" fmla="*/ 2935337 w 5434926"/>
              <a:gd name="connsiteY24" fmla="*/ 0 h 3372118"/>
              <a:gd name="connsiteX25" fmla="*/ 2935337 w 5434926"/>
              <a:gd name="connsiteY25" fmla="*/ 317753 h 3372118"/>
              <a:gd name="connsiteX26" fmla="*/ 2505801 w 5434926"/>
              <a:gd name="connsiteY26" fmla="*/ 317753 h 3372118"/>
              <a:gd name="connsiteX27" fmla="*/ 2505801 w 5434926"/>
              <a:gd name="connsiteY27" fmla="*/ 0 h 3372118"/>
              <a:gd name="connsiteX28" fmla="*/ 2496485 w 5434926"/>
              <a:gd name="connsiteY28" fmla="*/ 0 h 3372118"/>
              <a:gd name="connsiteX29" fmla="*/ 2496485 w 5434926"/>
              <a:gd name="connsiteY29" fmla="*/ 317753 h 3372118"/>
              <a:gd name="connsiteX30" fmla="*/ 2090755 w 5434926"/>
              <a:gd name="connsiteY30" fmla="*/ 317753 h 3372118"/>
              <a:gd name="connsiteX31" fmla="*/ 2090755 w 5434926"/>
              <a:gd name="connsiteY31" fmla="*/ 0 h 3372118"/>
              <a:gd name="connsiteX32" fmla="*/ 2081439 w 5434926"/>
              <a:gd name="connsiteY32" fmla="*/ 0 h 3372118"/>
              <a:gd name="connsiteX33" fmla="*/ 2081439 w 5434926"/>
              <a:gd name="connsiteY33" fmla="*/ 317753 h 3372118"/>
              <a:gd name="connsiteX34" fmla="*/ 1675709 w 5434926"/>
              <a:gd name="connsiteY34" fmla="*/ 317753 h 3372118"/>
              <a:gd name="connsiteX35" fmla="*/ 1675709 w 5434926"/>
              <a:gd name="connsiteY35" fmla="*/ 0 h 3372118"/>
              <a:gd name="connsiteX36" fmla="*/ 1666394 w 5434926"/>
              <a:gd name="connsiteY36" fmla="*/ 0 h 3372118"/>
              <a:gd name="connsiteX37" fmla="*/ 1666394 w 5434926"/>
              <a:gd name="connsiteY37" fmla="*/ 317753 h 3372118"/>
              <a:gd name="connsiteX38" fmla="*/ 1260663 w 5434926"/>
              <a:gd name="connsiteY38" fmla="*/ 317753 h 3372118"/>
              <a:gd name="connsiteX39" fmla="*/ 1260663 w 5434926"/>
              <a:gd name="connsiteY39" fmla="*/ 0 h 3372118"/>
              <a:gd name="connsiteX40" fmla="*/ 1251348 w 5434926"/>
              <a:gd name="connsiteY40" fmla="*/ 0 h 3372118"/>
              <a:gd name="connsiteX41" fmla="*/ 1251348 w 5434926"/>
              <a:gd name="connsiteY41" fmla="*/ 317753 h 3372118"/>
              <a:gd name="connsiteX42" fmla="*/ 839407 w 5434926"/>
              <a:gd name="connsiteY42" fmla="*/ 317753 h 3372118"/>
              <a:gd name="connsiteX43" fmla="*/ 839407 w 5434926"/>
              <a:gd name="connsiteY43" fmla="*/ 0 h 3372118"/>
              <a:gd name="connsiteX44" fmla="*/ 830092 w 5434926"/>
              <a:gd name="connsiteY44" fmla="*/ 0 h 3372118"/>
              <a:gd name="connsiteX45" fmla="*/ 830092 w 5434926"/>
              <a:gd name="connsiteY45" fmla="*/ 317753 h 3372118"/>
              <a:gd name="connsiteX46" fmla="*/ 424361 w 5434926"/>
              <a:gd name="connsiteY46" fmla="*/ 317753 h 3372118"/>
              <a:gd name="connsiteX47" fmla="*/ 424361 w 5434926"/>
              <a:gd name="connsiteY47" fmla="*/ 0 h 3372118"/>
              <a:gd name="connsiteX48" fmla="*/ 415046 w 5434926"/>
              <a:gd name="connsiteY48" fmla="*/ 0 h 3372118"/>
              <a:gd name="connsiteX49" fmla="*/ 415046 w 5434926"/>
              <a:gd name="connsiteY49" fmla="*/ 317753 h 3372118"/>
              <a:gd name="connsiteX50" fmla="*/ 9315 w 5434926"/>
              <a:gd name="connsiteY50" fmla="*/ 317753 h 3372118"/>
              <a:gd name="connsiteX51" fmla="*/ 9315 w 5434926"/>
              <a:gd name="connsiteY51" fmla="*/ 0 h 3372118"/>
              <a:gd name="connsiteX52" fmla="*/ 0 w 5434926"/>
              <a:gd name="connsiteY52" fmla="*/ 0 h 3372118"/>
              <a:gd name="connsiteX53" fmla="*/ 0 w 5434926"/>
              <a:gd name="connsiteY53" fmla="*/ 3372118 h 3372118"/>
              <a:gd name="connsiteX54" fmla="*/ 9315 w 5434926"/>
              <a:gd name="connsiteY54" fmla="*/ 3372118 h 3372118"/>
              <a:gd name="connsiteX55" fmla="*/ 9315 w 5434926"/>
              <a:gd name="connsiteY55" fmla="*/ 3126817 h 3372118"/>
              <a:gd name="connsiteX56" fmla="*/ 415046 w 5434926"/>
              <a:gd name="connsiteY56" fmla="*/ 3126817 h 3372118"/>
              <a:gd name="connsiteX57" fmla="*/ 415046 w 5434926"/>
              <a:gd name="connsiteY57" fmla="*/ 3372118 h 3372118"/>
              <a:gd name="connsiteX58" fmla="*/ 424361 w 5434926"/>
              <a:gd name="connsiteY58" fmla="*/ 3372118 h 3372118"/>
              <a:gd name="connsiteX59" fmla="*/ 424361 w 5434926"/>
              <a:gd name="connsiteY59" fmla="*/ 3126817 h 3372118"/>
              <a:gd name="connsiteX60" fmla="*/ 830092 w 5434926"/>
              <a:gd name="connsiteY60" fmla="*/ 3126817 h 3372118"/>
              <a:gd name="connsiteX61" fmla="*/ 830092 w 5434926"/>
              <a:gd name="connsiteY61" fmla="*/ 3372118 h 3372118"/>
              <a:gd name="connsiteX62" fmla="*/ 839407 w 5434926"/>
              <a:gd name="connsiteY62" fmla="*/ 3372118 h 3372118"/>
              <a:gd name="connsiteX63" fmla="*/ 839407 w 5434926"/>
              <a:gd name="connsiteY63" fmla="*/ 3126817 h 3372118"/>
              <a:gd name="connsiteX64" fmla="*/ 1245138 w 5434926"/>
              <a:gd name="connsiteY64" fmla="*/ 3126817 h 3372118"/>
              <a:gd name="connsiteX65" fmla="*/ 1245138 w 5434926"/>
              <a:gd name="connsiteY65" fmla="*/ 3372118 h 3372118"/>
              <a:gd name="connsiteX66" fmla="*/ 1254453 w 5434926"/>
              <a:gd name="connsiteY66" fmla="*/ 3372118 h 3372118"/>
              <a:gd name="connsiteX67" fmla="*/ 1254453 w 5434926"/>
              <a:gd name="connsiteY67" fmla="*/ 3126817 h 3372118"/>
              <a:gd name="connsiteX68" fmla="*/ 1660183 w 5434926"/>
              <a:gd name="connsiteY68" fmla="*/ 3126817 h 3372118"/>
              <a:gd name="connsiteX69" fmla="*/ 1660183 w 5434926"/>
              <a:gd name="connsiteY69" fmla="*/ 3372118 h 3372118"/>
              <a:gd name="connsiteX70" fmla="*/ 1669499 w 5434926"/>
              <a:gd name="connsiteY70" fmla="*/ 3372118 h 3372118"/>
              <a:gd name="connsiteX71" fmla="*/ 1669499 w 5434926"/>
              <a:gd name="connsiteY71" fmla="*/ 3126817 h 3372118"/>
              <a:gd name="connsiteX72" fmla="*/ 2075230 w 5434926"/>
              <a:gd name="connsiteY72" fmla="*/ 3126817 h 3372118"/>
              <a:gd name="connsiteX73" fmla="*/ 2075230 w 5434926"/>
              <a:gd name="connsiteY73" fmla="*/ 3372118 h 3372118"/>
              <a:gd name="connsiteX74" fmla="*/ 2084544 w 5434926"/>
              <a:gd name="connsiteY74" fmla="*/ 3372118 h 3372118"/>
              <a:gd name="connsiteX75" fmla="*/ 2084544 w 5434926"/>
              <a:gd name="connsiteY75" fmla="*/ 3126817 h 3372118"/>
              <a:gd name="connsiteX76" fmla="*/ 2490275 w 5434926"/>
              <a:gd name="connsiteY76" fmla="*/ 3126817 h 3372118"/>
              <a:gd name="connsiteX77" fmla="*/ 2490275 w 5434926"/>
              <a:gd name="connsiteY77" fmla="*/ 3372118 h 3372118"/>
              <a:gd name="connsiteX78" fmla="*/ 2499591 w 5434926"/>
              <a:gd name="connsiteY78" fmla="*/ 3372118 h 3372118"/>
              <a:gd name="connsiteX79" fmla="*/ 2499591 w 5434926"/>
              <a:gd name="connsiteY79" fmla="*/ 3126817 h 3372118"/>
              <a:gd name="connsiteX80" fmla="*/ 2929127 w 5434926"/>
              <a:gd name="connsiteY80" fmla="*/ 3126817 h 3372118"/>
              <a:gd name="connsiteX81" fmla="*/ 2929127 w 5434926"/>
              <a:gd name="connsiteY81" fmla="*/ 3372118 h 3372118"/>
              <a:gd name="connsiteX82" fmla="*/ 2938442 w 5434926"/>
              <a:gd name="connsiteY82" fmla="*/ 3372118 h 3372118"/>
              <a:gd name="connsiteX83" fmla="*/ 2938442 w 5434926"/>
              <a:gd name="connsiteY83" fmla="*/ 3126817 h 3372118"/>
              <a:gd name="connsiteX84" fmla="*/ 3344172 w 5434926"/>
              <a:gd name="connsiteY84" fmla="*/ 3126817 h 3372118"/>
              <a:gd name="connsiteX85" fmla="*/ 3344172 w 5434926"/>
              <a:gd name="connsiteY85" fmla="*/ 3372118 h 3372118"/>
              <a:gd name="connsiteX86" fmla="*/ 3353488 w 5434926"/>
              <a:gd name="connsiteY86" fmla="*/ 3372118 h 3372118"/>
              <a:gd name="connsiteX87" fmla="*/ 3353488 w 5434926"/>
              <a:gd name="connsiteY87" fmla="*/ 3126817 h 3372118"/>
              <a:gd name="connsiteX88" fmla="*/ 3759218 w 5434926"/>
              <a:gd name="connsiteY88" fmla="*/ 3126817 h 3372118"/>
              <a:gd name="connsiteX89" fmla="*/ 3759218 w 5434926"/>
              <a:gd name="connsiteY89" fmla="*/ 3372118 h 3372118"/>
              <a:gd name="connsiteX90" fmla="*/ 3768533 w 5434926"/>
              <a:gd name="connsiteY90" fmla="*/ 3372118 h 3372118"/>
              <a:gd name="connsiteX91" fmla="*/ 3768533 w 5434926"/>
              <a:gd name="connsiteY91" fmla="*/ 3126817 h 3372118"/>
              <a:gd name="connsiteX92" fmla="*/ 4174264 w 5434926"/>
              <a:gd name="connsiteY92" fmla="*/ 3126817 h 3372118"/>
              <a:gd name="connsiteX93" fmla="*/ 4174264 w 5434926"/>
              <a:gd name="connsiteY93" fmla="*/ 3372118 h 3372118"/>
              <a:gd name="connsiteX94" fmla="*/ 4183579 w 5434926"/>
              <a:gd name="connsiteY94" fmla="*/ 3372118 h 3372118"/>
              <a:gd name="connsiteX95" fmla="*/ 4183579 w 5434926"/>
              <a:gd name="connsiteY95" fmla="*/ 3126817 h 3372118"/>
              <a:gd name="connsiteX96" fmla="*/ 4589310 w 5434926"/>
              <a:gd name="connsiteY96" fmla="*/ 3126817 h 3372118"/>
              <a:gd name="connsiteX97" fmla="*/ 4589310 w 5434926"/>
              <a:gd name="connsiteY97" fmla="*/ 3372118 h 3372118"/>
              <a:gd name="connsiteX98" fmla="*/ 4598625 w 5434926"/>
              <a:gd name="connsiteY98" fmla="*/ 3372118 h 3372118"/>
              <a:gd name="connsiteX99" fmla="*/ 4598625 w 5434926"/>
              <a:gd name="connsiteY99" fmla="*/ 3126817 h 3372118"/>
              <a:gd name="connsiteX100" fmla="*/ 5010566 w 5434926"/>
              <a:gd name="connsiteY100" fmla="*/ 3126817 h 3372118"/>
              <a:gd name="connsiteX101" fmla="*/ 5010566 w 5434926"/>
              <a:gd name="connsiteY101" fmla="*/ 3372118 h 3372118"/>
              <a:gd name="connsiteX102" fmla="*/ 5019881 w 5434926"/>
              <a:gd name="connsiteY102" fmla="*/ 3372118 h 3372118"/>
              <a:gd name="connsiteX103" fmla="*/ 5019881 w 5434926"/>
              <a:gd name="connsiteY103" fmla="*/ 3126817 h 3372118"/>
              <a:gd name="connsiteX104" fmla="*/ 5425612 w 5434926"/>
              <a:gd name="connsiteY104" fmla="*/ 3126817 h 3372118"/>
              <a:gd name="connsiteX105" fmla="*/ 5425612 w 5434926"/>
              <a:gd name="connsiteY105" fmla="*/ 3372118 h 3372118"/>
              <a:gd name="connsiteX106" fmla="*/ 5434927 w 5434926"/>
              <a:gd name="connsiteY106" fmla="*/ 3372118 h 3372118"/>
              <a:gd name="connsiteX107" fmla="*/ 5434927 w 5434926"/>
              <a:gd name="connsiteY107" fmla="*/ 0 h 3372118"/>
              <a:gd name="connsiteX108" fmla="*/ 5426647 w 5434926"/>
              <a:gd name="connsiteY108" fmla="*/ 0 h 3372118"/>
              <a:gd name="connsiteX109" fmla="*/ 5426647 w 5434926"/>
              <a:gd name="connsiteY109" fmla="*/ 328104 h 3372118"/>
              <a:gd name="connsiteX110" fmla="*/ 5426647 w 5434926"/>
              <a:gd name="connsiteY110" fmla="*/ 718309 h 3372118"/>
              <a:gd name="connsiteX111" fmla="*/ 5020916 w 5434926"/>
              <a:gd name="connsiteY111" fmla="*/ 718309 h 3372118"/>
              <a:gd name="connsiteX112" fmla="*/ 5020916 w 5434926"/>
              <a:gd name="connsiteY112" fmla="*/ 328104 h 3372118"/>
              <a:gd name="connsiteX113" fmla="*/ 5426647 w 5434926"/>
              <a:gd name="connsiteY113" fmla="*/ 328104 h 3372118"/>
              <a:gd name="connsiteX114" fmla="*/ 1255488 w 5434926"/>
              <a:gd name="connsiteY114" fmla="*/ 1527700 h 3372118"/>
              <a:gd name="connsiteX115" fmla="*/ 1661219 w 5434926"/>
              <a:gd name="connsiteY115" fmla="*/ 1527700 h 3372118"/>
              <a:gd name="connsiteX116" fmla="*/ 1661219 w 5434926"/>
              <a:gd name="connsiteY116" fmla="*/ 1917905 h 3372118"/>
              <a:gd name="connsiteX117" fmla="*/ 1255488 w 5434926"/>
              <a:gd name="connsiteY117" fmla="*/ 1917905 h 3372118"/>
              <a:gd name="connsiteX118" fmla="*/ 1255488 w 5434926"/>
              <a:gd name="connsiteY118" fmla="*/ 1527700 h 3372118"/>
              <a:gd name="connsiteX119" fmla="*/ 1246173 w 5434926"/>
              <a:gd name="connsiteY119" fmla="*/ 1917905 h 3372118"/>
              <a:gd name="connsiteX120" fmla="*/ 839407 w 5434926"/>
              <a:gd name="connsiteY120" fmla="*/ 1917905 h 3372118"/>
              <a:gd name="connsiteX121" fmla="*/ 839407 w 5434926"/>
              <a:gd name="connsiteY121" fmla="*/ 1527700 h 3372118"/>
              <a:gd name="connsiteX122" fmla="*/ 1245138 w 5434926"/>
              <a:gd name="connsiteY122" fmla="*/ 1527700 h 3372118"/>
              <a:gd name="connsiteX123" fmla="*/ 1245138 w 5434926"/>
              <a:gd name="connsiteY123" fmla="*/ 1917905 h 3372118"/>
              <a:gd name="connsiteX124" fmla="*/ 1671569 w 5434926"/>
              <a:gd name="connsiteY124" fmla="*/ 1527700 h 3372118"/>
              <a:gd name="connsiteX125" fmla="*/ 2077299 w 5434926"/>
              <a:gd name="connsiteY125" fmla="*/ 1527700 h 3372118"/>
              <a:gd name="connsiteX126" fmla="*/ 2077299 w 5434926"/>
              <a:gd name="connsiteY126" fmla="*/ 1917905 h 3372118"/>
              <a:gd name="connsiteX127" fmla="*/ 1671569 w 5434926"/>
              <a:gd name="connsiteY127" fmla="*/ 1917905 h 3372118"/>
              <a:gd name="connsiteX128" fmla="*/ 1671569 w 5434926"/>
              <a:gd name="connsiteY128" fmla="*/ 1527700 h 3372118"/>
              <a:gd name="connsiteX129" fmla="*/ 2086615 w 5434926"/>
              <a:gd name="connsiteY129" fmla="*/ 1527700 h 3372118"/>
              <a:gd name="connsiteX130" fmla="*/ 2492345 w 5434926"/>
              <a:gd name="connsiteY130" fmla="*/ 1527700 h 3372118"/>
              <a:gd name="connsiteX131" fmla="*/ 2492345 w 5434926"/>
              <a:gd name="connsiteY131" fmla="*/ 1917905 h 3372118"/>
              <a:gd name="connsiteX132" fmla="*/ 2086615 w 5434926"/>
              <a:gd name="connsiteY132" fmla="*/ 1917905 h 3372118"/>
              <a:gd name="connsiteX133" fmla="*/ 2086615 w 5434926"/>
              <a:gd name="connsiteY133" fmla="*/ 1527700 h 3372118"/>
              <a:gd name="connsiteX134" fmla="*/ 2502696 w 5434926"/>
              <a:gd name="connsiteY134" fmla="*/ 1527700 h 3372118"/>
              <a:gd name="connsiteX135" fmla="*/ 2932232 w 5434926"/>
              <a:gd name="connsiteY135" fmla="*/ 1527700 h 3372118"/>
              <a:gd name="connsiteX136" fmla="*/ 2932232 w 5434926"/>
              <a:gd name="connsiteY136" fmla="*/ 1917905 h 3372118"/>
              <a:gd name="connsiteX137" fmla="*/ 2502696 w 5434926"/>
              <a:gd name="connsiteY137" fmla="*/ 1917905 h 3372118"/>
              <a:gd name="connsiteX138" fmla="*/ 2502696 w 5434926"/>
              <a:gd name="connsiteY138" fmla="*/ 1527700 h 3372118"/>
              <a:gd name="connsiteX139" fmla="*/ 2941547 w 5434926"/>
              <a:gd name="connsiteY139" fmla="*/ 1527700 h 3372118"/>
              <a:gd name="connsiteX140" fmla="*/ 3347277 w 5434926"/>
              <a:gd name="connsiteY140" fmla="*/ 1527700 h 3372118"/>
              <a:gd name="connsiteX141" fmla="*/ 3347277 w 5434926"/>
              <a:gd name="connsiteY141" fmla="*/ 1917905 h 3372118"/>
              <a:gd name="connsiteX142" fmla="*/ 2941547 w 5434926"/>
              <a:gd name="connsiteY142" fmla="*/ 1917905 h 3372118"/>
              <a:gd name="connsiteX143" fmla="*/ 2941547 w 5434926"/>
              <a:gd name="connsiteY143" fmla="*/ 1527700 h 3372118"/>
              <a:gd name="connsiteX144" fmla="*/ 3357628 w 5434926"/>
              <a:gd name="connsiteY144" fmla="*/ 1527700 h 3372118"/>
              <a:gd name="connsiteX145" fmla="*/ 3763358 w 5434926"/>
              <a:gd name="connsiteY145" fmla="*/ 1527700 h 3372118"/>
              <a:gd name="connsiteX146" fmla="*/ 3763358 w 5434926"/>
              <a:gd name="connsiteY146" fmla="*/ 1917905 h 3372118"/>
              <a:gd name="connsiteX147" fmla="*/ 3357628 w 5434926"/>
              <a:gd name="connsiteY147" fmla="*/ 1917905 h 3372118"/>
              <a:gd name="connsiteX148" fmla="*/ 3357628 w 5434926"/>
              <a:gd name="connsiteY148" fmla="*/ 1527700 h 3372118"/>
              <a:gd name="connsiteX149" fmla="*/ 3773709 w 5434926"/>
              <a:gd name="connsiteY149" fmla="*/ 1527700 h 3372118"/>
              <a:gd name="connsiteX150" fmla="*/ 4179439 w 5434926"/>
              <a:gd name="connsiteY150" fmla="*/ 1527700 h 3372118"/>
              <a:gd name="connsiteX151" fmla="*/ 4179439 w 5434926"/>
              <a:gd name="connsiteY151" fmla="*/ 1917905 h 3372118"/>
              <a:gd name="connsiteX152" fmla="*/ 3773709 w 5434926"/>
              <a:gd name="connsiteY152" fmla="*/ 1917905 h 3372118"/>
              <a:gd name="connsiteX153" fmla="*/ 3773709 w 5434926"/>
              <a:gd name="connsiteY153" fmla="*/ 1527700 h 3372118"/>
              <a:gd name="connsiteX154" fmla="*/ 4188754 w 5434926"/>
              <a:gd name="connsiteY154" fmla="*/ 1527700 h 3372118"/>
              <a:gd name="connsiteX155" fmla="*/ 4594485 w 5434926"/>
              <a:gd name="connsiteY155" fmla="*/ 1527700 h 3372118"/>
              <a:gd name="connsiteX156" fmla="*/ 4594485 w 5434926"/>
              <a:gd name="connsiteY156" fmla="*/ 1917905 h 3372118"/>
              <a:gd name="connsiteX157" fmla="*/ 4188754 w 5434926"/>
              <a:gd name="connsiteY157" fmla="*/ 1917905 h 3372118"/>
              <a:gd name="connsiteX158" fmla="*/ 4188754 w 5434926"/>
              <a:gd name="connsiteY158" fmla="*/ 1527700 h 3372118"/>
              <a:gd name="connsiteX159" fmla="*/ 4188754 w 5434926"/>
              <a:gd name="connsiteY159" fmla="*/ 1518385 h 3372118"/>
              <a:gd name="connsiteX160" fmla="*/ 4188754 w 5434926"/>
              <a:gd name="connsiteY160" fmla="*/ 1128180 h 3372118"/>
              <a:gd name="connsiteX161" fmla="*/ 4594485 w 5434926"/>
              <a:gd name="connsiteY161" fmla="*/ 1128180 h 3372118"/>
              <a:gd name="connsiteX162" fmla="*/ 4594485 w 5434926"/>
              <a:gd name="connsiteY162" fmla="*/ 1518385 h 3372118"/>
              <a:gd name="connsiteX163" fmla="*/ 4188754 w 5434926"/>
              <a:gd name="connsiteY163" fmla="*/ 1518385 h 3372118"/>
              <a:gd name="connsiteX164" fmla="*/ 4179439 w 5434926"/>
              <a:gd name="connsiteY164" fmla="*/ 1518385 h 3372118"/>
              <a:gd name="connsiteX165" fmla="*/ 3773709 w 5434926"/>
              <a:gd name="connsiteY165" fmla="*/ 1518385 h 3372118"/>
              <a:gd name="connsiteX166" fmla="*/ 3773709 w 5434926"/>
              <a:gd name="connsiteY166" fmla="*/ 1128180 h 3372118"/>
              <a:gd name="connsiteX167" fmla="*/ 4179439 w 5434926"/>
              <a:gd name="connsiteY167" fmla="*/ 1128180 h 3372118"/>
              <a:gd name="connsiteX168" fmla="*/ 4179439 w 5434926"/>
              <a:gd name="connsiteY168" fmla="*/ 1518385 h 3372118"/>
              <a:gd name="connsiteX169" fmla="*/ 3763358 w 5434926"/>
              <a:gd name="connsiteY169" fmla="*/ 1518385 h 3372118"/>
              <a:gd name="connsiteX170" fmla="*/ 3357628 w 5434926"/>
              <a:gd name="connsiteY170" fmla="*/ 1518385 h 3372118"/>
              <a:gd name="connsiteX171" fmla="*/ 3357628 w 5434926"/>
              <a:gd name="connsiteY171" fmla="*/ 1128180 h 3372118"/>
              <a:gd name="connsiteX172" fmla="*/ 3763358 w 5434926"/>
              <a:gd name="connsiteY172" fmla="*/ 1128180 h 3372118"/>
              <a:gd name="connsiteX173" fmla="*/ 3763358 w 5434926"/>
              <a:gd name="connsiteY173" fmla="*/ 1518385 h 3372118"/>
              <a:gd name="connsiteX174" fmla="*/ 3348313 w 5434926"/>
              <a:gd name="connsiteY174" fmla="*/ 1518385 h 3372118"/>
              <a:gd name="connsiteX175" fmla="*/ 2942582 w 5434926"/>
              <a:gd name="connsiteY175" fmla="*/ 1518385 h 3372118"/>
              <a:gd name="connsiteX176" fmla="*/ 2942582 w 5434926"/>
              <a:gd name="connsiteY176" fmla="*/ 1128180 h 3372118"/>
              <a:gd name="connsiteX177" fmla="*/ 3348313 w 5434926"/>
              <a:gd name="connsiteY177" fmla="*/ 1128180 h 3372118"/>
              <a:gd name="connsiteX178" fmla="*/ 3348313 w 5434926"/>
              <a:gd name="connsiteY178" fmla="*/ 1518385 h 3372118"/>
              <a:gd name="connsiteX179" fmla="*/ 2932232 w 5434926"/>
              <a:gd name="connsiteY179" fmla="*/ 1518385 h 3372118"/>
              <a:gd name="connsiteX180" fmla="*/ 2502696 w 5434926"/>
              <a:gd name="connsiteY180" fmla="*/ 1518385 h 3372118"/>
              <a:gd name="connsiteX181" fmla="*/ 2502696 w 5434926"/>
              <a:gd name="connsiteY181" fmla="*/ 1128180 h 3372118"/>
              <a:gd name="connsiteX182" fmla="*/ 2932232 w 5434926"/>
              <a:gd name="connsiteY182" fmla="*/ 1128180 h 3372118"/>
              <a:gd name="connsiteX183" fmla="*/ 2932232 w 5434926"/>
              <a:gd name="connsiteY183" fmla="*/ 1518385 h 3372118"/>
              <a:gd name="connsiteX184" fmla="*/ 2493380 w 5434926"/>
              <a:gd name="connsiteY184" fmla="*/ 1518385 h 3372118"/>
              <a:gd name="connsiteX185" fmla="*/ 2087649 w 5434926"/>
              <a:gd name="connsiteY185" fmla="*/ 1518385 h 3372118"/>
              <a:gd name="connsiteX186" fmla="*/ 2087649 w 5434926"/>
              <a:gd name="connsiteY186" fmla="*/ 1128180 h 3372118"/>
              <a:gd name="connsiteX187" fmla="*/ 2493380 w 5434926"/>
              <a:gd name="connsiteY187" fmla="*/ 1128180 h 3372118"/>
              <a:gd name="connsiteX188" fmla="*/ 2493380 w 5434926"/>
              <a:gd name="connsiteY188" fmla="*/ 1518385 h 3372118"/>
              <a:gd name="connsiteX189" fmla="*/ 2077299 w 5434926"/>
              <a:gd name="connsiteY189" fmla="*/ 1518385 h 3372118"/>
              <a:gd name="connsiteX190" fmla="*/ 1671569 w 5434926"/>
              <a:gd name="connsiteY190" fmla="*/ 1518385 h 3372118"/>
              <a:gd name="connsiteX191" fmla="*/ 1671569 w 5434926"/>
              <a:gd name="connsiteY191" fmla="*/ 1128180 h 3372118"/>
              <a:gd name="connsiteX192" fmla="*/ 2077299 w 5434926"/>
              <a:gd name="connsiteY192" fmla="*/ 1128180 h 3372118"/>
              <a:gd name="connsiteX193" fmla="*/ 2077299 w 5434926"/>
              <a:gd name="connsiteY193" fmla="*/ 1518385 h 3372118"/>
              <a:gd name="connsiteX194" fmla="*/ 1661219 w 5434926"/>
              <a:gd name="connsiteY194" fmla="*/ 1518385 h 3372118"/>
              <a:gd name="connsiteX195" fmla="*/ 1255488 w 5434926"/>
              <a:gd name="connsiteY195" fmla="*/ 1518385 h 3372118"/>
              <a:gd name="connsiteX196" fmla="*/ 1255488 w 5434926"/>
              <a:gd name="connsiteY196" fmla="*/ 1128180 h 3372118"/>
              <a:gd name="connsiteX197" fmla="*/ 1661219 w 5434926"/>
              <a:gd name="connsiteY197" fmla="*/ 1128180 h 3372118"/>
              <a:gd name="connsiteX198" fmla="*/ 1661219 w 5434926"/>
              <a:gd name="connsiteY198" fmla="*/ 1518385 h 3372118"/>
              <a:gd name="connsiteX199" fmla="*/ 1246173 w 5434926"/>
              <a:gd name="connsiteY199" fmla="*/ 1518385 h 3372118"/>
              <a:gd name="connsiteX200" fmla="*/ 839407 w 5434926"/>
              <a:gd name="connsiteY200" fmla="*/ 1518385 h 3372118"/>
              <a:gd name="connsiteX201" fmla="*/ 839407 w 5434926"/>
              <a:gd name="connsiteY201" fmla="*/ 1128180 h 3372118"/>
              <a:gd name="connsiteX202" fmla="*/ 1245138 w 5434926"/>
              <a:gd name="connsiteY202" fmla="*/ 1128180 h 3372118"/>
              <a:gd name="connsiteX203" fmla="*/ 1245138 w 5434926"/>
              <a:gd name="connsiteY203" fmla="*/ 1518385 h 3372118"/>
              <a:gd name="connsiteX204" fmla="*/ 830092 w 5434926"/>
              <a:gd name="connsiteY204" fmla="*/ 1518385 h 3372118"/>
              <a:gd name="connsiteX205" fmla="*/ 424361 w 5434926"/>
              <a:gd name="connsiteY205" fmla="*/ 1518385 h 3372118"/>
              <a:gd name="connsiteX206" fmla="*/ 424361 w 5434926"/>
              <a:gd name="connsiteY206" fmla="*/ 1128180 h 3372118"/>
              <a:gd name="connsiteX207" fmla="*/ 830092 w 5434926"/>
              <a:gd name="connsiteY207" fmla="*/ 1128180 h 3372118"/>
              <a:gd name="connsiteX208" fmla="*/ 830092 w 5434926"/>
              <a:gd name="connsiteY208" fmla="*/ 1518385 h 3372118"/>
              <a:gd name="connsiteX209" fmla="*/ 830092 w 5434926"/>
              <a:gd name="connsiteY209" fmla="*/ 1527700 h 3372118"/>
              <a:gd name="connsiteX210" fmla="*/ 830092 w 5434926"/>
              <a:gd name="connsiteY210" fmla="*/ 1917905 h 3372118"/>
              <a:gd name="connsiteX211" fmla="*/ 424361 w 5434926"/>
              <a:gd name="connsiteY211" fmla="*/ 1917905 h 3372118"/>
              <a:gd name="connsiteX212" fmla="*/ 424361 w 5434926"/>
              <a:gd name="connsiteY212" fmla="*/ 1527700 h 3372118"/>
              <a:gd name="connsiteX213" fmla="*/ 830092 w 5434926"/>
              <a:gd name="connsiteY213" fmla="*/ 1527700 h 3372118"/>
              <a:gd name="connsiteX214" fmla="*/ 830092 w 5434926"/>
              <a:gd name="connsiteY214" fmla="*/ 1927220 h 3372118"/>
              <a:gd name="connsiteX215" fmla="*/ 830092 w 5434926"/>
              <a:gd name="connsiteY215" fmla="*/ 2317426 h 3372118"/>
              <a:gd name="connsiteX216" fmla="*/ 424361 w 5434926"/>
              <a:gd name="connsiteY216" fmla="*/ 2317426 h 3372118"/>
              <a:gd name="connsiteX217" fmla="*/ 424361 w 5434926"/>
              <a:gd name="connsiteY217" fmla="*/ 1927220 h 3372118"/>
              <a:gd name="connsiteX218" fmla="*/ 830092 w 5434926"/>
              <a:gd name="connsiteY218" fmla="*/ 1927220 h 3372118"/>
              <a:gd name="connsiteX219" fmla="*/ 839407 w 5434926"/>
              <a:gd name="connsiteY219" fmla="*/ 1927220 h 3372118"/>
              <a:gd name="connsiteX220" fmla="*/ 1245138 w 5434926"/>
              <a:gd name="connsiteY220" fmla="*/ 1927220 h 3372118"/>
              <a:gd name="connsiteX221" fmla="*/ 1245138 w 5434926"/>
              <a:gd name="connsiteY221" fmla="*/ 2317426 h 3372118"/>
              <a:gd name="connsiteX222" fmla="*/ 839407 w 5434926"/>
              <a:gd name="connsiteY222" fmla="*/ 2317426 h 3372118"/>
              <a:gd name="connsiteX223" fmla="*/ 839407 w 5434926"/>
              <a:gd name="connsiteY223" fmla="*/ 1927220 h 3372118"/>
              <a:gd name="connsiteX224" fmla="*/ 1255488 w 5434926"/>
              <a:gd name="connsiteY224" fmla="*/ 1927220 h 3372118"/>
              <a:gd name="connsiteX225" fmla="*/ 1661219 w 5434926"/>
              <a:gd name="connsiteY225" fmla="*/ 1927220 h 3372118"/>
              <a:gd name="connsiteX226" fmla="*/ 1661219 w 5434926"/>
              <a:gd name="connsiteY226" fmla="*/ 2317426 h 3372118"/>
              <a:gd name="connsiteX227" fmla="*/ 1255488 w 5434926"/>
              <a:gd name="connsiteY227" fmla="*/ 2317426 h 3372118"/>
              <a:gd name="connsiteX228" fmla="*/ 1255488 w 5434926"/>
              <a:gd name="connsiteY228" fmla="*/ 1927220 h 3372118"/>
              <a:gd name="connsiteX229" fmla="*/ 1671569 w 5434926"/>
              <a:gd name="connsiteY229" fmla="*/ 1927220 h 3372118"/>
              <a:gd name="connsiteX230" fmla="*/ 2077299 w 5434926"/>
              <a:gd name="connsiteY230" fmla="*/ 1927220 h 3372118"/>
              <a:gd name="connsiteX231" fmla="*/ 2077299 w 5434926"/>
              <a:gd name="connsiteY231" fmla="*/ 2317426 h 3372118"/>
              <a:gd name="connsiteX232" fmla="*/ 1671569 w 5434926"/>
              <a:gd name="connsiteY232" fmla="*/ 2317426 h 3372118"/>
              <a:gd name="connsiteX233" fmla="*/ 1671569 w 5434926"/>
              <a:gd name="connsiteY233" fmla="*/ 1927220 h 3372118"/>
              <a:gd name="connsiteX234" fmla="*/ 2086615 w 5434926"/>
              <a:gd name="connsiteY234" fmla="*/ 1927220 h 3372118"/>
              <a:gd name="connsiteX235" fmla="*/ 2492345 w 5434926"/>
              <a:gd name="connsiteY235" fmla="*/ 1927220 h 3372118"/>
              <a:gd name="connsiteX236" fmla="*/ 2492345 w 5434926"/>
              <a:gd name="connsiteY236" fmla="*/ 2317426 h 3372118"/>
              <a:gd name="connsiteX237" fmla="*/ 2086615 w 5434926"/>
              <a:gd name="connsiteY237" fmla="*/ 2317426 h 3372118"/>
              <a:gd name="connsiteX238" fmla="*/ 2086615 w 5434926"/>
              <a:gd name="connsiteY238" fmla="*/ 1927220 h 3372118"/>
              <a:gd name="connsiteX239" fmla="*/ 2502696 w 5434926"/>
              <a:gd name="connsiteY239" fmla="*/ 1927220 h 3372118"/>
              <a:gd name="connsiteX240" fmla="*/ 2932232 w 5434926"/>
              <a:gd name="connsiteY240" fmla="*/ 1927220 h 3372118"/>
              <a:gd name="connsiteX241" fmla="*/ 2932232 w 5434926"/>
              <a:gd name="connsiteY241" fmla="*/ 2317426 h 3372118"/>
              <a:gd name="connsiteX242" fmla="*/ 2502696 w 5434926"/>
              <a:gd name="connsiteY242" fmla="*/ 2317426 h 3372118"/>
              <a:gd name="connsiteX243" fmla="*/ 2502696 w 5434926"/>
              <a:gd name="connsiteY243" fmla="*/ 1927220 h 3372118"/>
              <a:gd name="connsiteX244" fmla="*/ 2941547 w 5434926"/>
              <a:gd name="connsiteY244" fmla="*/ 1927220 h 3372118"/>
              <a:gd name="connsiteX245" fmla="*/ 3347277 w 5434926"/>
              <a:gd name="connsiteY245" fmla="*/ 1927220 h 3372118"/>
              <a:gd name="connsiteX246" fmla="*/ 3347277 w 5434926"/>
              <a:gd name="connsiteY246" fmla="*/ 2317426 h 3372118"/>
              <a:gd name="connsiteX247" fmla="*/ 2941547 w 5434926"/>
              <a:gd name="connsiteY247" fmla="*/ 2317426 h 3372118"/>
              <a:gd name="connsiteX248" fmla="*/ 2941547 w 5434926"/>
              <a:gd name="connsiteY248" fmla="*/ 1927220 h 3372118"/>
              <a:gd name="connsiteX249" fmla="*/ 3357628 w 5434926"/>
              <a:gd name="connsiteY249" fmla="*/ 1927220 h 3372118"/>
              <a:gd name="connsiteX250" fmla="*/ 3763358 w 5434926"/>
              <a:gd name="connsiteY250" fmla="*/ 1927220 h 3372118"/>
              <a:gd name="connsiteX251" fmla="*/ 3763358 w 5434926"/>
              <a:gd name="connsiteY251" fmla="*/ 2317426 h 3372118"/>
              <a:gd name="connsiteX252" fmla="*/ 3357628 w 5434926"/>
              <a:gd name="connsiteY252" fmla="*/ 2317426 h 3372118"/>
              <a:gd name="connsiteX253" fmla="*/ 3357628 w 5434926"/>
              <a:gd name="connsiteY253" fmla="*/ 1927220 h 3372118"/>
              <a:gd name="connsiteX254" fmla="*/ 3773709 w 5434926"/>
              <a:gd name="connsiteY254" fmla="*/ 1927220 h 3372118"/>
              <a:gd name="connsiteX255" fmla="*/ 4179439 w 5434926"/>
              <a:gd name="connsiteY255" fmla="*/ 1927220 h 3372118"/>
              <a:gd name="connsiteX256" fmla="*/ 4179439 w 5434926"/>
              <a:gd name="connsiteY256" fmla="*/ 2317426 h 3372118"/>
              <a:gd name="connsiteX257" fmla="*/ 3773709 w 5434926"/>
              <a:gd name="connsiteY257" fmla="*/ 2317426 h 3372118"/>
              <a:gd name="connsiteX258" fmla="*/ 3773709 w 5434926"/>
              <a:gd name="connsiteY258" fmla="*/ 1927220 h 3372118"/>
              <a:gd name="connsiteX259" fmla="*/ 4188754 w 5434926"/>
              <a:gd name="connsiteY259" fmla="*/ 1927220 h 3372118"/>
              <a:gd name="connsiteX260" fmla="*/ 4594485 w 5434926"/>
              <a:gd name="connsiteY260" fmla="*/ 1927220 h 3372118"/>
              <a:gd name="connsiteX261" fmla="*/ 4594485 w 5434926"/>
              <a:gd name="connsiteY261" fmla="*/ 2317426 h 3372118"/>
              <a:gd name="connsiteX262" fmla="*/ 4188754 w 5434926"/>
              <a:gd name="connsiteY262" fmla="*/ 2317426 h 3372118"/>
              <a:gd name="connsiteX263" fmla="*/ 4188754 w 5434926"/>
              <a:gd name="connsiteY263" fmla="*/ 1927220 h 3372118"/>
              <a:gd name="connsiteX264" fmla="*/ 4604835 w 5434926"/>
              <a:gd name="connsiteY264" fmla="*/ 1927220 h 3372118"/>
              <a:gd name="connsiteX265" fmla="*/ 5010566 w 5434926"/>
              <a:gd name="connsiteY265" fmla="*/ 1927220 h 3372118"/>
              <a:gd name="connsiteX266" fmla="*/ 5010566 w 5434926"/>
              <a:gd name="connsiteY266" fmla="*/ 2317426 h 3372118"/>
              <a:gd name="connsiteX267" fmla="*/ 4604835 w 5434926"/>
              <a:gd name="connsiteY267" fmla="*/ 2317426 h 3372118"/>
              <a:gd name="connsiteX268" fmla="*/ 4604835 w 5434926"/>
              <a:gd name="connsiteY268" fmla="*/ 1927220 h 3372118"/>
              <a:gd name="connsiteX269" fmla="*/ 4604835 w 5434926"/>
              <a:gd name="connsiteY269" fmla="*/ 1917905 h 3372118"/>
              <a:gd name="connsiteX270" fmla="*/ 4604835 w 5434926"/>
              <a:gd name="connsiteY270" fmla="*/ 1527700 h 3372118"/>
              <a:gd name="connsiteX271" fmla="*/ 5010566 w 5434926"/>
              <a:gd name="connsiteY271" fmla="*/ 1527700 h 3372118"/>
              <a:gd name="connsiteX272" fmla="*/ 5010566 w 5434926"/>
              <a:gd name="connsiteY272" fmla="*/ 1917905 h 3372118"/>
              <a:gd name="connsiteX273" fmla="*/ 4604835 w 5434926"/>
              <a:gd name="connsiteY273" fmla="*/ 1917905 h 3372118"/>
              <a:gd name="connsiteX274" fmla="*/ 4604835 w 5434926"/>
              <a:gd name="connsiteY274" fmla="*/ 1518385 h 3372118"/>
              <a:gd name="connsiteX275" fmla="*/ 4604835 w 5434926"/>
              <a:gd name="connsiteY275" fmla="*/ 1128180 h 3372118"/>
              <a:gd name="connsiteX276" fmla="*/ 5010566 w 5434926"/>
              <a:gd name="connsiteY276" fmla="*/ 1128180 h 3372118"/>
              <a:gd name="connsiteX277" fmla="*/ 5010566 w 5434926"/>
              <a:gd name="connsiteY277" fmla="*/ 1518385 h 3372118"/>
              <a:gd name="connsiteX278" fmla="*/ 4604835 w 5434926"/>
              <a:gd name="connsiteY278" fmla="*/ 1518385 h 3372118"/>
              <a:gd name="connsiteX279" fmla="*/ 4604835 w 5434926"/>
              <a:gd name="connsiteY279" fmla="*/ 1117829 h 3372118"/>
              <a:gd name="connsiteX280" fmla="*/ 4604835 w 5434926"/>
              <a:gd name="connsiteY280" fmla="*/ 727624 h 3372118"/>
              <a:gd name="connsiteX281" fmla="*/ 5010566 w 5434926"/>
              <a:gd name="connsiteY281" fmla="*/ 727624 h 3372118"/>
              <a:gd name="connsiteX282" fmla="*/ 5010566 w 5434926"/>
              <a:gd name="connsiteY282" fmla="*/ 1117829 h 3372118"/>
              <a:gd name="connsiteX283" fmla="*/ 4604835 w 5434926"/>
              <a:gd name="connsiteY283" fmla="*/ 1117829 h 3372118"/>
              <a:gd name="connsiteX284" fmla="*/ 4594485 w 5434926"/>
              <a:gd name="connsiteY284" fmla="*/ 1117829 h 3372118"/>
              <a:gd name="connsiteX285" fmla="*/ 4188754 w 5434926"/>
              <a:gd name="connsiteY285" fmla="*/ 1117829 h 3372118"/>
              <a:gd name="connsiteX286" fmla="*/ 4188754 w 5434926"/>
              <a:gd name="connsiteY286" fmla="*/ 727624 h 3372118"/>
              <a:gd name="connsiteX287" fmla="*/ 4594485 w 5434926"/>
              <a:gd name="connsiteY287" fmla="*/ 727624 h 3372118"/>
              <a:gd name="connsiteX288" fmla="*/ 4594485 w 5434926"/>
              <a:gd name="connsiteY288" fmla="*/ 1117829 h 3372118"/>
              <a:gd name="connsiteX289" fmla="*/ 4179439 w 5434926"/>
              <a:gd name="connsiteY289" fmla="*/ 1117829 h 3372118"/>
              <a:gd name="connsiteX290" fmla="*/ 3773709 w 5434926"/>
              <a:gd name="connsiteY290" fmla="*/ 1117829 h 3372118"/>
              <a:gd name="connsiteX291" fmla="*/ 3773709 w 5434926"/>
              <a:gd name="connsiteY291" fmla="*/ 727624 h 3372118"/>
              <a:gd name="connsiteX292" fmla="*/ 4179439 w 5434926"/>
              <a:gd name="connsiteY292" fmla="*/ 727624 h 3372118"/>
              <a:gd name="connsiteX293" fmla="*/ 4179439 w 5434926"/>
              <a:gd name="connsiteY293" fmla="*/ 1117829 h 3372118"/>
              <a:gd name="connsiteX294" fmla="*/ 3763358 w 5434926"/>
              <a:gd name="connsiteY294" fmla="*/ 1117829 h 3372118"/>
              <a:gd name="connsiteX295" fmla="*/ 3357628 w 5434926"/>
              <a:gd name="connsiteY295" fmla="*/ 1117829 h 3372118"/>
              <a:gd name="connsiteX296" fmla="*/ 3357628 w 5434926"/>
              <a:gd name="connsiteY296" fmla="*/ 727624 h 3372118"/>
              <a:gd name="connsiteX297" fmla="*/ 3763358 w 5434926"/>
              <a:gd name="connsiteY297" fmla="*/ 727624 h 3372118"/>
              <a:gd name="connsiteX298" fmla="*/ 3763358 w 5434926"/>
              <a:gd name="connsiteY298" fmla="*/ 1117829 h 3372118"/>
              <a:gd name="connsiteX299" fmla="*/ 3348313 w 5434926"/>
              <a:gd name="connsiteY299" fmla="*/ 1117829 h 3372118"/>
              <a:gd name="connsiteX300" fmla="*/ 2942582 w 5434926"/>
              <a:gd name="connsiteY300" fmla="*/ 1117829 h 3372118"/>
              <a:gd name="connsiteX301" fmla="*/ 2942582 w 5434926"/>
              <a:gd name="connsiteY301" fmla="*/ 727624 h 3372118"/>
              <a:gd name="connsiteX302" fmla="*/ 3348313 w 5434926"/>
              <a:gd name="connsiteY302" fmla="*/ 727624 h 3372118"/>
              <a:gd name="connsiteX303" fmla="*/ 3348313 w 5434926"/>
              <a:gd name="connsiteY303" fmla="*/ 1117829 h 3372118"/>
              <a:gd name="connsiteX304" fmla="*/ 2932232 w 5434926"/>
              <a:gd name="connsiteY304" fmla="*/ 1117829 h 3372118"/>
              <a:gd name="connsiteX305" fmla="*/ 2502696 w 5434926"/>
              <a:gd name="connsiteY305" fmla="*/ 1117829 h 3372118"/>
              <a:gd name="connsiteX306" fmla="*/ 2502696 w 5434926"/>
              <a:gd name="connsiteY306" fmla="*/ 727624 h 3372118"/>
              <a:gd name="connsiteX307" fmla="*/ 2932232 w 5434926"/>
              <a:gd name="connsiteY307" fmla="*/ 727624 h 3372118"/>
              <a:gd name="connsiteX308" fmla="*/ 2932232 w 5434926"/>
              <a:gd name="connsiteY308" fmla="*/ 1117829 h 3372118"/>
              <a:gd name="connsiteX309" fmla="*/ 2493380 w 5434926"/>
              <a:gd name="connsiteY309" fmla="*/ 1117829 h 3372118"/>
              <a:gd name="connsiteX310" fmla="*/ 2087649 w 5434926"/>
              <a:gd name="connsiteY310" fmla="*/ 1117829 h 3372118"/>
              <a:gd name="connsiteX311" fmla="*/ 2087649 w 5434926"/>
              <a:gd name="connsiteY311" fmla="*/ 727624 h 3372118"/>
              <a:gd name="connsiteX312" fmla="*/ 2493380 w 5434926"/>
              <a:gd name="connsiteY312" fmla="*/ 727624 h 3372118"/>
              <a:gd name="connsiteX313" fmla="*/ 2493380 w 5434926"/>
              <a:gd name="connsiteY313" fmla="*/ 1117829 h 3372118"/>
              <a:gd name="connsiteX314" fmla="*/ 2077299 w 5434926"/>
              <a:gd name="connsiteY314" fmla="*/ 1117829 h 3372118"/>
              <a:gd name="connsiteX315" fmla="*/ 1671569 w 5434926"/>
              <a:gd name="connsiteY315" fmla="*/ 1117829 h 3372118"/>
              <a:gd name="connsiteX316" fmla="*/ 1671569 w 5434926"/>
              <a:gd name="connsiteY316" fmla="*/ 727624 h 3372118"/>
              <a:gd name="connsiteX317" fmla="*/ 2077299 w 5434926"/>
              <a:gd name="connsiteY317" fmla="*/ 727624 h 3372118"/>
              <a:gd name="connsiteX318" fmla="*/ 2077299 w 5434926"/>
              <a:gd name="connsiteY318" fmla="*/ 1117829 h 3372118"/>
              <a:gd name="connsiteX319" fmla="*/ 1661219 w 5434926"/>
              <a:gd name="connsiteY319" fmla="*/ 1117829 h 3372118"/>
              <a:gd name="connsiteX320" fmla="*/ 1255488 w 5434926"/>
              <a:gd name="connsiteY320" fmla="*/ 1117829 h 3372118"/>
              <a:gd name="connsiteX321" fmla="*/ 1255488 w 5434926"/>
              <a:gd name="connsiteY321" fmla="*/ 727624 h 3372118"/>
              <a:gd name="connsiteX322" fmla="*/ 1661219 w 5434926"/>
              <a:gd name="connsiteY322" fmla="*/ 727624 h 3372118"/>
              <a:gd name="connsiteX323" fmla="*/ 1661219 w 5434926"/>
              <a:gd name="connsiteY323" fmla="*/ 1117829 h 3372118"/>
              <a:gd name="connsiteX324" fmla="*/ 1246173 w 5434926"/>
              <a:gd name="connsiteY324" fmla="*/ 1117829 h 3372118"/>
              <a:gd name="connsiteX325" fmla="*/ 839407 w 5434926"/>
              <a:gd name="connsiteY325" fmla="*/ 1117829 h 3372118"/>
              <a:gd name="connsiteX326" fmla="*/ 839407 w 5434926"/>
              <a:gd name="connsiteY326" fmla="*/ 727624 h 3372118"/>
              <a:gd name="connsiteX327" fmla="*/ 1245138 w 5434926"/>
              <a:gd name="connsiteY327" fmla="*/ 727624 h 3372118"/>
              <a:gd name="connsiteX328" fmla="*/ 1245138 w 5434926"/>
              <a:gd name="connsiteY328" fmla="*/ 1117829 h 3372118"/>
              <a:gd name="connsiteX329" fmla="*/ 830092 w 5434926"/>
              <a:gd name="connsiteY329" fmla="*/ 1117829 h 3372118"/>
              <a:gd name="connsiteX330" fmla="*/ 424361 w 5434926"/>
              <a:gd name="connsiteY330" fmla="*/ 1117829 h 3372118"/>
              <a:gd name="connsiteX331" fmla="*/ 424361 w 5434926"/>
              <a:gd name="connsiteY331" fmla="*/ 727624 h 3372118"/>
              <a:gd name="connsiteX332" fmla="*/ 830092 w 5434926"/>
              <a:gd name="connsiteY332" fmla="*/ 727624 h 3372118"/>
              <a:gd name="connsiteX333" fmla="*/ 830092 w 5434926"/>
              <a:gd name="connsiteY333" fmla="*/ 1117829 h 3372118"/>
              <a:gd name="connsiteX334" fmla="*/ 414011 w 5434926"/>
              <a:gd name="connsiteY334" fmla="*/ 1117829 h 3372118"/>
              <a:gd name="connsiteX335" fmla="*/ 8280 w 5434926"/>
              <a:gd name="connsiteY335" fmla="*/ 1117829 h 3372118"/>
              <a:gd name="connsiteX336" fmla="*/ 8280 w 5434926"/>
              <a:gd name="connsiteY336" fmla="*/ 727624 h 3372118"/>
              <a:gd name="connsiteX337" fmla="*/ 414011 w 5434926"/>
              <a:gd name="connsiteY337" fmla="*/ 727624 h 3372118"/>
              <a:gd name="connsiteX338" fmla="*/ 414011 w 5434926"/>
              <a:gd name="connsiteY338" fmla="*/ 1117829 h 3372118"/>
              <a:gd name="connsiteX339" fmla="*/ 414011 w 5434926"/>
              <a:gd name="connsiteY339" fmla="*/ 1128180 h 3372118"/>
              <a:gd name="connsiteX340" fmla="*/ 414011 w 5434926"/>
              <a:gd name="connsiteY340" fmla="*/ 1518385 h 3372118"/>
              <a:gd name="connsiteX341" fmla="*/ 8280 w 5434926"/>
              <a:gd name="connsiteY341" fmla="*/ 1518385 h 3372118"/>
              <a:gd name="connsiteX342" fmla="*/ 8280 w 5434926"/>
              <a:gd name="connsiteY342" fmla="*/ 1128180 h 3372118"/>
              <a:gd name="connsiteX343" fmla="*/ 414011 w 5434926"/>
              <a:gd name="connsiteY343" fmla="*/ 1128180 h 3372118"/>
              <a:gd name="connsiteX344" fmla="*/ 414011 w 5434926"/>
              <a:gd name="connsiteY344" fmla="*/ 1527700 h 3372118"/>
              <a:gd name="connsiteX345" fmla="*/ 414011 w 5434926"/>
              <a:gd name="connsiteY345" fmla="*/ 1917905 h 3372118"/>
              <a:gd name="connsiteX346" fmla="*/ 8280 w 5434926"/>
              <a:gd name="connsiteY346" fmla="*/ 1917905 h 3372118"/>
              <a:gd name="connsiteX347" fmla="*/ 8280 w 5434926"/>
              <a:gd name="connsiteY347" fmla="*/ 1527700 h 3372118"/>
              <a:gd name="connsiteX348" fmla="*/ 414011 w 5434926"/>
              <a:gd name="connsiteY348" fmla="*/ 1527700 h 3372118"/>
              <a:gd name="connsiteX349" fmla="*/ 414011 w 5434926"/>
              <a:gd name="connsiteY349" fmla="*/ 1927220 h 3372118"/>
              <a:gd name="connsiteX350" fmla="*/ 414011 w 5434926"/>
              <a:gd name="connsiteY350" fmla="*/ 2317426 h 3372118"/>
              <a:gd name="connsiteX351" fmla="*/ 8280 w 5434926"/>
              <a:gd name="connsiteY351" fmla="*/ 2317426 h 3372118"/>
              <a:gd name="connsiteX352" fmla="*/ 8280 w 5434926"/>
              <a:gd name="connsiteY352" fmla="*/ 1927220 h 3372118"/>
              <a:gd name="connsiteX353" fmla="*/ 414011 w 5434926"/>
              <a:gd name="connsiteY353" fmla="*/ 1927220 h 3372118"/>
              <a:gd name="connsiteX354" fmla="*/ 414011 w 5434926"/>
              <a:gd name="connsiteY354" fmla="*/ 2327776 h 3372118"/>
              <a:gd name="connsiteX355" fmla="*/ 414011 w 5434926"/>
              <a:gd name="connsiteY355" fmla="*/ 2717981 h 3372118"/>
              <a:gd name="connsiteX356" fmla="*/ 8280 w 5434926"/>
              <a:gd name="connsiteY356" fmla="*/ 2717981 h 3372118"/>
              <a:gd name="connsiteX357" fmla="*/ 8280 w 5434926"/>
              <a:gd name="connsiteY357" fmla="*/ 2327776 h 3372118"/>
              <a:gd name="connsiteX358" fmla="*/ 414011 w 5434926"/>
              <a:gd name="connsiteY358" fmla="*/ 2327776 h 3372118"/>
              <a:gd name="connsiteX359" fmla="*/ 424361 w 5434926"/>
              <a:gd name="connsiteY359" fmla="*/ 2327776 h 3372118"/>
              <a:gd name="connsiteX360" fmla="*/ 830092 w 5434926"/>
              <a:gd name="connsiteY360" fmla="*/ 2327776 h 3372118"/>
              <a:gd name="connsiteX361" fmla="*/ 830092 w 5434926"/>
              <a:gd name="connsiteY361" fmla="*/ 2717981 h 3372118"/>
              <a:gd name="connsiteX362" fmla="*/ 424361 w 5434926"/>
              <a:gd name="connsiteY362" fmla="*/ 2717981 h 3372118"/>
              <a:gd name="connsiteX363" fmla="*/ 424361 w 5434926"/>
              <a:gd name="connsiteY363" fmla="*/ 2327776 h 3372118"/>
              <a:gd name="connsiteX364" fmla="*/ 839407 w 5434926"/>
              <a:gd name="connsiteY364" fmla="*/ 2327776 h 3372118"/>
              <a:gd name="connsiteX365" fmla="*/ 1245138 w 5434926"/>
              <a:gd name="connsiteY365" fmla="*/ 2327776 h 3372118"/>
              <a:gd name="connsiteX366" fmla="*/ 1245138 w 5434926"/>
              <a:gd name="connsiteY366" fmla="*/ 2717981 h 3372118"/>
              <a:gd name="connsiteX367" fmla="*/ 839407 w 5434926"/>
              <a:gd name="connsiteY367" fmla="*/ 2717981 h 3372118"/>
              <a:gd name="connsiteX368" fmla="*/ 839407 w 5434926"/>
              <a:gd name="connsiteY368" fmla="*/ 2327776 h 3372118"/>
              <a:gd name="connsiteX369" fmla="*/ 1255488 w 5434926"/>
              <a:gd name="connsiteY369" fmla="*/ 2327776 h 3372118"/>
              <a:gd name="connsiteX370" fmla="*/ 1661219 w 5434926"/>
              <a:gd name="connsiteY370" fmla="*/ 2327776 h 3372118"/>
              <a:gd name="connsiteX371" fmla="*/ 1661219 w 5434926"/>
              <a:gd name="connsiteY371" fmla="*/ 2717981 h 3372118"/>
              <a:gd name="connsiteX372" fmla="*/ 1255488 w 5434926"/>
              <a:gd name="connsiteY372" fmla="*/ 2717981 h 3372118"/>
              <a:gd name="connsiteX373" fmla="*/ 1255488 w 5434926"/>
              <a:gd name="connsiteY373" fmla="*/ 2327776 h 3372118"/>
              <a:gd name="connsiteX374" fmla="*/ 1671569 w 5434926"/>
              <a:gd name="connsiteY374" fmla="*/ 2327776 h 3372118"/>
              <a:gd name="connsiteX375" fmla="*/ 2077299 w 5434926"/>
              <a:gd name="connsiteY375" fmla="*/ 2327776 h 3372118"/>
              <a:gd name="connsiteX376" fmla="*/ 2077299 w 5434926"/>
              <a:gd name="connsiteY376" fmla="*/ 2717981 h 3372118"/>
              <a:gd name="connsiteX377" fmla="*/ 1671569 w 5434926"/>
              <a:gd name="connsiteY377" fmla="*/ 2717981 h 3372118"/>
              <a:gd name="connsiteX378" fmla="*/ 1671569 w 5434926"/>
              <a:gd name="connsiteY378" fmla="*/ 2327776 h 3372118"/>
              <a:gd name="connsiteX379" fmla="*/ 2086615 w 5434926"/>
              <a:gd name="connsiteY379" fmla="*/ 2327776 h 3372118"/>
              <a:gd name="connsiteX380" fmla="*/ 2492345 w 5434926"/>
              <a:gd name="connsiteY380" fmla="*/ 2327776 h 3372118"/>
              <a:gd name="connsiteX381" fmla="*/ 2492345 w 5434926"/>
              <a:gd name="connsiteY381" fmla="*/ 2717981 h 3372118"/>
              <a:gd name="connsiteX382" fmla="*/ 2086615 w 5434926"/>
              <a:gd name="connsiteY382" fmla="*/ 2717981 h 3372118"/>
              <a:gd name="connsiteX383" fmla="*/ 2086615 w 5434926"/>
              <a:gd name="connsiteY383" fmla="*/ 2327776 h 3372118"/>
              <a:gd name="connsiteX384" fmla="*/ 2502696 w 5434926"/>
              <a:gd name="connsiteY384" fmla="*/ 2327776 h 3372118"/>
              <a:gd name="connsiteX385" fmla="*/ 2932232 w 5434926"/>
              <a:gd name="connsiteY385" fmla="*/ 2327776 h 3372118"/>
              <a:gd name="connsiteX386" fmla="*/ 2932232 w 5434926"/>
              <a:gd name="connsiteY386" fmla="*/ 2717981 h 3372118"/>
              <a:gd name="connsiteX387" fmla="*/ 2502696 w 5434926"/>
              <a:gd name="connsiteY387" fmla="*/ 2717981 h 3372118"/>
              <a:gd name="connsiteX388" fmla="*/ 2502696 w 5434926"/>
              <a:gd name="connsiteY388" fmla="*/ 2327776 h 3372118"/>
              <a:gd name="connsiteX389" fmla="*/ 2941547 w 5434926"/>
              <a:gd name="connsiteY389" fmla="*/ 2327776 h 3372118"/>
              <a:gd name="connsiteX390" fmla="*/ 3347277 w 5434926"/>
              <a:gd name="connsiteY390" fmla="*/ 2327776 h 3372118"/>
              <a:gd name="connsiteX391" fmla="*/ 3347277 w 5434926"/>
              <a:gd name="connsiteY391" fmla="*/ 2717981 h 3372118"/>
              <a:gd name="connsiteX392" fmla="*/ 2941547 w 5434926"/>
              <a:gd name="connsiteY392" fmla="*/ 2717981 h 3372118"/>
              <a:gd name="connsiteX393" fmla="*/ 2941547 w 5434926"/>
              <a:gd name="connsiteY393" fmla="*/ 2327776 h 3372118"/>
              <a:gd name="connsiteX394" fmla="*/ 3357628 w 5434926"/>
              <a:gd name="connsiteY394" fmla="*/ 2327776 h 3372118"/>
              <a:gd name="connsiteX395" fmla="*/ 3763358 w 5434926"/>
              <a:gd name="connsiteY395" fmla="*/ 2327776 h 3372118"/>
              <a:gd name="connsiteX396" fmla="*/ 3763358 w 5434926"/>
              <a:gd name="connsiteY396" fmla="*/ 2717981 h 3372118"/>
              <a:gd name="connsiteX397" fmla="*/ 3357628 w 5434926"/>
              <a:gd name="connsiteY397" fmla="*/ 2717981 h 3372118"/>
              <a:gd name="connsiteX398" fmla="*/ 3357628 w 5434926"/>
              <a:gd name="connsiteY398" fmla="*/ 2327776 h 3372118"/>
              <a:gd name="connsiteX399" fmla="*/ 3773709 w 5434926"/>
              <a:gd name="connsiteY399" fmla="*/ 2327776 h 3372118"/>
              <a:gd name="connsiteX400" fmla="*/ 4179439 w 5434926"/>
              <a:gd name="connsiteY400" fmla="*/ 2327776 h 3372118"/>
              <a:gd name="connsiteX401" fmla="*/ 4179439 w 5434926"/>
              <a:gd name="connsiteY401" fmla="*/ 2717981 h 3372118"/>
              <a:gd name="connsiteX402" fmla="*/ 3773709 w 5434926"/>
              <a:gd name="connsiteY402" fmla="*/ 2717981 h 3372118"/>
              <a:gd name="connsiteX403" fmla="*/ 3773709 w 5434926"/>
              <a:gd name="connsiteY403" fmla="*/ 2327776 h 3372118"/>
              <a:gd name="connsiteX404" fmla="*/ 4188754 w 5434926"/>
              <a:gd name="connsiteY404" fmla="*/ 2327776 h 3372118"/>
              <a:gd name="connsiteX405" fmla="*/ 4594485 w 5434926"/>
              <a:gd name="connsiteY405" fmla="*/ 2327776 h 3372118"/>
              <a:gd name="connsiteX406" fmla="*/ 4594485 w 5434926"/>
              <a:gd name="connsiteY406" fmla="*/ 2717981 h 3372118"/>
              <a:gd name="connsiteX407" fmla="*/ 4188754 w 5434926"/>
              <a:gd name="connsiteY407" fmla="*/ 2717981 h 3372118"/>
              <a:gd name="connsiteX408" fmla="*/ 4188754 w 5434926"/>
              <a:gd name="connsiteY408" fmla="*/ 2327776 h 3372118"/>
              <a:gd name="connsiteX409" fmla="*/ 4604835 w 5434926"/>
              <a:gd name="connsiteY409" fmla="*/ 2327776 h 3372118"/>
              <a:gd name="connsiteX410" fmla="*/ 5010566 w 5434926"/>
              <a:gd name="connsiteY410" fmla="*/ 2327776 h 3372118"/>
              <a:gd name="connsiteX411" fmla="*/ 5010566 w 5434926"/>
              <a:gd name="connsiteY411" fmla="*/ 2717981 h 3372118"/>
              <a:gd name="connsiteX412" fmla="*/ 4604835 w 5434926"/>
              <a:gd name="connsiteY412" fmla="*/ 2717981 h 3372118"/>
              <a:gd name="connsiteX413" fmla="*/ 4604835 w 5434926"/>
              <a:gd name="connsiteY413" fmla="*/ 2327776 h 3372118"/>
              <a:gd name="connsiteX414" fmla="*/ 5019881 w 5434926"/>
              <a:gd name="connsiteY414" fmla="*/ 2327776 h 3372118"/>
              <a:gd name="connsiteX415" fmla="*/ 5425612 w 5434926"/>
              <a:gd name="connsiteY415" fmla="*/ 2327776 h 3372118"/>
              <a:gd name="connsiteX416" fmla="*/ 5425612 w 5434926"/>
              <a:gd name="connsiteY416" fmla="*/ 2717981 h 3372118"/>
              <a:gd name="connsiteX417" fmla="*/ 5019881 w 5434926"/>
              <a:gd name="connsiteY417" fmla="*/ 2717981 h 3372118"/>
              <a:gd name="connsiteX418" fmla="*/ 5019881 w 5434926"/>
              <a:gd name="connsiteY418" fmla="*/ 2327776 h 3372118"/>
              <a:gd name="connsiteX419" fmla="*/ 5019881 w 5434926"/>
              <a:gd name="connsiteY419" fmla="*/ 2317426 h 3372118"/>
              <a:gd name="connsiteX420" fmla="*/ 5019881 w 5434926"/>
              <a:gd name="connsiteY420" fmla="*/ 1927220 h 3372118"/>
              <a:gd name="connsiteX421" fmla="*/ 5425612 w 5434926"/>
              <a:gd name="connsiteY421" fmla="*/ 1927220 h 3372118"/>
              <a:gd name="connsiteX422" fmla="*/ 5425612 w 5434926"/>
              <a:gd name="connsiteY422" fmla="*/ 2317426 h 3372118"/>
              <a:gd name="connsiteX423" fmla="*/ 5019881 w 5434926"/>
              <a:gd name="connsiteY423" fmla="*/ 2317426 h 3372118"/>
              <a:gd name="connsiteX424" fmla="*/ 5019881 w 5434926"/>
              <a:gd name="connsiteY424" fmla="*/ 1917905 h 3372118"/>
              <a:gd name="connsiteX425" fmla="*/ 5019881 w 5434926"/>
              <a:gd name="connsiteY425" fmla="*/ 1527700 h 3372118"/>
              <a:gd name="connsiteX426" fmla="*/ 5425612 w 5434926"/>
              <a:gd name="connsiteY426" fmla="*/ 1527700 h 3372118"/>
              <a:gd name="connsiteX427" fmla="*/ 5425612 w 5434926"/>
              <a:gd name="connsiteY427" fmla="*/ 1917905 h 3372118"/>
              <a:gd name="connsiteX428" fmla="*/ 5019881 w 5434926"/>
              <a:gd name="connsiteY428" fmla="*/ 1917905 h 3372118"/>
              <a:gd name="connsiteX429" fmla="*/ 5019881 w 5434926"/>
              <a:gd name="connsiteY429" fmla="*/ 1518385 h 3372118"/>
              <a:gd name="connsiteX430" fmla="*/ 5019881 w 5434926"/>
              <a:gd name="connsiteY430" fmla="*/ 1128180 h 3372118"/>
              <a:gd name="connsiteX431" fmla="*/ 5425612 w 5434926"/>
              <a:gd name="connsiteY431" fmla="*/ 1128180 h 3372118"/>
              <a:gd name="connsiteX432" fmla="*/ 5425612 w 5434926"/>
              <a:gd name="connsiteY432" fmla="*/ 1518385 h 3372118"/>
              <a:gd name="connsiteX433" fmla="*/ 5019881 w 5434926"/>
              <a:gd name="connsiteY433" fmla="*/ 1518385 h 3372118"/>
              <a:gd name="connsiteX434" fmla="*/ 5019881 w 5434926"/>
              <a:gd name="connsiteY434" fmla="*/ 1117829 h 3372118"/>
              <a:gd name="connsiteX435" fmla="*/ 5019881 w 5434926"/>
              <a:gd name="connsiteY435" fmla="*/ 727624 h 3372118"/>
              <a:gd name="connsiteX436" fmla="*/ 5425612 w 5434926"/>
              <a:gd name="connsiteY436" fmla="*/ 727624 h 3372118"/>
              <a:gd name="connsiteX437" fmla="*/ 5425612 w 5434926"/>
              <a:gd name="connsiteY437" fmla="*/ 1117829 h 3372118"/>
              <a:gd name="connsiteX438" fmla="*/ 5019881 w 5434926"/>
              <a:gd name="connsiteY438" fmla="*/ 1117829 h 3372118"/>
              <a:gd name="connsiteX439" fmla="*/ 5010566 w 5434926"/>
              <a:gd name="connsiteY439" fmla="*/ 328104 h 3372118"/>
              <a:gd name="connsiteX440" fmla="*/ 5010566 w 5434926"/>
              <a:gd name="connsiteY440" fmla="*/ 718309 h 3372118"/>
              <a:gd name="connsiteX441" fmla="*/ 4604835 w 5434926"/>
              <a:gd name="connsiteY441" fmla="*/ 718309 h 3372118"/>
              <a:gd name="connsiteX442" fmla="*/ 4604835 w 5434926"/>
              <a:gd name="connsiteY442" fmla="*/ 328104 h 3372118"/>
              <a:gd name="connsiteX443" fmla="*/ 5010566 w 5434926"/>
              <a:gd name="connsiteY443" fmla="*/ 328104 h 3372118"/>
              <a:gd name="connsiteX444" fmla="*/ 4594485 w 5434926"/>
              <a:gd name="connsiteY444" fmla="*/ 328104 h 3372118"/>
              <a:gd name="connsiteX445" fmla="*/ 4594485 w 5434926"/>
              <a:gd name="connsiteY445" fmla="*/ 718309 h 3372118"/>
              <a:gd name="connsiteX446" fmla="*/ 4188754 w 5434926"/>
              <a:gd name="connsiteY446" fmla="*/ 718309 h 3372118"/>
              <a:gd name="connsiteX447" fmla="*/ 4188754 w 5434926"/>
              <a:gd name="connsiteY447" fmla="*/ 328104 h 3372118"/>
              <a:gd name="connsiteX448" fmla="*/ 4594485 w 5434926"/>
              <a:gd name="connsiteY448" fmla="*/ 328104 h 3372118"/>
              <a:gd name="connsiteX449" fmla="*/ 4179439 w 5434926"/>
              <a:gd name="connsiteY449" fmla="*/ 328104 h 3372118"/>
              <a:gd name="connsiteX450" fmla="*/ 4179439 w 5434926"/>
              <a:gd name="connsiteY450" fmla="*/ 718309 h 3372118"/>
              <a:gd name="connsiteX451" fmla="*/ 3773709 w 5434926"/>
              <a:gd name="connsiteY451" fmla="*/ 718309 h 3372118"/>
              <a:gd name="connsiteX452" fmla="*/ 3773709 w 5434926"/>
              <a:gd name="connsiteY452" fmla="*/ 328104 h 3372118"/>
              <a:gd name="connsiteX453" fmla="*/ 4179439 w 5434926"/>
              <a:gd name="connsiteY453" fmla="*/ 328104 h 3372118"/>
              <a:gd name="connsiteX454" fmla="*/ 3763358 w 5434926"/>
              <a:gd name="connsiteY454" fmla="*/ 328104 h 3372118"/>
              <a:gd name="connsiteX455" fmla="*/ 3763358 w 5434926"/>
              <a:gd name="connsiteY455" fmla="*/ 718309 h 3372118"/>
              <a:gd name="connsiteX456" fmla="*/ 3357628 w 5434926"/>
              <a:gd name="connsiteY456" fmla="*/ 718309 h 3372118"/>
              <a:gd name="connsiteX457" fmla="*/ 3357628 w 5434926"/>
              <a:gd name="connsiteY457" fmla="*/ 328104 h 3372118"/>
              <a:gd name="connsiteX458" fmla="*/ 3763358 w 5434926"/>
              <a:gd name="connsiteY458" fmla="*/ 328104 h 3372118"/>
              <a:gd name="connsiteX459" fmla="*/ 3348313 w 5434926"/>
              <a:gd name="connsiteY459" fmla="*/ 328104 h 3372118"/>
              <a:gd name="connsiteX460" fmla="*/ 3348313 w 5434926"/>
              <a:gd name="connsiteY460" fmla="*/ 718309 h 3372118"/>
              <a:gd name="connsiteX461" fmla="*/ 2942582 w 5434926"/>
              <a:gd name="connsiteY461" fmla="*/ 718309 h 3372118"/>
              <a:gd name="connsiteX462" fmla="*/ 2942582 w 5434926"/>
              <a:gd name="connsiteY462" fmla="*/ 328104 h 3372118"/>
              <a:gd name="connsiteX463" fmla="*/ 3348313 w 5434926"/>
              <a:gd name="connsiteY463" fmla="*/ 328104 h 3372118"/>
              <a:gd name="connsiteX464" fmla="*/ 2932232 w 5434926"/>
              <a:gd name="connsiteY464" fmla="*/ 328104 h 3372118"/>
              <a:gd name="connsiteX465" fmla="*/ 2932232 w 5434926"/>
              <a:gd name="connsiteY465" fmla="*/ 718309 h 3372118"/>
              <a:gd name="connsiteX466" fmla="*/ 2502696 w 5434926"/>
              <a:gd name="connsiteY466" fmla="*/ 718309 h 3372118"/>
              <a:gd name="connsiteX467" fmla="*/ 2502696 w 5434926"/>
              <a:gd name="connsiteY467" fmla="*/ 328104 h 3372118"/>
              <a:gd name="connsiteX468" fmla="*/ 2932232 w 5434926"/>
              <a:gd name="connsiteY468" fmla="*/ 328104 h 3372118"/>
              <a:gd name="connsiteX469" fmla="*/ 2493380 w 5434926"/>
              <a:gd name="connsiteY469" fmla="*/ 328104 h 3372118"/>
              <a:gd name="connsiteX470" fmla="*/ 2493380 w 5434926"/>
              <a:gd name="connsiteY470" fmla="*/ 718309 h 3372118"/>
              <a:gd name="connsiteX471" fmla="*/ 2087649 w 5434926"/>
              <a:gd name="connsiteY471" fmla="*/ 718309 h 3372118"/>
              <a:gd name="connsiteX472" fmla="*/ 2087649 w 5434926"/>
              <a:gd name="connsiteY472" fmla="*/ 328104 h 3372118"/>
              <a:gd name="connsiteX473" fmla="*/ 2493380 w 5434926"/>
              <a:gd name="connsiteY473" fmla="*/ 328104 h 3372118"/>
              <a:gd name="connsiteX474" fmla="*/ 2077299 w 5434926"/>
              <a:gd name="connsiteY474" fmla="*/ 328104 h 3372118"/>
              <a:gd name="connsiteX475" fmla="*/ 2077299 w 5434926"/>
              <a:gd name="connsiteY475" fmla="*/ 718309 h 3372118"/>
              <a:gd name="connsiteX476" fmla="*/ 1671569 w 5434926"/>
              <a:gd name="connsiteY476" fmla="*/ 718309 h 3372118"/>
              <a:gd name="connsiteX477" fmla="*/ 1671569 w 5434926"/>
              <a:gd name="connsiteY477" fmla="*/ 328104 h 3372118"/>
              <a:gd name="connsiteX478" fmla="*/ 2077299 w 5434926"/>
              <a:gd name="connsiteY478" fmla="*/ 328104 h 3372118"/>
              <a:gd name="connsiteX479" fmla="*/ 1661219 w 5434926"/>
              <a:gd name="connsiteY479" fmla="*/ 328104 h 3372118"/>
              <a:gd name="connsiteX480" fmla="*/ 1661219 w 5434926"/>
              <a:gd name="connsiteY480" fmla="*/ 718309 h 3372118"/>
              <a:gd name="connsiteX481" fmla="*/ 1255488 w 5434926"/>
              <a:gd name="connsiteY481" fmla="*/ 718309 h 3372118"/>
              <a:gd name="connsiteX482" fmla="*/ 1255488 w 5434926"/>
              <a:gd name="connsiteY482" fmla="*/ 328104 h 3372118"/>
              <a:gd name="connsiteX483" fmla="*/ 1661219 w 5434926"/>
              <a:gd name="connsiteY483" fmla="*/ 328104 h 3372118"/>
              <a:gd name="connsiteX484" fmla="*/ 1246173 w 5434926"/>
              <a:gd name="connsiteY484" fmla="*/ 328104 h 3372118"/>
              <a:gd name="connsiteX485" fmla="*/ 1246173 w 5434926"/>
              <a:gd name="connsiteY485" fmla="*/ 718309 h 3372118"/>
              <a:gd name="connsiteX486" fmla="*/ 839407 w 5434926"/>
              <a:gd name="connsiteY486" fmla="*/ 718309 h 3372118"/>
              <a:gd name="connsiteX487" fmla="*/ 839407 w 5434926"/>
              <a:gd name="connsiteY487" fmla="*/ 328104 h 3372118"/>
              <a:gd name="connsiteX488" fmla="*/ 1246173 w 5434926"/>
              <a:gd name="connsiteY488" fmla="*/ 328104 h 3372118"/>
              <a:gd name="connsiteX489" fmla="*/ 830092 w 5434926"/>
              <a:gd name="connsiteY489" fmla="*/ 328104 h 3372118"/>
              <a:gd name="connsiteX490" fmla="*/ 830092 w 5434926"/>
              <a:gd name="connsiteY490" fmla="*/ 718309 h 3372118"/>
              <a:gd name="connsiteX491" fmla="*/ 424361 w 5434926"/>
              <a:gd name="connsiteY491" fmla="*/ 718309 h 3372118"/>
              <a:gd name="connsiteX492" fmla="*/ 424361 w 5434926"/>
              <a:gd name="connsiteY492" fmla="*/ 328104 h 3372118"/>
              <a:gd name="connsiteX493" fmla="*/ 830092 w 5434926"/>
              <a:gd name="connsiteY493" fmla="*/ 328104 h 3372118"/>
              <a:gd name="connsiteX494" fmla="*/ 414011 w 5434926"/>
              <a:gd name="connsiteY494" fmla="*/ 328104 h 3372118"/>
              <a:gd name="connsiteX495" fmla="*/ 414011 w 5434926"/>
              <a:gd name="connsiteY495" fmla="*/ 718309 h 3372118"/>
              <a:gd name="connsiteX496" fmla="*/ 8280 w 5434926"/>
              <a:gd name="connsiteY496" fmla="*/ 718309 h 3372118"/>
              <a:gd name="connsiteX497" fmla="*/ 8280 w 5434926"/>
              <a:gd name="connsiteY497" fmla="*/ 328104 h 3372118"/>
              <a:gd name="connsiteX498" fmla="*/ 414011 w 5434926"/>
              <a:gd name="connsiteY498" fmla="*/ 328104 h 3372118"/>
              <a:gd name="connsiteX499" fmla="*/ 8280 w 5434926"/>
              <a:gd name="connsiteY499" fmla="*/ 3117502 h 3372118"/>
              <a:gd name="connsiteX500" fmla="*/ 8280 w 5434926"/>
              <a:gd name="connsiteY500" fmla="*/ 2727296 h 3372118"/>
              <a:gd name="connsiteX501" fmla="*/ 414011 w 5434926"/>
              <a:gd name="connsiteY501" fmla="*/ 2727296 h 3372118"/>
              <a:gd name="connsiteX502" fmla="*/ 414011 w 5434926"/>
              <a:gd name="connsiteY502" fmla="*/ 3117502 h 3372118"/>
              <a:gd name="connsiteX503" fmla="*/ 8280 w 5434926"/>
              <a:gd name="connsiteY503" fmla="*/ 3117502 h 3372118"/>
              <a:gd name="connsiteX504" fmla="*/ 424361 w 5434926"/>
              <a:gd name="connsiteY504" fmla="*/ 3117502 h 3372118"/>
              <a:gd name="connsiteX505" fmla="*/ 424361 w 5434926"/>
              <a:gd name="connsiteY505" fmla="*/ 2727296 h 3372118"/>
              <a:gd name="connsiteX506" fmla="*/ 830092 w 5434926"/>
              <a:gd name="connsiteY506" fmla="*/ 2727296 h 3372118"/>
              <a:gd name="connsiteX507" fmla="*/ 830092 w 5434926"/>
              <a:gd name="connsiteY507" fmla="*/ 3117502 h 3372118"/>
              <a:gd name="connsiteX508" fmla="*/ 424361 w 5434926"/>
              <a:gd name="connsiteY508" fmla="*/ 3117502 h 3372118"/>
              <a:gd name="connsiteX509" fmla="*/ 839407 w 5434926"/>
              <a:gd name="connsiteY509" fmla="*/ 3117502 h 3372118"/>
              <a:gd name="connsiteX510" fmla="*/ 839407 w 5434926"/>
              <a:gd name="connsiteY510" fmla="*/ 2727296 h 3372118"/>
              <a:gd name="connsiteX511" fmla="*/ 1245138 w 5434926"/>
              <a:gd name="connsiteY511" fmla="*/ 2727296 h 3372118"/>
              <a:gd name="connsiteX512" fmla="*/ 1245138 w 5434926"/>
              <a:gd name="connsiteY512" fmla="*/ 3117502 h 3372118"/>
              <a:gd name="connsiteX513" fmla="*/ 839407 w 5434926"/>
              <a:gd name="connsiteY513" fmla="*/ 3117502 h 3372118"/>
              <a:gd name="connsiteX514" fmla="*/ 1255488 w 5434926"/>
              <a:gd name="connsiteY514" fmla="*/ 3117502 h 3372118"/>
              <a:gd name="connsiteX515" fmla="*/ 1255488 w 5434926"/>
              <a:gd name="connsiteY515" fmla="*/ 2727296 h 3372118"/>
              <a:gd name="connsiteX516" fmla="*/ 1661219 w 5434926"/>
              <a:gd name="connsiteY516" fmla="*/ 2727296 h 3372118"/>
              <a:gd name="connsiteX517" fmla="*/ 1661219 w 5434926"/>
              <a:gd name="connsiteY517" fmla="*/ 3117502 h 3372118"/>
              <a:gd name="connsiteX518" fmla="*/ 1255488 w 5434926"/>
              <a:gd name="connsiteY518" fmla="*/ 3117502 h 3372118"/>
              <a:gd name="connsiteX519" fmla="*/ 1671569 w 5434926"/>
              <a:gd name="connsiteY519" fmla="*/ 3117502 h 3372118"/>
              <a:gd name="connsiteX520" fmla="*/ 1671569 w 5434926"/>
              <a:gd name="connsiteY520" fmla="*/ 2727296 h 3372118"/>
              <a:gd name="connsiteX521" fmla="*/ 2077299 w 5434926"/>
              <a:gd name="connsiteY521" fmla="*/ 2727296 h 3372118"/>
              <a:gd name="connsiteX522" fmla="*/ 2077299 w 5434926"/>
              <a:gd name="connsiteY522" fmla="*/ 3117502 h 3372118"/>
              <a:gd name="connsiteX523" fmla="*/ 1671569 w 5434926"/>
              <a:gd name="connsiteY523" fmla="*/ 3117502 h 3372118"/>
              <a:gd name="connsiteX524" fmla="*/ 2086615 w 5434926"/>
              <a:gd name="connsiteY524" fmla="*/ 3117502 h 3372118"/>
              <a:gd name="connsiteX525" fmla="*/ 2086615 w 5434926"/>
              <a:gd name="connsiteY525" fmla="*/ 2727296 h 3372118"/>
              <a:gd name="connsiteX526" fmla="*/ 2492345 w 5434926"/>
              <a:gd name="connsiteY526" fmla="*/ 2727296 h 3372118"/>
              <a:gd name="connsiteX527" fmla="*/ 2492345 w 5434926"/>
              <a:gd name="connsiteY527" fmla="*/ 3117502 h 3372118"/>
              <a:gd name="connsiteX528" fmla="*/ 2086615 w 5434926"/>
              <a:gd name="connsiteY528" fmla="*/ 3117502 h 3372118"/>
              <a:gd name="connsiteX529" fmla="*/ 2502696 w 5434926"/>
              <a:gd name="connsiteY529" fmla="*/ 3117502 h 3372118"/>
              <a:gd name="connsiteX530" fmla="*/ 2502696 w 5434926"/>
              <a:gd name="connsiteY530" fmla="*/ 2727296 h 3372118"/>
              <a:gd name="connsiteX531" fmla="*/ 2932232 w 5434926"/>
              <a:gd name="connsiteY531" fmla="*/ 2727296 h 3372118"/>
              <a:gd name="connsiteX532" fmla="*/ 2932232 w 5434926"/>
              <a:gd name="connsiteY532" fmla="*/ 3117502 h 3372118"/>
              <a:gd name="connsiteX533" fmla="*/ 2502696 w 5434926"/>
              <a:gd name="connsiteY533" fmla="*/ 3117502 h 3372118"/>
              <a:gd name="connsiteX534" fmla="*/ 2941547 w 5434926"/>
              <a:gd name="connsiteY534" fmla="*/ 3117502 h 3372118"/>
              <a:gd name="connsiteX535" fmla="*/ 2941547 w 5434926"/>
              <a:gd name="connsiteY535" fmla="*/ 2727296 h 3372118"/>
              <a:gd name="connsiteX536" fmla="*/ 3347277 w 5434926"/>
              <a:gd name="connsiteY536" fmla="*/ 2727296 h 3372118"/>
              <a:gd name="connsiteX537" fmla="*/ 3347277 w 5434926"/>
              <a:gd name="connsiteY537" fmla="*/ 3117502 h 3372118"/>
              <a:gd name="connsiteX538" fmla="*/ 2941547 w 5434926"/>
              <a:gd name="connsiteY538" fmla="*/ 3117502 h 3372118"/>
              <a:gd name="connsiteX539" fmla="*/ 3357628 w 5434926"/>
              <a:gd name="connsiteY539" fmla="*/ 3117502 h 3372118"/>
              <a:gd name="connsiteX540" fmla="*/ 3357628 w 5434926"/>
              <a:gd name="connsiteY540" fmla="*/ 2727296 h 3372118"/>
              <a:gd name="connsiteX541" fmla="*/ 3763358 w 5434926"/>
              <a:gd name="connsiteY541" fmla="*/ 2727296 h 3372118"/>
              <a:gd name="connsiteX542" fmla="*/ 3763358 w 5434926"/>
              <a:gd name="connsiteY542" fmla="*/ 3117502 h 3372118"/>
              <a:gd name="connsiteX543" fmla="*/ 3357628 w 5434926"/>
              <a:gd name="connsiteY543" fmla="*/ 3117502 h 3372118"/>
              <a:gd name="connsiteX544" fmla="*/ 3773709 w 5434926"/>
              <a:gd name="connsiteY544" fmla="*/ 3117502 h 3372118"/>
              <a:gd name="connsiteX545" fmla="*/ 3773709 w 5434926"/>
              <a:gd name="connsiteY545" fmla="*/ 2727296 h 3372118"/>
              <a:gd name="connsiteX546" fmla="*/ 4179439 w 5434926"/>
              <a:gd name="connsiteY546" fmla="*/ 2727296 h 3372118"/>
              <a:gd name="connsiteX547" fmla="*/ 4179439 w 5434926"/>
              <a:gd name="connsiteY547" fmla="*/ 3117502 h 3372118"/>
              <a:gd name="connsiteX548" fmla="*/ 3773709 w 5434926"/>
              <a:gd name="connsiteY548" fmla="*/ 3117502 h 3372118"/>
              <a:gd name="connsiteX549" fmla="*/ 4188754 w 5434926"/>
              <a:gd name="connsiteY549" fmla="*/ 3117502 h 3372118"/>
              <a:gd name="connsiteX550" fmla="*/ 4188754 w 5434926"/>
              <a:gd name="connsiteY550" fmla="*/ 2727296 h 3372118"/>
              <a:gd name="connsiteX551" fmla="*/ 4594485 w 5434926"/>
              <a:gd name="connsiteY551" fmla="*/ 2727296 h 3372118"/>
              <a:gd name="connsiteX552" fmla="*/ 4594485 w 5434926"/>
              <a:gd name="connsiteY552" fmla="*/ 3117502 h 3372118"/>
              <a:gd name="connsiteX553" fmla="*/ 4188754 w 5434926"/>
              <a:gd name="connsiteY553" fmla="*/ 3117502 h 3372118"/>
              <a:gd name="connsiteX554" fmla="*/ 4604835 w 5434926"/>
              <a:gd name="connsiteY554" fmla="*/ 3117502 h 3372118"/>
              <a:gd name="connsiteX555" fmla="*/ 4604835 w 5434926"/>
              <a:gd name="connsiteY555" fmla="*/ 2727296 h 3372118"/>
              <a:gd name="connsiteX556" fmla="*/ 5010566 w 5434926"/>
              <a:gd name="connsiteY556" fmla="*/ 2727296 h 3372118"/>
              <a:gd name="connsiteX557" fmla="*/ 5010566 w 5434926"/>
              <a:gd name="connsiteY557" fmla="*/ 3117502 h 3372118"/>
              <a:gd name="connsiteX558" fmla="*/ 4604835 w 5434926"/>
              <a:gd name="connsiteY558" fmla="*/ 3117502 h 3372118"/>
              <a:gd name="connsiteX559" fmla="*/ 5019881 w 5434926"/>
              <a:gd name="connsiteY559" fmla="*/ 3117502 h 3372118"/>
              <a:gd name="connsiteX560" fmla="*/ 5019881 w 5434926"/>
              <a:gd name="connsiteY560" fmla="*/ 2727296 h 3372118"/>
              <a:gd name="connsiteX561" fmla="*/ 5425612 w 5434926"/>
              <a:gd name="connsiteY561" fmla="*/ 2727296 h 3372118"/>
              <a:gd name="connsiteX562" fmla="*/ 5425612 w 5434926"/>
              <a:gd name="connsiteY562" fmla="*/ 3117502 h 3372118"/>
              <a:gd name="connsiteX563" fmla="*/ 5019881 w 5434926"/>
              <a:gd name="connsiteY563" fmla="*/ 3117502 h 337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</a:cxnLst>
            <a:rect l="l" t="t" r="r" b="b"/>
            <a:pathLst>
              <a:path w="5434926" h="3372118">
                <a:moveTo>
                  <a:pt x="5426647" y="0"/>
                </a:moveTo>
                <a:lnTo>
                  <a:pt x="5426647" y="317753"/>
                </a:lnTo>
                <a:lnTo>
                  <a:pt x="5020916" y="317753"/>
                </a:lnTo>
                <a:lnTo>
                  <a:pt x="5020916" y="0"/>
                </a:lnTo>
                <a:lnTo>
                  <a:pt x="5010566" y="0"/>
                </a:lnTo>
                <a:lnTo>
                  <a:pt x="5010566" y="317753"/>
                </a:lnTo>
                <a:lnTo>
                  <a:pt x="4604835" y="317753"/>
                </a:lnTo>
                <a:lnTo>
                  <a:pt x="4604835" y="0"/>
                </a:lnTo>
                <a:lnTo>
                  <a:pt x="4595520" y="0"/>
                </a:lnTo>
                <a:lnTo>
                  <a:pt x="4595520" y="317753"/>
                </a:lnTo>
                <a:lnTo>
                  <a:pt x="4189790" y="317753"/>
                </a:lnTo>
                <a:lnTo>
                  <a:pt x="4189790" y="0"/>
                </a:lnTo>
                <a:lnTo>
                  <a:pt x="4180474" y="0"/>
                </a:lnTo>
                <a:lnTo>
                  <a:pt x="4180474" y="317753"/>
                </a:lnTo>
                <a:lnTo>
                  <a:pt x="3774743" y="317753"/>
                </a:lnTo>
                <a:lnTo>
                  <a:pt x="3774743" y="0"/>
                </a:lnTo>
                <a:lnTo>
                  <a:pt x="3765429" y="0"/>
                </a:lnTo>
                <a:lnTo>
                  <a:pt x="3765429" y="317753"/>
                </a:lnTo>
                <a:lnTo>
                  <a:pt x="3359698" y="317753"/>
                </a:lnTo>
                <a:lnTo>
                  <a:pt x="3359698" y="0"/>
                </a:lnTo>
                <a:lnTo>
                  <a:pt x="3350382" y="0"/>
                </a:lnTo>
                <a:lnTo>
                  <a:pt x="3350382" y="317753"/>
                </a:lnTo>
                <a:lnTo>
                  <a:pt x="2944652" y="317753"/>
                </a:lnTo>
                <a:lnTo>
                  <a:pt x="2944652" y="0"/>
                </a:lnTo>
                <a:lnTo>
                  <a:pt x="2935337" y="0"/>
                </a:lnTo>
                <a:lnTo>
                  <a:pt x="2935337" y="317753"/>
                </a:lnTo>
                <a:lnTo>
                  <a:pt x="2505801" y="317753"/>
                </a:lnTo>
                <a:lnTo>
                  <a:pt x="2505801" y="0"/>
                </a:lnTo>
                <a:lnTo>
                  <a:pt x="2496485" y="0"/>
                </a:lnTo>
                <a:lnTo>
                  <a:pt x="2496485" y="317753"/>
                </a:lnTo>
                <a:lnTo>
                  <a:pt x="2090755" y="317753"/>
                </a:lnTo>
                <a:lnTo>
                  <a:pt x="2090755" y="0"/>
                </a:lnTo>
                <a:lnTo>
                  <a:pt x="2081439" y="0"/>
                </a:lnTo>
                <a:lnTo>
                  <a:pt x="2081439" y="317753"/>
                </a:lnTo>
                <a:lnTo>
                  <a:pt x="1675709" y="317753"/>
                </a:lnTo>
                <a:lnTo>
                  <a:pt x="1675709" y="0"/>
                </a:lnTo>
                <a:lnTo>
                  <a:pt x="1666394" y="0"/>
                </a:lnTo>
                <a:lnTo>
                  <a:pt x="1666394" y="317753"/>
                </a:lnTo>
                <a:lnTo>
                  <a:pt x="1260663" y="317753"/>
                </a:lnTo>
                <a:lnTo>
                  <a:pt x="1260663" y="0"/>
                </a:lnTo>
                <a:lnTo>
                  <a:pt x="1251348" y="0"/>
                </a:lnTo>
                <a:lnTo>
                  <a:pt x="1251348" y="317753"/>
                </a:lnTo>
                <a:lnTo>
                  <a:pt x="839407" y="317753"/>
                </a:lnTo>
                <a:lnTo>
                  <a:pt x="839407" y="0"/>
                </a:lnTo>
                <a:lnTo>
                  <a:pt x="830092" y="0"/>
                </a:lnTo>
                <a:lnTo>
                  <a:pt x="830092" y="317753"/>
                </a:lnTo>
                <a:lnTo>
                  <a:pt x="424361" y="317753"/>
                </a:lnTo>
                <a:lnTo>
                  <a:pt x="424361" y="0"/>
                </a:lnTo>
                <a:lnTo>
                  <a:pt x="415046" y="0"/>
                </a:lnTo>
                <a:lnTo>
                  <a:pt x="415046" y="317753"/>
                </a:lnTo>
                <a:lnTo>
                  <a:pt x="9315" y="317753"/>
                </a:lnTo>
                <a:lnTo>
                  <a:pt x="9315" y="0"/>
                </a:lnTo>
                <a:lnTo>
                  <a:pt x="0" y="0"/>
                </a:lnTo>
                <a:lnTo>
                  <a:pt x="0" y="3372118"/>
                </a:lnTo>
                <a:lnTo>
                  <a:pt x="9315" y="3372118"/>
                </a:lnTo>
                <a:lnTo>
                  <a:pt x="9315" y="3126817"/>
                </a:lnTo>
                <a:lnTo>
                  <a:pt x="415046" y="3126817"/>
                </a:lnTo>
                <a:lnTo>
                  <a:pt x="415046" y="3372118"/>
                </a:lnTo>
                <a:lnTo>
                  <a:pt x="424361" y="3372118"/>
                </a:lnTo>
                <a:lnTo>
                  <a:pt x="424361" y="3126817"/>
                </a:lnTo>
                <a:lnTo>
                  <a:pt x="830092" y="3126817"/>
                </a:lnTo>
                <a:lnTo>
                  <a:pt x="830092" y="3372118"/>
                </a:lnTo>
                <a:lnTo>
                  <a:pt x="839407" y="3372118"/>
                </a:lnTo>
                <a:lnTo>
                  <a:pt x="839407" y="3126817"/>
                </a:lnTo>
                <a:lnTo>
                  <a:pt x="1245138" y="3126817"/>
                </a:lnTo>
                <a:lnTo>
                  <a:pt x="1245138" y="3372118"/>
                </a:lnTo>
                <a:lnTo>
                  <a:pt x="1254453" y="3372118"/>
                </a:lnTo>
                <a:lnTo>
                  <a:pt x="1254453" y="3126817"/>
                </a:lnTo>
                <a:lnTo>
                  <a:pt x="1660183" y="3126817"/>
                </a:lnTo>
                <a:lnTo>
                  <a:pt x="1660183" y="3372118"/>
                </a:lnTo>
                <a:lnTo>
                  <a:pt x="1669499" y="3372118"/>
                </a:lnTo>
                <a:lnTo>
                  <a:pt x="1669499" y="3126817"/>
                </a:lnTo>
                <a:lnTo>
                  <a:pt x="2075230" y="3126817"/>
                </a:lnTo>
                <a:lnTo>
                  <a:pt x="2075230" y="3372118"/>
                </a:lnTo>
                <a:lnTo>
                  <a:pt x="2084544" y="3372118"/>
                </a:lnTo>
                <a:lnTo>
                  <a:pt x="2084544" y="3126817"/>
                </a:lnTo>
                <a:lnTo>
                  <a:pt x="2490275" y="3126817"/>
                </a:lnTo>
                <a:lnTo>
                  <a:pt x="2490275" y="3372118"/>
                </a:lnTo>
                <a:lnTo>
                  <a:pt x="2499591" y="3372118"/>
                </a:lnTo>
                <a:lnTo>
                  <a:pt x="2499591" y="3126817"/>
                </a:lnTo>
                <a:lnTo>
                  <a:pt x="2929127" y="3126817"/>
                </a:lnTo>
                <a:lnTo>
                  <a:pt x="2929127" y="3372118"/>
                </a:lnTo>
                <a:lnTo>
                  <a:pt x="2938442" y="3372118"/>
                </a:lnTo>
                <a:lnTo>
                  <a:pt x="2938442" y="3126817"/>
                </a:lnTo>
                <a:lnTo>
                  <a:pt x="3344172" y="3126817"/>
                </a:lnTo>
                <a:lnTo>
                  <a:pt x="3344172" y="3372118"/>
                </a:lnTo>
                <a:lnTo>
                  <a:pt x="3353488" y="3372118"/>
                </a:lnTo>
                <a:lnTo>
                  <a:pt x="3353488" y="3126817"/>
                </a:lnTo>
                <a:lnTo>
                  <a:pt x="3759218" y="3126817"/>
                </a:lnTo>
                <a:lnTo>
                  <a:pt x="3759218" y="3372118"/>
                </a:lnTo>
                <a:lnTo>
                  <a:pt x="3768533" y="3372118"/>
                </a:lnTo>
                <a:lnTo>
                  <a:pt x="3768533" y="3126817"/>
                </a:lnTo>
                <a:lnTo>
                  <a:pt x="4174264" y="3126817"/>
                </a:lnTo>
                <a:lnTo>
                  <a:pt x="4174264" y="3372118"/>
                </a:lnTo>
                <a:lnTo>
                  <a:pt x="4183579" y="3372118"/>
                </a:lnTo>
                <a:lnTo>
                  <a:pt x="4183579" y="3126817"/>
                </a:lnTo>
                <a:lnTo>
                  <a:pt x="4589310" y="3126817"/>
                </a:lnTo>
                <a:lnTo>
                  <a:pt x="4589310" y="3372118"/>
                </a:lnTo>
                <a:lnTo>
                  <a:pt x="4598625" y="3372118"/>
                </a:lnTo>
                <a:lnTo>
                  <a:pt x="4598625" y="3126817"/>
                </a:lnTo>
                <a:lnTo>
                  <a:pt x="5010566" y="3126817"/>
                </a:lnTo>
                <a:lnTo>
                  <a:pt x="5010566" y="3372118"/>
                </a:lnTo>
                <a:lnTo>
                  <a:pt x="5019881" y="3372118"/>
                </a:lnTo>
                <a:lnTo>
                  <a:pt x="5019881" y="3126817"/>
                </a:lnTo>
                <a:lnTo>
                  <a:pt x="5425612" y="3126817"/>
                </a:lnTo>
                <a:lnTo>
                  <a:pt x="5425612" y="3372118"/>
                </a:lnTo>
                <a:lnTo>
                  <a:pt x="5434927" y="3372118"/>
                </a:lnTo>
                <a:lnTo>
                  <a:pt x="5434927" y="0"/>
                </a:lnTo>
                <a:lnTo>
                  <a:pt x="5426647" y="0"/>
                </a:lnTo>
                <a:close/>
                <a:moveTo>
                  <a:pt x="5426647" y="328104"/>
                </a:moveTo>
                <a:lnTo>
                  <a:pt x="5426647" y="718309"/>
                </a:lnTo>
                <a:lnTo>
                  <a:pt x="5020916" y="718309"/>
                </a:lnTo>
                <a:lnTo>
                  <a:pt x="5020916" y="328104"/>
                </a:lnTo>
                <a:lnTo>
                  <a:pt x="5426647" y="328104"/>
                </a:lnTo>
                <a:close/>
                <a:moveTo>
                  <a:pt x="1255488" y="1527700"/>
                </a:moveTo>
                <a:lnTo>
                  <a:pt x="1661219" y="1527700"/>
                </a:lnTo>
                <a:lnTo>
                  <a:pt x="1661219" y="1917905"/>
                </a:lnTo>
                <a:lnTo>
                  <a:pt x="1255488" y="1917905"/>
                </a:lnTo>
                <a:lnTo>
                  <a:pt x="1255488" y="1527700"/>
                </a:lnTo>
                <a:close/>
                <a:moveTo>
                  <a:pt x="1246173" y="1917905"/>
                </a:moveTo>
                <a:lnTo>
                  <a:pt x="839407" y="1917905"/>
                </a:lnTo>
                <a:lnTo>
                  <a:pt x="839407" y="1527700"/>
                </a:lnTo>
                <a:lnTo>
                  <a:pt x="1245138" y="1527700"/>
                </a:lnTo>
                <a:lnTo>
                  <a:pt x="1245138" y="1917905"/>
                </a:lnTo>
                <a:close/>
                <a:moveTo>
                  <a:pt x="1671569" y="1527700"/>
                </a:moveTo>
                <a:lnTo>
                  <a:pt x="2077299" y="1527700"/>
                </a:lnTo>
                <a:lnTo>
                  <a:pt x="2077299" y="1917905"/>
                </a:lnTo>
                <a:lnTo>
                  <a:pt x="1671569" y="1917905"/>
                </a:lnTo>
                <a:lnTo>
                  <a:pt x="1671569" y="1527700"/>
                </a:lnTo>
                <a:close/>
                <a:moveTo>
                  <a:pt x="2086615" y="1527700"/>
                </a:moveTo>
                <a:lnTo>
                  <a:pt x="2492345" y="1527700"/>
                </a:lnTo>
                <a:lnTo>
                  <a:pt x="2492345" y="1917905"/>
                </a:lnTo>
                <a:lnTo>
                  <a:pt x="2086615" y="1917905"/>
                </a:lnTo>
                <a:lnTo>
                  <a:pt x="2086615" y="1527700"/>
                </a:lnTo>
                <a:close/>
                <a:moveTo>
                  <a:pt x="2502696" y="1527700"/>
                </a:moveTo>
                <a:lnTo>
                  <a:pt x="2932232" y="1527700"/>
                </a:lnTo>
                <a:lnTo>
                  <a:pt x="2932232" y="1917905"/>
                </a:lnTo>
                <a:lnTo>
                  <a:pt x="2502696" y="1917905"/>
                </a:lnTo>
                <a:lnTo>
                  <a:pt x="2502696" y="1527700"/>
                </a:lnTo>
                <a:close/>
                <a:moveTo>
                  <a:pt x="2941547" y="1527700"/>
                </a:moveTo>
                <a:lnTo>
                  <a:pt x="3347277" y="1527700"/>
                </a:lnTo>
                <a:lnTo>
                  <a:pt x="3347277" y="1917905"/>
                </a:lnTo>
                <a:lnTo>
                  <a:pt x="2941547" y="1917905"/>
                </a:lnTo>
                <a:lnTo>
                  <a:pt x="2941547" y="1527700"/>
                </a:lnTo>
                <a:close/>
                <a:moveTo>
                  <a:pt x="3357628" y="1527700"/>
                </a:moveTo>
                <a:lnTo>
                  <a:pt x="3763358" y="1527700"/>
                </a:lnTo>
                <a:lnTo>
                  <a:pt x="3763358" y="1917905"/>
                </a:lnTo>
                <a:lnTo>
                  <a:pt x="3357628" y="1917905"/>
                </a:lnTo>
                <a:lnTo>
                  <a:pt x="3357628" y="1527700"/>
                </a:lnTo>
                <a:close/>
                <a:moveTo>
                  <a:pt x="3773709" y="1527700"/>
                </a:moveTo>
                <a:lnTo>
                  <a:pt x="4179439" y="1527700"/>
                </a:lnTo>
                <a:lnTo>
                  <a:pt x="4179439" y="1917905"/>
                </a:lnTo>
                <a:lnTo>
                  <a:pt x="3773709" y="1917905"/>
                </a:lnTo>
                <a:lnTo>
                  <a:pt x="3773709" y="1527700"/>
                </a:lnTo>
                <a:close/>
                <a:moveTo>
                  <a:pt x="4188754" y="1527700"/>
                </a:moveTo>
                <a:lnTo>
                  <a:pt x="4594485" y="1527700"/>
                </a:lnTo>
                <a:lnTo>
                  <a:pt x="4594485" y="1917905"/>
                </a:lnTo>
                <a:lnTo>
                  <a:pt x="4188754" y="1917905"/>
                </a:lnTo>
                <a:lnTo>
                  <a:pt x="4188754" y="1527700"/>
                </a:lnTo>
                <a:close/>
                <a:moveTo>
                  <a:pt x="4188754" y="1518385"/>
                </a:moveTo>
                <a:lnTo>
                  <a:pt x="4188754" y="1128180"/>
                </a:lnTo>
                <a:lnTo>
                  <a:pt x="4594485" y="1128180"/>
                </a:lnTo>
                <a:lnTo>
                  <a:pt x="4594485" y="1518385"/>
                </a:lnTo>
                <a:lnTo>
                  <a:pt x="4188754" y="1518385"/>
                </a:lnTo>
                <a:close/>
                <a:moveTo>
                  <a:pt x="4179439" y="1518385"/>
                </a:moveTo>
                <a:lnTo>
                  <a:pt x="3773709" y="1518385"/>
                </a:lnTo>
                <a:lnTo>
                  <a:pt x="3773709" y="1128180"/>
                </a:lnTo>
                <a:lnTo>
                  <a:pt x="4179439" y="1128180"/>
                </a:lnTo>
                <a:lnTo>
                  <a:pt x="4179439" y="1518385"/>
                </a:lnTo>
                <a:close/>
                <a:moveTo>
                  <a:pt x="3763358" y="1518385"/>
                </a:moveTo>
                <a:lnTo>
                  <a:pt x="3357628" y="1518385"/>
                </a:lnTo>
                <a:lnTo>
                  <a:pt x="3357628" y="1128180"/>
                </a:lnTo>
                <a:lnTo>
                  <a:pt x="3763358" y="1128180"/>
                </a:lnTo>
                <a:lnTo>
                  <a:pt x="3763358" y="1518385"/>
                </a:lnTo>
                <a:close/>
                <a:moveTo>
                  <a:pt x="3348313" y="1518385"/>
                </a:moveTo>
                <a:lnTo>
                  <a:pt x="2942582" y="1518385"/>
                </a:lnTo>
                <a:lnTo>
                  <a:pt x="2942582" y="1128180"/>
                </a:lnTo>
                <a:lnTo>
                  <a:pt x="3348313" y="1128180"/>
                </a:lnTo>
                <a:lnTo>
                  <a:pt x="3348313" y="1518385"/>
                </a:lnTo>
                <a:close/>
                <a:moveTo>
                  <a:pt x="2932232" y="1518385"/>
                </a:moveTo>
                <a:lnTo>
                  <a:pt x="2502696" y="1518385"/>
                </a:lnTo>
                <a:lnTo>
                  <a:pt x="2502696" y="1128180"/>
                </a:lnTo>
                <a:lnTo>
                  <a:pt x="2932232" y="1128180"/>
                </a:lnTo>
                <a:lnTo>
                  <a:pt x="2932232" y="1518385"/>
                </a:lnTo>
                <a:close/>
                <a:moveTo>
                  <a:pt x="2493380" y="1518385"/>
                </a:moveTo>
                <a:lnTo>
                  <a:pt x="2087649" y="1518385"/>
                </a:lnTo>
                <a:lnTo>
                  <a:pt x="2087649" y="1128180"/>
                </a:lnTo>
                <a:lnTo>
                  <a:pt x="2493380" y="1128180"/>
                </a:lnTo>
                <a:lnTo>
                  <a:pt x="2493380" y="1518385"/>
                </a:lnTo>
                <a:close/>
                <a:moveTo>
                  <a:pt x="2077299" y="1518385"/>
                </a:moveTo>
                <a:lnTo>
                  <a:pt x="1671569" y="1518385"/>
                </a:lnTo>
                <a:lnTo>
                  <a:pt x="1671569" y="1128180"/>
                </a:lnTo>
                <a:lnTo>
                  <a:pt x="2077299" y="1128180"/>
                </a:lnTo>
                <a:lnTo>
                  <a:pt x="2077299" y="1518385"/>
                </a:lnTo>
                <a:close/>
                <a:moveTo>
                  <a:pt x="1661219" y="1518385"/>
                </a:moveTo>
                <a:lnTo>
                  <a:pt x="1255488" y="1518385"/>
                </a:lnTo>
                <a:lnTo>
                  <a:pt x="1255488" y="1128180"/>
                </a:lnTo>
                <a:lnTo>
                  <a:pt x="1661219" y="1128180"/>
                </a:lnTo>
                <a:lnTo>
                  <a:pt x="1661219" y="1518385"/>
                </a:lnTo>
                <a:close/>
                <a:moveTo>
                  <a:pt x="1246173" y="1518385"/>
                </a:moveTo>
                <a:lnTo>
                  <a:pt x="839407" y="1518385"/>
                </a:lnTo>
                <a:lnTo>
                  <a:pt x="839407" y="1128180"/>
                </a:lnTo>
                <a:lnTo>
                  <a:pt x="1245138" y="1128180"/>
                </a:lnTo>
                <a:lnTo>
                  <a:pt x="1245138" y="1518385"/>
                </a:lnTo>
                <a:close/>
                <a:moveTo>
                  <a:pt x="830092" y="1518385"/>
                </a:moveTo>
                <a:lnTo>
                  <a:pt x="424361" y="1518385"/>
                </a:lnTo>
                <a:lnTo>
                  <a:pt x="424361" y="1128180"/>
                </a:lnTo>
                <a:lnTo>
                  <a:pt x="830092" y="1128180"/>
                </a:lnTo>
                <a:lnTo>
                  <a:pt x="830092" y="1518385"/>
                </a:lnTo>
                <a:close/>
                <a:moveTo>
                  <a:pt x="830092" y="1527700"/>
                </a:moveTo>
                <a:lnTo>
                  <a:pt x="830092" y="1917905"/>
                </a:lnTo>
                <a:lnTo>
                  <a:pt x="424361" y="1917905"/>
                </a:lnTo>
                <a:lnTo>
                  <a:pt x="424361" y="1527700"/>
                </a:lnTo>
                <a:lnTo>
                  <a:pt x="830092" y="1527700"/>
                </a:lnTo>
                <a:close/>
                <a:moveTo>
                  <a:pt x="830092" y="1927220"/>
                </a:moveTo>
                <a:lnTo>
                  <a:pt x="830092" y="2317426"/>
                </a:lnTo>
                <a:lnTo>
                  <a:pt x="424361" y="2317426"/>
                </a:lnTo>
                <a:lnTo>
                  <a:pt x="424361" y="1927220"/>
                </a:lnTo>
                <a:lnTo>
                  <a:pt x="830092" y="1927220"/>
                </a:lnTo>
                <a:close/>
                <a:moveTo>
                  <a:pt x="839407" y="1927220"/>
                </a:moveTo>
                <a:lnTo>
                  <a:pt x="1245138" y="1927220"/>
                </a:lnTo>
                <a:lnTo>
                  <a:pt x="1245138" y="2317426"/>
                </a:lnTo>
                <a:lnTo>
                  <a:pt x="839407" y="2317426"/>
                </a:lnTo>
                <a:lnTo>
                  <a:pt x="839407" y="1927220"/>
                </a:lnTo>
                <a:close/>
                <a:moveTo>
                  <a:pt x="1255488" y="1927220"/>
                </a:moveTo>
                <a:lnTo>
                  <a:pt x="1661219" y="1927220"/>
                </a:lnTo>
                <a:lnTo>
                  <a:pt x="1661219" y="2317426"/>
                </a:lnTo>
                <a:lnTo>
                  <a:pt x="1255488" y="2317426"/>
                </a:lnTo>
                <a:lnTo>
                  <a:pt x="1255488" y="1927220"/>
                </a:lnTo>
                <a:close/>
                <a:moveTo>
                  <a:pt x="1671569" y="1927220"/>
                </a:moveTo>
                <a:lnTo>
                  <a:pt x="2077299" y="1927220"/>
                </a:lnTo>
                <a:lnTo>
                  <a:pt x="2077299" y="2317426"/>
                </a:lnTo>
                <a:lnTo>
                  <a:pt x="1671569" y="2317426"/>
                </a:lnTo>
                <a:lnTo>
                  <a:pt x="1671569" y="1927220"/>
                </a:lnTo>
                <a:close/>
                <a:moveTo>
                  <a:pt x="2086615" y="1927220"/>
                </a:moveTo>
                <a:lnTo>
                  <a:pt x="2492345" y="1927220"/>
                </a:lnTo>
                <a:lnTo>
                  <a:pt x="2492345" y="2317426"/>
                </a:lnTo>
                <a:lnTo>
                  <a:pt x="2086615" y="2317426"/>
                </a:lnTo>
                <a:lnTo>
                  <a:pt x="2086615" y="1927220"/>
                </a:lnTo>
                <a:close/>
                <a:moveTo>
                  <a:pt x="2502696" y="1927220"/>
                </a:moveTo>
                <a:lnTo>
                  <a:pt x="2932232" y="1927220"/>
                </a:lnTo>
                <a:lnTo>
                  <a:pt x="2932232" y="2317426"/>
                </a:lnTo>
                <a:lnTo>
                  <a:pt x="2502696" y="2317426"/>
                </a:lnTo>
                <a:lnTo>
                  <a:pt x="2502696" y="1927220"/>
                </a:lnTo>
                <a:close/>
                <a:moveTo>
                  <a:pt x="2941547" y="1927220"/>
                </a:moveTo>
                <a:lnTo>
                  <a:pt x="3347277" y="1927220"/>
                </a:lnTo>
                <a:lnTo>
                  <a:pt x="3347277" y="2317426"/>
                </a:lnTo>
                <a:lnTo>
                  <a:pt x="2941547" y="2317426"/>
                </a:lnTo>
                <a:lnTo>
                  <a:pt x="2941547" y="1927220"/>
                </a:lnTo>
                <a:close/>
                <a:moveTo>
                  <a:pt x="3357628" y="1927220"/>
                </a:moveTo>
                <a:lnTo>
                  <a:pt x="3763358" y="1927220"/>
                </a:lnTo>
                <a:lnTo>
                  <a:pt x="3763358" y="2317426"/>
                </a:lnTo>
                <a:lnTo>
                  <a:pt x="3357628" y="2317426"/>
                </a:lnTo>
                <a:lnTo>
                  <a:pt x="3357628" y="1927220"/>
                </a:lnTo>
                <a:close/>
                <a:moveTo>
                  <a:pt x="3773709" y="1927220"/>
                </a:moveTo>
                <a:lnTo>
                  <a:pt x="4179439" y="1927220"/>
                </a:lnTo>
                <a:lnTo>
                  <a:pt x="4179439" y="2317426"/>
                </a:lnTo>
                <a:lnTo>
                  <a:pt x="3773709" y="2317426"/>
                </a:lnTo>
                <a:lnTo>
                  <a:pt x="3773709" y="1927220"/>
                </a:lnTo>
                <a:close/>
                <a:moveTo>
                  <a:pt x="4188754" y="1927220"/>
                </a:moveTo>
                <a:lnTo>
                  <a:pt x="4594485" y="1927220"/>
                </a:lnTo>
                <a:lnTo>
                  <a:pt x="4594485" y="2317426"/>
                </a:lnTo>
                <a:lnTo>
                  <a:pt x="4188754" y="2317426"/>
                </a:lnTo>
                <a:lnTo>
                  <a:pt x="4188754" y="1927220"/>
                </a:lnTo>
                <a:close/>
                <a:moveTo>
                  <a:pt x="4604835" y="1927220"/>
                </a:moveTo>
                <a:lnTo>
                  <a:pt x="5010566" y="1927220"/>
                </a:lnTo>
                <a:lnTo>
                  <a:pt x="5010566" y="2317426"/>
                </a:lnTo>
                <a:lnTo>
                  <a:pt x="4604835" y="2317426"/>
                </a:lnTo>
                <a:lnTo>
                  <a:pt x="4604835" y="1927220"/>
                </a:lnTo>
                <a:close/>
                <a:moveTo>
                  <a:pt x="4604835" y="1917905"/>
                </a:moveTo>
                <a:lnTo>
                  <a:pt x="4604835" y="1527700"/>
                </a:lnTo>
                <a:lnTo>
                  <a:pt x="5010566" y="1527700"/>
                </a:lnTo>
                <a:lnTo>
                  <a:pt x="5010566" y="1917905"/>
                </a:lnTo>
                <a:lnTo>
                  <a:pt x="4604835" y="1917905"/>
                </a:lnTo>
                <a:close/>
                <a:moveTo>
                  <a:pt x="4604835" y="1518385"/>
                </a:moveTo>
                <a:lnTo>
                  <a:pt x="4604835" y="1128180"/>
                </a:lnTo>
                <a:lnTo>
                  <a:pt x="5010566" y="1128180"/>
                </a:lnTo>
                <a:lnTo>
                  <a:pt x="5010566" y="1518385"/>
                </a:lnTo>
                <a:lnTo>
                  <a:pt x="4604835" y="1518385"/>
                </a:lnTo>
                <a:close/>
                <a:moveTo>
                  <a:pt x="4604835" y="1117829"/>
                </a:moveTo>
                <a:lnTo>
                  <a:pt x="4604835" y="727624"/>
                </a:lnTo>
                <a:lnTo>
                  <a:pt x="5010566" y="727624"/>
                </a:lnTo>
                <a:lnTo>
                  <a:pt x="5010566" y="1117829"/>
                </a:lnTo>
                <a:lnTo>
                  <a:pt x="4604835" y="1117829"/>
                </a:lnTo>
                <a:close/>
                <a:moveTo>
                  <a:pt x="4594485" y="1117829"/>
                </a:moveTo>
                <a:lnTo>
                  <a:pt x="4188754" y="1117829"/>
                </a:lnTo>
                <a:lnTo>
                  <a:pt x="4188754" y="727624"/>
                </a:lnTo>
                <a:lnTo>
                  <a:pt x="4594485" y="727624"/>
                </a:lnTo>
                <a:lnTo>
                  <a:pt x="4594485" y="1117829"/>
                </a:lnTo>
                <a:close/>
                <a:moveTo>
                  <a:pt x="4179439" y="1117829"/>
                </a:moveTo>
                <a:lnTo>
                  <a:pt x="3773709" y="1117829"/>
                </a:lnTo>
                <a:lnTo>
                  <a:pt x="3773709" y="727624"/>
                </a:lnTo>
                <a:lnTo>
                  <a:pt x="4179439" y="727624"/>
                </a:lnTo>
                <a:lnTo>
                  <a:pt x="4179439" y="1117829"/>
                </a:lnTo>
                <a:close/>
                <a:moveTo>
                  <a:pt x="3763358" y="1117829"/>
                </a:moveTo>
                <a:lnTo>
                  <a:pt x="3357628" y="1117829"/>
                </a:lnTo>
                <a:lnTo>
                  <a:pt x="3357628" y="727624"/>
                </a:lnTo>
                <a:lnTo>
                  <a:pt x="3763358" y="727624"/>
                </a:lnTo>
                <a:lnTo>
                  <a:pt x="3763358" y="1117829"/>
                </a:lnTo>
                <a:close/>
                <a:moveTo>
                  <a:pt x="3348313" y="1117829"/>
                </a:moveTo>
                <a:lnTo>
                  <a:pt x="2942582" y="1117829"/>
                </a:lnTo>
                <a:lnTo>
                  <a:pt x="2942582" y="727624"/>
                </a:lnTo>
                <a:lnTo>
                  <a:pt x="3348313" y="727624"/>
                </a:lnTo>
                <a:lnTo>
                  <a:pt x="3348313" y="1117829"/>
                </a:lnTo>
                <a:close/>
                <a:moveTo>
                  <a:pt x="2932232" y="1117829"/>
                </a:moveTo>
                <a:lnTo>
                  <a:pt x="2502696" y="1117829"/>
                </a:lnTo>
                <a:lnTo>
                  <a:pt x="2502696" y="727624"/>
                </a:lnTo>
                <a:lnTo>
                  <a:pt x="2932232" y="727624"/>
                </a:lnTo>
                <a:lnTo>
                  <a:pt x="2932232" y="1117829"/>
                </a:lnTo>
                <a:close/>
                <a:moveTo>
                  <a:pt x="2493380" y="1117829"/>
                </a:moveTo>
                <a:lnTo>
                  <a:pt x="2087649" y="1117829"/>
                </a:lnTo>
                <a:lnTo>
                  <a:pt x="2087649" y="727624"/>
                </a:lnTo>
                <a:lnTo>
                  <a:pt x="2493380" y="727624"/>
                </a:lnTo>
                <a:lnTo>
                  <a:pt x="2493380" y="1117829"/>
                </a:lnTo>
                <a:close/>
                <a:moveTo>
                  <a:pt x="2077299" y="1117829"/>
                </a:moveTo>
                <a:lnTo>
                  <a:pt x="1671569" y="1117829"/>
                </a:lnTo>
                <a:lnTo>
                  <a:pt x="1671569" y="727624"/>
                </a:lnTo>
                <a:lnTo>
                  <a:pt x="2077299" y="727624"/>
                </a:lnTo>
                <a:lnTo>
                  <a:pt x="2077299" y="1117829"/>
                </a:lnTo>
                <a:close/>
                <a:moveTo>
                  <a:pt x="1661219" y="1117829"/>
                </a:moveTo>
                <a:lnTo>
                  <a:pt x="1255488" y="1117829"/>
                </a:lnTo>
                <a:lnTo>
                  <a:pt x="1255488" y="727624"/>
                </a:lnTo>
                <a:lnTo>
                  <a:pt x="1661219" y="727624"/>
                </a:lnTo>
                <a:lnTo>
                  <a:pt x="1661219" y="1117829"/>
                </a:lnTo>
                <a:close/>
                <a:moveTo>
                  <a:pt x="1246173" y="1117829"/>
                </a:moveTo>
                <a:lnTo>
                  <a:pt x="839407" y="1117829"/>
                </a:lnTo>
                <a:lnTo>
                  <a:pt x="839407" y="727624"/>
                </a:lnTo>
                <a:lnTo>
                  <a:pt x="1245138" y="727624"/>
                </a:lnTo>
                <a:lnTo>
                  <a:pt x="1245138" y="1117829"/>
                </a:lnTo>
                <a:close/>
                <a:moveTo>
                  <a:pt x="830092" y="1117829"/>
                </a:moveTo>
                <a:lnTo>
                  <a:pt x="424361" y="1117829"/>
                </a:lnTo>
                <a:lnTo>
                  <a:pt x="424361" y="727624"/>
                </a:lnTo>
                <a:lnTo>
                  <a:pt x="830092" y="727624"/>
                </a:lnTo>
                <a:lnTo>
                  <a:pt x="830092" y="1117829"/>
                </a:lnTo>
                <a:close/>
                <a:moveTo>
                  <a:pt x="414011" y="1117829"/>
                </a:moveTo>
                <a:lnTo>
                  <a:pt x="8280" y="1117829"/>
                </a:lnTo>
                <a:lnTo>
                  <a:pt x="8280" y="727624"/>
                </a:lnTo>
                <a:lnTo>
                  <a:pt x="414011" y="727624"/>
                </a:lnTo>
                <a:lnTo>
                  <a:pt x="414011" y="1117829"/>
                </a:lnTo>
                <a:close/>
                <a:moveTo>
                  <a:pt x="414011" y="1128180"/>
                </a:moveTo>
                <a:lnTo>
                  <a:pt x="414011" y="1518385"/>
                </a:lnTo>
                <a:lnTo>
                  <a:pt x="8280" y="1518385"/>
                </a:lnTo>
                <a:lnTo>
                  <a:pt x="8280" y="1128180"/>
                </a:lnTo>
                <a:lnTo>
                  <a:pt x="414011" y="1128180"/>
                </a:lnTo>
                <a:close/>
                <a:moveTo>
                  <a:pt x="414011" y="1527700"/>
                </a:moveTo>
                <a:lnTo>
                  <a:pt x="414011" y="1917905"/>
                </a:lnTo>
                <a:lnTo>
                  <a:pt x="8280" y="1917905"/>
                </a:lnTo>
                <a:lnTo>
                  <a:pt x="8280" y="1527700"/>
                </a:lnTo>
                <a:lnTo>
                  <a:pt x="414011" y="1527700"/>
                </a:lnTo>
                <a:close/>
                <a:moveTo>
                  <a:pt x="414011" y="1927220"/>
                </a:moveTo>
                <a:lnTo>
                  <a:pt x="414011" y="2317426"/>
                </a:lnTo>
                <a:lnTo>
                  <a:pt x="8280" y="2317426"/>
                </a:lnTo>
                <a:lnTo>
                  <a:pt x="8280" y="1927220"/>
                </a:lnTo>
                <a:lnTo>
                  <a:pt x="414011" y="1927220"/>
                </a:lnTo>
                <a:close/>
                <a:moveTo>
                  <a:pt x="414011" y="2327776"/>
                </a:moveTo>
                <a:lnTo>
                  <a:pt x="414011" y="2717981"/>
                </a:lnTo>
                <a:lnTo>
                  <a:pt x="8280" y="2717981"/>
                </a:lnTo>
                <a:lnTo>
                  <a:pt x="8280" y="2327776"/>
                </a:lnTo>
                <a:lnTo>
                  <a:pt x="414011" y="2327776"/>
                </a:lnTo>
                <a:close/>
                <a:moveTo>
                  <a:pt x="424361" y="2327776"/>
                </a:moveTo>
                <a:lnTo>
                  <a:pt x="830092" y="2327776"/>
                </a:lnTo>
                <a:lnTo>
                  <a:pt x="830092" y="2717981"/>
                </a:lnTo>
                <a:lnTo>
                  <a:pt x="424361" y="2717981"/>
                </a:lnTo>
                <a:lnTo>
                  <a:pt x="424361" y="2327776"/>
                </a:lnTo>
                <a:close/>
                <a:moveTo>
                  <a:pt x="839407" y="2327776"/>
                </a:moveTo>
                <a:lnTo>
                  <a:pt x="1245138" y="2327776"/>
                </a:lnTo>
                <a:lnTo>
                  <a:pt x="1245138" y="2717981"/>
                </a:lnTo>
                <a:lnTo>
                  <a:pt x="839407" y="2717981"/>
                </a:lnTo>
                <a:lnTo>
                  <a:pt x="839407" y="2327776"/>
                </a:lnTo>
                <a:close/>
                <a:moveTo>
                  <a:pt x="1255488" y="2327776"/>
                </a:moveTo>
                <a:lnTo>
                  <a:pt x="1661219" y="2327776"/>
                </a:lnTo>
                <a:lnTo>
                  <a:pt x="1661219" y="2717981"/>
                </a:lnTo>
                <a:lnTo>
                  <a:pt x="1255488" y="2717981"/>
                </a:lnTo>
                <a:lnTo>
                  <a:pt x="1255488" y="2327776"/>
                </a:lnTo>
                <a:close/>
                <a:moveTo>
                  <a:pt x="1671569" y="2327776"/>
                </a:moveTo>
                <a:lnTo>
                  <a:pt x="2077299" y="2327776"/>
                </a:lnTo>
                <a:lnTo>
                  <a:pt x="2077299" y="2717981"/>
                </a:lnTo>
                <a:lnTo>
                  <a:pt x="1671569" y="2717981"/>
                </a:lnTo>
                <a:lnTo>
                  <a:pt x="1671569" y="2327776"/>
                </a:lnTo>
                <a:close/>
                <a:moveTo>
                  <a:pt x="2086615" y="2327776"/>
                </a:moveTo>
                <a:lnTo>
                  <a:pt x="2492345" y="2327776"/>
                </a:lnTo>
                <a:lnTo>
                  <a:pt x="2492345" y="2717981"/>
                </a:lnTo>
                <a:lnTo>
                  <a:pt x="2086615" y="2717981"/>
                </a:lnTo>
                <a:lnTo>
                  <a:pt x="2086615" y="2327776"/>
                </a:lnTo>
                <a:close/>
                <a:moveTo>
                  <a:pt x="2502696" y="2327776"/>
                </a:moveTo>
                <a:lnTo>
                  <a:pt x="2932232" y="2327776"/>
                </a:lnTo>
                <a:lnTo>
                  <a:pt x="2932232" y="2717981"/>
                </a:lnTo>
                <a:lnTo>
                  <a:pt x="2502696" y="2717981"/>
                </a:lnTo>
                <a:lnTo>
                  <a:pt x="2502696" y="2327776"/>
                </a:lnTo>
                <a:close/>
                <a:moveTo>
                  <a:pt x="2941547" y="2327776"/>
                </a:moveTo>
                <a:lnTo>
                  <a:pt x="3347277" y="2327776"/>
                </a:lnTo>
                <a:lnTo>
                  <a:pt x="3347277" y="2717981"/>
                </a:lnTo>
                <a:lnTo>
                  <a:pt x="2941547" y="2717981"/>
                </a:lnTo>
                <a:lnTo>
                  <a:pt x="2941547" y="2327776"/>
                </a:lnTo>
                <a:close/>
                <a:moveTo>
                  <a:pt x="3357628" y="2327776"/>
                </a:moveTo>
                <a:lnTo>
                  <a:pt x="3763358" y="2327776"/>
                </a:lnTo>
                <a:lnTo>
                  <a:pt x="3763358" y="2717981"/>
                </a:lnTo>
                <a:lnTo>
                  <a:pt x="3357628" y="2717981"/>
                </a:lnTo>
                <a:lnTo>
                  <a:pt x="3357628" y="2327776"/>
                </a:lnTo>
                <a:close/>
                <a:moveTo>
                  <a:pt x="3773709" y="2327776"/>
                </a:moveTo>
                <a:lnTo>
                  <a:pt x="4179439" y="2327776"/>
                </a:lnTo>
                <a:lnTo>
                  <a:pt x="4179439" y="2717981"/>
                </a:lnTo>
                <a:lnTo>
                  <a:pt x="3773709" y="2717981"/>
                </a:lnTo>
                <a:lnTo>
                  <a:pt x="3773709" y="2327776"/>
                </a:lnTo>
                <a:close/>
                <a:moveTo>
                  <a:pt x="4188754" y="2327776"/>
                </a:moveTo>
                <a:lnTo>
                  <a:pt x="4594485" y="2327776"/>
                </a:lnTo>
                <a:lnTo>
                  <a:pt x="4594485" y="2717981"/>
                </a:lnTo>
                <a:lnTo>
                  <a:pt x="4188754" y="2717981"/>
                </a:lnTo>
                <a:lnTo>
                  <a:pt x="4188754" y="2327776"/>
                </a:lnTo>
                <a:close/>
                <a:moveTo>
                  <a:pt x="4604835" y="2327776"/>
                </a:moveTo>
                <a:lnTo>
                  <a:pt x="5010566" y="2327776"/>
                </a:lnTo>
                <a:lnTo>
                  <a:pt x="5010566" y="2717981"/>
                </a:lnTo>
                <a:lnTo>
                  <a:pt x="4604835" y="2717981"/>
                </a:lnTo>
                <a:lnTo>
                  <a:pt x="4604835" y="2327776"/>
                </a:lnTo>
                <a:close/>
                <a:moveTo>
                  <a:pt x="5019881" y="2327776"/>
                </a:moveTo>
                <a:lnTo>
                  <a:pt x="5425612" y="2327776"/>
                </a:lnTo>
                <a:lnTo>
                  <a:pt x="5425612" y="2717981"/>
                </a:lnTo>
                <a:lnTo>
                  <a:pt x="5019881" y="2717981"/>
                </a:lnTo>
                <a:lnTo>
                  <a:pt x="5019881" y="2327776"/>
                </a:lnTo>
                <a:close/>
                <a:moveTo>
                  <a:pt x="5019881" y="2317426"/>
                </a:moveTo>
                <a:lnTo>
                  <a:pt x="5019881" y="1927220"/>
                </a:lnTo>
                <a:lnTo>
                  <a:pt x="5425612" y="1927220"/>
                </a:lnTo>
                <a:lnTo>
                  <a:pt x="5425612" y="2317426"/>
                </a:lnTo>
                <a:lnTo>
                  <a:pt x="5019881" y="2317426"/>
                </a:lnTo>
                <a:close/>
                <a:moveTo>
                  <a:pt x="5019881" y="1917905"/>
                </a:moveTo>
                <a:lnTo>
                  <a:pt x="5019881" y="1527700"/>
                </a:lnTo>
                <a:lnTo>
                  <a:pt x="5425612" y="1527700"/>
                </a:lnTo>
                <a:lnTo>
                  <a:pt x="5425612" y="1917905"/>
                </a:lnTo>
                <a:lnTo>
                  <a:pt x="5019881" y="1917905"/>
                </a:lnTo>
                <a:close/>
                <a:moveTo>
                  <a:pt x="5019881" y="1518385"/>
                </a:moveTo>
                <a:lnTo>
                  <a:pt x="5019881" y="1128180"/>
                </a:lnTo>
                <a:lnTo>
                  <a:pt x="5425612" y="1128180"/>
                </a:lnTo>
                <a:lnTo>
                  <a:pt x="5425612" y="1518385"/>
                </a:lnTo>
                <a:lnTo>
                  <a:pt x="5019881" y="1518385"/>
                </a:lnTo>
                <a:close/>
                <a:moveTo>
                  <a:pt x="5019881" y="1117829"/>
                </a:moveTo>
                <a:lnTo>
                  <a:pt x="5019881" y="727624"/>
                </a:lnTo>
                <a:lnTo>
                  <a:pt x="5425612" y="727624"/>
                </a:lnTo>
                <a:lnTo>
                  <a:pt x="5425612" y="1117829"/>
                </a:lnTo>
                <a:lnTo>
                  <a:pt x="5019881" y="1117829"/>
                </a:lnTo>
                <a:close/>
                <a:moveTo>
                  <a:pt x="5010566" y="328104"/>
                </a:moveTo>
                <a:lnTo>
                  <a:pt x="5010566" y="718309"/>
                </a:lnTo>
                <a:lnTo>
                  <a:pt x="4604835" y="718309"/>
                </a:lnTo>
                <a:lnTo>
                  <a:pt x="4604835" y="328104"/>
                </a:lnTo>
                <a:lnTo>
                  <a:pt x="5010566" y="328104"/>
                </a:lnTo>
                <a:close/>
                <a:moveTo>
                  <a:pt x="4594485" y="328104"/>
                </a:moveTo>
                <a:lnTo>
                  <a:pt x="4594485" y="718309"/>
                </a:lnTo>
                <a:lnTo>
                  <a:pt x="4188754" y="718309"/>
                </a:lnTo>
                <a:lnTo>
                  <a:pt x="4188754" y="328104"/>
                </a:lnTo>
                <a:lnTo>
                  <a:pt x="4594485" y="328104"/>
                </a:lnTo>
                <a:close/>
                <a:moveTo>
                  <a:pt x="4179439" y="328104"/>
                </a:moveTo>
                <a:lnTo>
                  <a:pt x="4179439" y="718309"/>
                </a:lnTo>
                <a:lnTo>
                  <a:pt x="3773709" y="718309"/>
                </a:lnTo>
                <a:lnTo>
                  <a:pt x="3773709" y="328104"/>
                </a:lnTo>
                <a:lnTo>
                  <a:pt x="4179439" y="328104"/>
                </a:lnTo>
                <a:close/>
                <a:moveTo>
                  <a:pt x="3763358" y="328104"/>
                </a:moveTo>
                <a:lnTo>
                  <a:pt x="3763358" y="718309"/>
                </a:lnTo>
                <a:lnTo>
                  <a:pt x="3357628" y="718309"/>
                </a:lnTo>
                <a:lnTo>
                  <a:pt x="3357628" y="328104"/>
                </a:lnTo>
                <a:lnTo>
                  <a:pt x="3763358" y="328104"/>
                </a:lnTo>
                <a:close/>
                <a:moveTo>
                  <a:pt x="3348313" y="328104"/>
                </a:moveTo>
                <a:lnTo>
                  <a:pt x="3348313" y="718309"/>
                </a:lnTo>
                <a:lnTo>
                  <a:pt x="2942582" y="718309"/>
                </a:lnTo>
                <a:lnTo>
                  <a:pt x="2942582" y="328104"/>
                </a:lnTo>
                <a:lnTo>
                  <a:pt x="3348313" y="328104"/>
                </a:lnTo>
                <a:close/>
                <a:moveTo>
                  <a:pt x="2932232" y="328104"/>
                </a:moveTo>
                <a:lnTo>
                  <a:pt x="2932232" y="718309"/>
                </a:lnTo>
                <a:lnTo>
                  <a:pt x="2502696" y="718309"/>
                </a:lnTo>
                <a:lnTo>
                  <a:pt x="2502696" y="328104"/>
                </a:lnTo>
                <a:lnTo>
                  <a:pt x="2932232" y="328104"/>
                </a:lnTo>
                <a:close/>
                <a:moveTo>
                  <a:pt x="2493380" y="328104"/>
                </a:moveTo>
                <a:lnTo>
                  <a:pt x="2493380" y="718309"/>
                </a:lnTo>
                <a:lnTo>
                  <a:pt x="2087649" y="718309"/>
                </a:lnTo>
                <a:lnTo>
                  <a:pt x="2087649" y="328104"/>
                </a:lnTo>
                <a:lnTo>
                  <a:pt x="2493380" y="328104"/>
                </a:lnTo>
                <a:close/>
                <a:moveTo>
                  <a:pt x="2077299" y="328104"/>
                </a:moveTo>
                <a:lnTo>
                  <a:pt x="2077299" y="718309"/>
                </a:lnTo>
                <a:lnTo>
                  <a:pt x="1671569" y="718309"/>
                </a:lnTo>
                <a:lnTo>
                  <a:pt x="1671569" y="328104"/>
                </a:lnTo>
                <a:lnTo>
                  <a:pt x="2077299" y="328104"/>
                </a:lnTo>
                <a:close/>
                <a:moveTo>
                  <a:pt x="1661219" y="328104"/>
                </a:moveTo>
                <a:lnTo>
                  <a:pt x="1661219" y="718309"/>
                </a:lnTo>
                <a:lnTo>
                  <a:pt x="1255488" y="718309"/>
                </a:lnTo>
                <a:lnTo>
                  <a:pt x="1255488" y="328104"/>
                </a:lnTo>
                <a:lnTo>
                  <a:pt x="1661219" y="328104"/>
                </a:lnTo>
                <a:close/>
                <a:moveTo>
                  <a:pt x="1246173" y="328104"/>
                </a:moveTo>
                <a:lnTo>
                  <a:pt x="1246173" y="718309"/>
                </a:lnTo>
                <a:lnTo>
                  <a:pt x="839407" y="718309"/>
                </a:lnTo>
                <a:lnTo>
                  <a:pt x="839407" y="328104"/>
                </a:lnTo>
                <a:lnTo>
                  <a:pt x="1246173" y="328104"/>
                </a:lnTo>
                <a:close/>
                <a:moveTo>
                  <a:pt x="830092" y="328104"/>
                </a:moveTo>
                <a:lnTo>
                  <a:pt x="830092" y="718309"/>
                </a:lnTo>
                <a:lnTo>
                  <a:pt x="424361" y="718309"/>
                </a:lnTo>
                <a:lnTo>
                  <a:pt x="424361" y="328104"/>
                </a:lnTo>
                <a:lnTo>
                  <a:pt x="830092" y="328104"/>
                </a:lnTo>
                <a:close/>
                <a:moveTo>
                  <a:pt x="414011" y="328104"/>
                </a:moveTo>
                <a:lnTo>
                  <a:pt x="414011" y="718309"/>
                </a:lnTo>
                <a:lnTo>
                  <a:pt x="8280" y="718309"/>
                </a:lnTo>
                <a:lnTo>
                  <a:pt x="8280" y="328104"/>
                </a:lnTo>
                <a:lnTo>
                  <a:pt x="414011" y="328104"/>
                </a:lnTo>
                <a:close/>
                <a:moveTo>
                  <a:pt x="8280" y="3117502"/>
                </a:moveTo>
                <a:lnTo>
                  <a:pt x="8280" y="2727296"/>
                </a:lnTo>
                <a:lnTo>
                  <a:pt x="414011" y="2727296"/>
                </a:lnTo>
                <a:lnTo>
                  <a:pt x="414011" y="3117502"/>
                </a:lnTo>
                <a:lnTo>
                  <a:pt x="8280" y="3117502"/>
                </a:lnTo>
                <a:close/>
                <a:moveTo>
                  <a:pt x="424361" y="3117502"/>
                </a:moveTo>
                <a:lnTo>
                  <a:pt x="424361" y="2727296"/>
                </a:lnTo>
                <a:lnTo>
                  <a:pt x="830092" y="2727296"/>
                </a:lnTo>
                <a:lnTo>
                  <a:pt x="830092" y="3117502"/>
                </a:lnTo>
                <a:lnTo>
                  <a:pt x="424361" y="3117502"/>
                </a:lnTo>
                <a:close/>
                <a:moveTo>
                  <a:pt x="839407" y="3117502"/>
                </a:moveTo>
                <a:lnTo>
                  <a:pt x="839407" y="2727296"/>
                </a:lnTo>
                <a:lnTo>
                  <a:pt x="1245138" y="2727296"/>
                </a:lnTo>
                <a:lnTo>
                  <a:pt x="1245138" y="3117502"/>
                </a:lnTo>
                <a:lnTo>
                  <a:pt x="839407" y="3117502"/>
                </a:lnTo>
                <a:close/>
                <a:moveTo>
                  <a:pt x="1255488" y="3117502"/>
                </a:moveTo>
                <a:lnTo>
                  <a:pt x="1255488" y="2727296"/>
                </a:lnTo>
                <a:lnTo>
                  <a:pt x="1661219" y="2727296"/>
                </a:lnTo>
                <a:lnTo>
                  <a:pt x="1661219" y="3117502"/>
                </a:lnTo>
                <a:lnTo>
                  <a:pt x="1255488" y="3117502"/>
                </a:lnTo>
                <a:close/>
                <a:moveTo>
                  <a:pt x="1671569" y="3117502"/>
                </a:moveTo>
                <a:lnTo>
                  <a:pt x="1671569" y="2727296"/>
                </a:lnTo>
                <a:lnTo>
                  <a:pt x="2077299" y="2727296"/>
                </a:lnTo>
                <a:lnTo>
                  <a:pt x="2077299" y="3117502"/>
                </a:lnTo>
                <a:lnTo>
                  <a:pt x="1671569" y="3117502"/>
                </a:lnTo>
                <a:close/>
                <a:moveTo>
                  <a:pt x="2086615" y="3117502"/>
                </a:moveTo>
                <a:lnTo>
                  <a:pt x="2086615" y="2727296"/>
                </a:lnTo>
                <a:lnTo>
                  <a:pt x="2492345" y="2727296"/>
                </a:lnTo>
                <a:lnTo>
                  <a:pt x="2492345" y="3117502"/>
                </a:lnTo>
                <a:lnTo>
                  <a:pt x="2086615" y="3117502"/>
                </a:lnTo>
                <a:close/>
                <a:moveTo>
                  <a:pt x="2502696" y="3117502"/>
                </a:moveTo>
                <a:lnTo>
                  <a:pt x="2502696" y="2727296"/>
                </a:lnTo>
                <a:lnTo>
                  <a:pt x="2932232" y="2727296"/>
                </a:lnTo>
                <a:lnTo>
                  <a:pt x="2932232" y="3117502"/>
                </a:lnTo>
                <a:lnTo>
                  <a:pt x="2502696" y="3117502"/>
                </a:lnTo>
                <a:close/>
                <a:moveTo>
                  <a:pt x="2941547" y="3117502"/>
                </a:moveTo>
                <a:lnTo>
                  <a:pt x="2941547" y="2727296"/>
                </a:lnTo>
                <a:lnTo>
                  <a:pt x="3347277" y="2727296"/>
                </a:lnTo>
                <a:lnTo>
                  <a:pt x="3347277" y="3117502"/>
                </a:lnTo>
                <a:lnTo>
                  <a:pt x="2941547" y="3117502"/>
                </a:lnTo>
                <a:close/>
                <a:moveTo>
                  <a:pt x="3357628" y="3117502"/>
                </a:moveTo>
                <a:lnTo>
                  <a:pt x="3357628" y="2727296"/>
                </a:lnTo>
                <a:lnTo>
                  <a:pt x="3763358" y="2727296"/>
                </a:lnTo>
                <a:lnTo>
                  <a:pt x="3763358" y="3117502"/>
                </a:lnTo>
                <a:lnTo>
                  <a:pt x="3357628" y="3117502"/>
                </a:lnTo>
                <a:close/>
                <a:moveTo>
                  <a:pt x="3773709" y="3117502"/>
                </a:moveTo>
                <a:lnTo>
                  <a:pt x="3773709" y="2727296"/>
                </a:lnTo>
                <a:lnTo>
                  <a:pt x="4179439" y="2727296"/>
                </a:lnTo>
                <a:lnTo>
                  <a:pt x="4179439" y="3117502"/>
                </a:lnTo>
                <a:lnTo>
                  <a:pt x="3773709" y="3117502"/>
                </a:lnTo>
                <a:close/>
                <a:moveTo>
                  <a:pt x="4188754" y="3117502"/>
                </a:moveTo>
                <a:lnTo>
                  <a:pt x="4188754" y="2727296"/>
                </a:lnTo>
                <a:lnTo>
                  <a:pt x="4594485" y="2727296"/>
                </a:lnTo>
                <a:lnTo>
                  <a:pt x="4594485" y="3117502"/>
                </a:lnTo>
                <a:lnTo>
                  <a:pt x="4188754" y="3117502"/>
                </a:lnTo>
                <a:close/>
                <a:moveTo>
                  <a:pt x="4604835" y="3117502"/>
                </a:moveTo>
                <a:lnTo>
                  <a:pt x="4604835" y="2727296"/>
                </a:lnTo>
                <a:lnTo>
                  <a:pt x="5010566" y="2727296"/>
                </a:lnTo>
                <a:lnTo>
                  <a:pt x="5010566" y="3117502"/>
                </a:lnTo>
                <a:lnTo>
                  <a:pt x="4604835" y="3117502"/>
                </a:lnTo>
                <a:close/>
                <a:moveTo>
                  <a:pt x="5019881" y="3117502"/>
                </a:moveTo>
                <a:lnTo>
                  <a:pt x="5019881" y="2727296"/>
                </a:lnTo>
                <a:lnTo>
                  <a:pt x="5425612" y="2727296"/>
                </a:lnTo>
                <a:lnTo>
                  <a:pt x="5425612" y="3117502"/>
                </a:lnTo>
                <a:lnTo>
                  <a:pt x="5019881" y="3117502"/>
                </a:lnTo>
                <a:close/>
              </a:path>
            </a:pathLst>
          </a:custGeom>
          <a:solidFill>
            <a:srgbClr val="FFFFFF"/>
          </a:solidFill>
          <a:ln w="103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9" name="-">
            <a:extLst>
              <a:ext uri="{FF2B5EF4-FFF2-40B4-BE49-F238E27FC236}">
                <a16:creationId xmlns:a16="http://schemas.microsoft.com/office/drawing/2014/main" id="{B7949251-036B-4A8A-9EE3-AF7473821BB6}"/>
              </a:ext>
            </a:extLst>
          </p:cNvPr>
          <p:cNvGrpSpPr/>
          <p:nvPr/>
        </p:nvGrpSpPr>
        <p:grpSpPr>
          <a:xfrm>
            <a:off x="-4291683" y="9752192"/>
            <a:ext cx="20586996" cy="2122308"/>
            <a:chOff x="-3868954" y="9650592"/>
            <a:chExt cx="17620299" cy="1816472"/>
          </a:xfrm>
        </p:grpSpPr>
        <p:sp>
          <p:nvSpPr>
            <p:cNvPr id="60" name="-">
              <a:extLst>
                <a:ext uri="{FF2B5EF4-FFF2-40B4-BE49-F238E27FC236}">
                  <a16:creationId xmlns:a16="http://schemas.microsoft.com/office/drawing/2014/main" id="{CEE0723D-F16B-4B3C-AADB-AD91454507A3}"/>
                </a:ext>
              </a:extLst>
            </p:cNvPr>
            <p:cNvSpPr/>
            <p:nvPr/>
          </p:nvSpPr>
          <p:spPr>
            <a:xfrm>
              <a:off x="-3868954" y="9651627"/>
              <a:ext cx="16993073" cy="1812332"/>
            </a:xfrm>
            <a:custGeom>
              <a:avLst/>
              <a:gdLst>
                <a:gd name="connsiteX0" fmla="*/ 2236694 w 16993073"/>
                <a:gd name="connsiteY0" fmla="*/ 1379692 h 1812332"/>
                <a:gd name="connsiteX1" fmla="*/ 1467668 w 16993073"/>
                <a:gd name="connsiteY1" fmla="*/ 1812332 h 1812332"/>
                <a:gd name="connsiteX2" fmla="*/ 0 w 16993073"/>
                <a:gd name="connsiteY2" fmla="*/ 1812332 h 1812332"/>
                <a:gd name="connsiteX3" fmla="*/ 895298 w 16993073"/>
                <a:gd name="connsiteY3" fmla="*/ 1379692 h 1812332"/>
                <a:gd name="connsiteX4" fmla="*/ 2236694 w 16993073"/>
                <a:gd name="connsiteY4" fmla="*/ 1379692 h 1812332"/>
                <a:gd name="connsiteX5" fmla="*/ 2291550 w 16993073"/>
                <a:gd name="connsiteY5" fmla="*/ 704853 h 1812332"/>
                <a:gd name="connsiteX6" fmla="*/ 1649833 w 16993073"/>
                <a:gd name="connsiteY6" fmla="*/ 1015361 h 1812332"/>
                <a:gd name="connsiteX7" fmla="*/ 2884620 w 16993073"/>
                <a:gd name="connsiteY7" fmla="*/ 1015361 h 1812332"/>
                <a:gd name="connsiteX8" fmla="*/ 3435255 w 16993073"/>
                <a:gd name="connsiteY8" fmla="*/ 704853 h 1812332"/>
                <a:gd name="connsiteX9" fmla="*/ 2291550 w 16993073"/>
                <a:gd name="connsiteY9" fmla="*/ 704853 h 1812332"/>
                <a:gd name="connsiteX10" fmla="*/ 3327612 w 16993073"/>
                <a:gd name="connsiteY10" fmla="*/ 203900 h 1812332"/>
                <a:gd name="connsiteX11" fmla="*/ 2845289 w 16993073"/>
                <a:gd name="connsiteY11" fmla="*/ 436782 h 1812332"/>
                <a:gd name="connsiteX12" fmla="*/ 3910332 w 16993073"/>
                <a:gd name="connsiteY12" fmla="*/ 436782 h 1812332"/>
                <a:gd name="connsiteX13" fmla="*/ 4324343 w 16993073"/>
                <a:gd name="connsiteY13" fmla="*/ 203900 h 1812332"/>
                <a:gd name="connsiteX14" fmla="*/ 3327612 w 16993073"/>
                <a:gd name="connsiteY14" fmla="*/ 203900 h 1812332"/>
                <a:gd name="connsiteX15" fmla="*/ 5320039 w 16993073"/>
                <a:gd name="connsiteY15" fmla="*/ 204935 h 1812332"/>
                <a:gd name="connsiteX16" fmla="*/ 5624337 w 16993073"/>
                <a:gd name="connsiteY16" fmla="*/ 0 h 1812332"/>
                <a:gd name="connsiteX17" fmla="*/ 4687637 w 16993073"/>
                <a:gd name="connsiteY17" fmla="*/ 0 h 1812332"/>
                <a:gd name="connsiteX18" fmla="*/ 4323308 w 16993073"/>
                <a:gd name="connsiteY18" fmla="*/ 204935 h 1812332"/>
                <a:gd name="connsiteX19" fmla="*/ 5320039 w 16993073"/>
                <a:gd name="connsiteY19" fmla="*/ 204935 h 1812332"/>
                <a:gd name="connsiteX20" fmla="*/ 4575855 w 16993073"/>
                <a:gd name="connsiteY20" fmla="*/ 705889 h 1812332"/>
                <a:gd name="connsiteX21" fmla="*/ 4973305 w 16993073"/>
                <a:gd name="connsiteY21" fmla="*/ 437816 h 1812332"/>
                <a:gd name="connsiteX22" fmla="*/ 3908262 w 16993073"/>
                <a:gd name="connsiteY22" fmla="*/ 437816 h 1812332"/>
                <a:gd name="connsiteX23" fmla="*/ 3432150 w 16993073"/>
                <a:gd name="connsiteY23" fmla="*/ 705889 h 1812332"/>
                <a:gd name="connsiteX24" fmla="*/ 4575855 w 16993073"/>
                <a:gd name="connsiteY24" fmla="*/ 705889 h 1812332"/>
                <a:gd name="connsiteX25" fmla="*/ 3576018 w 16993073"/>
                <a:gd name="connsiteY25" fmla="*/ 1381761 h 1812332"/>
                <a:gd name="connsiteX26" fmla="*/ 4116303 w 16993073"/>
                <a:gd name="connsiteY26" fmla="*/ 1017432 h 1812332"/>
                <a:gd name="connsiteX27" fmla="*/ 2880480 w 16993073"/>
                <a:gd name="connsiteY27" fmla="*/ 1017432 h 1812332"/>
                <a:gd name="connsiteX28" fmla="*/ 2233588 w 16993073"/>
                <a:gd name="connsiteY28" fmla="*/ 1381761 h 1812332"/>
                <a:gd name="connsiteX29" fmla="*/ 3576018 w 16993073"/>
                <a:gd name="connsiteY29" fmla="*/ 1381761 h 1812332"/>
                <a:gd name="connsiteX30" fmla="*/ 3578089 w 16993073"/>
                <a:gd name="connsiteY30" fmla="*/ 1379692 h 1812332"/>
                <a:gd name="connsiteX31" fmla="*/ 2936372 w 16993073"/>
                <a:gd name="connsiteY31" fmla="*/ 1812332 h 1812332"/>
                <a:gd name="connsiteX32" fmla="*/ 4404040 w 16993073"/>
                <a:gd name="connsiteY32" fmla="*/ 1812332 h 1812332"/>
                <a:gd name="connsiteX33" fmla="*/ 4919483 w 16993073"/>
                <a:gd name="connsiteY33" fmla="*/ 1379692 h 1812332"/>
                <a:gd name="connsiteX34" fmla="*/ 3578089 w 16993073"/>
                <a:gd name="connsiteY34" fmla="*/ 1379692 h 1812332"/>
                <a:gd name="connsiteX35" fmla="*/ 4577925 w 16993073"/>
                <a:gd name="connsiteY35" fmla="*/ 704853 h 1812332"/>
                <a:gd name="connsiteX36" fmla="*/ 4117337 w 16993073"/>
                <a:gd name="connsiteY36" fmla="*/ 1015361 h 1812332"/>
                <a:gd name="connsiteX37" fmla="*/ 5352125 w 16993073"/>
                <a:gd name="connsiteY37" fmla="*/ 1015361 h 1812332"/>
                <a:gd name="connsiteX38" fmla="*/ 5721629 w 16993073"/>
                <a:gd name="connsiteY38" fmla="*/ 704853 h 1812332"/>
                <a:gd name="connsiteX39" fmla="*/ 4577925 w 16993073"/>
                <a:gd name="connsiteY39" fmla="*/ 704853 h 1812332"/>
                <a:gd name="connsiteX40" fmla="*/ 5321074 w 16993073"/>
                <a:gd name="connsiteY40" fmla="*/ 203900 h 1812332"/>
                <a:gd name="connsiteX41" fmla="*/ 4975375 w 16993073"/>
                <a:gd name="connsiteY41" fmla="*/ 436782 h 1812332"/>
                <a:gd name="connsiteX42" fmla="*/ 6040418 w 16993073"/>
                <a:gd name="connsiteY42" fmla="*/ 436782 h 1812332"/>
                <a:gd name="connsiteX43" fmla="*/ 6317805 w 16993073"/>
                <a:gd name="connsiteY43" fmla="*/ 203900 h 1812332"/>
                <a:gd name="connsiteX44" fmla="*/ 5321074 w 16993073"/>
                <a:gd name="connsiteY44" fmla="*/ 203900 h 1812332"/>
                <a:gd name="connsiteX45" fmla="*/ 7313501 w 16993073"/>
                <a:gd name="connsiteY45" fmla="*/ 204935 h 1812332"/>
                <a:gd name="connsiteX46" fmla="*/ 7497736 w 16993073"/>
                <a:gd name="connsiteY46" fmla="*/ 0 h 1812332"/>
                <a:gd name="connsiteX47" fmla="*/ 6561037 w 16993073"/>
                <a:gd name="connsiteY47" fmla="*/ 0 h 1812332"/>
                <a:gd name="connsiteX48" fmla="*/ 6316770 w 16993073"/>
                <a:gd name="connsiteY48" fmla="*/ 204935 h 1812332"/>
                <a:gd name="connsiteX49" fmla="*/ 7313501 w 16993073"/>
                <a:gd name="connsiteY49" fmla="*/ 204935 h 1812332"/>
                <a:gd name="connsiteX50" fmla="*/ 6864299 w 16993073"/>
                <a:gd name="connsiteY50" fmla="*/ 705889 h 1812332"/>
                <a:gd name="connsiteX51" fmla="*/ 7104426 w 16993073"/>
                <a:gd name="connsiteY51" fmla="*/ 437816 h 1812332"/>
                <a:gd name="connsiteX52" fmla="*/ 6038348 w 16993073"/>
                <a:gd name="connsiteY52" fmla="*/ 437816 h 1812332"/>
                <a:gd name="connsiteX53" fmla="*/ 5719559 w 16993073"/>
                <a:gd name="connsiteY53" fmla="*/ 705889 h 1812332"/>
                <a:gd name="connsiteX54" fmla="*/ 6864299 w 16993073"/>
                <a:gd name="connsiteY54" fmla="*/ 705889 h 1812332"/>
                <a:gd name="connsiteX55" fmla="*/ 6258809 w 16993073"/>
                <a:gd name="connsiteY55" fmla="*/ 1381761 h 1812332"/>
                <a:gd name="connsiteX56" fmla="*/ 6584842 w 16993073"/>
                <a:gd name="connsiteY56" fmla="*/ 1017432 h 1812332"/>
                <a:gd name="connsiteX57" fmla="*/ 5351090 w 16993073"/>
                <a:gd name="connsiteY57" fmla="*/ 1017432 h 1812332"/>
                <a:gd name="connsiteX58" fmla="*/ 4917414 w 16993073"/>
                <a:gd name="connsiteY58" fmla="*/ 1381761 h 1812332"/>
                <a:gd name="connsiteX59" fmla="*/ 6258809 w 16993073"/>
                <a:gd name="connsiteY59" fmla="*/ 1381761 h 1812332"/>
                <a:gd name="connsiteX60" fmla="*/ 6260879 w 16993073"/>
                <a:gd name="connsiteY60" fmla="*/ 1379692 h 1812332"/>
                <a:gd name="connsiteX61" fmla="*/ 5872744 w 16993073"/>
                <a:gd name="connsiteY61" fmla="*/ 1812332 h 1812332"/>
                <a:gd name="connsiteX62" fmla="*/ 7340412 w 16993073"/>
                <a:gd name="connsiteY62" fmla="*/ 1812332 h 1812332"/>
                <a:gd name="connsiteX63" fmla="*/ 7601239 w 16993073"/>
                <a:gd name="connsiteY63" fmla="*/ 1379692 h 1812332"/>
                <a:gd name="connsiteX64" fmla="*/ 6260879 w 16993073"/>
                <a:gd name="connsiteY64" fmla="*/ 1379692 h 1812332"/>
                <a:gd name="connsiteX65" fmla="*/ 6865334 w 16993073"/>
                <a:gd name="connsiteY65" fmla="*/ 704853 h 1812332"/>
                <a:gd name="connsiteX66" fmla="*/ 6586912 w 16993073"/>
                <a:gd name="connsiteY66" fmla="*/ 1015361 h 1812332"/>
                <a:gd name="connsiteX67" fmla="*/ 7821699 w 16993073"/>
                <a:gd name="connsiteY67" fmla="*/ 1015361 h 1812332"/>
                <a:gd name="connsiteX68" fmla="*/ 8009039 w 16993073"/>
                <a:gd name="connsiteY68" fmla="*/ 704853 h 1812332"/>
                <a:gd name="connsiteX69" fmla="*/ 6865334 w 16993073"/>
                <a:gd name="connsiteY69" fmla="*/ 704853 h 1812332"/>
                <a:gd name="connsiteX70" fmla="*/ 7314536 w 16993073"/>
                <a:gd name="connsiteY70" fmla="*/ 203900 h 1812332"/>
                <a:gd name="connsiteX71" fmla="*/ 7105461 w 16993073"/>
                <a:gd name="connsiteY71" fmla="*/ 436782 h 1812332"/>
                <a:gd name="connsiteX72" fmla="*/ 8170504 w 16993073"/>
                <a:gd name="connsiteY72" fmla="*/ 436782 h 1812332"/>
                <a:gd name="connsiteX73" fmla="*/ 8311267 w 16993073"/>
                <a:gd name="connsiteY73" fmla="*/ 203900 h 1812332"/>
                <a:gd name="connsiteX74" fmla="*/ 7314536 w 16993073"/>
                <a:gd name="connsiteY74" fmla="*/ 203900 h 1812332"/>
                <a:gd name="connsiteX75" fmla="*/ 9306963 w 16993073"/>
                <a:gd name="connsiteY75" fmla="*/ 204935 h 1812332"/>
                <a:gd name="connsiteX76" fmla="*/ 9370099 w 16993073"/>
                <a:gd name="connsiteY76" fmla="*/ 0 h 1812332"/>
                <a:gd name="connsiteX77" fmla="*/ 8433400 w 16993073"/>
                <a:gd name="connsiteY77" fmla="*/ 0 h 1812332"/>
                <a:gd name="connsiteX78" fmla="*/ 8309197 w 16993073"/>
                <a:gd name="connsiteY78" fmla="*/ 204935 h 1812332"/>
                <a:gd name="connsiteX79" fmla="*/ 9306963 w 16993073"/>
                <a:gd name="connsiteY79" fmla="*/ 204935 h 1812332"/>
                <a:gd name="connsiteX80" fmla="*/ 9151709 w 16993073"/>
                <a:gd name="connsiteY80" fmla="*/ 705889 h 1812332"/>
                <a:gd name="connsiteX81" fmla="*/ 9234511 w 16993073"/>
                <a:gd name="connsiteY81" fmla="*/ 437816 h 1812332"/>
                <a:gd name="connsiteX82" fmla="*/ 8169468 w 16993073"/>
                <a:gd name="connsiteY82" fmla="*/ 437816 h 1812332"/>
                <a:gd name="connsiteX83" fmla="*/ 8008004 w 16993073"/>
                <a:gd name="connsiteY83" fmla="*/ 705889 h 1812332"/>
                <a:gd name="connsiteX84" fmla="*/ 9151709 w 16993073"/>
                <a:gd name="connsiteY84" fmla="*/ 705889 h 1812332"/>
                <a:gd name="connsiteX85" fmla="*/ 8942633 w 16993073"/>
                <a:gd name="connsiteY85" fmla="*/ 1381761 h 1812332"/>
                <a:gd name="connsiteX86" fmla="*/ 9055451 w 16993073"/>
                <a:gd name="connsiteY86" fmla="*/ 1017432 h 1812332"/>
                <a:gd name="connsiteX87" fmla="*/ 7820664 w 16993073"/>
                <a:gd name="connsiteY87" fmla="*/ 1017432 h 1812332"/>
                <a:gd name="connsiteX88" fmla="*/ 7601239 w 16993073"/>
                <a:gd name="connsiteY88" fmla="*/ 1381761 h 1812332"/>
                <a:gd name="connsiteX89" fmla="*/ 8942633 w 16993073"/>
                <a:gd name="connsiteY89" fmla="*/ 1381761 h 1812332"/>
                <a:gd name="connsiteX90" fmla="*/ 8942633 w 16993073"/>
                <a:gd name="connsiteY90" fmla="*/ 1379692 h 1812332"/>
                <a:gd name="connsiteX91" fmla="*/ 8808080 w 16993073"/>
                <a:gd name="connsiteY91" fmla="*/ 1812332 h 1812332"/>
                <a:gd name="connsiteX92" fmla="*/ 10275748 w 16993073"/>
                <a:gd name="connsiteY92" fmla="*/ 1812332 h 1812332"/>
                <a:gd name="connsiteX93" fmla="*/ 10282993 w 16993073"/>
                <a:gd name="connsiteY93" fmla="*/ 1379692 h 1812332"/>
                <a:gd name="connsiteX94" fmla="*/ 8942633 w 16993073"/>
                <a:gd name="connsiteY94" fmla="*/ 1379692 h 1812332"/>
                <a:gd name="connsiteX95" fmla="*/ 9151709 w 16993073"/>
                <a:gd name="connsiteY95" fmla="*/ 704853 h 1812332"/>
                <a:gd name="connsiteX96" fmla="*/ 9055451 w 16993073"/>
                <a:gd name="connsiteY96" fmla="*/ 1015361 h 1812332"/>
                <a:gd name="connsiteX97" fmla="*/ 10290239 w 16993073"/>
                <a:gd name="connsiteY97" fmla="*/ 1015361 h 1812332"/>
                <a:gd name="connsiteX98" fmla="*/ 10295414 w 16993073"/>
                <a:gd name="connsiteY98" fmla="*/ 704853 h 1812332"/>
                <a:gd name="connsiteX99" fmla="*/ 9151709 w 16993073"/>
                <a:gd name="connsiteY99" fmla="*/ 704853 h 1812332"/>
                <a:gd name="connsiteX100" fmla="*/ 9306963 w 16993073"/>
                <a:gd name="connsiteY100" fmla="*/ 203900 h 1812332"/>
                <a:gd name="connsiteX101" fmla="*/ 9234511 w 16993073"/>
                <a:gd name="connsiteY101" fmla="*/ 436782 h 1812332"/>
                <a:gd name="connsiteX102" fmla="*/ 10299553 w 16993073"/>
                <a:gd name="connsiteY102" fmla="*/ 436782 h 1812332"/>
                <a:gd name="connsiteX103" fmla="*/ 10303694 w 16993073"/>
                <a:gd name="connsiteY103" fmla="*/ 203900 h 1812332"/>
                <a:gd name="connsiteX104" fmla="*/ 9306963 w 16993073"/>
                <a:gd name="connsiteY104" fmla="*/ 203900 h 1812332"/>
                <a:gd name="connsiteX105" fmla="*/ 11300425 w 16993073"/>
                <a:gd name="connsiteY105" fmla="*/ 204935 h 1812332"/>
                <a:gd name="connsiteX106" fmla="*/ 11243499 w 16993073"/>
                <a:gd name="connsiteY106" fmla="*/ 0 h 1812332"/>
                <a:gd name="connsiteX107" fmla="*/ 10306799 w 16993073"/>
                <a:gd name="connsiteY107" fmla="*/ 0 h 1812332"/>
                <a:gd name="connsiteX108" fmla="*/ 10303694 w 16993073"/>
                <a:gd name="connsiteY108" fmla="*/ 204935 h 1812332"/>
                <a:gd name="connsiteX109" fmla="*/ 11300425 w 16993073"/>
                <a:gd name="connsiteY109" fmla="*/ 204935 h 1812332"/>
                <a:gd name="connsiteX110" fmla="*/ 11439118 w 16993073"/>
                <a:gd name="connsiteY110" fmla="*/ 705889 h 1812332"/>
                <a:gd name="connsiteX111" fmla="*/ 11364596 w 16993073"/>
                <a:gd name="connsiteY111" fmla="*/ 437816 h 1812332"/>
                <a:gd name="connsiteX112" fmla="*/ 10299553 w 16993073"/>
                <a:gd name="connsiteY112" fmla="*/ 437816 h 1812332"/>
                <a:gd name="connsiteX113" fmla="*/ 10295414 w 16993073"/>
                <a:gd name="connsiteY113" fmla="*/ 705889 h 1812332"/>
                <a:gd name="connsiteX114" fmla="*/ 11439118 w 16993073"/>
                <a:gd name="connsiteY114" fmla="*/ 705889 h 1812332"/>
                <a:gd name="connsiteX115" fmla="*/ 11625423 w 16993073"/>
                <a:gd name="connsiteY115" fmla="*/ 1381761 h 1812332"/>
                <a:gd name="connsiteX116" fmla="*/ 11525026 w 16993073"/>
                <a:gd name="connsiteY116" fmla="*/ 1017432 h 1812332"/>
                <a:gd name="connsiteX117" fmla="*/ 10290239 w 16993073"/>
                <a:gd name="connsiteY117" fmla="*/ 1017432 h 1812332"/>
                <a:gd name="connsiteX118" fmla="*/ 10284028 w 16993073"/>
                <a:gd name="connsiteY118" fmla="*/ 1381761 h 1812332"/>
                <a:gd name="connsiteX119" fmla="*/ 11625423 w 16993073"/>
                <a:gd name="connsiteY119" fmla="*/ 1381761 h 1812332"/>
                <a:gd name="connsiteX120" fmla="*/ 11625423 w 16993073"/>
                <a:gd name="connsiteY120" fmla="*/ 1379692 h 1812332"/>
                <a:gd name="connsiteX121" fmla="*/ 11745487 w 16993073"/>
                <a:gd name="connsiteY121" fmla="*/ 1812332 h 1812332"/>
                <a:gd name="connsiteX122" fmla="*/ 13213154 w 16993073"/>
                <a:gd name="connsiteY122" fmla="*/ 1812332 h 1812332"/>
                <a:gd name="connsiteX123" fmla="*/ 12966819 w 16993073"/>
                <a:gd name="connsiteY123" fmla="*/ 1379692 h 1812332"/>
                <a:gd name="connsiteX124" fmla="*/ 11625423 w 16993073"/>
                <a:gd name="connsiteY124" fmla="*/ 1379692 h 1812332"/>
                <a:gd name="connsiteX125" fmla="*/ 11439118 w 16993073"/>
                <a:gd name="connsiteY125" fmla="*/ 704853 h 1812332"/>
                <a:gd name="connsiteX126" fmla="*/ 11525026 w 16993073"/>
                <a:gd name="connsiteY126" fmla="*/ 1015361 h 1812332"/>
                <a:gd name="connsiteX127" fmla="*/ 12759813 w 16993073"/>
                <a:gd name="connsiteY127" fmla="*/ 1015361 h 1812332"/>
                <a:gd name="connsiteX128" fmla="*/ 12582823 w 16993073"/>
                <a:gd name="connsiteY128" fmla="*/ 704853 h 1812332"/>
                <a:gd name="connsiteX129" fmla="*/ 11439118 w 16993073"/>
                <a:gd name="connsiteY129" fmla="*/ 704853 h 1812332"/>
                <a:gd name="connsiteX130" fmla="*/ 11300425 w 16993073"/>
                <a:gd name="connsiteY130" fmla="*/ 203900 h 1812332"/>
                <a:gd name="connsiteX131" fmla="*/ 11364596 w 16993073"/>
                <a:gd name="connsiteY131" fmla="*/ 436782 h 1812332"/>
                <a:gd name="connsiteX132" fmla="*/ 12429639 w 16993073"/>
                <a:gd name="connsiteY132" fmla="*/ 436782 h 1812332"/>
                <a:gd name="connsiteX133" fmla="*/ 12297155 w 16993073"/>
                <a:gd name="connsiteY133" fmla="*/ 203900 h 1812332"/>
                <a:gd name="connsiteX134" fmla="*/ 11300425 w 16993073"/>
                <a:gd name="connsiteY134" fmla="*/ 203900 h 1812332"/>
                <a:gd name="connsiteX135" fmla="*/ 13293887 w 16993073"/>
                <a:gd name="connsiteY135" fmla="*/ 204935 h 1812332"/>
                <a:gd name="connsiteX136" fmla="*/ 13116898 w 16993073"/>
                <a:gd name="connsiteY136" fmla="*/ 0 h 1812332"/>
                <a:gd name="connsiteX137" fmla="*/ 12180198 w 16993073"/>
                <a:gd name="connsiteY137" fmla="*/ 0 h 1812332"/>
                <a:gd name="connsiteX138" fmla="*/ 12297155 w 16993073"/>
                <a:gd name="connsiteY138" fmla="*/ 204935 h 1812332"/>
                <a:gd name="connsiteX139" fmla="*/ 13293887 w 16993073"/>
                <a:gd name="connsiteY139" fmla="*/ 204935 h 1812332"/>
                <a:gd name="connsiteX140" fmla="*/ 13726528 w 16993073"/>
                <a:gd name="connsiteY140" fmla="*/ 705889 h 1812332"/>
                <a:gd name="connsiteX141" fmla="*/ 13495717 w 16993073"/>
                <a:gd name="connsiteY141" fmla="*/ 437816 h 1812332"/>
                <a:gd name="connsiteX142" fmla="*/ 12430674 w 16993073"/>
                <a:gd name="connsiteY142" fmla="*/ 437816 h 1812332"/>
                <a:gd name="connsiteX143" fmla="*/ 12583859 w 16993073"/>
                <a:gd name="connsiteY143" fmla="*/ 705889 h 1812332"/>
                <a:gd name="connsiteX144" fmla="*/ 13726528 w 16993073"/>
                <a:gd name="connsiteY144" fmla="*/ 705889 h 1812332"/>
                <a:gd name="connsiteX145" fmla="*/ 14309248 w 16993073"/>
                <a:gd name="connsiteY145" fmla="*/ 1381761 h 1812332"/>
                <a:gd name="connsiteX146" fmla="*/ 13994600 w 16993073"/>
                <a:gd name="connsiteY146" fmla="*/ 1017432 h 1812332"/>
                <a:gd name="connsiteX147" fmla="*/ 12759813 w 16993073"/>
                <a:gd name="connsiteY147" fmla="*/ 1017432 h 1812332"/>
                <a:gd name="connsiteX148" fmla="*/ 12967853 w 16993073"/>
                <a:gd name="connsiteY148" fmla="*/ 1381761 h 1812332"/>
                <a:gd name="connsiteX149" fmla="*/ 14309248 w 16993073"/>
                <a:gd name="connsiteY149" fmla="*/ 1381761 h 1812332"/>
                <a:gd name="connsiteX150" fmla="*/ 14307179 w 16993073"/>
                <a:gd name="connsiteY150" fmla="*/ 1379692 h 1812332"/>
                <a:gd name="connsiteX151" fmla="*/ 14680823 w 16993073"/>
                <a:gd name="connsiteY151" fmla="*/ 1812332 h 1812332"/>
                <a:gd name="connsiteX152" fmla="*/ 16148491 w 16993073"/>
                <a:gd name="connsiteY152" fmla="*/ 1812332 h 1812332"/>
                <a:gd name="connsiteX153" fmla="*/ 15647539 w 16993073"/>
                <a:gd name="connsiteY153" fmla="*/ 1379692 h 1812332"/>
                <a:gd name="connsiteX154" fmla="*/ 14307179 w 16993073"/>
                <a:gd name="connsiteY154" fmla="*/ 1379692 h 1812332"/>
                <a:gd name="connsiteX155" fmla="*/ 13725493 w 16993073"/>
                <a:gd name="connsiteY155" fmla="*/ 704853 h 1812332"/>
                <a:gd name="connsiteX156" fmla="*/ 13993565 w 16993073"/>
                <a:gd name="connsiteY156" fmla="*/ 1015361 h 1812332"/>
                <a:gd name="connsiteX157" fmla="*/ 15228353 w 16993073"/>
                <a:gd name="connsiteY157" fmla="*/ 1015361 h 1812332"/>
                <a:gd name="connsiteX158" fmla="*/ 14869198 w 16993073"/>
                <a:gd name="connsiteY158" fmla="*/ 704853 h 1812332"/>
                <a:gd name="connsiteX159" fmla="*/ 13725493 w 16993073"/>
                <a:gd name="connsiteY159" fmla="*/ 704853 h 1812332"/>
                <a:gd name="connsiteX160" fmla="*/ 13292852 w 16993073"/>
                <a:gd name="connsiteY160" fmla="*/ 203900 h 1812332"/>
                <a:gd name="connsiteX161" fmla="*/ 13494682 w 16993073"/>
                <a:gd name="connsiteY161" fmla="*/ 436782 h 1812332"/>
                <a:gd name="connsiteX162" fmla="*/ 14559724 w 16993073"/>
                <a:gd name="connsiteY162" fmla="*/ 436782 h 1812332"/>
                <a:gd name="connsiteX163" fmla="*/ 14289582 w 16993073"/>
                <a:gd name="connsiteY163" fmla="*/ 203900 h 1812332"/>
                <a:gd name="connsiteX164" fmla="*/ 13292852 w 16993073"/>
                <a:gd name="connsiteY164" fmla="*/ 203900 h 1812332"/>
                <a:gd name="connsiteX165" fmla="*/ 15287349 w 16993073"/>
                <a:gd name="connsiteY165" fmla="*/ 204935 h 1812332"/>
                <a:gd name="connsiteX166" fmla="*/ 14990296 w 16993073"/>
                <a:gd name="connsiteY166" fmla="*/ 0 h 1812332"/>
                <a:gd name="connsiteX167" fmla="*/ 14053597 w 16993073"/>
                <a:gd name="connsiteY167" fmla="*/ 0 h 1812332"/>
                <a:gd name="connsiteX168" fmla="*/ 14290617 w 16993073"/>
                <a:gd name="connsiteY168" fmla="*/ 204935 h 1812332"/>
                <a:gd name="connsiteX169" fmla="*/ 15287349 w 16993073"/>
                <a:gd name="connsiteY169" fmla="*/ 204935 h 1812332"/>
                <a:gd name="connsiteX170" fmla="*/ 16013937 w 16993073"/>
                <a:gd name="connsiteY170" fmla="*/ 705889 h 1812332"/>
                <a:gd name="connsiteX171" fmla="*/ 15625802 w 16993073"/>
                <a:gd name="connsiteY171" fmla="*/ 437816 h 1812332"/>
                <a:gd name="connsiteX172" fmla="*/ 14560760 w 16993073"/>
                <a:gd name="connsiteY172" fmla="*/ 437816 h 1812332"/>
                <a:gd name="connsiteX173" fmla="*/ 14870232 w 16993073"/>
                <a:gd name="connsiteY173" fmla="*/ 705889 h 1812332"/>
                <a:gd name="connsiteX174" fmla="*/ 16013937 w 16993073"/>
                <a:gd name="connsiteY174" fmla="*/ 705889 h 1812332"/>
                <a:gd name="connsiteX175" fmla="*/ 16993074 w 16993073"/>
                <a:gd name="connsiteY175" fmla="*/ 1381761 h 1812332"/>
                <a:gd name="connsiteX176" fmla="*/ 16465210 w 16993073"/>
                <a:gd name="connsiteY176" fmla="*/ 1017432 h 1812332"/>
                <a:gd name="connsiteX177" fmla="*/ 15230422 w 16993073"/>
                <a:gd name="connsiteY177" fmla="*/ 1017432 h 1812332"/>
                <a:gd name="connsiteX178" fmla="*/ 15651678 w 16993073"/>
                <a:gd name="connsiteY178" fmla="*/ 1381761 h 1812332"/>
                <a:gd name="connsiteX179" fmla="*/ 16993074 w 16993073"/>
                <a:gd name="connsiteY179" fmla="*/ 1381761 h 181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</a:cxnLst>
              <a:rect l="l" t="t" r="r" b="b"/>
              <a:pathLst>
                <a:path w="16993073" h="1812332">
                  <a:moveTo>
                    <a:pt x="2236694" y="1379692"/>
                  </a:moveTo>
                  <a:lnTo>
                    <a:pt x="1467668" y="1812332"/>
                  </a:lnTo>
                  <a:lnTo>
                    <a:pt x="0" y="1812332"/>
                  </a:lnTo>
                  <a:lnTo>
                    <a:pt x="895298" y="1379692"/>
                  </a:lnTo>
                  <a:lnTo>
                    <a:pt x="2236694" y="1379692"/>
                  </a:lnTo>
                  <a:close/>
                  <a:moveTo>
                    <a:pt x="2291550" y="704853"/>
                  </a:moveTo>
                  <a:lnTo>
                    <a:pt x="1649833" y="1015361"/>
                  </a:lnTo>
                  <a:lnTo>
                    <a:pt x="2884620" y="1015361"/>
                  </a:lnTo>
                  <a:lnTo>
                    <a:pt x="3435255" y="704853"/>
                  </a:lnTo>
                  <a:lnTo>
                    <a:pt x="2291550" y="704853"/>
                  </a:lnTo>
                  <a:close/>
                  <a:moveTo>
                    <a:pt x="3327612" y="203900"/>
                  </a:moveTo>
                  <a:lnTo>
                    <a:pt x="2845289" y="436782"/>
                  </a:lnTo>
                  <a:lnTo>
                    <a:pt x="3910332" y="436782"/>
                  </a:lnTo>
                  <a:lnTo>
                    <a:pt x="4324343" y="203900"/>
                  </a:lnTo>
                  <a:lnTo>
                    <a:pt x="3327612" y="203900"/>
                  </a:lnTo>
                  <a:close/>
                  <a:moveTo>
                    <a:pt x="5320039" y="204935"/>
                  </a:moveTo>
                  <a:lnTo>
                    <a:pt x="5624337" y="0"/>
                  </a:lnTo>
                  <a:lnTo>
                    <a:pt x="4687637" y="0"/>
                  </a:lnTo>
                  <a:lnTo>
                    <a:pt x="4323308" y="204935"/>
                  </a:lnTo>
                  <a:lnTo>
                    <a:pt x="5320039" y="204935"/>
                  </a:lnTo>
                  <a:close/>
                  <a:moveTo>
                    <a:pt x="4575855" y="705889"/>
                  </a:moveTo>
                  <a:lnTo>
                    <a:pt x="4973305" y="437816"/>
                  </a:lnTo>
                  <a:lnTo>
                    <a:pt x="3908262" y="437816"/>
                  </a:lnTo>
                  <a:lnTo>
                    <a:pt x="3432150" y="705889"/>
                  </a:lnTo>
                  <a:lnTo>
                    <a:pt x="4575855" y="705889"/>
                  </a:lnTo>
                  <a:close/>
                  <a:moveTo>
                    <a:pt x="3576018" y="1381761"/>
                  </a:moveTo>
                  <a:lnTo>
                    <a:pt x="4116303" y="1017432"/>
                  </a:lnTo>
                  <a:lnTo>
                    <a:pt x="2880480" y="1017432"/>
                  </a:lnTo>
                  <a:lnTo>
                    <a:pt x="2233588" y="1381761"/>
                  </a:lnTo>
                  <a:lnTo>
                    <a:pt x="3576018" y="1381761"/>
                  </a:lnTo>
                  <a:close/>
                  <a:moveTo>
                    <a:pt x="3578089" y="1379692"/>
                  </a:moveTo>
                  <a:lnTo>
                    <a:pt x="2936372" y="1812332"/>
                  </a:lnTo>
                  <a:lnTo>
                    <a:pt x="4404040" y="1812332"/>
                  </a:lnTo>
                  <a:lnTo>
                    <a:pt x="4919483" y="1379692"/>
                  </a:lnTo>
                  <a:lnTo>
                    <a:pt x="3578089" y="1379692"/>
                  </a:lnTo>
                  <a:close/>
                  <a:moveTo>
                    <a:pt x="4577925" y="704853"/>
                  </a:moveTo>
                  <a:lnTo>
                    <a:pt x="4117337" y="1015361"/>
                  </a:lnTo>
                  <a:lnTo>
                    <a:pt x="5352125" y="1015361"/>
                  </a:lnTo>
                  <a:lnTo>
                    <a:pt x="5721629" y="704853"/>
                  </a:lnTo>
                  <a:lnTo>
                    <a:pt x="4577925" y="704853"/>
                  </a:lnTo>
                  <a:close/>
                  <a:moveTo>
                    <a:pt x="5321074" y="203900"/>
                  </a:moveTo>
                  <a:lnTo>
                    <a:pt x="4975375" y="436782"/>
                  </a:lnTo>
                  <a:lnTo>
                    <a:pt x="6040418" y="436782"/>
                  </a:lnTo>
                  <a:lnTo>
                    <a:pt x="6317805" y="203900"/>
                  </a:lnTo>
                  <a:lnTo>
                    <a:pt x="5321074" y="203900"/>
                  </a:lnTo>
                  <a:close/>
                  <a:moveTo>
                    <a:pt x="7313501" y="204935"/>
                  </a:moveTo>
                  <a:lnTo>
                    <a:pt x="7497736" y="0"/>
                  </a:lnTo>
                  <a:lnTo>
                    <a:pt x="6561037" y="0"/>
                  </a:lnTo>
                  <a:lnTo>
                    <a:pt x="6316770" y="204935"/>
                  </a:lnTo>
                  <a:lnTo>
                    <a:pt x="7313501" y="204935"/>
                  </a:lnTo>
                  <a:close/>
                  <a:moveTo>
                    <a:pt x="6864299" y="705889"/>
                  </a:moveTo>
                  <a:lnTo>
                    <a:pt x="7104426" y="437816"/>
                  </a:lnTo>
                  <a:lnTo>
                    <a:pt x="6038348" y="437816"/>
                  </a:lnTo>
                  <a:lnTo>
                    <a:pt x="5719559" y="705889"/>
                  </a:lnTo>
                  <a:lnTo>
                    <a:pt x="6864299" y="705889"/>
                  </a:lnTo>
                  <a:close/>
                  <a:moveTo>
                    <a:pt x="6258809" y="1381761"/>
                  </a:moveTo>
                  <a:lnTo>
                    <a:pt x="6584842" y="1017432"/>
                  </a:lnTo>
                  <a:lnTo>
                    <a:pt x="5351090" y="1017432"/>
                  </a:lnTo>
                  <a:lnTo>
                    <a:pt x="4917414" y="1381761"/>
                  </a:lnTo>
                  <a:lnTo>
                    <a:pt x="6258809" y="1381761"/>
                  </a:lnTo>
                  <a:close/>
                  <a:moveTo>
                    <a:pt x="6260879" y="1379692"/>
                  </a:moveTo>
                  <a:lnTo>
                    <a:pt x="5872744" y="1812332"/>
                  </a:lnTo>
                  <a:lnTo>
                    <a:pt x="7340412" y="1812332"/>
                  </a:lnTo>
                  <a:lnTo>
                    <a:pt x="7601239" y="1379692"/>
                  </a:lnTo>
                  <a:lnTo>
                    <a:pt x="6260879" y="1379692"/>
                  </a:lnTo>
                  <a:close/>
                  <a:moveTo>
                    <a:pt x="6865334" y="704853"/>
                  </a:moveTo>
                  <a:lnTo>
                    <a:pt x="6586912" y="1015361"/>
                  </a:lnTo>
                  <a:lnTo>
                    <a:pt x="7821699" y="1015361"/>
                  </a:lnTo>
                  <a:lnTo>
                    <a:pt x="8009039" y="704853"/>
                  </a:lnTo>
                  <a:lnTo>
                    <a:pt x="6865334" y="704853"/>
                  </a:lnTo>
                  <a:close/>
                  <a:moveTo>
                    <a:pt x="7314536" y="203900"/>
                  </a:moveTo>
                  <a:lnTo>
                    <a:pt x="7105461" y="436782"/>
                  </a:lnTo>
                  <a:lnTo>
                    <a:pt x="8170504" y="436782"/>
                  </a:lnTo>
                  <a:lnTo>
                    <a:pt x="8311267" y="203900"/>
                  </a:lnTo>
                  <a:lnTo>
                    <a:pt x="7314536" y="203900"/>
                  </a:lnTo>
                  <a:close/>
                  <a:moveTo>
                    <a:pt x="9306963" y="204935"/>
                  </a:moveTo>
                  <a:lnTo>
                    <a:pt x="9370099" y="0"/>
                  </a:lnTo>
                  <a:lnTo>
                    <a:pt x="8433400" y="0"/>
                  </a:lnTo>
                  <a:lnTo>
                    <a:pt x="8309197" y="204935"/>
                  </a:lnTo>
                  <a:lnTo>
                    <a:pt x="9306963" y="204935"/>
                  </a:lnTo>
                  <a:close/>
                  <a:moveTo>
                    <a:pt x="9151709" y="705889"/>
                  </a:moveTo>
                  <a:lnTo>
                    <a:pt x="9234511" y="437816"/>
                  </a:lnTo>
                  <a:lnTo>
                    <a:pt x="8169468" y="437816"/>
                  </a:lnTo>
                  <a:lnTo>
                    <a:pt x="8008004" y="705889"/>
                  </a:lnTo>
                  <a:lnTo>
                    <a:pt x="9151709" y="705889"/>
                  </a:lnTo>
                  <a:close/>
                  <a:moveTo>
                    <a:pt x="8942633" y="1381761"/>
                  </a:moveTo>
                  <a:lnTo>
                    <a:pt x="9055451" y="1017432"/>
                  </a:lnTo>
                  <a:lnTo>
                    <a:pt x="7820664" y="1017432"/>
                  </a:lnTo>
                  <a:lnTo>
                    <a:pt x="7601239" y="1381761"/>
                  </a:lnTo>
                  <a:lnTo>
                    <a:pt x="8942633" y="1381761"/>
                  </a:lnTo>
                  <a:close/>
                  <a:moveTo>
                    <a:pt x="8942633" y="1379692"/>
                  </a:moveTo>
                  <a:lnTo>
                    <a:pt x="8808080" y="1812332"/>
                  </a:lnTo>
                  <a:lnTo>
                    <a:pt x="10275748" y="1812332"/>
                  </a:lnTo>
                  <a:lnTo>
                    <a:pt x="10282993" y="1379692"/>
                  </a:lnTo>
                  <a:lnTo>
                    <a:pt x="8942633" y="1379692"/>
                  </a:lnTo>
                  <a:close/>
                  <a:moveTo>
                    <a:pt x="9151709" y="704853"/>
                  </a:moveTo>
                  <a:lnTo>
                    <a:pt x="9055451" y="1015361"/>
                  </a:lnTo>
                  <a:lnTo>
                    <a:pt x="10290239" y="1015361"/>
                  </a:lnTo>
                  <a:lnTo>
                    <a:pt x="10295414" y="704853"/>
                  </a:lnTo>
                  <a:lnTo>
                    <a:pt x="9151709" y="704853"/>
                  </a:lnTo>
                  <a:close/>
                  <a:moveTo>
                    <a:pt x="9306963" y="203900"/>
                  </a:moveTo>
                  <a:lnTo>
                    <a:pt x="9234511" y="436782"/>
                  </a:lnTo>
                  <a:lnTo>
                    <a:pt x="10299553" y="436782"/>
                  </a:lnTo>
                  <a:lnTo>
                    <a:pt x="10303694" y="203900"/>
                  </a:lnTo>
                  <a:lnTo>
                    <a:pt x="9306963" y="203900"/>
                  </a:lnTo>
                  <a:close/>
                  <a:moveTo>
                    <a:pt x="11300425" y="204935"/>
                  </a:moveTo>
                  <a:lnTo>
                    <a:pt x="11243499" y="0"/>
                  </a:lnTo>
                  <a:lnTo>
                    <a:pt x="10306799" y="0"/>
                  </a:lnTo>
                  <a:lnTo>
                    <a:pt x="10303694" y="204935"/>
                  </a:lnTo>
                  <a:lnTo>
                    <a:pt x="11300425" y="204935"/>
                  </a:lnTo>
                  <a:close/>
                  <a:moveTo>
                    <a:pt x="11439118" y="705889"/>
                  </a:moveTo>
                  <a:lnTo>
                    <a:pt x="11364596" y="437816"/>
                  </a:lnTo>
                  <a:lnTo>
                    <a:pt x="10299553" y="437816"/>
                  </a:lnTo>
                  <a:lnTo>
                    <a:pt x="10295414" y="705889"/>
                  </a:lnTo>
                  <a:lnTo>
                    <a:pt x="11439118" y="705889"/>
                  </a:lnTo>
                  <a:close/>
                  <a:moveTo>
                    <a:pt x="11625423" y="1381761"/>
                  </a:moveTo>
                  <a:lnTo>
                    <a:pt x="11525026" y="1017432"/>
                  </a:lnTo>
                  <a:lnTo>
                    <a:pt x="10290239" y="1017432"/>
                  </a:lnTo>
                  <a:lnTo>
                    <a:pt x="10284028" y="1381761"/>
                  </a:lnTo>
                  <a:lnTo>
                    <a:pt x="11625423" y="1381761"/>
                  </a:lnTo>
                  <a:close/>
                  <a:moveTo>
                    <a:pt x="11625423" y="1379692"/>
                  </a:moveTo>
                  <a:lnTo>
                    <a:pt x="11745487" y="1812332"/>
                  </a:lnTo>
                  <a:lnTo>
                    <a:pt x="13213154" y="1812332"/>
                  </a:lnTo>
                  <a:lnTo>
                    <a:pt x="12966819" y="1379692"/>
                  </a:lnTo>
                  <a:lnTo>
                    <a:pt x="11625423" y="1379692"/>
                  </a:lnTo>
                  <a:close/>
                  <a:moveTo>
                    <a:pt x="11439118" y="704853"/>
                  </a:moveTo>
                  <a:lnTo>
                    <a:pt x="11525026" y="1015361"/>
                  </a:lnTo>
                  <a:lnTo>
                    <a:pt x="12759813" y="1015361"/>
                  </a:lnTo>
                  <a:lnTo>
                    <a:pt x="12582823" y="704853"/>
                  </a:lnTo>
                  <a:lnTo>
                    <a:pt x="11439118" y="704853"/>
                  </a:lnTo>
                  <a:close/>
                  <a:moveTo>
                    <a:pt x="11300425" y="203900"/>
                  </a:moveTo>
                  <a:lnTo>
                    <a:pt x="11364596" y="436782"/>
                  </a:lnTo>
                  <a:lnTo>
                    <a:pt x="12429639" y="436782"/>
                  </a:lnTo>
                  <a:lnTo>
                    <a:pt x="12297155" y="203900"/>
                  </a:lnTo>
                  <a:lnTo>
                    <a:pt x="11300425" y="203900"/>
                  </a:lnTo>
                  <a:close/>
                  <a:moveTo>
                    <a:pt x="13293887" y="204935"/>
                  </a:moveTo>
                  <a:lnTo>
                    <a:pt x="13116898" y="0"/>
                  </a:lnTo>
                  <a:lnTo>
                    <a:pt x="12180198" y="0"/>
                  </a:lnTo>
                  <a:lnTo>
                    <a:pt x="12297155" y="204935"/>
                  </a:lnTo>
                  <a:lnTo>
                    <a:pt x="13293887" y="204935"/>
                  </a:lnTo>
                  <a:close/>
                  <a:moveTo>
                    <a:pt x="13726528" y="705889"/>
                  </a:moveTo>
                  <a:lnTo>
                    <a:pt x="13495717" y="437816"/>
                  </a:lnTo>
                  <a:lnTo>
                    <a:pt x="12430674" y="437816"/>
                  </a:lnTo>
                  <a:lnTo>
                    <a:pt x="12583859" y="705889"/>
                  </a:lnTo>
                  <a:lnTo>
                    <a:pt x="13726528" y="705889"/>
                  </a:lnTo>
                  <a:close/>
                  <a:moveTo>
                    <a:pt x="14309248" y="1381761"/>
                  </a:moveTo>
                  <a:lnTo>
                    <a:pt x="13994600" y="1017432"/>
                  </a:lnTo>
                  <a:lnTo>
                    <a:pt x="12759813" y="1017432"/>
                  </a:lnTo>
                  <a:lnTo>
                    <a:pt x="12967853" y="1381761"/>
                  </a:lnTo>
                  <a:lnTo>
                    <a:pt x="14309248" y="1381761"/>
                  </a:lnTo>
                  <a:close/>
                  <a:moveTo>
                    <a:pt x="14307179" y="1379692"/>
                  </a:moveTo>
                  <a:lnTo>
                    <a:pt x="14680823" y="1812332"/>
                  </a:lnTo>
                  <a:lnTo>
                    <a:pt x="16148491" y="1812332"/>
                  </a:lnTo>
                  <a:lnTo>
                    <a:pt x="15647539" y="1379692"/>
                  </a:lnTo>
                  <a:lnTo>
                    <a:pt x="14307179" y="1379692"/>
                  </a:lnTo>
                  <a:close/>
                  <a:moveTo>
                    <a:pt x="13725493" y="704853"/>
                  </a:moveTo>
                  <a:lnTo>
                    <a:pt x="13993565" y="1015361"/>
                  </a:lnTo>
                  <a:lnTo>
                    <a:pt x="15228353" y="1015361"/>
                  </a:lnTo>
                  <a:lnTo>
                    <a:pt x="14869198" y="704853"/>
                  </a:lnTo>
                  <a:lnTo>
                    <a:pt x="13725493" y="704853"/>
                  </a:lnTo>
                  <a:close/>
                  <a:moveTo>
                    <a:pt x="13292852" y="203900"/>
                  </a:moveTo>
                  <a:lnTo>
                    <a:pt x="13494682" y="436782"/>
                  </a:lnTo>
                  <a:lnTo>
                    <a:pt x="14559724" y="436782"/>
                  </a:lnTo>
                  <a:lnTo>
                    <a:pt x="14289582" y="203900"/>
                  </a:lnTo>
                  <a:lnTo>
                    <a:pt x="13292852" y="203900"/>
                  </a:lnTo>
                  <a:close/>
                  <a:moveTo>
                    <a:pt x="15287349" y="204935"/>
                  </a:moveTo>
                  <a:lnTo>
                    <a:pt x="14990296" y="0"/>
                  </a:lnTo>
                  <a:lnTo>
                    <a:pt x="14053597" y="0"/>
                  </a:lnTo>
                  <a:lnTo>
                    <a:pt x="14290617" y="204935"/>
                  </a:lnTo>
                  <a:lnTo>
                    <a:pt x="15287349" y="204935"/>
                  </a:lnTo>
                  <a:close/>
                  <a:moveTo>
                    <a:pt x="16013937" y="705889"/>
                  </a:moveTo>
                  <a:lnTo>
                    <a:pt x="15625802" y="437816"/>
                  </a:lnTo>
                  <a:lnTo>
                    <a:pt x="14560760" y="437816"/>
                  </a:lnTo>
                  <a:lnTo>
                    <a:pt x="14870232" y="705889"/>
                  </a:lnTo>
                  <a:lnTo>
                    <a:pt x="16013937" y="705889"/>
                  </a:lnTo>
                  <a:close/>
                  <a:moveTo>
                    <a:pt x="16993074" y="1381761"/>
                  </a:moveTo>
                  <a:lnTo>
                    <a:pt x="16465210" y="1017432"/>
                  </a:lnTo>
                  <a:lnTo>
                    <a:pt x="15230422" y="1017432"/>
                  </a:lnTo>
                  <a:lnTo>
                    <a:pt x="15651678" y="1381761"/>
                  </a:lnTo>
                  <a:lnTo>
                    <a:pt x="16993074" y="1381761"/>
                  </a:lnTo>
                  <a:close/>
                </a:path>
              </a:pathLst>
            </a:custGeom>
            <a:solidFill>
              <a:srgbClr val="FFFFFF"/>
            </a:solidFill>
            <a:ln w="71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-">
              <a:extLst>
                <a:ext uri="{FF2B5EF4-FFF2-40B4-BE49-F238E27FC236}">
                  <a16:creationId xmlns:a16="http://schemas.microsoft.com/office/drawing/2014/main" id="{ADE5E19D-BF67-45CF-9E9D-FD0AEBFBEA67}"/>
                </a:ext>
              </a:extLst>
            </p:cNvPr>
            <p:cNvSpPr/>
            <p:nvPr/>
          </p:nvSpPr>
          <p:spPr>
            <a:xfrm>
              <a:off x="-2972621" y="9650592"/>
              <a:ext cx="16723966" cy="1816472"/>
            </a:xfrm>
            <a:custGeom>
              <a:avLst/>
              <a:gdLst>
                <a:gd name="connsiteX0" fmla="*/ 1987252 w 16723966"/>
                <a:gd name="connsiteY0" fmla="*/ 1016396 h 1816472"/>
                <a:gd name="connsiteX1" fmla="*/ 1340360 w 16723966"/>
                <a:gd name="connsiteY1" fmla="*/ 1380726 h 1816472"/>
                <a:gd name="connsiteX2" fmla="*/ 0 w 16723966"/>
                <a:gd name="connsiteY2" fmla="*/ 1380726 h 1816472"/>
                <a:gd name="connsiteX3" fmla="*/ 753500 w 16723966"/>
                <a:gd name="connsiteY3" fmla="*/ 1016396 h 1816472"/>
                <a:gd name="connsiteX4" fmla="*/ 1987252 w 16723966"/>
                <a:gd name="connsiteY4" fmla="*/ 1016396 h 1816472"/>
                <a:gd name="connsiteX5" fmla="*/ 1948956 w 16723966"/>
                <a:gd name="connsiteY5" fmla="*/ 437816 h 1816472"/>
                <a:gd name="connsiteX6" fmla="*/ 1395216 w 16723966"/>
                <a:gd name="connsiteY6" fmla="*/ 705888 h 1816472"/>
                <a:gd name="connsiteX7" fmla="*/ 2538921 w 16723966"/>
                <a:gd name="connsiteY7" fmla="*/ 705888 h 1816472"/>
                <a:gd name="connsiteX8" fmla="*/ 3013999 w 16723966"/>
                <a:gd name="connsiteY8" fmla="*/ 437816 h 1816472"/>
                <a:gd name="connsiteX9" fmla="*/ 1948956 w 16723966"/>
                <a:gd name="connsiteY9" fmla="*/ 437816 h 1816472"/>
                <a:gd name="connsiteX10" fmla="*/ 2856675 w 16723966"/>
                <a:gd name="connsiteY10" fmla="*/ 0 h 1816472"/>
                <a:gd name="connsiteX11" fmla="*/ 2432314 w 16723966"/>
                <a:gd name="connsiteY11" fmla="*/ 204935 h 1816472"/>
                <a:gd name="connsiteX12" fmla="*/ 3429045 w 16723966"/>
                <a:gd name="connsiteY12" fmla="*/ 204935 h 1816472"/>
                <a:gd name="connsiteX13" fmla="*/ 3793374 w 16723966"/>
                <a:gd name="connsiteY13" fmla="*/ 0 h 1816472"/>
                <a:gd name="connsiteX14" fmla="*/ 2856675 w 16723966"/>
                <a:gd name="connsiteY14" fmla="*/ 0 h 1816472"/>
                <a:gd name="connsiteX15" fmla="*/ 4076971 w 16723966"/>
                <a:gd name="connsiteY15" fmla="*/ 439887 h 1816472"/>
                <a:gd name="connsiteX16" fmla="*/ 4422671 w 16723966"/>
                <a:gd name="connsiteY16" fmla="*/ 205970 h 1816472"/>
                <a:gd name="connsiteX17" fmla="*/ 3425940 w 16723966"/>
                <a:gd name="connsiteY17" fmla="*/ 205970 h 1816472"/>
                <a:gd name="connsiteX18" fmla="*/ 3010894 w 16723966"/>
                <a:gd name="connsiteY18" fmla="*/ 439887 h 1816472"/>
                <a:gd name="connsiteX19" fmla="*/ 4076971 w 16723966"/>
                <a:gd name="connsiteY19" fmla="*/ 439887 h 1816472"/>
                <a:gd name="connsiteX20" fmla="*/ 3219969 w 16723966"/>
                <a:gd name="connsiteY20" fmla="*/ 1018467 h 1816472"/>
                <a:gd name="connsiteX21" fmla="*/ 3680556 w 16723966"/>
                <a:gd name="connsiteY21" fmla="*/ 707958 h 1816472"/>
                <a:gd name="connsiteX22" fmla="*/ 2535816 w 16723966"/>
                <a:gd name="connsiteY22" fmla="*/ 707958 h 1816472"/>
                <a:gd name="connsiteX23" fmla="*/ 1984147 w 16723966"/>
                <a:gd name="connsiteY23" fmla="*/ 1018467 h 1816472"/>
                <a:gd name="connsiteX24" fmla="*/ 3219969 w 16723966"/>
                <a:gd name="connsiteY24" fmla="*/ 1018467 h 1816472"/>
                <a:gd name="connsiteX25" fmla="*/ 2036933 w 16723966"/>
                <a:gd name="connsiteY25" fmla="*/ 1815438 h 1816472"/>
                <a:gd name="connsiteX26" fmla="*/ 2679685 w 16723966"/>
                <a:gd name="connsiteY26" fmla="*/ 1382796 h 1816472"/>
                <a:gd name="connsiteX27" fmla="*/ 1337255 w 16723966"/>
                <a:gd name="connsiteY27" fmla="*/ 1382796 h 1816472"/>
                <a:gd name="connsiteX28" fmla="*/ 568230 w 16723966"/>
                <a:gd name="connsiteY28" fmla="*/ 1816473 h 1816472"/>
                <a:gd name="connsiteX29" fmla="*/ 2036933 w 16723966"/>
                <a:gd name="connsiteY29" fmla="*/ 1816473 h 1816472"/>
                <a:gd name="connsiteX30" fmla="*/ 3222039 w 16723966"/>
                <a:gd name="connsiteY30" fmla="*/ 1016396 h 1816472"/>
                <a:gd name="connsiteX31" fmla="*/ 2682790 w 16723966"/>
                <a:gd name="connsiteY31" fmla="*/ 1380726 h 1816472"/>
                <a:gd name="connsiteX32" fmla="*/ 4024185 w 16723966"/>
                <a:gd name="connsiteY32" fmla="*/ 1380726 h 1816472"/>
                <a:gd name="connsiteX33" fmla="*/ 4456827 w 16723966"/>
                <a:gd name="connsiteY33" fmla="*/ 1016396 h 1816472"/>
                <a:gd name="connsiteX34" fmla="*/ 3222039 w 16723966"/>
                <a:gd name="connsiteY34" fmla="*/ 1016396 h 1816472"/>
                <a:gd name="connsiteX35" fmla="*/ 4079042 w 16723966"/>
                <a:gd name="connsiteY35" fmla="*/ 437816 h 1816472"/>
                <a:gd name="connsiteX36" fmla="*/ 3681591 w 16723966"/>
                <a:gd name="connsiteY36" fmla="*/ 705888 h 1816472"/>
                <a:gd name="connsiteX37" fmla="*/ 4825296 w 16723966"/>
                <a:gd name="connsiteY37" fmla="*/ 705888 h 1816472"/>
                <a:gd name="connsiteX38" fmla="*/ 5144084 w 16723966"/>
                <a:gd name="connsiteY38" fmla="*/ 437816 h 1816472"/>
                <a:gd name="connsiteX39" fmla="*/ 4079042 w 16723966"/>
                <a:gd name="connsiteY39" fmla="*/ 437816 h 1816472"/>
                <a:gd name="connsiteX40" fmla="*/ 4729039 w 16723966"/>
                <a:gd name="connsiteY40" fmla="*/ 0 h 1816472"/>
                <a:gd name="connsiteX41" fmla="*/ 4424740 w 16723966"/>
                <a:gd name="connsiteY41" fmla="*/ 204935 h 1816472"/>
                <a:gd name="connsiteX42" fmla="*/ 5421472 w 16723966"/>
                <a:gd name="connsiteY42" fmla="*/ 204935 h 1816472"/>
                <a:gd name="connsiteX43" fmla="*/ 5665738 w 16723966"/>
                <a:gd name="connsiteY43" fmla="*/ 0 h 1816472"/>
                <a:gd name="connsiteX44" fmla="*/ 4729039 w 16723966"/>
                <a:gd name="connsiteY44" fmla="*/ 0 h 1816472"/>
                <a:gd name="connsiteX45" fmla="*/ 6208092 w 16723966"/>
                <a:gd name="connsiteY45" fmla="*/ 439887 h 1816472"/>
                <a:gd name="connsiteX46" fmla="*/ 6417167 w 16723966"/>
                <a:gd name="connsiteY46" fmla="*/ 205970 h 1816472"/>
                <a:gd name="connsiteX47" fmla="*/ 5420437 w 16723966"/>
                <a:gd name="connsiteY47" fmla="*/ 205970 h 1816472"/>
                <a:gd name="connsiteX48" fmla="*/ 5143049 w 16723966"/>
                <a:gd name="connsiteY48" fmla="*/ 439887 h 1816472"/>
                <a:gd name="connsiteX49" fmla="*/ 6208092 w 16723966"/>
                <a:gd name="connsiteY49" fmla="*/ 439887 h 1816472"/>
                <a:gd name="connsiteX50" fmla="*/ 5689544 w 16723966"/>
                <a:gd name="connsiteY50" fmla="*/ 1018467 h 1816472"/>
                <a:gd name="connsiteX51" fmla="*/ 5967966 w 16723966"/>
                <a:gd name="connsiteY51" fmla="*/ 707958 h 1816472"/>
                <a:gd name="connsiteX52" fmla="*/ 4824261 w 16723966"/>
                <a:gd name="connsiteY52" fmla="*/ 707958 h 1816472"/>
                <a:gd name="connsiteX53" fmla="*/ 4454756 w 16723966"/>
                <a:gd name="connsiteY53" fmla="*/ 1018467 h 1816472"/>
                <a:gd name="connsiteX54" fmla="*/ 5689544 w 16723966"/>
                <a:gd name="connsiteY54" fmla="*/ 1018467 h 1816472"/>
                <a:gd name="connsiteX55" fmla="*/ 4974340 w 16723966"/>
                <a:gd name="connsiteY55" fmla="*/ 1815438 h 1816472"/>
                <a:gd name="connsiteX56" fmla="*/ 5362475 w 16723966"/>
                <a:gd name="connsiteY56" fmla="*/ 1381761 h 1816472"/>
                <a:gd name="connsiteX57" fmla="*/ 4021080 w 16723966"/>
                <a:gd name="connsiteY57" fmla="*/ 1381761 h 1816472"/>
                <a:gd name="connsiteX58" fmla="*/ 3505636 w 16723966"/>
                <a:gd name="connsiteY58" fmla="*/ 1815438 h 1816472"/>
                <a:gd name="connsiteX59" fmla="*/ 4974340 w 16723966"/>
                <a:gd name="connsiteY59" fmla="*/ 1815438 h 1816472"/>
                <a:gd name="connsiteX60" fmla="*/ 5690579 w 16723966"/>
                <a:gd name="connsiteY60" fmla="*/ 1016396 h 1816472"/>
                <a:gd name="connsiteX61" fmla="*/ 5364545 w 16723966"/>
                <a:gd name="connsiteY61" fmla="*/ 1380726 h 1816472"/>
                <a:gd name="connsiteX62" fmla="*/ 6705940 w 16723966"/>
                <a:gd name="connsiteY62" fmla="*/ 1380726 h 1816472"/>
                <a:gd name="connsiteX63" fmla="*/ 6925366 w 16723966"/>
                <a:gd name="connsiteY63" fmla="*/ 1016396 h 1816472"/>
                <a:gd name="connsiteX64" fmla="*/ 5690579 w 16723966"/>
                <a:gd name="connsiteY64" fmla="*/ 1016396 h 1816472"/>
                <a:gd name="connsiteX65" fmla="*/ 6209127 w 16723966"/>
                <a:gd name="connsiteY65" fmla="*/ 437816 h 1816472"/>
                <a:gd name="connsiteX66" fmla="*/ 5969001 w 16723966"/>
                <a:gd name="connsiteY66" fmla="*/ 705888 h 1816472"/>
                <a:gd name="connsiteX67" fmla="*/ 7112706 w 16723966"/>
                <a:gd name="connsiteY67" fmla="*/ 705888 h 1816472"/>
                <a:gd name="connsiteX68" fmla="*/ 7274170 w 16723966"/>
                <a:gd name="connsiteY68" fmla="*/ 437816 h 1816472"/>
                <a:gd name="connsiteX69" fmla="*/ 6209127 w 16723966"/>
                <a:gd name="connsiteY69" fmla="*/ 437816 h 1816472"/>
                <a:gd name="connsiteX70" fmla="*/ 6601403 w 16723966"/>
                <a:gd name="connsiteY70" fmla="*/ 0 h 1816472"/>
                <a:gd name="connsiteX71" fmla="*/ 6417167 w 16723966"/>
                <a:gd name="connsiteY71" fmla="*/ 204935 h 1816472"/>
                <a:gd name="connsiteX72" fmla="*/ 7413899 w 16723966"/>
                <a:gd name="connsiteY72" fmla="*/ 204935 h 1816472"/>
                <a:gd name="connsiteX73" fmla="*/ 7538102 w 16723966"/>
                <a:gd name="connsiteY73" fmla="*/ 0 h 1816472"/>
                <a:gd name="connsiteX74" fmla="*/ 6601403 w 16723966"/>
                <a:gd name="connsiteY74" fmla="*/ 0 h 1816472"/>
                <a:gd name="connsiteX75" fmla="*/ 8338178 w 16723966"/>
                <a:gd name="connsiteY75" fmla="*/ 439887 h 1816472"/>
                <a:gd name="connsiteX76" fmla="*/ 8410630 w 16723966"/>
                <a:gd name="connsiteY76" fmla="*/ 205970 h 1816472"/>
                <a:gd name="connsiteX77" fmla="*/ 7413899 w 16723966"/>
                <a:gd name="connsiteY77" fmla="*/ 205970 h 1816472"/>
                <a:gd name="connsiteX78" fmla="*/ 7273135 w 16723966"/>
                <a:gd name="connsiteY78" fmla="*/ 439887 h 1816472"/>
                <a:gd name="connsiteX79" fmla="*/ 8338178 w 16723966"/>
                <a:gd name="connsiteY79" fmla="*/ 439887 h 1816472"/>
                <a:gd name="connsiteX80" fmla="*/ 8159118 w 16723966"/>
                <a:gd name="connsiteY80" fmla="*/ 1018467 h 1816472"/>
                <a:gd name="connsiteX81" fmla="*/ 8255376 w 16723966"/>
                <a:gd name="connsiteY81" fmla="*/ 707958 h 1816472"/>
                <a:gd name="connsiteX82" fmla="*/ 7111671 w 16723966"/>
                <a:gd name="connsiteY82" fmla="*/ 707958 h 1816472"/>
                <a:gd name="connsiteX83" fmla="*/ 6924331 w 16723966"/>
                <a:gd name="connsiteY83" fmla="*/ 1018467 h 1816472"/>
                <a:gd name="connsiteX84" fmla="*/ 8159118 w 16723966"/>
                <a:gd name="connsiteY84" fmla="*/ 1018467 h 1816472"/>
                <a:gd name="connsiteX85" fmla="*/ 7911747 w 16723966"/>
                <a:gd name="connsiteY85" fmla="*/ 1815438 h 1816472"/>
                <a:gd name="connsiteX86" fmla="*/ 8046300 w 16723966"/>
                <a:gd name="connsiteY86" fmla="*/ 1381761 h 1816472"/>
                <a:gd name="connsiteX87" fmla="*/ 6704905 w 16723966"/>
                <a:gd name="connsiteY87" fmla="*/ 1381761 h 1816472"/>
                <a:gd name="connsiteX88" fmla="*/ 6444078 w 16723966"/>
                <a:gd name="connsiteY88" fmla="*/ 1815438 h 1816472"/>
                <a:gd name="connsiteX89" fmla="*/ 7911747 w 16723966"/>
                <a:gd name="connsiteY89" fmla="*/ 1815438 h 1816472"/>
                <a:gd name="connsiteX90" fmla="*/ 8159118 w 16723966"/>
                <a:gd name="connsiteY90" fmla="*/ 1016396 h 1816472"/>
                <a:gd name="connsiteX91" fmla="*/ 8046300 w 16723966"/>
                <a:gd name="connsiteY91" fmla="*/ 1380726 h 1816472"/>
                <a:gd name="connsiteX92" fmla="*/ 9387695 w 16723966"/>
                <a:gd name="connsiteY92" fmla="*/ 1380726 h 1816472"/>
                <a:gd name="connsiteX93" fmla="*/ 9393905 w 16723966"/>
                <a:gd name="connsiteY93" fmla="*/ 1016396 h 1816472"/>
                <a:gd name="connsiteX94" fmla="*/ 8159118 w 16723966"/>
                <a:gd name="connsiteY94" fmla="*/ 1016396 h 1816472"/>
                <a:gd name="connsiteX95" fmla="*/ 8338178 w 16723966"/>
                <a:gd name="connsiteY95" fmla="*/ 437816 h 1816472"/>
                <a:gd name="connsiteX96" fmla="*/ 8255376 w 16723966"/>
                <a:gd name="connsiteY96" fmla="*/ 705888 h 1816472"/>
                <a:gd name="connsiteX97" fmla="*/ 9399080 w 16723966"/>
                <a:gd name="connsiteY97" fmla="*/ 705888 h 1816472"/>
                <a:gd name="connsiteX98" fmla="*/ 9403220 w 16723966"/>
                <a:gd name="connsiteY98" fmla="*/ 437816 h 1816472"/>
                <a:gd name="connsiteX99" fmla="*/ 8338178 w 16723966"/>
                <a:gd name="connsiteY99" fmla="*/ 437816 h 1816472"/>
                <a:gd name="connsiteX100" fmla="*/ 8474801 w 16723966"/>
                <a:gd name="connsiteY100" fmla="*/ 0 h 1816472"/>
                <a:gd name="connsiteX101" fmla="*/ 8411664 w 16723966"/>
                <a:gd name="connsiteY101" fmla="*/ 204935 h 1816472"/>
                <a:gd name="connsiteX102" fmla="*/ 9407360 w 16723966"/>
                <a:gd name="connsiteY102" fmla="*/ 204935 h 1816472"/>
                <a:gd name="connsiteX103" fmla="*/ 9410465 w 16723966"/>
                <a:gd name="connsiteY103" fmla="*/ 0 h 1816472"/>
                <a:gd name="connsiteX104" fmla="*/ 8474801 w 16723966"/>
                <a:gd name="connsiteY104" fmla="*/ 0 h 1816472"/>
                <a:gd name="connsiteX105" fmla="*/ 10468263 w 16723966"/>
                <a:gd name="connsiteY105" fmla="*/ 439887 h 1816472"/>
                <a:gd name="connsiteX106" fmla="*/ 10404092 w 16723966"/>
                <a:gd name="connsiteY106" fmla="*/ 205970 h 1816472"/>
                <a:gd name="connsiteX107" fmla="*/ 9407360 w 16723966"/>
                <a:gd name="connsiteY107" fmla="*/ 205970 h 1816472"/>
                <a:gd name="connsiteX108" fmla="*/ 9403220 w 16723966"/>
                <a:gd name="connsiteY108" fmla="*/ 439887 h 1816472"/>
                <a:gd name="connsiteX109" fmla="*/ 10468263 w 16723966"/>
                <a:gd name="connsiteY109" fmla="*/ 439887 h 1816472"/>
                <a:gd name="connsiteX110" fmla="*/ 10628692 w 16723966"/>
                <a:gd name="connsiteY110" fmla="*/ 1018467 h 1816472"/>
                <a:gd name="connsiteX111" fmla="*/ 10542784 w 16723966"/>
                <a:gd name="connsiteY111" fmla="*/ 707958 h 1816472"/>
                <a:gd name="connsiteX112" fmla="*/ 9399080 w 16723966"/>
                <a:gd name="connsiteY112" fmla="*/ 707958 h 1816472"/>
                <a:gd name="connsiteX113" fmla="*/ 9393905 w 16723966"/>
                <a:gd name="connsiteY113" fmla="*/ 1018467 h 1816472"/>
                <a:gd name="connsiteX114" fmla="*/ 10628692 w 16723966"/>
                <a:gd name="connsiteY114" fmla="*/ 1018467 h 1816472"/>
                <a:gd name="connsiteX115" fmla="*/ 10849153 w 16723966"/>
                <a:gd name="connsiteY115" fmla="*/ 1815438 h 1816472"/>
                <a:gd name="connsiteX116" fmla="*/ 10729089 w 16723966"/>
                <a:gd name="connsiteY116" fmla="*/ 1381761 h 1816472"/>
                <a:gd name="connsiteX117" fmla="*/ 9387695 w 16723966"/>
                <a:gd name="connsiteY117" fmla="*/ 1381761 h 1816472"/>
                <a:gd name="connsiteX118" fmla="*/ 9380450 w 16723966"/>
                <a:gd name="connsiteY118" fmla="*/ 1815438 h 1816472"/>
                <a:gd name="connsiteX119" fmla="*/ 10849153 w 16723966"/>
                <a:gd name="connsiteY119" fmla="*/ 1815438 h 1816472"/>
                <a:gd name="connsiteX120" fmla="*/ 10628692 w 16723966"/>
                <a:gd name="connsiteY120" fmla="*/ 1016396 h 1816472"/>
                <a:gd name="connsiteX121" fmla="*/ 10729089 w 16723966"/>
                <a:gd name="connsiteY121" fmla="*/ 1380726 h 1816472"/>
                <a:gd name="connsiteX122" fmla="*/ 12070485 w 16723966"/>
                <a:gd name="connsiteY122" fmla="*/ 1380726 h 1816472"/>
                <a:gd name="connsiteX123" fmla="*/ 11863480 w 16723966"/>
                <a:gd name="connsiteY123" fmla="*/ 1016396 h 1816472"/>
                <a:gd name="connsiteX124" fmla="*/ 10628692 w 16723966"/>
                <a:gd name="connsiteY124" fmla="*/ 1016396 h 1816472"/>
                <a:gd name="connsiteX125" fmla="*/ 10468263 w 16723966"/>
                <a:gd name="connsiteY125" fmla="*/ 437816 h 1816472"/>
                <a:gd name="connsiteX126" fmla="*/ 10542784 w 16723966"/>
                <a:gd name="connsiteY126" fmla="*/ 705888 h 1816472"/>
                <a:gd name="connsiteX127" fmla="*/ 11686489 w 16723966"/>
                <a:gd name="connsiteY127" fmla="*/ 705888 h 1816472"/>
                <a:gd name="connsiteX128" fmla="*/ 11534341 w 16723966"/>
                <a:gd name="connsiteY128" fmla="*/ 437816 h 1816472"/>
                <a:gd name="connsiteX129" fmla="*/ 10468263 w 16723966"/>
                <a:gd name="connsiteY129" fmla="*/ 437816 h 1816472"/>
                <a:gd name="connsiteX130" fmla="*/ 10347165 w 16723966"/>
                <a:gd name="connsiteY130" fmla="*/ 0 h 1816472"/>
                <a:gd name="connsiteX131" fmla="*/ 10404092 w 16723966"/>
                <a:gd name="connsiteY131" fmla="*/ 204935 h 1816472"/>
                <a:gd name="connsiteX132" fmla="*/ 11400822 w 16723966"/>
                <a:gd name="connsiteY132" fmla="*/ 204935 h 1816472"/>
                <a:gd name="connsiteX133" fmla="*/ 11283865 w 16723966"/>
                <a:gd name="connsiteY133" fmla="*/ 0 h 1816472"/>
                <a:gd name="connsiteX134" fmla="*/ 10347165 w 16723966"/>
                <a:gd name="connsiteY134" fmla="*/ 0 h 1816472"/>
                <a:gd name="connsiteX135" fmla="*/ 12599384 w 16723966"/>
                <a:gd name="connsiteY135" fmla="*/ 439887 h 1816472"/>
                <a:gd name="connsiteX136" fmla="*/ 12397554 w 16723966"/>
                <a:gd name="connsiteY136" fmla="*/ 205970 h 1816472"/>
                <a:gd name="connsiteX137" fmla="*/ 11400822 w 16723966"/>
                <a:gd name="connsiteY137" fmla="*/ 205970 h 1816472"/>
                <a:gd name="connsiteX138" fmla="*/ 11534341 w 16723966"/>
                <a:gd name="connsiteY138" fmla="*/ 439887 h 1816472"/>
                <a:gd name="connsiteX139" fmla="*/ 12599384 w 16723966"/>
                <a:gd name="connsiteY139" fmla="*/ 439887 h 1816472"/>
                <a:gd name="connsiteX140" fmla="*/ 13098266 w 16723966"/>
                <a:gd name="connsiteY140" fmla="*/ 1018467 h 1816472"/>
                <a:gd name="connsiteX141" fmla="*/ 12830194 w 16723966"/>
                <a:gd name="connsiteY141" fmla="*/ 707958 h 1816472"/>
                <a:gd name="connsiteX142" fmla="*/ 11686489 w 16723966"/>
                <a:gd name="connsiteY142" fmla="*/ 707958 h 1816472"/>
                <a:gd name="connsiteX143" fmla="*/ 11863480 w 16723966"/>
                <a:gd name="connsiteY143" fmla="*/ 1018467 h 1816472"/>
                <a:gd name="connsiteX144" fmla="*/ 13098266 w 16723966"/>
                <a:gd name="connsiteY144" fmla="*/ 1018467 h 1816472"/>
                <a:gd name="connsiteX145" fmla="*/ 13786559 w 16723966"/>
                <a:gd name="connsiteY145" fmla="*/ 1815438 h 1816472"/>
                <a:gd name="connsiteX146" fmla="*/ 13412915 w 16723966"/>
                <a:gd name="connsiteY146" fmla="*/ 1382796 h 1816472"/>
                <a:gd name="connsiteX147" fmla="*/ 12071520 w 16723966"/>
                <a:gd name="connsiteY147" fmla="*/ 1382796 h 1816472"/>
                <a:gd name="connsiteX148" fmla="*/ 12318892 w 16723966"/>
                <a:gd name="connsiteY148" fmla="*/ 1816473 h 1816472"/>
                <a:gd name="connsiteX149" fmla="*/ 13786559 w 16723966"/>
                <a:gd name="connsiteY149" fmla="*/ 1816473 h 1816472"/>
                <a:gd name="connsiteX150" fmla="*/ 13097232 w 16723966"/>
                <a:gd name="connsiteY150" fmla="*/ 1016396 h 1816472"/>
                <a:gd name="connsiteX151" fmla="*/ 13411880 w 16723966"/>
                <a:gd name="connsiteY151" fmla="*/ 1380726 h 1816472"/>
                <a:gd name="connsiteX152" fmla="*/ 14753275 w 16723966"/>
                <a:gd name="connsiteY152" fmla="*/ 1380726 h 1816472"/>
                <a:gd name="connsiteX153" fmla="*/ 14332019 w 16723966"/>
                <a:gd name="connsiteY153" fmla="*/ 1016396 h 1816472"/>
                <a:gd name="connsiteX154" fmla="*/ 13097232 w 16723966"/>
                <a:gd name="connsiteY154" fmla="*/ 1016396 h 1816472"/>
                <a:gd name="connsiteX155" fmla="*/ 12598349 w 16723966"/>
                <a:gd name="connsiteY155" fmla="*/ 437816 h 1816472"/>
                <a:gd name="connsiteX156" fmla="*/ 12829159 w 16723966"/>
                <a:gd name="connsiteY156" fmla="*/ 705888 h 1816472"/>
                <a:gd name="connsiteX157" fmla="*/ 13972864 w 16723966"/>
                <a:gd name="connsiteY157" fmla="*/ 705888 h 1816472"/>
                <a:gd name="connsiteX158" fmla="*/ 13663391 w 16723966"/>
                <a:gd name="connsiteY158" fmla="*/ 437816 h 1816472"/>
                <a:gd name="connsiteX159" fmla="*/ 12598349 w 16723966"/>
                <a:gd name="connsiteY159" fmla="*/ 437816 h 1816472"/>
                <a:gd name="connsiteX160" fmla="*/ 12219528 w 16723966"/>
                <a:gd name="connsiteY160" fmla="*/ 0 h 1816472"/>
                <a:gd name="connsiteX161" fmla="*/ 12396519 w 16723966"/>
                <a:gd name="connsiteY161" fmla="*/ 204935 h 1816472"/>
                <a:gd name="connsiteX162" fmla="*/ 13393249 w 16723966"/>
                <a:gd name="connsiteY162" fmla="*/ 204935 h 1816472"/>
                <a:gd name="connsiteX163" fmla="*/ 13156228 w 16723966"/>
                <a:gd name="connsiteY163" fmla="*/ 0 h 1816472"/>
                <a:gd name="connsiteX164" fmla="*/ 12219528 w 16723966"/>
                <a:gd name="connsiteY164" fmla="*/ 0 h 1816472"/>
                <a:gd name="connsiteX165" fmla="*/ 14729469 w 16723966"/>
                <a:gd name="connsiteY165" fmla="*/ 439887 h 1816472"/>
                <a:gd name="connsiteX166" fmla="*/ 14391015 w 16723966"/>
                <a:gd name="connsiteY166" fmla="*/ 205970 h 1816472"/>
                <a:gd name="connsiteX167" fmla="*/ 13394284 w 16723966"/>
                <a:gd name="connsiteY167" fmla="*/ 205970 h 1816472"/>
                <a:gd name="connsiteX168" fmla="*/ 13664427 w 16723966"/>
                <a:gd name="connsiteY168" fmla="*/ 439887 h 1816472"/>
                <a:gd name="connsiteX169" fmla="*/ 14729469 w 16723966"/>
                <a:gd name="connsiteY169" fmla="*/ 439887 h 1816472"/>
                <a:gd name="connsiteX170" fmla="*/ 15567841 w 16723966"/>
                <a:gd name="connsiteY170" fmla="*/ 1018467 h 1816472"/>
                <a:gd name="connsiteX171" fmla="*/ 15117604 w 16723966"/>
                <a:gd name="connsiteY171" fmla="*/ 707958 h 1816472"/>
                <a:gd name="connsiteX172" fmla="*/ 13973899 w 16723966"/>
                <a:gd name="connsiteY172" fmla="*/ 707958 h 1816472"/>
                <a:gd name="connsiteX173" fmla="*/ 14333054 w 16723966"/>
                <a:gd name="connsiteY173" fmla="*/ 1018467 h 1816472"/>
                <a:gd name="connsiteX174" fmla="*/ 15567841 w 16723966"/>
                <a:gd name="connsiteY174" fmla="*/ 1018467 h 1816472"/>
                <a:gd name="connsiteX175" fmla="*/ 16723966 w 16723966"/>
                <a:gd name="connsiteY175" fmla="*/ 1815438 h 1816472"/>
                <a:gd name="connsiteX176" fmla="*/ 16095704 w 16723966"/>
                <a:gd name="connsiteY176" fmla="*/ 1381761 h 1816472"/>
                <a:gd name="connsiteX177" fmla="*/ 14754310 w 16723966"/>
                <a:gd name="connsiteY177" fmla="*/ 1381761 h 1816472"/>
                <a:gd name="connsiteX178" fmla="*/ 15255263 w 16723966"/>
                <a:gd name="connsiteY178" fmla="*/ 1815438 h 1816472"/>
                <a:gd name="connsiteX179" fmla="*/ 16723966 w 16723966"/>
                <a:gd name="connsiteY179" fmla="*/ 1815438 h 1816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</a:cxnLst>
              <a:rect l="l" t="t" r="r" b="b"/>
              <a:pathLst>
                <a:path w="16723966" h="1816472">
                  <a:moveTo>
                    <a:pt x="1987252" y="1016396"/>
                  </a:moveTo>
                  <a:lnTo>
                    <a:pt x="1340360" y="1380726"/>
                  </a:lnTo>
                  <a:lnTo>
                    <a:pt x="0" y="1380726"/>
                  </a:lnTo>
                  <a:lnTo>
                    <a:pt x="753500" y="1016396"/>
                  </a:lnTo>
                  <a:lnTo>
                    <a:pt x="1987252" y="1016396"/>
                  </a:lnTo>
                  <a:close/>
                  <a:moveTo>
                    <a:pt x="1948956" y="437816"/>
                  </a:moveTo>
                  <a:lnTo>
                    <a:pt x="1395216" y="705888"/>
                  </a:lnTo>
                  <a:lnTo>
                    <a:pt x="2538921" y="705888"/>
                  </a:lnTo>
                  <a:lnTo>
                    <a:pt x="3013999" y="437816"/>
                  </a:lnTo>
                  <a:lnTo>
                    <a:pt x="1948956" y="437816"/>
                  </a:lnTo>
                  <a:close/>
                  <a:moveTo>
                    <a:pt x="2856675" y="0"/>
                  </a:moveTo>
                  <a:lnTo>
                    <a:pt x="2432314" y="204935"/>
                  </a:lnTo>
                  <a:lnTo>
                    <a:pt x="3429045" y="204935"/>
                  </a:lnTo>
                  <a:lnTo>
                    <a:pt x="3793374" y="0"/>
                  </a:lnTo>
                  <a:lnTo>
                    <a:pt x="2856675" y="0"/>
                  </a:lnTo>
                  <a:close/>
                  <a:moveTo>
                    <a:pt x="4076971" y="439887"/>
                  </a:moveTo>
                  <a:lnTo>
                    <a:pt x="4422671" y="205970"/>
                  </a:lnTo>
                  <a:lnTo>
                    <a:pt x="3425940" y="205970"/>
                  </a:lnTo>
                  <a:lnTo>
                    <a:pt x="3010894" y="439887"/>
                  </a:lnTo>
                  <a:lnTo>
                    <a:pt x="4076971" y="439887"/>
                  </a:lnTo>
                  <a:close/>
                  <a:moveTo>
                    <a:pt x="3219969" y="1018467"/>
                  </a:moveTo>
                  <a:lnTo>
                    <a:pt x="3680556" y="707958"/>
                  </a:lnTo>
                  <a:lnTo>
                    <a:pt x="2535816" y="707958"/>
                  </a:lnTo>
                  <a:lnTo>
                    <a:pt x="1984147" y="1018467"/>
                  </a:lnTo>
                  <a:lnTo>
                    <a:pt x="3219969" y="1018467"/>
                  </a:lnTo>
                  <a:close/>
                  <a:moveTo>
                    <a:pt x="2036933" y="1815438"/>
                  </a:moveTo>
                  <a:lnTo>
                    <a:pt x="2679685" y="1382796"/>
                  </a:lnTo>
                  <a:lnTo>
                    <a:pt x="1337255" y="1382796"/>
                  </a:lnTo>
                  <a:lnTo>
                    <a:pt x="568230" y="1816473"/>
                  </a:lnTo>
                  <a:lnTo>
                    <a:pt x="2036933" y="1816473"/>
                  </a:lnTo>
                  <a:close/>
                  <a:moveTo>
                    <a:pt x="3222039" y="1016396"/>
                  </a:moveTo>
                  <a:lnTo>
                    <a:pt x="2682790" y="1380726"/>
                  </a:lnTo>
                  <a:lnTo>
                    <a:pt x="4024185" y="1380726"/>
                  </a:lnTo>
                  <a:lnTo>
                    <a:pt x="4456827" y="1016396"/>
                  </a:lnTo>
                  <a:lnTo>
                    <a:pt x="3222039" y="1016396"/>
                  </a:lnTo>
                  <a:close/>
                  <a:moveTo>
                    <a:pt x="4079042" y="437816"/>
                  </a:moveTo>
                  <a:lnTo>
                    <a:pt x="3681591" y="705888"/>
                  </a:lnTo>
                  <a:lnTo>
                    <a:pt x="4825296" y="705888"/>
                  </a:lnTo>
                  <a:lnTo>
                    <a:pt x="5144084" y="437816"/>
                  </a:lnTo>
                  <a:lnTo>
                    <a:pt x="4079042" y="437816"/>
                  </a:lnTo>
                  <a:close/>
                  <a:moveTo>
                    <a:pt x="4729039" y="0"/>
                  </a:moveTo>
                  <a:lnTo>
                    <a:pt x="4424740" y="204935"/>
                  </a:lnTo>
                  <a:lnTo>
                    <a:pt x="5421472" y="204935"/>
                  </a:lnTo>
                  <a:lnTo>
                    <a:pt x="5665738" y="0"/>
                  </a:lnTo>
                  <a:lnTo>
                    <a:pt x="4729039" y="0"/>
                  </a:lnTo>
                  <a:close/>
                  <a:moveTo>
                    <a:pt x="6208092" y="439887"/>
                  </a:moveTo>
                  <a:lnTo>
                    <a:pt x="6417167" y="205970"/>
                  </a:lnTo>
                  <a:lnTo>
                    <a:pt x="5420437" y="205970"/>
                  </a:lnTo>
                  <a:lnTo>
                    <a:pt x="5143049" y="439887"/>
                  </a:lnTo>
                  <a:lnTo>
                    <a:pt x="6208092" y="439887"/>
                  </a:lnTo>
                  <a:close/>
                  <a:moveTo>
                    <a:pt x="5689544" y="1018467"/>
                  </a:moveTo>
                  <a:lnTo>
                    <a:pt x="5967966" y="707958"/>
                  </a:lnTo>
                  <a:lnTo>
                    <a:pt x="4824261" y="707958"/>
                  </a:lnTo>
                  <a:lnTo>
                    <a:pt x="4454756" y="1018467"/>
                  </a:lnTo>
                  <a:lnTo>
                    <a:pt x="5689544" y="1018467"/>
                  </a:lnTo>
                  <a:close/>
                  <a:moveTo>
                    <a:pt x="4974340" y="1815438"/>
                  </a:moveTo>
                  <a:lnTo>
                    <a:pt x="5362475" y="1381761"/>
                  </a:lnTo>
                  <a:lnTo>
                    <a:pt x="4021080" y="1381761"/>
                  </a:lnTo>
                  <a:lnTo>
                    <a:pt x="3505636" y="1815438"/>
                  </a:lnTo>
                  <a:lnTo>
                    <a:pt x="4974340" y="1815438"/>
                  </a:lnTo>
                  <a:close/>
                  <a:moveTo>
                    <a:pt x="5690579" y="1016396"/>
                  </a:moveTo>
                  <a:lnTo>
                    <a:pt x="5364545" y="1380726"/>
                  </a:lnTo>
                  <a:lnTo>
                    <a:pt x="6705940" y="1380726"/>
                  </a:lnTo>
                  <a:lnTo>
                    <a:pt x="6925366" y="1016396"/>
                  </a:lnTo>
                  <a:lnTo>
                    <a:pt x="5690579" y="1016396"/>
                  </a:lnTo>
                  <a:close/>
                  <a:moveTo>
                    <a:pt x="6209127" y="437816"/>
                  </a:moveTo>
                  <a:lnTo>
                    <a:pt x="5969001" y="705888"/>
                  </a:lnTo>
                  <a:lnTo>
                    <a:pt x="7112706" y="705888"/>
                  </a:lnTo>
                  <a:lnTo>
                    <a:pt x="7274170" y="437816"/>
                  </a:lnTo>
                  <a:lnTo>
                    <a:pt x="6209127" y="437816"/>
                  </a:lnTo>
                  <a:close/>
                  <a:moveTo>
                    <a:pt x="6601403" y="0"/>
                  </a:moveTo>
                  <a:lnTo>
                    <a:pt x="6417167" y="204935"/>
                  </a:lnTo>
                  <a:lnTo>
                    <a:pt x="7413899" y="204935"/>
                  </a:lnTo>
                  <a:lnTo>
                    <a:pt x="7538102" y="0"/>
                  </a:lnTo>
                  <a:lnTo>
                    <a:pt x="6601403" y="0"/>
                  </a:lnTo>
                  <a:close/>
                  <a:moveTo>
                    <a:pt x="8338178" y="439887"/>
                  </a:moveTo>
                  <a:lnTo>
                    <a:pt x="8410630" y="205970"/>
                  </a:lnTo>
                  <a:lnTo>
                    <a:pt x="7413899" y="205970"/>
                  </a:lnTo>
                  <a:lnTo>
                    <a:pt x="7273135" y="439887"/>
                  </a:lnTo>
                  <a:lnTo>
                    <a:pt x="8338178" y="439887"/>
                  </a:lnTo>
                  <a:close/>
                  <a:moveTo>
                    <a:pt x="8159118" y="1018467"/>
                  </a:moveTo>
                  <a:lnTo>
                    <a:pt x="8255376" y="707958"/>
                  </a:lnTo>
                  <a:lnTo>
                    <a:pt x="7111671" y="707958"/>
                  </a:lnTo>
                  <a:lnTo>
                    <a:pt x="6924331" y="1018467"/>
                  </a:lnTo>
                  <a:lnTo>
                    <a:pt x="8159118" y="1018467"/>
                  </a:lnTo>
                  <a:close/>
                  <a:moveTo>
                    <a:pt x="7911747" y="1815438"/>
                  </a:moveTo>
                  <a:lnTo>
                    <a:pt x="8046300" y="1381761"/>
                  </a:lnTo>
                  <a:lnTo>
                    <a:pt x="6704905" y="1381761"/>
                  </a:lnTo>
                  <a:lnTo>
                    <a:pt x="6444078" y="1815438"/>
                  </a:lnTo>
                  <a:lnTo>
                    <a:pt x="7911747" y="1815438"/>
                  </a:lnTo>
                  <a:close/>
                  <a:moveTo>
                    <a:pt x="8159118" y="1016396"/>
                  </a:moveTo>
                  <a:lnTo>
                    <a:pt x="8046300" y="1380726"/>
                  </a:lnTo>
                  <a:lnTo>
                    <a:pt x="9387695" y="1380726"/>
                  </a:lnTo>
                  <a:lnTo>
                    <a:pt x="9393905" y="1016396"/>
                  </a:lnTo>
                  <a:lnTo>
                    <a:pt x="8159118" y="1016396"/>
                  </a:lnTo>
                  <a:close/>
                  <a:moveTo>
                    <a:pt x="8338178" y="437816"/>
                  </a:moveTo>
                  <a:lnTo>
                    <a:pt x="8255376" y="705888"/>
                  </a:lnTo>
                  <a:lnTo>
                    <a:pt x="9399080" y="705888"/>
                  </a:lnTo>
                  <a:lnTo>
                    <a:pt x="9403220" y="437816"/>
                  </a:lnTo>
                  <a:lnTo>
                    <a:pt x="8338178" y="437816"/>
                  </a:lnTo>
                  <a:close/>
                  <a:moveTo>
                    <a:pt x="8474801" y="0"/>
                  </a:moveTo>
                  <a:lnTo>
                    <a:pt x="8411664" y="204935"/>
                  </a:lnTo>
                  <a:lnTo>
                    <a:pt x="9407360" y="204935"/>
                  </a:lnTo>
                  <a:lnTo>
                    <a:pt x="9410465" y="0"/>
                  </a:lnTo>
                  <a:lnTo>
                    <a:pt x="8474801" y="0"/>
                  </a:lnTo>
                  <a:close/>
                  <a:moveTo>
                    <a:pt x="10468263" y="439887"/>
                  </a:moveTo>
                  <a:lnTo>
                    <a:pt x="10404092" y="205970"/>
                  </a:lnTo>
                  <a:lnTo>
                    <a:pt x="9407360" y="205970"/>
                  </a:lnTo>
                  <a:lnTo>
                    <a:pt x="9403220" y="439887"/>
                  </a:lnTo>
                  <a:lnTo>
                    <a:pt x="10468263" y="439887"/>
                  </a:lnTo>
                  <a:close/>
                  <a:moveTo>
                    <a:pt x="10628692" y="1018467"/>
                  </a:moveTo>
                  <a:lnTo>
                    <a:pt x="10542784" y="707958"/>
                  </a:lnTo>
                  <a:lnTo>
                    <a:pt x="9399080" y="707958"/>
                  </a:lnTo>
                  <a:lnTo>
                    <a:pt x="9393905" y="1018467"/>
                  </a:lnTo>
                  <a:lnTo>
                    <a:pt x="10628692" y="1018467"/>
                  </a:lnTo>
                  <a:close/>
                  <a:moveTo>
                    <a:pt x="10849153" y="1815438"/>
                  </a:moveTo>
                  <a:lnTo>
                    <a:pt x="10729089" y="1381761"/>
                  </a:lnTo>
                  <a:lnTo>
                    <a:pt x="9387695" y="1381761"/>
                  </a:lnTo>
                  <a:lnTo>
                    <a:pt x="9380450" y="1815438"/>
                  </a:lnTo>
                  <a:lnTo>
                    <a:pt x="10849153" y="1815438"/>
                  </a:lnTo>
                  <a:close/>
                  <a:moveTo>
                    <a:pt x="10628692" y="1016396"/>
                  </a:moveTo>
                  <a:lnTo>
                    <a:pt x="10729089" y="1380726"/>
                  </a:lnTo>
                  <a:lnTo>
                    <a:pt x="12070485" y="1380726"/>
                  </a:lnTo>
                  <a:lnTo>
                    <a:pt x="11863480" y="1016396"/>
                  </a:lnTo>
                  <a:lnTo>
                    <a:pt x="10628692" y="1016396"/>
                  </a:lnTo>
                  <a:close/>
                  <a:moveTo>
                    <a:pt x="10468263" y="437816"/>
                  </a:moveTo>
                  <a:lnTo>
                    <a:pt x="10542784" y="705888"/>
                  </a:lnTo>
                  <a:lnTo>
                    <a:pt x="11686489" y="705888"/>
                  </a:lnTo>
                  <a:lnTo>
                    <a:pt x="11534341" y="437816"/>
                  </a:lnTo>
                  <a:lnTo>
                    <a:pt x="10468263" y="437816"/>
                  </a:lnTo>
                  <a:close/>
                  <a:moveTo>
                    <a:pt x="10347165" y="0"/>
                  </a:moveTo>
                  <a:lnTo>
                    <a:pt x="10404092" y="204935"/>
                  </a:lnTo>
                  <a:lnTo>
                    <a:pt x="11400822" y="204935"/>
                  </a:lnTo>
                  <a:lnTo>
                    <a:pt x="11283865" y="0"/>
                  </a:lnTo>
                  <a:lnTo>
                    <a:pt x="10347165" y="0"/>
                  </a:lnTo>
                  <a:close/>
                  <a:moveTo>
                    <a:pt x="12599384" y="439887"/>
                  </a:moveTo>
                  <a:lnTo>
                    <a:pt x="12397554" y="205970"/>
                  </a:lnTo>
                  <a:lnTo>
                    <a:pt x="11400822" y="205970"/>
                  </a:lnTo>
                  <a:lnTo>
                    <a:pt x="11534341" y="439887"/>
                  </a:lnTo>
                  <a:lnTo>
                    <a:pt x="12599384" y="439887"/>
                  </a:lnTo>
                  <a:close/>
                  <a:moveTo>
                    <a:pt x="13098266" y="1018467"/>
                  </a:moveTo>
                  <a:lnTo>
                    <a:pt x="12830194" y="707958"/>
                  </a:lnTo>
                  <a:lnTo>
                    <a:pt x="11686489" y="707958"/>
                  </a:lnTo>
                  <a:lnTo>
                    <a:pt x="11863480" y="1018467"/>
                  </a:lnTo>
                  <a:lnTo>
                    <a:pt x="13098266" y="1018467"/>
                  </a:lnTo>
                  <a:close/>
                  <a:moveTo>
                    <a:pt x="13786559" y="1815438"/>
                  </a:moveTo>
                  <a:lnTo>
                    <a:pt x="13412915" y="1382796"/>
                  </a:lnTo>
                  <a:lnTo>
                    <a:pt x="12071520" y="1382796"/>
                  </a:lnTo>
                  <a:lnTo>
                    <a:pt x="12318892" y="1816473"/>
                  </a:lnTo>
                  <a:lnTo>
                    <a:pt x="13786559" y="1816473"/>
                  </a:lnTo>
                  <a:close/>
                  <a:moveTo>
                    <a:pt x="13097232" y="1016396"/>
                  </a:moveTo>
                  <a:lnTo>
                    <a:pt x="13411880" y="1380726"/>
                  </a:lnTo>
                  <a:lnTo>
                    <a:pt x="14753275" y="1380726"/>
                  </a:lnTo>
                  <a:lnTo>
                    <a:pt x="14332019" y="1016396"/>
                  </a:lnTo>
                  <a:lnTo>
                    <a:pt x="13097232" y="1016396"/>
                  </a:lnTo>
                  <a:close/>
                  <a:moveTo>
                    <a:pt x="12598349" y="437816"/>
                  </a:moveTo>
                  <a:lnTo>
                    <a:pt x="12829159" y="705888"/>
                  </a:lnTo>
                  <a:lnTo>
                    <a:pt x="13972864" y="705888"/>
                  </a:lnTo>
                  <a:lnTo>
                    <a:pt x="13663391" y="437816"/>
                  </a:lnTo>
                  <a:lnTo>
                    <a:pt x="12598349" y="437816"/>
                  </a:lnTo>
                  <a:close/>
                  <a:moveTo>
                    <a:pt x="12219528" y="0"/>
                  </a:moveTo>
                  <a:lnTo>
                    <a:pt x="12396519" y="204935"/>
                  </a:lnTo>
                  <a:lnTo>
                    <a:pt x="13393249" y="204935"/>
                  </a:lnTo>
                  <a:lnTo>
                    <a:pt x="13156228" y="0"/>
                  </a:lnTo>
                  <a:lnTo>
                    <a:pt x="12219528" y="0"/>
                  </a:lnTo>
                  <a:close/>
                  <a:moveTo>
                    <a:pt x="14729469" y="439887"/>
                  </a:moveTo>
                  <a:lnTo>
                    <a:pt x="14391015" y="205970"/>
                  </a:lnTo>
                  <a:lnTo>
                    <a:pt x="13394284" y="205970"/>
                  </a:lnTo>
                  <a:lnTo>
                    <a:pt x="13664427" y="439887"/>
                  </a:lnTo>
                  <a:lnTo>
                    <a:pt x="14729469" y="439887"/>
                  </a:lnTo>
                  <a:close/>
                  <a:moveTo>
                    <a:pt x="15567841" y="1018467"/>
                  </a:moveTo>
                  <a:lnTo>
                    <a:pt x="15117604" y="707958"/>
                  </a:lnTo>
                  <a:lnTo>
                    <a:pt x="13973899" y="707958"/>
                  </a:lnTo>
                  <a:lnTo>
                    <a:pt x="14333054" y="1018467"/>
                  </a:lnTo>
                  <a:lnTo>
                    <a:pt x="15567841" y="1018467"/>
                  </a:lnTo>
                  <a:close/>
                  <a:moveTo>
                    <a:pt x="16723966" y="1815438"/>
                  </a:moveTo>
                  <a:lnTo>
                    <a:pt x="16095704" y="1381761"/>
                  </a:lnTo>
                  <a:lnTo>
                    <a:pt x="14754310" y="1381761"/>
                  </a:lnTo>
                  <a:lnTo>
                    <a:pt x="15255263" y="1815438"/>
                  </a:lnTo>
                  <a:lnTo>
                    <a:pt x="16723966" y="1815438"/>
                  </a:lnTo>
                  <a:close/>
                </a:path>
              </a:pathLst>
            </a:custGeom>
            <a:solidFill>
              <a:srgbClr val="33126E"/>
            </a:solidFill>
            <a:ln w="10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" name="-">
            <a:extLst>
              <a:ext uri="{FF2B5EF4-FFF2-40B4-BE49-F238E27FC236}">
                <a16:creationId xmlns:a16="http://schemas.microsoft.com/office/drawing/2014/main" id="{414146DF-BE8C-4157-80CF-3E848E96CBF5}"/>
              </a:ext>
            </a:extLst>
          </p:cNvPr>
          <p:cNvSpPr/>
          <p:nvPr/>
        </p:nvSpPr>
        <p:spPr>
          <a:xfrm>
            <a:off x="1238370" y="9176596"/>
            <a:ext cx="8619990" cy="1090214"/>
          </a:xfrm>
          <a:custGeom>
            <a:avLst/>
            <a:gdLst>
              <a:gd name="connsiteX0" fmla="*/ 0 w 3971398"/>
              <a:gd name="connsiteY0" fmla="*/ 0 h 567194"/>
              <a:gd name="connsiteX1" fmla="*/ 3971398 w 3971398"/>
              <a:gd name="connsiteY1" fmla="*/ 0 h 567194"/>
              <a:gd name="connsiteX2" fmla="*/ 3971398 w 3971398"/>
              <a:gd name="connsiteY2" fmla="*/ 567195 h 567194"/>
              <a:gd name="connsiteX3" fmla="*/ -1 w 3971398"/>
              <a:gd name="connsiteY3" fmla="*/ 567195 h 56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1398" h="567194">
                <a:moveTo>
                  <a:pt x="0" y="0"/>
                </a:moveTo>
                <a:lnTo>
                  <a:pt x="3971398" y="0"/>
                </a:lnTo>
                <a:lnTo>
                  <a:pt x="3971398" y="567195"/>
                </a:lnTo>
                <a:lnTo>
                  <a:pt x="-1" y="567195"/>
                </a:lnTo>
                <a:close/>
              </a:path>
            </a:pathLst>
          </a:custGeom>
          <a:solidFill>
            <a:srgbClr val="B5E8E5"/>
          </a:solidFill>
          <a:ln w="9731" cap="flat">
            <a:solidFill>
              <a:srgbClr val="210B6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" name="-">
            <a:extLst>
              <a:ext uri="{FF2B5EF4-FFF2-40B4-BE49-F238E27FC236}">
                <a16:creationId xmlns:a16="http://schemas.microsoft.com/office/drawing/2014/main" id="{FE33DD52-B7B0-4EEB-B7ED-058E23FC884E}"/>
              </a:ext>
            </a:extLst>
          </p:cNvPr>
          <p:cNvSpPr/>
          <p:nvPr/>
        </p:nvSpPr>
        <p:spPr>
          <a:xfrm>
            <a:off x="2427985" y="3510813"/>
            <a:ext cx="6563615" cy="2867624"/>
          </a:xfrm>
          <a:prstGeom prst="rect">
            <a:avLst/>
          </a:prstGeom>
          <a:solidFill>
            <a:srgbClr val="331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7007F"/>
              </a:solidFill>
            </a:endParaRPr>
          </a:p>
        </p:txBody>
      </p:sp>
      <p:grpSp>
        <p:nvGrpSpPr>
          <p:cNvPr id="8" name="-">
            <a:extLst>
              <a:ext uri="{FF2B5EF4-FFF2-40B4-BE49-F238E27FC236}">
                <a16:creationId xmlns:a16="http://schemas.microsoft.com/office/drawing/2014/main" id="{36F53C66-C4B9-4F44-B32D-DFE0DF7FD9C7}"/>
              </a:ext>
            </a:extLst>
          </p:cNvPr>
          <p:cNvGrpSpPr/>
          <p:nvPr/>
        </p:nvGrpSpPr>
        <p:grpSpPr>
          <a:xfrm>
            <a:off x="2323128" y="3411999"/>
            <a:ext cx="6496194" cy="2767655"/>
            <a:chOff x="1367245" y="1779211"/>
            <a:chExt cx="6496194" cy="2767655"/>
          </a:xfrm>
        </p:grpSpPr>
        <p:sp>
          <p:nvSpPr>
            <p:cNvPr id="9" name="-">
              <a:extLst>
                <a:ext uri="{FF2B5EF4-FFF2-40B4-BE49-F238E27FC236}">
                  <a16:creationId xmlns:a16="http://schemas.microsoft.com/office/drawing/2014/main" id="{F41FED07-4454-4E52-9CB1-CAC48B878870}"/>
                </a:ext>
              </a:extLst>
            </p:cNvPr>
            <p:cNvSpPr/>
            <p:nvPr/>
          </p:nvSpPr>
          <p:spPr>
            <a:xfrm>
              <a:off x="1367245" y="1779211"/>
              <a:ext cx="6496193" cy="2767655"/>
            </a:xfrm>
            <a:custGeom>
              <a:avLst/>
              <a:gdLst>
                <a:gd name="connsiteX0" fmla="*/ 0 w 4198069"/>
                <a:gd name="connsiteY0" fmla="*/ 0 h 2217027"/>
                <a:gd name="connsiteX1" fmla="*/ 4198070 w 4198069"/>
                <a:gd name="connsiteY1" fmla="*/ 0 h 2217027"/>
                <a:gd name="connsiteX2" fmla="*/ 4198070 w 4198069"/>
                <a:gd name="connsiteY2" fmla="*/ 2217028 h 2217027"/>
                <a:gd name="connsiteX3" fmla="*/ 0 w 4198069"/>
                <a:gd name="connsiteY3" fmla="*/ 2217028 h 221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8069" h="2217027">
                  <a:moveTo>
                    <a:pt x="0" y="0"/>
                  </a:moveTo>
                  <a:lnTo>
                    <a:pt x="4198070" y="0"/>
                  </a:lnTo>
                  <a:lnTo>
                    <a:pt x="4198070" y="2217028"/>
                  </a:lnTo>
                  <a:lnTo>
                    <a:pt x="0" y="2217028"/>
                  </a:lnTo>
                  <a:close/>
                </a:path>
              </a:pathLst>
            </a:custGeom>
            <a:solidFill>
              <a:srgbClr val="FFFFFF"/>
            </a:solidFill>
            <a:ln w="10318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-">
              <a:extLst>
                <a:ext uri="{FF2B5EF4-FFF2-40B4-BE49-F238E27FC236}">
                  <a16:creationId xmlns:a16="http://schemas.microsoft.com/office/drawing/2014/main" id="{D1A710C8-0D6C-46A4-A470-9E38DC2DA179}"/>
                </a:ext>
              </a:extLst>
            </p:cNvPr>
            <p:cNvSpPr/>
            <p:nvPr/>
          </p:nvSpPr>
          <p:spPr>
            <a:xfrm>
              <a:off x="1367246" y="1779211"/>
              <a:ext cx="6496193" cy="368469"/>
            </a:xfrm>
            <a:custGeom>
              <a:avLst/>
              <a:gdLst>
                <a:gd name="connsiteX0" fmla="*/ 0 w 4198069"/>
                <a:gd name="connsiteY0" fmla="*/ 0 h 368469"/>
                <a:gd name="connsiteX1" fmla="*/ 4198070 w 4198069"/>
                <a:gd name="connsiteY1" fmla="*/ 0 h 368469"/>
                <a:gd name="connsiteX2" fmla="*/ 4198070 w 4198069"/>
                <a:gd name="connsiteY2" fmla="*/ 368470 h 368469"/>
                <a:gd name="connsiteX3" fmla="*/ 0 w 4198069"/>
                <a:gd name="connsiteY3" fmla="*/ 368470 h 368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8069" h="368469">
                  <a:moveTo>
                    <a:pt x="0" y="0"/>
                  </a:moveTo>
                  <a:lnTo>
                    <a:pt x="4198070" y="0"/>
                  </a:lnTo>
                  <a:lnTo>
                    <a:pt x="4198070" y="368470"/>
                  </a:lnTo>
                  <a:lnTo>
                    <a:pt x="0" y="368470"/>
                  </a:lnTo>
                  <a:close/>
                </a:path>
              </a:pathLst>
            </a:custGeom>
            <a:solidFill>
              <a:srgbClr val="37DBD7"/>
            </a:solidFill>
            <a:ln w="10318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1" name="-">
              <a:extLst>
                <a:ext uri="{FF2B5EF4-FFF2-40B4-BE49-F238E27FC236}">
                  <a16:creationId xmlns:a16="http://schemas.microsoft.com/office/drawing/2014/main" id="{20A4893E-31DB-439F-9B29-1E8B3E6E8A7A}"/>
                </a:ext>
              </a:extLst>
            </p:cNvPr>
            <p:cNvGrpSpPr/>
            <p:nvPr/>
          </p:nvGrpSpPr>
          <p:grpSpPr>
            <a:xfrm>
              <a:off x="6780555" y="1846488"/>
              <a:ext cx="242196" cy="242196"/>
              <a:chOff x="6780555" y="1846488"/>
              <a:chExt cx="242196" cy="242196"/>
            </a:xfrm>
          </p:grpSpPr>
          <p:sp>
            <p:nvSpPr>
              <p:cNvPr id="18" name="-">
                <a:extLst>
                  <a:ext uri="{FF2B5EF4-FFF2-40B4-BE49-F238E27FC236}">
                    <a16:creationId xmlns:a16="http://schemas.microsoft.com/office/drawing/2014/main" id="{34ECF5F0-41D3-4D8D-9949-A81453779086}"/>
                  </a:ext>
                </a:extLst>
              </p:cNvPr>
              <p:cNvSpPr/>
              <p:nvPr/>
            </p:nvSpPr>
            <p:spPr>
              <a:xfrm>
                <a:off x="6780555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-">
                <a:extLst>
                  <a:ext uri="{FF2B5EF4-FFF2-40B4-BE49-F238E27FC236}">
                    <a16:creationId xmlns:a16="http://schemas.microsoft.com/office/drawing/2014/main" id="{1112FF96-E8CA-4102-ABD0-B8305BCE513D}"/>
                  </a:ext>
                </a:extLst>
              </p:cNvPr>
              <p:cNvSpPr/>
              <p:nvPr/>
            </p:nvSpPr>
            <p:spPr>
              <a:xfrm>
                <a:off x="6834376" y="1944815"/>
                <a:ext cx="140764" cy="24840"/>
              </a:xfrm>
              <a:custGeom>
                <a:avLst/>
                <a:gdLst>
                  <a:gd name="connsiteX0" fmla="*/ 0 w 140764"/>
                  <a:gd name="connsiteY0" fmla="*/ 0 h 24840"/>
                  <a:gd name="connsiteX1" fmla="*/ 140764 w 140764"/>
                  <a:gd name="connsiteY1" fmla="*/ 0 h 24840"/>
                  <a:gd name="connsiteX2" fmla="*/ 140764 w 140764"/>
                  <a:gd name="connsiteY2" fmla="*/ 24841 h 24840"/>
                  <a:gd name="connsiteX3" fmla="*/ 0 w 140764"/>
                  <a:gd name="connsiteY3" fmla="*/ 24841 h 24840"/>
                  <a:gd name="connsiteX4" fmla="*/ 0 w 140764"/>
                  <a:gd name="connsiteY4" fmla="*/ 0 h 24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764" h="24840">
                    <a:moveTo>
                      <a:pt x="0" y="0"/>
                    </a:moveTo>
                    <a:lnTo>
                      <a:pt x="140764" y="0"/>
                    </a:lnTo>
                    <a:lnTo>
                      <a:pt x="140764" y="24841"/>
                    </a:lnTo>
                    <a:lnTo>
                      <a:pt x="0" y="248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2" name="-">
              <a:extLst>
                <a:ext uri="{FF2B5EF4-FFF2-40B4-BE49-F238E27FC236}">
                  <a16:creationId xmlns:a16="http://schemas.microsoft.com/office/drawing/2014/main" id="{031781D0-83CF-4990-890B-53E446143569}"/>
                </a:ext>
              </a:extLst>
            </p:cNvPr>
            <p:cNvGrpSpPr/>
            <p:nvPr/>
          </p:nvGrpSpPr>
          <p:grpSpPr>
            <a:xfrm>
              <a:off x="7469883" y="1846488"/>
              <a:ext cx="242196" cy="242196"/>
              <a:chOff x="7469883" y="1846488"/>
              <a:chExt cx="242196" cy="242196"/>
            </a:xfrm>
          </p:grpSpPr>
          <p:sp>
            <p:nvSpPr>
              <p:cNvPr id="16" name="-">
                <a:extLst>
                  <a:ext uri="{FF2B5EF4-FFF2-40B4-BE49-F238E27FC236}">
                    <a16:creationId xmlns:a16="http://schemas.microsoft.com/office/drawing/2014/main" id="{2E5353A4-C5A1-4A35-954E-1B7F894D8D11}"/>
                  </a:ext>
                </a:extLst>
              </p:cNvPr>
              <p:cNvSpPr/>
              <p:nvPr/>
            </p:nvSpPr>
            <p:spPr>
              <a:xfrm>
                <a:off x="7469883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-">
                <a:extLst>
                  <a:ext uri="{FF2B5EF4-FFF2-40B4-BE49-F238E27FC236}">
                    <a16:creationId xmlns:a16="http://schemas.microsoft.com/office/drawing/2014/main" id="{A897EE06-7B80-4810-8433-F4903A90B415}"/>
                  </a:ext>
                </a:extLst>
              </p:cNvPr>
              <p:cNvSpPr/>
              <p:nvPr/>
            </p:nvSpPr>
            <p:spPr>
              <a:xfrm>
                <a:off x="7538195" y="1903414"/>
                <a:ext cx="116958" cy="115923"/>
              </a:xfrm>
              <a:custGeom>
                <a:avLst/>
                <a:gdLst>
                  <a:gd name="connsiteX0" fmla="*/ 116959 w 116958"/>
                  <a:gd name="connsiteY0" fmla="*/ 17596 h 115923"/>
                  <a:gd name="connsiteX1" fmla="*/ 99363 w 116958"/>
                  <a:gd name="connsiteY1" fmla="*/ 0 h 115923"/>
                  <a:gd name="connsiteX2" fmla="*/ 58997 w 116958"/>
                  <a:gd name="connsiteY2" fmla="*/ 40366 h 115923"/>
                  <a:gd name="connsiteX3" fmla="*/ 17596 w 116958"/>
                  <a:gd name="connsiteY3" fmla="*/ 0 h 115923"/>
                  <a:gd name="connsiteX4" fmla="*/ 0 w 116958"/>
                  <a:gd name="connsiteY4" fmla="*/ 17596 h 115923"/>
                  <a:gd name="connsiteX5" fmla="*/ 41401 w 116958"/>
                  <a:gd name="connsiteY5" fmla="*/ 57962 h 115923"/>
                  <a:gd name="connsiteX6" fmla="*/ 0 w 116958"/>
                  <a:gd name="connsiteY6" fmla="*/ 99363 h 115923"/>
                  <a:gd name="connsiteX7" fmla="*/ 17596 w 116958"/>
                  <a:gd name="connsiteY7" fmla="*/ 115923 h 115923"/>
                  <a:gd name="connsiteX8" fmla="*/ 58997 w 116958"/>
                  <a:gd name="connsiteY8" fmla="*/ 75557 h 115923"/>
                  <a:gd name="connsiteX9" fmla="*/ 99363 w 116958"/>
                  <a:gd name="connsiteY9" fmla="*/ 115923 h 115923"/>
                  <a:gd name="connsiteX10" fmla="*/ 116959 w 116958"/>
                  <a:gd name="connsiteY10" fmla="*/ 99363 h 115923"/>
                  <a:gd name="connsiteX11" fmla="*/ 75557 w 116958"/>
                  <a:gd name="connsiteY11" fmla="*/ 57962 h 11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958" h="115923">
                    <a:moveTo>
                      <a:pt x="116959" y="17596"/>
                    </a:moveTo>
                    <a:lnTo>
                      <a:pt x="99363" y="0"/>
                    </a:lnTo>
                    <a:lnTo>
                      <a:pt x="58997" y="40366"/>
                    </a:lnTo>
                    <a:lnTo>
                      <a:pt x="17596" y="0"/>
                    </a:lnTo>
                    <a:lnTo>
                      <a:pt x="0" y="17596"/>
                    </a:lnTo>
                    <a:lnTo>
                      <a:pt x="41401" y="57962"/>
                    </a:lnTo>
                    <a:lnTo>
                      <a:pt x="0" y="99363"/>
                    </a:lnTo>
                    <a:lnTo>
                      <a:pt x="17596" y="115923"/>
                    </a:lnTo>
                    <a:lnTo>
                      <a:pt x="58997" y="75557"/>
                    </a:lnTo>
                    <a:lnTo>
                      <a:pt x="99363" y="115923"/>
                    </a:lnTo>
                    <a:lnTo>
                      <a:pt x="116959" y="99363"/>
                    </a:lnTo>
                    <a:lnTo>
                      <a:pt x="75557" y="57962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3" name="-">
              <a:extLst>
                <a:ext uri="{FF2B5EF4-FFF2-40B4-BE49-F238E27FC236}">
                  <a16:creationId xmlns:a16="http://schemas.microsoft.com/office/drawing/2014/main" id="{1EB732AB-1235-4FCE-8FCA-DB94068B2A5D}"/>
                </a:ext>
              </a:extLst>
            </p:cNvPr>
            <p:cNvGrpSpPr/>
            <p:nvPr/>
          </p:nvGrpSpPr>
          <p:grpSpPr>
            <a:xfrm>
              <a:off x="7125219" y="1846488"/>
              <a:ext cx="242196" cy="242196"/>
              <a:chOff x="7125219" y="1846488"/>
              <a:chExt cx="242196" cy="242196"/>
            </a:xfrm>
          </p:grpSpPr>
          <p:sp>
            <p:nvSpPr>
              <p:cNvPr id="14" name="-">
                <a:extLst>
                  <a:ext uri="{FF2B5EF4-FFF2-40B4-BE49-F238E27FC236}">
                    <a16:creationId xmlns:a16="http://schemas.microsoft.com/office/drawing/2014/main" id="{923B1A55-372B-48A7-A1BF-FEA2AE522087}"/>
                  </a:ext>
                </a:extLst>
              </p:cNvPr>
              <p:cNvSpPr/>
              <p:nvPr/>
            </p:nvSpPr>
            <p:spPr>
              <a:xfrm>
                <a:off x="7125219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-">
                <a:extLst>
                  <a:ext uri="{FF2B5EF4-FFF2-40B4-BE49-F238E27FC236}">
                    <a16:creationId xmlns:a16="http://schemas.microsoft.com/office/drawing/2014/main" id="{6F4FD0E9-5B7C-43BB-B7AD-E0D1B43BFC3E}"/>
                  </a:ext>
                </a:extLst>
              </p:cNvPr>
              <p:cNvSpPr/>
              <p:nvPr/>
            </p:nvSpPr>
            <p:spPr>
              <a:xfrm>
                <a:off x="7180076" y="1898239"/>
                <a:ext cx="137658" cy="137658"/>
              </a:xfrm>
              <a:custGeom>
                <a:avLst/>
                <a:gdLst>
                  <a:gd name="connsiteX0" fmla="*/ 137658 w 137658"/>
                  <a:gd name="connsiteY0" fmla="*/ 137659 h 137658"/>
                  <a:gd name="connsiteX1" fmla="*/ 0 w 137658"/>
                  <a:gd name="connsiteY1" fmla="*/ 137659 h 137658"/>
                  <a:gd name="connsiteX2" fmla="*/ 0 w 137658"/>
                  <a:gd name="connsiteY2" fmla="*/ 0 h 137658"/>
                  <a:gd name="connsiteX3" fmla="*/ 137658 w 137658"/>
                  <a:gd name="connsiteY3" fmla="*/ 0 h 137658"/>
                  <a:gd name="connsiteX4" fmla="*/ 137658 w 137658"/>
                  <a:gd name="connsiteY4" fmla="*/ 137659 h 137658"/>
                  <a:gd name="connsiteX5" fmla="*/ 20701 w 137658"/>
                  <a:gd name="connsiteY5" fmla="*/ 116958 h 137658"/>
                  <a:gd name="connsiteX6" fmla="*/ 116958 w 137658"/>
                  <a:gd name="connsiteY6" fmla="*/ 116958 h 137658"/>
                  <a:gd name="connsiteX7" fmla="*/ 116958 w 137658"/>
                  <a:gd name="connsiteY7" fmla="*/ 20701 h 137658"/>
                  <a:gd name="connsiteX8" fmla="*/ 20701 w 137658"/>
                  <a:gd name="connsiteY8" fmla="*/ 20701 h 137658"/>
                  <a:gd name="connsiteX9" fmla="*/ 20701 w 137658"/>
                  <a:gd name="connsiteY9" fmla="*/ 116958 h 137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658" h="137658">
                    <a:moveTo>
                      <a:pt x="137658" y="137659"/>
                    </a:moveTo>
                    <a:lnTo>
                      <a:pt x="0" y="137659"/>
                    </a:lnTo>
                    <a:lnTo>
                      <a:pt x="0" y="0"/>
                    </a:lnTo>
                    <a:lnTo>
                      <a:pt x="137658" y="0"/>
                    </a:lnTo>
                    <a:lnTo>
                      <a:pt x="137658" y="137659"/>
                    </a:lnTo>
                    <a:close/>
                    <a:moveTo>
                      <a:pt x="20701" y="116958"/>
                    </a:moveTo>
                    <a:lnTo>
                      <a:pt x="116958" y="116958"/>
                    </a:lnTo>
                    <a:lnTo>
                      <a:pt x="116958" y="20701"/>
                    </a:lnTo>
                    <a:lnTo>
                      <a:pt x="20701" y="20701"/>
                    </a:lnTo>
                    <a:lnTo>
                      <a:pt x="20701" y="116958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20" name="BRAND NEW">
            <a:extLst>
              <a:ext uri="{FF2B5EF4-FFF2-40B4-BE49-F238E27FC236}">
                <a16:creationId xmlns:a16="http://schemas.microsoft.com/office/drawing/2014/main" id="{E11E0A7C-F6A2-4342-8711-263074CE3E73}"/>
              </a:ext>
            </a:extLst>
          </p:cNvPr>
          <p:cNvSpPr txBox="1"/>
          <p:nvPr/>
        </p:nvSpPr>
        <p:spPr>
          <a:xfrm>
            <a:off x="2500756" y="4210520"/>
            <a:ext cx="6097896" cy="824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6600" i="1" dirty="0">
                <a:ln w="25400">
                  <a:solidFill>
                    <a:srgbClr val="33126E"/>
                  </a:solidFill>
                </a:ln>
                <a:solidFill>
                  <a:srgbClr val="FFB800"/>
                </a:solidFill>
                <a:effectLst>
                  <a:outerShdw dist="63500" dir="2700000" algn="tl" rotWithShape="0">
                    <a:srgbClr val="33126E"/>
                  </a:outerShdw>
                </a:effectLst>
                <a:latin typeface="Montserrat ExtraBold" panose="00000900000000000000" pitchFamily="50" charset="0"/>
              </a:rPr>
              <a:t>BRAND NEW</a:t>
            </a:r>
          </a:p>
        </p:txBody>
      </p:sp>
      <p:sp>
        <p:nvSpPr>
          <p:cNvPr id="21" name="TEMPLATE">
            <a:extLst>
              <a:ext uri="{FF2B5EF4-FFF2-40B4-BE49-F238E27FC236}">
                <a16:creationId xmlns:a16="http://schemas.microsoft.com/office/drawing/2014/main" id="{2E062B93-80CF-4596-B056-4D76492213D9}"/>
              </a:ext>
            </a:extLst>
          </p:cNvPr>
          <p:cNvSpPr txBox="1"/>
          <p:nvPr/>
        </p:nvSpPr>
        <p:spPr>
          <a:xfrm>
            <a:off x="2823426" y="5028923"/>
            <a:ext cx="5452558" cy="8243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6600" i="1" dirty="0">
                <a:ln w="25400">
                  <a:solidFill>
                    <a:srgbClr val="33126E"/>
                  </a:solidFill>
                </a:ln>
                <a:solidFill>
                  <a:srgbClr val="FF428E"/>
                </a:solidFill>
                <a:effectLst>
                  <a:outerShdw dist="63500" dir="2700000" algn="tl" rotWithShape="0">
                    <a:srgbClr val="33126E"/>
                  </a:outerShdw>
                </a:effectLst>
                <a:latin typeface="Montserrat ExtraBold" panose="00000900000000000000" pitchFamily="50" charset="0"/>
              </a:rPr>
              <a:t>TEMPLATE</a:t>
            </a:r>
          </a:p>
        </p:txBody>
      </p:sp>
      <p:pic>
        <p:nvPicPr>
          <p:cNvPr id="22" name="LOGO HERE">
            <a:extLst>
              <a:ext uri="{FF2B5EF4-FFF2-40B4-BE49-F238E27FC236}">
                <a16:creationId xmlns:a16="http://schemas.microsoft.com/office/drawing/2014/main" id="{E8D4FD82-FA8E-413D-9191-9E6B174FFC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25665" y="532102"/>
            <a:ext cx="1521470" cy="161368"/>
          </a:xfrm>
          <a:prstGeom prst="rect">
            <a:avLst/>
          </a:prstGeom>
        </p:spPr>
      </p:pic>
      <p:sp>
        <p:nvSpPr>
          <p:cNvPr id="23" name="Lorem ipsum dolor sit amet, consectetur adipiscing elit. Ut posuere, est et ornare dapibus, risus odio iaculis leo, sit amet euismod arcu ipsum at leo.">
            <a:extLst>
              <a:ext uri="{FF2B5EF4-FFF2-40B4-BE49-F238E27FC236}">
                <a16:creationId xmlns:a16="http://schemas.microsoft.com/office/drawing/2014/main" id="{8300A673-3AA7-47F4-874A-C0B508A5130E}"/>
              </a:ext>
            </a:extLst>
          </p:cNvPr>
          <p:cNvSpPr txBox="1"/>
          <p:nvPr/>
        </p:nvSpPr>
        <p:spPr>
          <a:xfrm>
            <a:off x="1512645" y="9345082"/>
            <a:ext cx="8098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Lorem ipsum dolor sit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amet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,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consectetur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adipiscing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elit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. Ut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posuere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,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est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et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ornare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dapibus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,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risus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odio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iaculis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leo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, sit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amet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euismod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arcu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ipsum at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leo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. </a:t>
            </a:r>
          </a:p>
        </p:txBody>
      </p:sp>
      <p:sp>
        <p:nvSpPr>
          <p:cNvPr id="24" name="-">
            <a:extLst>
              <a:ext uri="{FF2B5EF4-FFF2-40B4-BE49-F238E27FC236}">
                <a16:creationId xmlns:a16="http://schemas.microsoft.com/office/drawing/2014/main" id="{8BD1F188-581E-4CD8-89FD-60F7AE05B540}"/>
              </a:ext>
            </a:extLst>
          </p:cNvPr>
          <p:cNvSpPr/>
          <p:nvPr/>
        </p:nvSpPr>
        <p:spPr>
          <a:xfrm>
            <a:off x="4548977" y="10063625"/>
            <a:ext cx="2454604" cy="470566"/>
          </a:xfrm>
          <a:prstGeom prst="roundRect">
            <a:avLst>
              <a:gd name="adj" fmla="val 0"/>
            </a:avLst>
          </a:prstGeom>
          <a:solidFill>
            <a:srgbClr val="FF428E"/>
          </a:solidFill>
          <a:ln w="25400">
            <a:solidFill>
              <a:srgbClr val="33126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D500"/>
              </a:solidFill>
            </a:endParaRPr>
          </a:p>
        </p:txBody>
      </p:sp>
      <p:sp>
        <p:nvSpPr>
          <p:cNvPr id="25" name="SHOP NOW!">
            <a:extLst>
              <a:ext uri="{FF2B5EF4-FFF2-40B4-BE49-F238E27FC236}">
                <a16:creationId xmlns:a16="http://schemas.microsoft.com/office/drawing/2014/main" id="{B37B898C-77EC-4F1C-8A8D-F43090F23A87}"/>
              </a:ext>
            </a:extLst>
          </p:cNvPr>
          <p:cNvSpPr txBox="1"/>
          <p:nvPr/>
        </p:nvSpPr>
        <p:spPr>
          <a:xfrm>
            <a:off x="4846376" y="10098853"/>
            <a:ext cx="18598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i="1" dirty="0">
                <a:ln w="12700">
                  <a:solidFill>
                    <a:srgbClr val="33126E"/>
                  </a:solidFill>
                </a:ln>
                <a:solidFill>
                  <a:srgbClr val="FFB800"/>
                </a:solidFill>
                <a:latin typeface="Montserrat Black" panose="00000A00000000000000" pitchFamily="50" charset="0"/>
              </a:rPr>
              <a:t>SHOP NOW!</a:t>
            </a:r>
          </a:p>
        </p:txBody>
      </p:sp>
      <p:sp>
        <p:nvSpPr>
          <p:cNvPr id="26" name="-">
            <a:extLst>
              <a:ext uri="{FF2B5EF4-FFF2-40B4-BE49-F238E27FC236}">
                <a16:creationId xmlns:a16="http://schemas.microsoft.com/office/drawing/2014/main" id="{BAA19E9C-B494-4CDB-B7E9-F4E425E1FFBF}"/>
              </a:ext>
            </a:extLst>
          </p:cNvPr>
          <p:cNvSpPr/>
          <p:nvPr/>
        </p:nvSpPr>
        <p:spPr>
          <a:xfrm>
            <a:off x="4809901" y="6052549"/>
            <a:ext cx="1666393" cy="567194"/>
          </a:xfrm>
          <a:custGeom>
            <a:avLst/>
            <a:gdLst>
              <a:gd name="connsiteX0" fmla="*/ 0 w 1666393"/>
              <a:gd name="connsiteY0" fmla="*/ 0 h 567194"/>
              <a:gd name="connsiteX1" fmla="*/ 1666393 w 1666393"/>
              <a:gd name="connsiteY1" fmla="*/ 0 h 567194"/>
              <a:gd name="connsiteX2" fmla="*/ 1666393 w 1666393"/>
              <a:gd name="connsiteY2" fmla="*/ 567195 h 567194"/>
              <a:gd name="connsiteX3" fmla="*/ 0 w 1666393"/>
              <a:gd name="connsiteY3" fmla="*/ 567195 h 56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6393" h="567194">
                <a:moveTo>
                  <a:pt x="0" y="0"/>
                </a:moveTo>
                <a:lnTo>
                  <a:pt x="1666393" y="0"/>
                </a:lnTo>
                <a:lnTo>
                  <a:pt x="1666393" y="567195"/>
                </a:lnTo>
                <a:lnTo>
                  <a:pt x="0" y="567195"/>
                </a:lnTo>
                <a:close/>
              </a:path>
            </a:pathLst>
          </a:custGeom>
          <a:solidFill>
            <a:srgbClr val="FFFFFF"/>
          </a:solidFill>
          <a:ln w="7837" cap="flat">
            <a:solidFill>
              <a:srgbClr val="210B6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-">
            <a:extLst>
              <a:ext uri="{FF2B5EF4-FFF2-40B4-BE49-F238E27FC236}">
                <a16:creationId xmlns:a16="http://schemas.microsoft.com/office/drawing/2014/main" id="{9FA3CAF1-76AE-452F-8470-A52E7BECC343}"/>
              </a:ext>
            </a:extLst>
          </p:cNvPr>
          <p:cNvSpPr/>
          <p:nvPr/>
        </p:nvSpPr>
        <p:spPr>
          <a:xfrm>
            <a:off x="3668363" y="2652238"/>
            <a:ext cx="3971398" cy="567194"/>
          </a:xfrm>
          <a:custGeom>
            <a:avLst/>
            <a:gdLst>
              <a:gd name="connsiteX0" fmla="*/ 0 w 3971398"/>
              <a:gd name="connsiteY0" fmla="*/ 0 h 567194"/>
              <a:gd name="connsiteX1" fmla="*/ 3971398 w 3971398"/>
              <a:gd name="connsiteY1" fmla="*/ 0 h 567194"/>
              <a:gd name="connsiteX2" fmla="*/ 3971398 w 3971398"/>
              <a:gd name="connsiteY2" fmla="*/ 567195 h 567194"/>
              <a:gd name="connsiteX3" fmla="*/ -1 w 3971398"/>
              <a:gd name="connsiteY3" fmla="*/ 567195 h 56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1398" h="567194">
                <a:moveTo>
                  <a:pt x="0" y="0"/>
                </a:moveTo>
                <a:lnTo>
                  <a:pt x="3971398" y="0"/>
                </a:lnTo>
                <a:lnTo>
                  <a:pt x="3971398" y="567195"/>
                </a:lnTo>
                <a:lnTo>
                  <a:pt x="-1" y="567195"/>
                </a:lnTo>
                <a:close/>
              </a:path>
            </a:pathLst>
          </a:custGeom>
          <a:solidFill>
            <a:srgbClr val="B5E8E5"/>
          </a:solidFill>
          <a:ln w="9731" cap="flat">
            <a:solidFill>
              <a:srgbClr val="210B6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8" name="icon">
            <a:extLst>
              <a:ext uri="{FF2B5EF4-FFF2-40B4-BE49-F238E27FC236}">
                <a16:creationId xmlns:a16="http://schemas.microsoft.com/office/drawing/2014/main" id="{75634F72-915D-4E2D-9DB3-1A2F7A02152F}"/>
              </a:ext>
            </a:extLst>
          </p:cNvPr>
          <p:cNvGrpSpPr/>
          <p:nvPr/>
        </p:nvGrpSpPr>
        <p:grpSpPr>
          <a:xfrm>
            <a:off x="5004460" y="6165916"/>
            <a:ext cx="1309693" cy="319450"/>
            <a:chOff x="5033957" y="9331858"/>
            <a:chExt cx="2038618" cy="497244"/>
          </a:xfrm>
        </p:grpSpPr>
        <p:sp>
          <p:nvSpPr>
            <p:cNvPr id="29" name="-">
              <a:extLst>
                <a:ext uri="{FF2B5EF4-FFF2-40B4-BE49-F238E27FC236}">
                  <a16:creationId xmlns:a16="http://schemas.microsoft.com/office/drawing/2014/main" id="{739A2ACA-A274-417F-B935-0D2F5F568B35}"/>
                </a:ext>
              </a:extLst>
            </p:cNvPr>
            <p:cNvSpPr/>
            <p:nvPr/>
          </p:nvSpPr>
          <p:spPr>
            <a:xfrm>
              <a:off x="5033957" y="9331858"/>
              <a:ext cx="497244" cy="497244"/>
            </a:xfrm>
            <a:custGeom>
              <a:avLst/>
              <a:gdLst>
                <a:gd name="connsiteX0" fmla="*/ 264104 w 497244"/>
                <a:gd name="connsiteY0" fmla="*/ 101088 h 497244"/>
                <a:gd name="connsiteX1" fmla="*/ 210372 w 497244"/>
                <a:gd name="connsiteY1" fmla="*/ 154820 h 497244"/>
                <a:gd name="connsiteX2" fmla="*/ 210372 w 497244"/>
                <a:gd name="connsiteY2" fmla="*/ 197623 h 497244"/>
                <a:gd name="connsiteX3" fmla="*/ 183962 w 497244"/>
                <a:gd name="connsiteY3" fmla="*/ 197623 h 497244"/>
                <a:gd name="connsiteX4" fmla="*/ 180319 w 497244"/>
                <a:gd name="connsiteY4" fmla="*/ 201265 h 497244"/>
                <a:gd name="connsiteX5" fmla="*/ 180319 w 497244"/>
                <a:gd name="connsiteY5" fmla="*/ 244979 h 497244"/>
                <a:gd name="connsiteX6" fmla="*/ 183962 w 497244"/>
                <a:gd name="connsiteY6" fmla="*/ 248622 h 497244"/>
                <a:gd name="connsiteX7" fmla="*/ 209462 w 497244"/>
                <a:gd name="connsiteY7" fmla="*/ 248622 h 497244"/>
                <a:gd name="connsiteX8" fmla="*/ 209462 w 497244"/>
                <a:gd name="connsiteY8" fmla="*/ 249533 h 497244"/>
                <a:gd name="connsiteX9" fmla="*/ 209462 w 497244"/>
                <a:gd name="connsiteY9" fmla="*/ 393424 h 497244"/>
                <a:gd name="connsiteX10" fmla="*/ 213104 w 497244"/>
                <a:gd name="connsiteY10" fmla="*/ 397067 h 497244"/>
                <a:gd name="connsiteX11" fmla="*/ 266836 w 497244"/>
                <a:gd name="connsiteY11" fmla="*/ 397067 h 497244"/>
                <a:gd name="connsiteX12" fmla="*/ 270479 w 497244"/>
                <a:gd name="connsiteY12" fmla="*/ 393424 h 497244"/>
                <a:gd name="connsiteX13" fmla="*/ 270479 w 497244"/>
                <a:gd name="connsiteY13" fmla="*/ 247711 h 497244"/>
                <a:gd name="connsiteX14" fmla="*/ 309639 w 497244"/>
                <a:gd name="connsiteY14" fmla="*/ 247711 h 497244"/>
                <a:gd name="connsiteX15" fmla="*/ 313282 w 497244"/>
                <a:gd name="connsiteY15" fmla="*/ 244068 h 497244"/>
                <a:gd name="connsiteX16" fmla="*/ 316925 w 497244"/>
                <a:gd name="connsiteY16" fmla="*/ 200355 h 497244"/>
                <a:gd name="connsiteX17" fmla="*/ 313282 w 497244"/>
                <a:gd name="connsiteY17" fmla="*/ 196712 h 497244"/>
                <a:gd name="connsiteX18" fmla="*/ 270479 w 497244"/>
                <a:gd name="connsiteY18" fmla="*/ 196712 h 497244"/>
                <a:gd name="connsiteX19" fmla="*/ 270479 w 497244"/>
                <a:gd name="connsiteY19" fmla="*/ 165748 h 497244"/>
                <a:gd name="connsiteX20" fmla="*/ 284139 w 497244"/>
                <a:gd name="connsiteY20" fmla="*/ 152087 h 497244"/>
                <a:gd name="connsiteX21" fmla="*/ 314192 w 497244"/>
                <a:gd name="connsiteY21" fmla="*/ 152087 h 497244"/>
                <a:gd name="connsiteX22" fmla="*/ 317835 w 497244"/>
                <a:gd name="connsiteY22" fmla="*/ 148445 h 497244"/>
                <a:gd name="connsiteX23" fmla="*/ 317835 w 497244"/>
                <a:gd name="connsiteY23" fmla="*/ 104731 h 497244"/>
                <a:gd name="connsiteX24" fmla="*/ 314192 w 497244"/>
                <a:gd name="connsiteY24" fmla="*/ 101088 h 497244"/>
                <a:gd name="connsiteX25" fmla="*/ 248622 w 497244"/>
                <a:gd name="connsiteY25" fmla="*/ 0 h 497244"/>
                <a:gd name="connsiteX26" fmla="*/ 497244 w 497244"/>
                <a:gd name="connsiteY26" fmla="*/ 248622 h 497244"/>
                <a:gd name="connsiteX27" fmla="*/ 248622 w 497244"/>
                <a:gd name="connsiteY27" fmla="*/ 497244 h 497244"/>
                <a:gd name="connsiteX28" fmla="*/ 0 w 497244"/>
                <a:gd name="connsiteY28" fmla="*/ 248622 h 497244"/>
                <a:gd name="connsiteX29" fmla="*/ 248622 w 497244"/>
                <a:gd name="connsiteY29" fmla="*/ 0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97244" h="497244">
                  <a:moveTo>
                    <a:pt x="264104" y="101088"/>
                  </a:moveTo>
                  <a:cubicBezTo>
                    <a:pt x="234051" y="101088"/>
                    <a:pt x="210372" y="124766"/>
                    <a:pt x="210372" y="154820"/>
                  </a:cubicBezTo>
                  <a:lnTo>
                    <a:pt x="210372" y="197623"/>
                  </a:lnTo>
                  <a:lnTo>
                    <a:pt x="183962" y="197623"/>
                  </a:lnTo>
                  <a:cubicBezTo>
                    <a:pt x="182140" y="197623"/>
                    <a:pt x="180319" y="199444"/>
                    <a:pt x="180319" y="201265"/>
                  </a:cubicBezTo>
                  <a:lnTo>
                    <a:pt x="180319" y="244979"/>
                  </a:lnTo>
                  <a:cubicBezTo>
                    <a:pt x="180319" y="246801"/>
                    <a:pt x="182140" y="248622"/>
                    <a:pt x="183962" y="248622"/>
                  </a:cubicBezTo>
                  <a:lnTo>
                    <a:pt x="209462" y="248622"/>
                  </a:lnTo>
                  <a:lnTo>
                    <a:pt x="209462" y="249533"/>
                  </a:lnTo>
                  <a:lnTo>
                    <a:pt x="209462" y="393424"/>
                  </a:lnTo>
                  <a:cubicBezTo>
                    <a:pt x="209462" y="395245"/>
                    <a:pt x="211283" y="397067"/>
                    <a:pt x="213104" y="397067"/>
                  </a:cubicBezTo>
                  <a:lnTo>
                    <a:pt x="266836" y="397067"/>
                  </a:lnTo>
                  <a:cubicBezTo>
                    <a:pt x="268657" y="397067"/>
                    <a:pt x="270479" y="395245"/>
                    <a:pt x="270479" y="393424"/>
                  </a:cubicBezTo>
                  <a:lnTo>
                    <a:pt x="270479" y="247711"/>
                  </a:lnTo>
                  <a:lnTo>
                    <a:pt x="309639" y="247711"/>
                  </a:lnTo>
                  <a:cubicBezTo>
                    <a:pt x="311460" y="247711"/>
                    <a:pt x="313282" y="245890"/>
                    <a:pt x="313282" y="244068"/>
                  </a:cubicBezTo>
                  <a:lnTo>
                    <a:pt x="316925" y="200355"/>
                  </a:lnTo>
                  <a:cubicBezTo>
                    <a:pt x="316925" y="198533"/>
                    <a:pt x="315103" y="196712"/>
                    <a:pt x="313282" y="196712"/>
                  </a:cubicBezTo>
                  <a:lnTo>
                    <a:pt x="270479" y="196712"/>
                  </a:lnTo>
                  <a:lnTo>
                    <a:pt x="270479" y="165748"/>
                  </a:lnTo>
                  <a:cubicBezTo>
                    <a:pt x="270479" y="158462"/>
                    <a:pt x="276854" y="152087"/>
                    <a:pt x="284139" y="152087"/>
                  </a:cubicBezTo>
                  <a:lnTo>
                    <a:pt x="314192" y="152087"/>
                  </a:lnTo>
                  <a:cubicBezTo>
                    <a:pt x="316014" y="152087"/>
                    <a:pt x="317835" y="150266"/>
                    <a:pt x="317835" y="148445"/>
                  </a:cubicBezTo>
                  <a:lnTo>
                    <a:pt x="317835" y="104731"/>
                  </a:lnTo>
                  <a:cubicBezTo>
                    <a:pt x="317835" y="102909"/>
                    <a:pt x="316014" y="101088"/>
                    <a:pt x="314192" y="101088"/>
                  </a:cubicBezTo>
                  <a:close/>
                  <a:moveTo>
                    <a:pt x="248622" y="0"/>
                  </a:move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lose/>
                </a:path>
              </a:pathLst>
            </a:custGeom>
            <a:solidFill>
              <a:srgbClr val="FFB800"/>
            </a:solidFill>
            <a:ln w="2540" cap="flat">
              <a:solidFill>
                <a:srgbClr val="210B6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30" name="-">
              <a:extLst>
                <a:ext uri="{FF2B5EF4-FFF2-40B4-BE49-F238E27FC236}">
                  <a16:creationId xmlns:a16="http://schemas.microsoft.com/office/drawing/2014/main" id="{B9336F30-BA98-48E6-970F-503E0BCE1AFD}"/>
                </a:ext>
              </a:extLst>
            </p:cNvPr>
            <p:cNvSpPr/>
            <p:nvPr/>
          </p:nvSpPr>
          <p:spPr>
            <a:xfrm>
              <a:off x="6575331" y="9331858"/>
              <a:ext cx="497244" cy="497244"/>
            </a:xfrm>
            <a:custGeom>
              <a:avLst/>
              <a:gdLst>
                <a:gd name="connsiteX0" fmla="*/ 310884 w 497244"/>
                <a:gd name="connsiteY0" fmla="*/ 136939 h 497244"/>
                <a:gd name="connsiteX1" fmla="*/ 286295 w 497244"/>
                <a:gd name="connsiteY1" fmla="*/ 144225 h 497244"/>
                <a:gd name="connsiteX2" fmla="*/ 266260 w 497244"/>
                <a:gd name="connsiteY2" fmla="*/ 160617 h 497244"/>
                <a:gd name="connsiteX3" fmla="*/ 254420 w 497244"/>
                <a:gd name="connsiteY3" fmla="*/ 184296 h 497244"/>
                <a:gd name="connsiteX4" fmla="*/ 253510 w 497244"/>
                <a:gd name="connsiteY4" fmla="*/ 208885 h 497244"/>
                <a:gd name="connsiteX5" fmla="*/ 252599 w 497244"/>
                <a:gd name="connsiteY5" fmla="*/ 210706 h 497244"/>
                <a:gd name="connsiteX6" fmla="*/ 133297 w 497244"/>
                <a:gd name="connsiteY6" fmla="*/ 149689 h 497244"/>
                <a:gd name="connsiteX7" fmla="*/ 129654 w 497244"/>
                <a:gd name="connsiteY7" fmla="*/ 149689 h 497244"/>
                <a:gd name="connsiteX8" fmla="*/ 139672 w 497244"/>
                <a:gd name="connsiteY8" fmla="*/ 221634 h 497244"/>
                <a:gd name="connsiteX9" fmla="*/ 146957 w 497244"/>
                <a:gd name="connsiteY9" fmla="*/ 228009 h 497244"/>
                <a:gd name="connsiteX10" fmla="*/ 124190 w 497244"/>
                <a:gd name="connsiteY10" fmla="*/ 221634 h 497244"/>
                <a:gd name="connsiteX11" fmla="*/ 122368 w 497244"/>
                <a:gd name="connsiteY11" fmla="*/ 222545 h 497244"/>
                <a:gd name="connsiteX12" fmla="*/ 122368 w 497244"/>
                <a:gd name="connsiteY12" fmla="*/ 229831 h 497244"/>
                <a:gd name="connsiteX13" fmla="*/ 159707 w 497244"/>
                <a:gd name="connsiteY13" fmla="*/ 279009 h 497244"/>
                <a:gd name="connsiteX14" fmla="*/ 166993 w 497244"/>
                <a:gd name="connsiteY14" fmla="*/ 281741 h 497244"/>
                <a:gd name="connsiteX15" fmla="*/ 144225 w 497244"/>
                <a:gd name="connsiteY15" fmla="*/ 280830 h 497244"/>
                <a:gd name="connsiteX16" fmla="*/ 142404 w 497244"/>
                <a:gd name="connsiteY16" fmla="*/ 282652 h 497244"/>
                <a:gd name="connsiteX17" fmla="*/ 189760 w 497244"/>
                <a:gd name="connsiteY17" fmla="*/ 322723 h 497244"/>
                <a:gd name="connsiteX18" fmla="*/ 196135 w 497244"/>
                <a:gd name="connsiteY18" fmla="*/ 323633 h 497244"/>
                <a:gd name="connsiteX19" fmla="*/ 163350 w 497244"/>
                <a:gd name="connsiteY19" fmla="*/ 340937 h 497244"/>
                <a:gd name="connsiteX20" fmla="*/ 114172 w 497244"/>
                <a:gd name="connsiteY20" fmla="*/ 347312 h 497244"/>
                <a:gd name="connsiteX21" fmla="*/ 110529 w 497244"/>
                <a:gd name="connsiteY21" fmla="*/ 347312 h 497244"/>
                <a:gd name="connsiteX22" fmla="*/ 111440 w 497244"/>
                <a:gd name="connsiteY22" fmla="*/ 349133 h 497244"/>
                <a:gd name="connsiteX23" fmla="*/ 121458 w 497244"/>
                <a:gd name="connsiteY23" fmla="*/ 355508 h 497244"/>
                <a:gd name="connsiteX24" fmla="*/ 154243 w 497244"/>
                <a:gd name="connsiteY24" fmla="*/ 368258 h 497244"/>
                <a:gd name="connsiteX25" fmla="*/ 324545 w 497244"/>
                <a:gd name="connsiteY25" fmla="*/ 328187 h 497244"/>
                <a:gd name="connsiteX26" fmla="*/ 371901 w 497244"/>
                <a:gd name="connsiteY26" fmla="*/ 197956 h 497244"/>
                <a:gd name="connsiteX27" fmla="*/ 375544 w 497244"/>
                <a:gd name="connsiteY27" fmla="*/ 194313 h 497244"/>
                <a:gd name="connsiteX28" fmla="*/ 398312 w 497244"/>
                <a:gd name="connsiteY28" fmla="*/ 170635 h 497244"/>
                <a:gd name="connsiteX29" fmla="*/ 400133 w 497244"/>
                <a:gd name="connsiteY29" fmla="*/ 166082 h 497244"/>
                <a:gd name="connsiteX30" fmla="*/ 399222 w 497244"/>
                <a:gd name="connsiteY30" fmla="*/ 165171 h 497244"/>
                <a:gd name="connsiteX31" fmla="*/ 370080 w 497244"/>
                <a:gd name="connsiteY31" fmla="*/ 173367 h 497244"/>
                <a:gd name="connsiteX32" fmla="*/ 384651 w 497244"/>
                <a:gd name="connsiteY32" fmla="*/ 160617 h 497244"/>
                <a:gd name="connsiteX33" fmla="*/ 394669 w 497244"/>
                <a:gd name="connsiteY33" fmla="*/ 143314 h 497244"/>
                <a:gd name="connsiteX34" fmla="*/ 394669 w 497244"/>
                <a:gd name="connsiteY34" fmla="*/ 141493 h 497244"/>
                <a:gd name="connsiteX35" fmla="*/ 392847 w 497244"/>
                <a:gd name="connsiteY35" fmla="*/ 141493 h 497244"/>
                <a:gd name="connsiteX36" fmla="*/ 358241 w 497244"/>
                <a:gd name="connsiteY36" fmla="*/ 155153 h 497244"/>
                <a:gd name="connsiteX37" fmla="*/ 355509 w 497244"/>
                <a:gd name="connsiteY37" fmla="*/ 154242 h 497244"/>
                <a:gd name="connsiteX38" fmla="*/ 352776 w 497244"/>
                <a:gd name="connsiteY38" fmla="*/ 151510 h 497244"/>
                <a:gd name="connsiteX39" fmla="*/ 336384 w 497244"/>
                <a:gd name="connsiteY39" fmla="*/ 141493 h 497244"/>
                <a:gd name="connsiteX40" fmla="*/ 310884 w 497244"/>
                <a:gd name="connsiteY40" fmla="*/ 136939 h 497244"/>
                <a:gd name="connsiteX41" fmla="*/ 248622 w 497244"/>
                <a:gd name="connsiteY41" fmla="*/ 0 h 497244"/>
                <a:gd name="connsiteX42" fmla="*/ 497244 w 497244"/>
                <a:gd name="connsiteY42" fmla="*/ 248622 h 497244"/>
                <a:gd name="connsiteX43" fmla="*/ 248622 w 497244"/>
                <a:gd name="connsiteY43" fmla="*/ 497244 h 497244"/>
                <a:gd name="connsiteX44" fmla="*/ 0 w 497244"/>
                <a:gd name="connsiteY44" fmla="*/ 248622 h 497244"/>
                <a:gd name="connsiteX45" fmla="*/ 248622 w 497244"/>
                <a:gd name="connsiteY45" fmla="*/ 0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97244" h="497244">
                  <a:moveTo>
                    <a:pt x="310884" y="136939"/>
                  </a:moveTo>
                  <a:cubicBezTo>
                    <a:pt x="302688" y="137850"/>
                    <a:pt x="293581" y="139671"/>
                    <a:pt x="286295" y="144225"/>
                  </a:cubicBezTo>
                  <a:cubicBezTo>
                    <a:pt x="279009" y="147867"/>
                    <a:pt x="271724" y="153332"/>
                    <a:pt x="266260" y="160617"/>
                  </a:cubicBezTo>
                  <a:cubicBezTo>
                    <a:pt x="260795" y="167903"/>
                    <a:pt x="256242" y="175189"/>
                    <a:pt x="254420" y="184296"/>
                  </a:cubicBezTo>
                  <a:cubicBezTo>
                    <a:pt x="252599" y="192492"/>
                    <a:pt x="252599" y="200688"/>
                    <a:pt x="253510" y="208885"/>
                  </a:cubicBezTo>
                  <a:cubicBezTo>
                    <a:pt x="253510" y="210706"/>
                    <a:pt x="253510" y="210706"/>
                    <a:pt x="252599" y="210706"/>
                  </a:cubicBezTo>
                  <a:cubicBezTo>
                    <a:pt x="205242" y="203420"/>
                    <a:pt x="165171" y="186117"/>
                    <a:pt x="133297" y="149689"/>
                  </a:cubicBezTo>
                  <a:cubicBezTo>
                    <a:pt x="131475" y="147867"/>
                    <a:pt x="131475" y="147867"/>
                    <a:pt x="129654" y="149689"/>
                  </a:cubicBezTo>
                  <a:cubicBezTo>
                    <a:pt x="115993" y="170635"/>
                    <a:pt x="122368" y="204331"/>
                    <a:pt x="139672" y="221634"/>
                  </a:cubicBezTo>
                  <a:cubicBezTo>
                    <a:pt x="142404" y="223456"/>
                    <a:pt x="144225" y="226188"/>
                    <a:pt x="146957" y="228009"/>
                  </a:cubicBezTo>
                  <a:cubicBezTo>
                    <a:pt x="146047" y="228009"/>
                    <a:pt x="134208" y="227099"/>
                    <a:pt x="124190" y="221634"/>
                  </a:cubicBezTo>
                  <a:cubicBezTo>
                    <a:pt x="122368" y="220724"/>
                    <a:pt x="122368" y="221634"/>
                    <a:pt x="122368" y="222545"/>
                  </a:cubicBezTo>
                  <a:cubicBezTo>
                    <a:pt x="122368" y="224367"/>
                    <a:pt x="122368" y="227099"/>
                    <a:pt x="122368" y="229831"/>
                  </a:cubicBezTo>
                  <a:cubicBezTo>
                    <a:pt x="125100" y="250777"/>
                    <a:pt x="139672" y="270812"/>
                    <a:pt x="159707" y="279009"/>
                  </a:cubicBezTo>
                  <a:cubicBezTo>
                    <a:pt x="162439" y="279919"/>
                    <a:pt x="165171" y="280830"/>
                    <a:pt x="166993" y="281741"/>
                  </a:cubicBezTo>
                  <a:cubicBezTo>
                    <a:pt x="162439" y="280830"/>
                    <a:pt x="157886" y="281741"/>
                    <a:pt x="144225" y="280830"/>
                  </a:cubicBezTo>
                  <a:cubicBezTo>
                    <a:pt x="142404" y="280830"/>
                    <a:pt x="141493" y="281741"/>
                    <a:pt x="142404" y="282652"/>
                  </a:cubicBezTo>
                  <a:cubicBezTo>
                    <a:pt x="152422" y="309973"/>
                    <a:pt x="173368" y="318169"/>
                    <a:pt x="189760" y="322723"/>
                  </a:cubicBezTo>
                  <a:cubicBezTo>
                    <a:pt x="191582" y="322723"/>
                    <a:pt x="194314" y="322723"/>
                    <a:pt x="196135" y="323633"/>
                  </a:cubicBezTo>
                  <a:cubicBezTo>
                    <a:pt x="190671" y="331830"/>
                    <a:pt x="172457" y="338205"/>
                    <a:pt x="163350" y="340937"/>
                  </a:cubicBezTo>
                  <a:cubicBezTo>
                    <a:pt x="147868" y="346401"/>
                    <a:pt x="130565" y="349133"/>
                    <a:pt x="114172" y="347312"/>
                  </a:cubicBezTo>
                  <a:cubicBezTo>
                    <a:pt x="111440" y="347312"/>
                    <a:pt x="110529" y="347312"/>
                    <a:pt x="110529" y="347312"/>
                  </a:cubicBezTo>
                  <a:cubicBezTo>
                    <a:pt x="109619" y="347312"/>
                    <a:pt x="110529" y="348222"/>
                    <a:pt x="111440" y="349133"/>
                  </a:cubicBezTo>
                  <a:cubicBezTo>
                    <a:pt x="115083" y="350954"/>
                    <a:pt x="117815" y="353686"/>
                    <a:pt x="121458" y="355508"/>
                  </a:cubicBezTo>
                  <a:cubicBezTo>
                    <a:pt x="132386" y="360972"/>
                    <a:pt x="143315" y="365526"/>
                    <a:pt x="154243" y="368258"/>
                  </a:cubicBezTo>
                  <a:cubicBezTo>
                    <a:pt x="213439" y="384650"/>
                    <a:pt x="279920" y="372811"/>
                    <a:pt x="324545" y="328187"/>
                  </a:cubicBezTo>
                  <a:cubicBezTo>
                    <a:pt x="359151" y="293580"/>
                    <a:pt x="371901" y="245313"/>
                    <a:pt x="371901" y="197956"/>
                  </a:cubicBezTo>
                  <a:cubicBezTo>
                    <a:pt x="371901" y="196135"/>
                    <a:pt x="373723" y="195224"/>
                    <a:pt x="375544" y="194313"/>
                  </a:cubicBezTo>
                  <a:cubicBezTo>
                    <a:pt x="384651" y="187938"/>
                    <a:pt x="391937" y="179742"/>
                    <a:pt x="398312" y="170635"/>
                  </a:cubicBezTo>
                  <a:cubicBezTo>
                    <a:pt x="400133" y="168814"/>
                    <a:pt x="400133" y="166992"/>
                    <a:pt x="400133" y="166082"/>
                  </a:cubicBezTo>
                  <a:cubicBezTo>
                    <a:pt x="400133" y="164260"/>
                    <a:pt x="400133" y="165171"/>
                    <a:pt x="399222" y="165171"/>
                  </a:cubicBezTo>
                  <a:cubicBezTo>
                    <a:pt x="390115" y="169724"/>
                    <a:pt x="380098" y="171546"/>
                    <a:pt x="370080" y="173367"/>
                  </a:cubicBezTo>
                  <a:cubicBezTo>
                    <a:pt x="374633" y="172456"/>
                    <a:pt x="381919" y="164260"/>
                    <a:pt x="384651" y="160617"/>
                  </a:cubicBezTo>
                  <a:cubicBezTo>
                    <a:pt x="389205" y="155153"/>
                    <a:pt x="392847" y="149689"/>
                    <a:pt x="394669" y="143314"/>
                  </a:cubicBezTo>
                  <a:cubicBezTo>
                    <a:pt x="394669" y="142403"/>
                    <a:pt x="394669" y="142403"/>
                    <a:pt x="394669" y="141493"/>
                  </a:cubicBezTo>
                  <a:cubicBezTo>
                    <a:pt x="393758" y="141493"/>
                    <a:pt x="393758" y="141493"/>
                    <a:pt x="392847" y="141493"/>
                  </a:cubicBezTo>
                  <a:cubicBezTo>
                    <a:pt x="381919" y="147867"/>
                    <a:pt x="370080" y="151510"/>
                    <a:pt x="358241" y="155153"/>
                  </a:cubicBezTo>
                  <a:cubicBezTo>
                    <a:pt x="357330" y="155153"/>
                    <a:pt x="356419" y="155153"/>
                    <a:pt x="355509" y="154242"/>
                  </a:cubicBezTo>
                  <a:cubicBezTo>
                    <a:pt x="354598" y="153332"/>
                    <a:pt x="353687" y="152421"/>
                    <a:pt x="352776" y="151510"/>
                  </a:cubicBezTo>
                  <a:cubicBezTo>
                    <a:pt x="347312" y="146957"/>
                    <a:pt x="341848" y="143314"/>
                    <a:pt x="336384" y="141493"/>
                  </a:cubicBezTo>
                  <a:cubicBezTo>
                    <a:pt x="328187" y="137850"/>
                    <a:pt x="319080" y="136939"/>
                    <a:pt x="310884" y="136939"/>
                  </a:cubicBezTo>
                  <a:close/>
                  <a:moveTo>
                    <a:pt x="248622" y="0"/>
                  </a:move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lose/>
                </a:path>
              </a:pathLst>
            </a:custGeom>
            <a:solidFill>
              <a:srgbClr val="FFB800"/>
            </a:solidFill>
            <a:ln w="2540" cap="flat">
              <a:solidFill>
                <a:srgbClr val="210B6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31" name="-">
              <a:extLst>
                <a:ext uri="{FF2B5EF4-FFF2-40B4-BE49-F238E27FC236}">
                  <a16:creationId xmlns:a16="http://schemas.microsoft.com/office/drawing/2014/main" id="{E47AA87D-7DCA-4836-A7BE-3C68AB48B6D6}"/>
                </a:ext>
              </a:extLst>
            </p:cNvPr>
            <p:cNvSpPr/>
            <p:nvPr/>
          </p:nvSpPr>
          <p:spPr>
            <a:xfrm>
              <a:off x="5804644" y="9331858"/>
              <a:ext cx="497244" cy="497244"/>
            </a:xfrm>
            <a:custGeom>
              <a:avLst/>
              <a:gdLst>
                <a:gd name="connsiteX0" fmla="*/ 248622 w 497244"/>
                <a:gd name="connsiteY0" fmla="*/ 204043 h 497244"/>
                <a:gd name="connsiteX1" fmla="*/ 293866 w 497244"/>
                <a:gd name="connsiteY1" fmla="*/ 249287 h 497244"/>
                <a:gd name="connsiteX2" fmla="*/ 248622 w 497244"/>
                <a:gd name="connsiteY2" fmla="*/ 294531 h 497244"/>
                <a:gd name="connsiteX3" fmla="*/ 203378 w 497244"/>
                <a:gd name="connsiteY3" fmla="*/ 249287 h 497244"/>
                <a:gd name="connsiteX4" fmla="*/ 248622 w 497244"/>
                <a:gd name="connsiteY4" fmla="*/ 204043 h 497244"/>
                <a:gd name="connsiteX5" fmla="*/ 248622 w 497244"/>
                <a:gd name="connsiteY5" fmla="*/ 179437 h 497244"/>
                <a:gd name="connsiteX6" fmla="*/ 178772 w 497244"/>
                <a:gd name="connsiteY6" fmla="*/ 249287 h 497244"/>
                <a:gd name="connsiteX7" fmla="*/ 248622 w 497244"/>
                <a:gd name="connsiteY7" fmla="*/ 319137 h 497244"/>
                <a:gd name="connsiteX8" fmla="*/ 318472 w 497244"/>
                <a:gd name="connsiteY8" fmla="*/ 249287 h 497244"/>
                <a:gd name="connsiteX9" fmla="*/ 248622 w 497244"/>
                <a:gd name="connsiteY9" fmla="*/ 179437 h 497244"/>
                <a:gd name="connsiteX10" fmla="*/ 322441 w 497244"/>
                <a:gd name="connsiteY10" fmla="*/ 158006 h 497244"/>
                <a:gd name="connsiteX11" fmla="*/ 305772 w 497244"/>
                <a:gd name="connsiteY11" fmla="*/ 174674 h 497244"/>
                <a:gd name="connsiteX12" fmla="*/ 322441 w 497244"/>
                <a:gd name="connsiteY12" fmla="*/ 191343 h 497244"/>
                <a:gd name="connsiteX13" fmla="*/ 339110 w 497244"/>
                <a:gd name="connsiteY13" fmla="*/ 174674 h 497244"/>
                <a:gd name="connsiteX14" fmla="*/ 322441 w 497244"/>
                <a:gd name="connsiteY14" fmla="*/ 158006 h 497244"/>
                <a:gd name="connsiteX15" fmla="*/ 191472 w 497244"/>
                <a:gd name="connsiteY15" fmla="*/ 132606 h 497244"/>
                <a:gd name="connsiteX16" fmla="*/ 304185 w 497244"/>
                <a:gd name="connsiteY16" fmla="*/ 132606 h 497244"/>
                <a:gd name="connsiteX17" fmla="*/ 362922 w 497244"/>
                <a:gd name="connsiteY17" fmla="*/ 191343 h 497244"/>
                <a:gd name="connsiteX18" fmla="*/ 362922 w 497244"/>
                <a:gd name="connsiteY18" fmla="*/ 304056 h 497244"/>
                <a:gd name="connsiteX19" fmla="*/ 304185 w 497244"/>
                <a:gd name="connsiteY19" fmla="*/ 362793 h 497244"/>
                <a:gd name="connsiteX20" fmla="*/ 191472 w 497244"/>
                <a:gd name="connsiteY20" fmla="*/ 362793 h 497244"/>
                <a:gd name="connsiteX21" fmla="*/ 132735 w 497244"/>
                <a:gd name="connsiteY21" fmla="*/ 304056 h 497244"/>
                <a:gd name="connsiteX22" fmla="*/ 132735 w 497244"/>
                <a:gd name="connsiteY22" fmla="*/ 191343 h 497244"/>
                <a:gd name="connsiteX23" fmla="*/ 191472 w 497244"/>
                <a:gd name="connsiteY23" fmla="*/ 132606 h 497244"/>
                <a:gd name="connsiteX24" fmla="*/ 191472 w 497244"/>
                <a:gd name="connsiteY24" fmla="*/ 105618 h 497244"/>
                <a:gd name="connsiteX25" fmla="*/ 105747 w 497244"/>
                <a:gd name="connsiteY25" fmla="*/ 191343 h 497244"/>
                <a:gd name="connsiteX26" fmla="*/ 105747 w 497244"/>
                <a:gd name="connsiteY26" fmla="*/ 304056 h 497244"/>
                <a:gd name="connsiteX27" fmla="*/ 191472 w 497244"/>
                <a:gd name="connsiteY27" fmla="*/ 389781 h 497244"/>
                <a:gd name="connsiteX28" fmla="*/ 304185 w 497244"/>
                <a:gd name="connsiteY28" fmla="*/ 389781 h 497244"/>
                <a:gd name="connsiteX29" fmla="*/ 389910 w 497244"/>
                <a:gd name="connsiteY29" fmla="*/ 304056 h 497244"/>
                <a:gd name="connsiteX30" fmla="*/ 389910 w 497244"/>
                <a:gd name="connsiteY30" fmla="*/ 191343 h 497244"/>
                <a:gd name="connsiteX31" fmla="*/ 304185 w 497244"/>
                <a:gd name="connsiteY31" fmla="*/ 105618 h 497244"/>
                <a:gd name="connsiteX32" fmla="*/ 248622 w 497244"/>
                <a:gd name="connsiteY32" fmla="*/ 0 h 497244"/>
                <a:gd name="connsiteX33" fmla="*/ 497244 w 497244"/>
                <a:gd name="connsiteY33" fmla="*/ 248622 h 497244"/>
                <a:gd name="connsiteX34" fmla="*/ 248622 w 497244"/>
                <a:gd name="connsiteY34" fmla="*/ 497244 h 497244"/>
                <a:gd name="connsiteX35" fmla="*/ 0 w 497244"/>
                <a:gd name="connsiteY35" fmla="*/ 248622 h 497244"/>
                <a:gd name="connsiteX36" fmla="*/ 248622 w 497244"/>
                <a:gd name="connsiteY36" fmla="*/ 0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97244" h="497244">
                  <a:moveTo>
                    <a:pt x="248622" y="204043"/>
                  </a:moveTo>
                  <a:cubicBezTo>
                    <a:pt x="273228" y="204043"/>
                    <a:pt x="293866" y="223887"/>
                    <a:pt x="293866" y="249287"/>
                  </a:cubicBezTo>
                  <a:cubicBezTo>
                    <a:pt x="293072" y="274687"/>
                    <a:pt x="273228" y="294531"/>
                    <a:pt x="248622" y="294531"/>
                  </a:cubicBezTo>
                  <a:cubicBezTo>
                    <a:pt x="224016" y="294531"/>
                    <a:pt x="203378" y="274687"/>
                    <a:pt x="203378" y="249287"/>
                  </a:cubicBezTo>
                  <a:cubicBezTo>
                    <a:pt x="203378" y="224681"/>
                    <a:pt x="223222" y="204043"/>
                    <a:pt x="248622" y="204043"/>
                  </a:cubicBezTo>
                  <a:close/>
                  <a:moveTo>
                    <a:pt x="248622" y="179437"/>
                  </a:moveTo>
                  <a:cubicBezTo>
                    <a:pt x="209728" y="179437"/>
                    <a:pt x="178772" y="211187"/>
                    <a:pt x="178772" y="249287"/>
                  </a:cubicBezTo>
                  <a:cubicBezTo>
                    <a:pt x="178772" y="287387"/>
                    <a:pt x="210522" y="319137"/>
                    <a:pt x="248622" y="319137"/>
                  </a:cubicBezTo>
                  <a:cubicBezTo>
                    <a:pt x="286722" y="319137"/>
                    <a:pt x="318472" y="287387"/>
                    <a:pt x="318472" y="249287"/>
                  </a:cubicBezTo>
                  <a:cubicBezTo>
                    <a:pt x="318472" y="211187"/>
                    <a:pt x="287516" y="179437"/>
                    <a:pt x="248622" y="179437"/>
                  </a:cubicBezTo>
                  <a:close/>
                  <a:moveTo>
                    <a:pt x="322441" y="158006"/>
                  </a:moveTo>
                  <a:cubicBezTo>
                    <a:pt x="312916" y="158006"/>
                    <a:pt x="305772" y="165149"/>
                    <a:pt x="305772" y="174674"/>
                  </a:cubicBezTo>
                  <a:cubicBezTo>
                    <a:pt x="305772" y="184199"/>
                    <a:pt x="312916" y="191343"/>
                    <a:pt x="322441" y="191343"/>
                  </a:cubicBezTo>
                  <a:cubicBezTo>
                    <a:pt x="331966" y="191343"/>
                    <a:pt x="339110" y="184199"/>
                    <a:pt x="339110" y="174674"/>
                  </a:cubicBezTo>
                  <a:cubicBezTo>
                    <a:pt x="339110" y="165149"/>
                    <a:pt x="331966" y="158006"/>
                    <a:pt x="322441" y="158006"/>
                  </a:cubicBezTo>
                  <a:close/>
                  <a:moveTo>
                    <a:pt x="191472" y="132606"/>
                  </a:moveTo>
                  <a:lnTo>
                    <a:pt x="304185" y="132606"/>
                  </a:lnTo>
                  <a:cubicBezTo>
                    <a:pt x="336728" y="132606"/>
                    <a:pt x="362922" y="158799"/>
                    <a:pt x="362922" y="191343"/>
                  </a:cubicBezTo>
                  <a:lnTo>
                    <a:pt x="362922" y="304056"/>
                  </a:lnTo>
                  <a:cubicBezTo>
                    <a:pt x="362922" y="336599"/>
                    <a:pt x="336728" y="362793"/>
                    <a:pt x="304185" y="362793"/>
                  </a:cubicBezTo>
                  <a:lnTo>
                    <a:pt x="191472" y="362793"/>
                  </a:lnTo>
                  <a:cubicBezTo>
                    <a:pt x="158928" y="362793"/>
                    <a:pt x="132735" y="336599"/>
                    <a:pt x="132735" y="304056"/>
                  </a:cubicBezTo>
                  <a:lnTo>
                    <a:pt x="132735" y="191343"/>
                  </a:lnTo>
                  <a:cubicBezTo>
                    <a:pt x="132735" y="158799"/>
                    <a:pt x="158928" y="132606"/>
                    <a:pt x="191472" y="132606"/>
                  </a:cubicBezTo>
                  <a:close/>
                  <a:moveTo>
                    <a:pt x="191472" y="105618"/>
                  </a:moveTo>
                  <a:cubicBezTo>
                    <a:pt x="143847" y="105618"/>
                    <a:pt x="105747" y="143718"/>
                    <a:pt x="105747" y="191343"/>
                  </a:cubicBezTo>
                  <a:lnTo>
                    <a:pt x="105747" y="304056"/>
                  </a:lnTo>
                  <a:cubicBezTo>
                    <a:pt x="105747" y="351681"/>
                    <a:pt x="143847" y="389781"/>
                    <a:pt x="191472" y="389781"/>
                  </a:cubicBezTo>
                  <a:lnTo>
                    <a:pt x="304185" y="389781"/>
                  </a:lnTo>
                  <a:cubicBezTo>
                    <a:pt x="351810" y="389781"/>
                    <a:pt x="389910" y="351681"/>
                    <a:pt x="389910" y="304056"/>
                  </a:cubicBezTo>
                  <a:lnTo>
                    <a:pt x="389910" y="191343"/>
                  </a:lnTo>
                  <a:cubicBezTo>
                    <a:pt x="389910" y="143718"/>
                    <a:pt x="351810" y="105618"/>
                    <a:pt x="304185" y="105618"/>
                  </a:cubicBezTo>
                  <a:close/>
                  <a:moveTo>
                    <a:pt x="248622" y="0"/>
                  </a:move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lose/>
                </a:path>
              </a:pathLst>
            </a:custGeom>
            <a:solidFill>
              <a:srgbClr val="FFB800"/>
            </a:solidFill>
            <a:ln w="2540" cap="flat">
              <a:solidFill>
                <a:srgbClr val="210B6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32" name="WWW.YOURDOMAIN.COM">
            <a:extLst>
              <a:ext uri="{FF2B5EF4-FFF2-40B4-BE49-F238E27FC236}">
                <a16:creationId xmlns:a16="http://schemas.microsoft.com/office/drawing/2014/main" id="{809E2103-DDCF-43F5-8AF8-CD5E7B08030F}"/>
              </a:ext>
            </a:extLst>
          </p:cNvPr>
          <p:cNvSpPr txBox="1"/>
          <p:nvPr/>
        </p:nvSpPr>
        <p:spPr>
          <a:xfrm>
            <a:off x="3958675" y="2766584"/>
            <a:ext cx="3443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i="1" dirty="0">
                <a:solidFill>
                  <a:srgbClr val="33126E"/>
                </a:solidFill>
                <a:latin typeface="Montserrat" panose="00000500000000000000" pitchFamily="50" charset="0"/>
              </a:rPr>
              <a:t>WWW.YOURDOMAIN.COM</a:t>
            </a:r>
          </a:p>
        </p:txBody>
      </p:sp>
      <p:grpSp>
        <p:nvGrpSpPr>
          <p:cNvPr id="33" name="-">
            <a:extLst>
              <a:ext uri="{FF2B5EF4-FFF2-40B4-BE49-F238E27FC236}">
                <a16:creationId xmlns:a16="http://schemas.microsoft.com/office/drawing/2014/main" id="{320FE67C-2F89-4529-B03D-65B25275BAEE}"/>
              </a:ext>
            </a:extLst>
          </p:cNvPr>
          <p:cNvGrpSpPr/>
          <p:nvPr/>
        </p:nvGrpSpPr>
        <p:grpSpPr>
          <a:xfrm>
            <a:off x="-399011" y="6799203"/>
            <a:ext cx="1678813" cy="1617255"/>
            <a:chOff x="-94211" y="8981964"/>
            <a:chExt cx="1678813" cy="1617255"/>
          </a:xfrm>
        </p:grpSpPr>
        <p:sp>
          <p:nvSpPr>
            <p:cNvPr id="34" name="-">
              <a:extLst>
                <a:ext uri="{FF2B5EF4-FFF2-40B4-BE49-F238E27FC236}">
                  <a16:creationId xmlns:a16="http://schemas.microsoft.com/office/drawing/2014/main" id="{E028992B-3912-4687-988D-3522B2B5C382}"/>
                </a:ext>
              </a:extLst>
            </p:cNvPr>
            <p:cNvSpPr/>
            <p:nvPr/>
          </p:nvSpPr>
          <p:spPr>
            <a:xfrm>
              <a:off x="-94211" y="9144464"/>
              <a:ext cx="1488368" cy="1446967"/>
            </a:xfrm>
            <a:custGeom>
              <a:avLst/>
              <a:gdLst>
                <a:gd name="connsiteX0" fmla="*/ 17595 w 1488368"/>
                <a:gd name="connsiteY0" fmla="*/ 1446968 h 1446967"/>
                <a:gd name="connsiteX1" fmla="*/ 0 w 1488368"/>
                <a:gd name="connsiteY1" fmla="*/ 1428337 h 1446967"/>
                <a:gd name="connsiteX2" fmla="*/ 1470773 w 1488368"/>
                <a:gd name="connsiteY2" fmla="*/ 0 h 1446967"/>
                <a:gd name="connsiteX3" fmla="*/ 1488369 w 1488368"/>
                <a:gd name="connsiteY3" fmla="*/ 17596 h 1446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8368" h="1446967">
                  <a:moveTo>
                    <a:pt x="17595" y="1446968"/>
                  </a:moveTo>
                  <a:lnTo>
                    <a:pt x="0" y="1428337"/>
                  </a:lnTo>
                  <a:lnTo>
                    <a:pt x="1470773" y="0"/>
                  </a:lnTo>
                  <a:lnTo>
                    <a:pt x="1488369" y="17596"/>
                  </a:lnTo>
                  <a:close/>
                </a:path>
              </a:pathLst>
            </a:custGeom>
            <a:solidFill>
              <a:srgbClr val="5B36CA"/>
            </a:solidFill>
            <a:ln w="8407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-">
              <a:extLst>
                <a:ext uri="{FF2B5EF4-FFF2-40B4-BE49-F238E27FC236}">
                  <a16:creationId xmlns:a16="http://schemas.microsoft.com/office/drawing/2014/main" id="{029154C2-23D7-45AC-BC77-53AF0649F37F}"/>
                </a:ext>
              </a:extLst>
            </p:cNvPr>
            <p:cNvSpPr/>
            <p:nvPr/>
          </p:nvSpPr>
          <p:spPr>
            <a:xfrm>
              <a:off x="15501" y="8981964"/>
              <a:ext cx="1569101" cy="1617255"/>
            </a:xfrm>
            <a:custGeom>
              <a:avLst/>
              <a:gdLst>
                <a:gd name="connsiteX0" fmla="*/ 0 w 1569101"/>
                <a:gd name="connsiteY0" fmla="*/ 1511140 h 1617255"/>
                <a:gd name="connsiteX1" fmla="*/ 655172 w 1569101"/>
                <a:gd name="connsiteY1" fmla="*/ 1463529 h 1617255"/>
                <a:gd name="connsiteX2" fmla="*/ 0 w 1569101"/>
                <a:gd name="connsiteY2" fmla="*/ 1511140 h 1617255"/>
                <a:gd name="connsiteX3" fmla="*/ 1245138 w 1569101"/>
                <a:gd name="connsiteY3" fmla="*/ 979136 h 1617255"/>
                <a:gd name="connsiteX4" fmla="*/ 675873 w 1569101"/>
                <a:gd name="connsiteY4" fmla="*/ 845617 h 1617255"/>
                <a:gd name="connsiteX5" fmla="*/ 1245138 w 1569101"/>
                <a:gd name="connsiteY5" fmla="*/ 979136 h 1617255"/>
                <a:gd name="connsiteX6" fmla="*/ 352944 w 1569101"/>
                <a:gd name="connsiteY6" fmla="*/ 1150950 h 1617255"/>
                <a:gd name="connsiteX7" fmla="*/ 291878 w 1569101"/>
                <a:gd name="connsiteY7" fmla="*/ 550635 h 1617255"/>
                <a:gd name="connsiteX8" fmla="*/ 352944 w 1569101"/>
                <a:gd name="connsiteY8" fmla="*/ 1150950 h 1617255"/>
                <a:gd name="connsiteX9" fmla="*/ 1569101 w 1569101"/>
                <a:gd name="connsiteY9" fmla="*/ 0 h 1617255"/>
                <a:gd name="connsiteX10" fmla="*/ 1138530 w 1569101"/>
                <a:gd name="connsiteY10" fmla="*/ 396415 h 1617255"/>
                <a:gd name="connsiteX11" fmla="*/ 1569101 w 1569101"/>
                <a:gd name="connsiteY11" fmla="*/ 0 h 1617255"/>
                <a:gd name="connsiteX12" fmla="*/ 933595 w 1569101"/>
                <a:gd name="connsiteY12" fmla="*/ 595141 h 1617255"/>
                <a:gd name="connsiteX13" fmla="*/ 832162 w 1569101"/>
                <a:gd name="connsiteY13" fmla="*/ 95223 h 1617255"/>
                <a:gd name="connsiteX14" fmla="*/ 933595 w 1569101"/>
                <a:gd name="connsiteY14" fmla="*/ 595141 h 1617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69101" h="1617255">
                  <a:moveTo>
                    <a:pt x="0" y="1511140"/>
                  </a:moveTo>
                  <a:cubicBezTo>
                    <a:pt x="0" y="1511140"/>
                    <a:pt x="290843" y="1209947"/>
                    <a:pt x="655172" y="1463529"/>
                  </a:cubicBezTo>
                  <a:cubicBezTo>
                    <a:pt x="655172" y="1463529"/>
                    <a:pt x="372610" y="1775072"/>
                    <a:pt x="0" y="1511140"/>
                  </a:cubicBezTo>
                  <a:close/>
                  <a:moveTo>
                    <a:pt x="1245138" y="979136"/>
                  </a:moveTo>
                  <a:cubicBezTo>
                    <a:pt x="1001906" y="667592"/>
                    <a:pt x="675873" y="845617"/>
                    <a:pt x="675873" y="845617"/>
                  </a:cubicBezTo>
                  <a:cubicBezTo>
                    <a:pt x="923244" y="1167510"/>
                    <a:pt x="1245138" y="979136"/>
                    <a:pt x="1245138" y="979136"/>
                  </a:cubicBezTo>
                  <a:close/>
                  <a:moveTo>
                    <a:pt x="352944" y="1150950"/>
                  </a:moveTo>
                  <a:cubicBezTo>
                    <a:pt x="352944" y="1150950"/>
                    <a:pt x="579615" y="840442"/>
                    <a:pt x="291878" y="550635"/>
                  </a:cubicBezTo>
                  <a:cubicBezTo>
                    <a:pt x="291878" y="550635"/>
                    <a:pt x="55892" y="854933"/>
                    <a:pt x="352944" y="1150950"/>
                  </a:cubicBezTo>
                  <a:close/>
                  <a:moveTo>
                    <a:pt x="1569101" y="0"/>
                  </a:moveTo>
                  <a:cubicBezTo>
                    <a:pt x="1172686" y="17596"/>
                    <a:pt x="1138530" y="396415"/>
                    <a:pt x="1138530" y="396415"/>
                  </a:cubicBezTo>
                  <a:cubicBezTo>
                    <a:pt x="1545295" y="380890"/>
                    <a:pt x="1569101" y="0"/>
                    <a:pt x="1569101" y="0"/>
                  </a:cubicBezTo>
                  <a:close/>
                  <a:moveTo>
                    <a:pt x="933595" y="595141"/>
                  </a:moveTo>
                  <a:cubicBezTo>
                    <a:pt x="933595" y="595141"/>
                    <a:pt x="1098164" y="314648"/>
                    <a:pt x="832162" y="95223"/>
                  </a:cubicBezTo>
                  <a:cubicBezTo>
                    <a:pt x="831127" y="95223"/>
                    <a:pt x="658277" y="371575"/>
                    <a:pt x="933595" y="595141"/>
                  </a:cubicBezTo>
                  <a:close/>
                </a:path>
              </a:pathLst>
            </a:custGeom>
            <a:solidFill>
              <a:srgbClr val="37DBD7"/>
            </a:solidFill>
            <a:ln w="9731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-">
              <a:extLst>
                <a:ext uri="{FF2B5EF4-FFF2-40B4-BE49-F238E27FC236}">
                  <a16:creationId xmlns:a16="http://schemas.microsoft.com/office/drawing/2014/main" id="{3D464BEB-AE94-49DF-8427-7B7E0BC0D087}"/>
                </a:ext>
              </a:extLst>
            </p:cNvPr>
            <p:cNvSpPr/>
            <p:nvPr/>
          </p:nvSpPr>
          <p:spPr>
            <a:xfrm>
              <a:off x="-91128" y="9255209"/>
              <a:ext cx="1537037" cy="1228579"/>
            </a:xfrm>
            <a:custGeom>
              <a:avLst/>
              <a:gdLst>
                <a:gd name="connsiteX0" fmla="*/ 467854 w 1537037"/>
                <a:gd name="connsiteY0" fmla="*/ 885985 h 1228579"/>
                <a:gd name="connsiteX1" fmla="*/ 1066100 w 1537037"/>
                <a:gd name="connsiteY1" fmla="*/ 964648 h 1228579"/>
                <a:gd name="connsiteX2" fmla="*/ 467854 w 1537037"/>
                <a:gd name="connsiteY2" fmla="*/ 885985 h 1228579"/>
                <a:gd name="connsiteX3" fmla="*/ 97314 w 1537037"/>
                <a:gd name="connsiteY3" fmla="*/ 1228580 h 1228579"/>
                <a:gd name="connsiteX4" fmla="*/ 163556 w 1537037"/>
                <a:gd name="connsiteY4" fmla="*/ 574443 h 1228579"/>
                <a:gd name="connsiteX5" fmla="*/ 97314 w 1537037"/>
                <a:gd name="connsiteY5" fmla="*/ 1228580 h 1228579"/>
                <a:gd name="connsiteX6" fmla="*/ 782502 w 1537037"/>
                <a:gd name="connsiteY6" fmla="*/ 572372 h 1228579"/>
                <a:gd name="connsiteX7" fmla="*/ 665544 w 1537037"/>
                <a:gd name="connsiteY7" fmla="*/ 3 h 1228579"/>
                <a:gd name="connsiteX8" fmla="*/ 782502 w 1537037"/>
                <a:gd name="connsiteY8" fmla="*/ 572372 h 1228579"/>
                <a:gd name="connsiteX9" fmla="*/ 1537037 w 1537037"/>
                <a:gd name="connsiteY9" fmla="*/ 438854 h 1228579"/>
                <a:gd name="connsiteX10" fmla="*/ 1040224 w 1537037"/>
                <a:gd name="connsiteY10" fmla="*/ 322931 h 1228579"/>
                <a:gd name="connsiteX11" fmla="*/ 1537037 w 1537037"/>
                <a:gd name="connsiteY11" fmla="*/ 438854 h 122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37037" h="1228579">
                  <a:moveTo>
                    <a:pt x="467854" y="885985"/>
                  </a:moveTo>
                  <a:cubicBezTo>
                    <a:pt x="467854" y="885985"/>
                    <a:pt x="784572" y="668630"/>
                    <a:pt x="1066100" y="964648"/>
                  </a:cubicBezTo>
                  <a:cubicBezTo>
                    <a:pt x="1066100" y="963613"/>
                    <a:pt x="754557" y="1192354"/>
                    <a:pt x="467854" y="885985"/>
                  </a:cubicBezTo>
                  <a:close/>
                  <a:moveTo>
                    <a:pt x="97314" y="1228580"/>
                  </a:moveTo>
                  <a:cubicBezTo>
                    <a:pt x="97314" y="1228580"/>
                    <a:pt x="406787" y="947052"/>
                    <a:pt x="163556" y="574443"/>
                  </a:cubicBezTo>
                  <a:cubicBezTo>
                    <a:pt x="163556" y="574443"/>
                    <a:pt x="-155232" y="847689"/>
                    <a:pt x="97314" y="1228580"/>
                  </a:cubicBezTo>
                  <a:close/>
                  <a:moveTo>
                    <a:pt x="782502" y="572372"/>
                  </a:moveTo>
                  <a:cubicBezTo>
                    <a:pt x="782502" y="572372"/>
                    <a:pt x="970877" y="251514"/>
                    <a:pt x="665544" y="3"/>
                  </a:cubicBezTo>
                  <a:cubicBezTo>
                    <a:pt x="665544" y="-1033"/>
                    <a:pt x="466819" y="315686"/>
                    <a:pt x="782502" y="572372"/>
                  </a:cubicBezTo>
                  <a:close/>
                  <a:moveTo>
                    <a:pt x="1537037" y="438854"/>
                  </a:moveTo>
                  <a:cubicBezTo>
                    <a:pt x="1324857" y="166642"/>
                    <a:pt x="1040224" y="322931"/>
                    <a:pt x="1040224" y="322931"/>
                  </a:cubicBezTo>
                  <a:cubicBezTo>
                    <a:pt x="1255510" y="603423"/>
                    <a:pt x="1537037" y="438854"/>
                    <a:pt x="1537037" y="438854"/>
                  </a:cubicBezTo>
                  <a:close/>
                </a:path>
              </a:pathLst>
            </a:custGeom>
            <a:solidFill>
              <a:srgbClr val="FFFFFF"/>
            </a:solidFill>
            <a:ln w="8407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-">
              <a:extLst>
                <a:ext uri="{FF2B5EF4-FFF2-40B4-BE49-F238E27FC236}">
                  <a16:creationId xmlns:a16="http://schemas.microsoft.com/office/drawing/2014/main" id="{47405799-4205-4858-A84A-5457553692F3}"/>
                </a:ext>
              </a:extLst>
            </p:cNvPr>
            <p:cNvSpPr/>
            <p:nvPr/>
          </p:nvSpPr>
          <p:spPr>
            <a:xfrm>
              <a:off x="11361" y="9038891"/>
              <a:ext cx="1505964" cy="1449037"/>
            </a:xfrm>
            <a:custGeom>
              <a:avLst/>
              <a:gdLst>
                <a:gd name="connsiteX0" fmla="*/ 1505965 w 1505964"/>
                <a:gd name="connsiteY0" fmla="*/ 0 h 1449037"/>
                <a:gd name="connsiteX1" fmla="*/ 1147845 w 1505964"/>
                <a:gd name="connsiteY1" fmla="*/ 333279 h 1449037"/>
                <a:gd name="connsiteX2" fmla="*/ 848722 w 1505964"/>
                <a:gd name="connsiteY2" fmla="*/ 101433 h 1449037"/>
                <a:gd name="connsiteX3" fmla="*/ 937735 w 1505964"/>
                <a:gd name="connsiteY3" fmla="*/ 538214 h 1449037"/>
                <a:gd name="connsiteX4" fmla="*/ 1414882 w 1505964"/>
                <a:gd name="connsiteY4" fmla="*/ 648962 h 1449037"/>
                <a:gd name="connsiteX5" fmla="*/ 598246 w 1505964"/>
                <a:gd name="connsiteY5" fmla="*/ 344664 h 1449037"/>
                <a:gd name="connsiteX6" fmla="*/ 687258 w 1505964"/>
                <a:gd name="connsiteY6" fmla="*/ 781445 h 1449037"/>
                <a:gd name="connsiteX7" fmla="*/ 1164405 w 1505964"/>
                <a:gd name="connsiteY7" fmla="*/ 892193 h 1449037"/>
                <a:gd name="connsiteX8" fmla="*/ 307403 w 1505964"/>
                <a:gd name="connsiteY8" fmla="*/ 596176 h 1449037"/>
                <a:gd name="connsiteX9" fmla="*/ 361224 w 1505964"/>
                <a:gd name="connsiteY9" fmla="*/ 1098164 h 1449037"/>
                <a:gd name="connsiteX10" fmla="*/ 866318 w 1505964"/>
                <a:gd name="connsiteY10" fmla="*/ 1171651 h 1449037"/>
                <a:gd name="connsiteX11" fmla="*/ 40366 w 1505964"/>
                <a:gd name="connsiteY11" fmla="*/ 898403 h 1449037"/>
                <a:gd name="connsiteX12" fmla="*/ 0 w 1505964"/>
                <a:gd name="connsiteY12" fmla="*/ 1449038 h 1449037"/>
                <a:gd name="connsiteX13" fmla="*/ 549599 w 1505964"/>
                <a:gd name="connsiteY13" fmla="*/ 1423162 h 1449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5964" h="1449037">
                  <a:moveTo>
                    <a:pt x="1505965" y="0"/>
                  </a:moveTo>
                  <a:lnTo>
                    <a:pt x="1147845" y="333279"/>
                  </a:lnTo>
                  <a:moveTo>
                    <a:pt x="848722" y="101433"/>
                  </a:moveTo>
                  <a:lnTo>
                    <a:pt x="937735" y="538214"/>
                  </a:lnTo>
                  <a:lnTo>
                    <a:pt x="1414882" y="648962"/>
                  </a:lnTo>
                  <a:moveTo>
                    <a:pt x="598246" y="344664"/>
                  </a:moveTo>
                  <a:lnTo>
                    <a:pt x="687258" y="781445"/>
                  </a:lnTo>
                  <a:lnTo>
                    <a:pt x="1164405" y="892193"/>
                  </a:lnTo>
                  <a:moveTo>
                    <a:pt x="307403" y="596176"/>
                  </a:moveTo>
                  <a:lnTo>
                    <a:pt x="361224" y="1098164"/>
                  </a:lnTo>
                  <a:lnTo>
                    <a:pt x="866318" y="1171651"/>
                  </a:lnTo>
                  <a:moveTo>
                    <a:pt x="40366" y="898403"/>
                  </a:moveTo>
                  <a:lnTo>
                    <a:pt x="0" y="1449038"/>
                  </a:lnTo>
                  <a:lnTo>
                    <a:pt x="549599" y="1423162"/>
                  </a:lnTo>
                </a:path>
              </a:pathLst>
            </a:custGeom>
            <a:noFill/>
            <a:ln w="8407" cap="rnd">
              <a:solidFill>
                <a:srgbClr val="210B6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8" name="-">
            <a:extLst>
              <a:ext uri="{FF2B5EF4-FFF2-40B4-BE49-F238E27FC236}">
                <a16:creationId xmlns:a16="http://schemas.microsoft.com/office/drawing/2014/main" id="{88D4D547-E898-4985-A63C-878997426989}"/>
              </a:ext>
            </a:extLst>
          </p:cNvPr>
          <p:cNvSpPr/>
          <p:nvPr/>
        </p:nvSpPr>
        <p:spPr>
          <a:xfrm>
            <a:off x="3415356" y="7439538"/>
            <a:ext cx="1186140" cy="1072287"/>
          </a:xfrm>
          <a:custGeom>
            <a:avLst/>
            <a:gdLst>
              <a:gd name="connsiteX0" fmla="*/ 593070 w 1186140"/>
              <a:gd name="connsiteY0" fmla="*/ 44506 h 1072287"/>
              <a:gd name="connsiteX1" fmla="*/ 1186141 w 1186140"/>
              <a:gd name="connsiteY1" fmla="*/ 0 h 1072287"/>
              <a:gd name="connsiteX2" fmla="*/ 928419 w 1186140"/>
              <a:gd name="connsiteY2" fmla="*/ 536144 h 1072287"/>
              <a:gd name="connsiteX3" fmla="*/ 670697 w 1186140"/>
              <a:gd name="connsiteY3" fmla="*/ 1072288 h 1072287"/>
              <a:gd name="connsiteX4" fmla="*/ 335349 w 1186140"/>
              <a:gd name="connsiteY4" fmla="*/ 581685 h 1072287"/>
              <a:gd name="connsiteX5" fmla="*/ 0 w 1186140"/>
              <a:gd name="connsiteY5" fmla="*/ 90047 h 10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86140" h="1072287">
                <a:moveTo>
                  <a:pt x="593070" y="44506"/>
                </a:moveTo>
                <a:lnTo>
                  <a:pt x="1186141" y="0"/>
                </a:lnTo>
                <a:lnTo>
                  <a:pt x="928419" y="536144"/>
                </a:lnTo>
                <a:lnTo>
                  <a:pt x="670697" y="1072288"/>
                </a:lnTo>
                <a:lnTo>
                  <a:pt x="335349" y="581685"/>
                </a:lnTo>
                <a:lnTo>
                  <a:pt x="0" y="90047"/>
                </a:lnTo>
                <a:close/>
              </a:path>
            </a:pathLst>
          </a:custGeom>
          <a:solidFill>
            <a:srgbClr val="37DBD7"/>
          </a:solidFill>
          <a:ln w="13737" cap="flat">
            <a:solidFill>
              <a:srgbClr val="210B6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-">
            <a:extLst>
              <a:ext uri="{FF2B5EF4-FFF2-40B4-BE49-F238E27FC236}">
                <a16:creationId xmlns:a16="http://schemas.microsoft.com/office/drawing/2014/main" id="{7445373B-120A-40BB-A74A-223CEB6BE20E}"/>
              </a:ext>
            </a:extLst>
          </p:cNvPr>
          <p:cNvSpPr/>
          <p:nvPr/>
        </p:nvSpPr>
        <p:spPr>
          <a:xfrm>
            <a:off x="9094652" y="1076515"/>
            <a:ext cx="3756296" cy="287583"/>
          </a:xfrm>
          <a:custGeom>
            <a:avLst/>
            <a:gdLst>
              <a:gd name="connsiteX0" fmla="*/ 0 w 3686766"/>
              <a:gd name="connsiteY0" fmla="*/ 0 h 603420"/>
              <a:gd name="connsiteX1" fmla="*/ 3686766 w 3686766"/>
              <a:gd name="connsiteY1" fmla="*/ 0 h 603420"/>
              <a:gd name="connsiteX2" fmla="*/ 3686766 w 3686766"/>
              <a:gd name="connsiteY2" fmla="*/ 603421 h 603420"/>
              <a:gd name="connsiteX3" fmla="*/ 0 w 3686766"/>
              <a:gd name="connsiteY3" fmla="*/ 603421 h 603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6766" h="603420">
                <a:moveTo>
                  <a:pt x="0" y="0"/>
                </a:moveTo>
                <a:lnTo>
                  <a:pt x="3686766" y="0"/>
                </a:lnTo>
                <a:lnTo>
                  <a:pt x="3686766" y="603421"/>
                </a:lnTo>
                <a:lnTo>
                  <a:pt x="0" y="603421"/>
                </a:lnTo>
                <a:close/>
              </a:path>
            </a:pathLst>
          </a:custGeom>
          <a:solidFill>
            <a:srgbClr val="FFFFFF"/>
          </a:solidFill>
          <a:ln w="15256" cap="flat">
            <a:solidFill>
              <a:srgbClr val="210B6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0" name="-">
            <a:extLst>
              <a:ext uri="{FF2B5EF4-FFF2-40B4-BE49-F238E27FC236}">
                <a16:creationId xmlns:a16="http://schemas.microsoft.com/office/drawing/2014/main" id="{733D11FB-1069-4186-9FD9-76398E123F08}"/>
              </a:ext>
            </a:extLst>
          </p:cNvPr>
          <p:cNvGrpSpPr/>
          <p:nvPr/>
        </p:nvGrpSpPr>
        <p:grpSpPr>
          <a:xfrm>
            <a:off x="10236099" y="5111553"/>
            <a:ext cx="2015197" cy="1383831"/>
            <a:chOff x="4658633" y="4049026"/>
            <a:chExt cx="2015197" cy="1383831"/>
          </a:xfrm>
        </p:grpSpPr>
        <p:sp>
          <p:nvSpPr>
            <p:cNvPr id="41" name="-">
              <a:extLst>
                <a:ext uri="{FF2B5EF4-FFF2-40B4-BE49-F238E27FC236}">
                  <a16:creationId xmlns:a16="http://schemas.microsoft.com/office/drawing/2014/main" id="{D7735E50-59B5-498F-A021-21412BFEA71D}"/>
                </a:ext>
              </a:extLst>
            </p:cNvPr>
            <p:cNvSpPr/>
            <p:nvPr/>
          </p:nvSpPr>
          <p:spPr>
            <a:xfrm>
              <a:off x="4756960" y="4098707"/>
              <a:ext cx="1916869" cy="1334150"/>
            </a:xfrm>
            <a:custGeom>
              <a:avLst/>
              <a:gdLst>
                <a:gd name="connsiteX0" fmla="*/ 125238 w 1916869"/>
                <a:gd name="connsiteY0" fmla="*/ 1017432 h 1334150"/>
                <a:gd name="connsiteX1" fmla="*/ 197690 w 1916869"/>
                <a:gd name="connsiteY1" fmla="*/ 1021572 h 1334150"/>
                <a:gd name="connsiteX2" fmla="*/ 72452 w 1916869"/>
                <a:gd name="connsiteY2" fmla="*/ 1334150 h 1334150"/>
                <a:gd name="connsiteX3" fmla="*/ 0 w 1916869"/>
                <a:gd name="connsiteY3" fmla="*/ 1330010 h 1334150"/>
                <a:gd name="connsiteX4" fmla="*/ 125238 w 1916869"/>
                <a:gd name="connsiteY4" fmla="*/ 1017432 h 1334150"/>
                <a:gd name="connsiteX5" fmla="*/ 455412 w 1916869"/>
                <a:gd name="connsiteY5" fmla="*/ 1061938 h 1334150"/>
                <a:gd name="connsiteX6" fmla="*/ 527864 w 1916869"/>
                <a:gd name="connsiteY6" fmla="*/ 1066078 h 1334150"/>
                <a:gd name="connsiteX7" fmla="*/ 669662 w 1916869"/>
                <a:gd name="connsiteY7" fmla="*/ 711064 h 1334150"/>
                <a:gd name="connsiteX8" fmla="*/ 597210 w 1916869"/>
                <a:gd name="connsiteY8" fmla="*/ 706923 h 1334150"/>
                <a:gd name="connsiteX9" fmla="*/ 455412 w 1916869"/>
                <a:gd name="connsiteY9" fmla="*/ 1061938 h 1334150"/>
                <a:gd name="connsiteX10" fmla="*/ 927384 w 1916869"/>
                <a:gd name="connsiteY10" fmla="*/ 752465 h 1334150"/>
                <a:gd name="connsiteX11" fmla="*/ 999836 w 1916869"/>
                <a:gd name="connsiteY11" fmla="*/ 756605 h 1334150"/>
                <a:gd name="connsiteX12" fmla="*/ 1142669 w 1916869"/>
                <a:gd name="connsiteY12" fmla="*/ 401590 h 1334150"/>
                <a:gd name="connsiteX13" fmla="*/ 1070218 w 1916869"/>
                <a:gd name="connsiteY13" fmla="*/ 397450 h 1334150"/>
                <a:gd name="connsiteX14" fmla="*/ 927384 w 1916869"/>
                <a:gd name="connsiteY14" fmla="*/ 752465 h 1334150"/>
                <a:gd name="connsiteX15" fmla="*/ 1399356 w 1916869"/>
                <a:gd name="connsiteY15" fmla="*/ 441957 h 1334150"/>
                <a:gd name="connsiteX16" fmla="*/ 1471808 w 1916869"/>
                <a:gd name="connsiteY16" fmla="*/ 446097 h 1334150"/>
                <a:gd name="connsiteX17" fmla="*/ 1613607 w 1916869"/>
                <a:gd name="connsiteY17" fmla="*/ 91082 h 1334150"/>
                <a:gd name="connsiteX18" fmla="*/ 1541155 w 1916869"/>
                <a:gd name="connsiteY18" fmla="*/ 86942 h 1334150"/>
                <a:gd name="connsiteX19" fmla="*/ 1399356 w 1916869"/>
                <a:gd name="connsiteY19" fmla="*/ 441957 h 1334150"/>
                <a:gd name="connsiteX20" fmla="*/ 1831998 w 1916869"/>
                <a:gd name="connsiteY20" fmla="*/ 127308 h 1334150"/>
                <a:gd name="connsiteX21" fmla="*/ 1903414 w 1916869"/>
                <a:gd name="connsiteY21" fmla="*/ 135589 h 1334150"/>
                <a:gd name="connsiteX22" fmla="*/ 1916870 w 1916869"/>
                <a:gd name="connsiteY22" fmla="*/ 16560 h 1334150"/>
                <a:gd name="connsiteX23" fmla="*/ 1846488 w 1916869"/>
                <a:gd name="connsiteY23" fmla="*/ 0 h 1334150"/>
                <a:gd name="connsiteX24" fmla="*/ 1831998 w 1916869"/>
                <a:gd name="connsiteY24" fmla="*/ 127308 h 133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16869" h="1334150">
                  <a:moveTo>
                    <a:pt x="125238" y="1017432"/>
                  </a:moveTo>
                  <a:lnTo>
                    <a:pt x="197690" y="1021572"/>
                  </a:lnTo>
                  <a:lnTo>
                    <a:pt x="72452" y="1334150"/>
                  </a:lnTo>
                  <a:lnTo>
                    <a:pt x="0" y="1330010"/>
                  </a:lnTo>
                  <a:lnTo>
                    <a:pt x="125238" y="1017432"/>
                  </a:lnTo>
                  <a:close/>
                  <a:moveTo>
                    <a:pt x="455412" y="1061938"/>
                  </a:moveTo>
                  <a:lnTo>
                    <a:pt x="527864" y="1066078"/>
                  </a:lnTo>
                  <a:lnTo>
                    <a:pt x="669662" y="711064"/>
                  </a:lnTo>
                  <a:lnTo>
                    <a:pt x="597210" y="706923"/>
                  </a:lnTo>
                  <a:lnTo>
                    <a:pt x="455412" y="1061938"/>
                  </a:lnTo>
                  <a:close/>
                  <a:moveTo>
                    <a:pt x="927384" y="752465"/>
                  </a:moveTo>
                  <a:lnTo>
                    <a:pt x="999836" y="756605"/>
                  </a:lnTo>
                  <a:lnTo>
                    <a:pt x="1142669" y="401590"/>
                  </a:lnTo>
                  <a:lnTo>
                    <a:pt x="1070218" y="397450"/>
                  </a:lnTo>
                  <a:lnTo>
                    <a:pt x="927384" y="752465"/>
                  </a:lnTo>
                  <a:close/>
                  <a:moveTo>
                    <a:pt x="1399356" y="441957"/>
                  </a:moveTo>
                  <a:lnTo>
                    <a:pt x="1471808" y="446097"/>
                  </a:lnTo>
                  <a:lnTo>
                    <a:pt x="1613607" y="91082"/>
                  </a:lnTo>
                  <a:lnTo>
                    <a:pt x="1541155" y="86942"/>
                  </a:lnTo>
                  <a:lnTo>
                    <a:pt x="1399356" y="441957"/>
                  </a:lnTo>
                  <a:close/>
                  <a:moveTo>
                    <a:pt x="1831998" y="127308"/>
                  </a:moveTo>
                  <a:lnTo>
                    <a:pt x="1903414" y="135589"/>
                  </a:lnTo>
                  <a:lnTo>
                    <a:pt x="1916870" y="16560"/>
                  </a:lnTo>
                  <a:lnTo>
                    <a:pt x="1846488" y="0"/>
                  </a:lnTo>
                  <a:lnTo>
                    <a:pt x="1831998" y="127308"/>
                  </a:lnTo>
                  <a:close/>
                </a:path>
              </a:pathLst>
            </a:custGeom>
            <a:solidFill>
              <a:srgbClr val="33126E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-">
              <a:extLst>
                <a:ext uri="{FF2B5EF4-FFF2-40B4-BE49-F238E27FC236}">
                  <a16:creationId xmlns:a16="http://schemas.microsoft.com/office/drawing/2014/main" id="{1F611B5A-CC66-49E3-88EB-507178E36F5C}"/>
                </a:ext>
              </a:extLst>
            </p:cNvPr>
            <p:cNvSpPr/>
            <p:nvPr/>
          </p:nvSpPr>
          <p:spPr>
            <a:xfrm>
              <a:off x="4658633" y="4049026"/>
              <a:ext cx="1944815" cy="1379690"/>
            </a:xfrm>
            <a:custGeom>
              <a:avLst/>
              <a:gdLst>
                <a:gd name="connsiteX0" fmla="*/ 553739 w 1944815"/>
                <a:gd name="connsiteY0" fmla="*/ 1111619 h 1379690"/>
                <a:gd name="connsiteX1" fmla="*/ 223566 w 1944815"/>
                <a:gd name="connsiteY1" fmla="*/ 1067113 h 1379690"/>
                <a:gd name="connsiteX2" fmla="*/ 98328 w 1944815"/>
                <a:gd name="connsiteY2" fmla="*/ 1379691 h 1379690"/>
                <a:gd name="connsiteX3" fmla="*/ 0 w 1944815"/>
                <a:gd name="connsiteY3" fmla="*/ 1326905 h 1379690"/>
                <a:gd name="connsiteX4" fmla="*/ 159394 w 1944815"/>
                <a:gd name="connsiteY4" fmla="*/ 929454 h 1379690"/>
                <a:gd name="connsiteX5" fmla="*/ 488532 w 1944815"/>
                <a:gd name="connsiteY5" fmla="*/ 973960 h 1379690"/>
                <a:gd name="connsiteX6" fmla="*/ 631366 w 1944815"/>
                <a:gd name="connsiteY6" fmla="*/ 619981 h 1379690"/>
                <a:gd name="connsiteX7" fmla="*/ 960505 w 1944815"/>
                <a:gd name="connsiteY7" fmla="*/ 664487 h 1379690"/>
                <a:gd name="connsiteX8" fmla="*/ 1103339 w 1944815"/>
                <a:gd name="connsiteY8" fmla="*/ 309473 h 1379690"/>
                <a:gd name="connsiteX9" fmla="*/ 1433512 w 1944815"/>
                <a:gd name="connsiteY9" fmla="*/ 355014 h 1379690"/>
                <a:gd name="connsiteX10" fmla="*/ 1575311 w 1944815"/>
                <a:gd name="connsiteY10" fmla="*/ 0 h 1379690"/>
                <a:gd name="connsiteX11" fmla="*/ 1944815 w 1944815"/>
                <a:gd name="connsiteY11" fmla="*/ 49681 h 1379690"/>
                <a:gd name="connsiteX12" fmla="*/ 1930325 w 1944815"/>
                <a:gd name="connsiteY12" fmla="*/ 176989 h 1379690"/>
                <a:gd name="connsiteX13" fmla="*/ 1639482 w 1944815"/>
                <a:gd name="connsiteY13" fmla="*/ 137658 h 1379690"/>
                <a:gd name="connsiteX14" fmla="*/ 1497684 w 1944815"/>
                <a:gd name="connsiteY14" fmla="*/ 491638 h 1379690"/>
                <a:gd name="connsiteX15" fmla="*/ 1167510 w 1944815"/>
                <a:gd name="connsiteY15" fmla="*/ 447132 h 1379690"/>
                <a:gd name="connsiteX16" fmla="*/ 1025712 w 1944815"/>
                <a:gd name="connsiteY16" fmla="*/ 802146 h 1379690"/>
                <a:gd name="connsiteX17" fmla="*/ 695538 w 1944815"/>
                <a:gd name="connsiteY17" fmla="*/ 757640 h 137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44815" h="1379690">
                  <a:moveTo>
                    <a:pt x="553739" y="1111619"/>
                  </a:moveTo>
                  <a:lnTo>
                    <a:pt x="223566" y="1067113"/>
                  </a:lnTo>
                  <a:lnTo>
                    <a:pt x="98328" y="1379691"/>
                  </a:lnTo>
                  <a:lnTo>
                    <a:pt x="0" y="1326905"/>
                  </a:lnTo>
                  <a:lnTo>
                    <a:pt x="159394" y="929454"/>
                  </a:lnTo>
                  <a:lnTo>
                    <a:pt x="488532" y="973960"/>
                  </a:lnTo>
                  <a:lnTo>
                    <a:pt x="631366" y="619981"/>
                  </a:lnTo>
                  <a:lnTo>
                    <a:pt x="960505" y="664487"/>
                  </a:lnTo>
                  <a:lnTo>
                    <a:pt x="1103339" y="309473"/>
                  </a:lnTo>
                  <a:lnTo>
                    <a:pt x="1433512" y="355014"/>
                  </a:lnTo>
                  <a:lnTo>
                    <a:pt x="1575311" y="0"/>
                  </a:lnTo>
                  <a:lnTo>
                    <a:pt x="1944815" y="49681"/>
                  </a:lnTo>
                  <a:lnTo>
                    <a:pt x="1930325" y="176989"/>
                  </a:lnTo>
                  <a:lnTo>
                    <a:pt x="1639482" y="137658"/>
                  </a:lnTo>
                  <a:lnTo>
                    <a:pt x="1497684" y="491638"/>
                  </a:lnTo>
                  <a:lnTo>
                    <a:pt x="1167510" y="447132"/>
                  </a:lnTo>
                  <a:lnTo>
                    <a:pt x="1025712" y="802146"/>
                  </a:lnTo>
                  <a:lnTo>
                    <a:pt x="695538" y="757640"/>
                  </a:lnTo>
                  <a:close/>
                </a:path>
              </a:pathLst>
            </a:custGeom>
            <a:solidFill>
              <a:srgbClr val="FFFFFF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3" name="-">
            <a:extLst>
              <a:ext uri="{FF2B5EF4-FFF2-40B4-BE49-F238E27FC236}">
                <a16:creationId xmlns:a16="http://schemas.microsoft.com/office/drawing/2014/main" id="{F19893F9-9833-43A2-B398-A1F39280C00E}"/>
              </a:ext>
            </a:extLst>
          </p:cNvPr>
          <p:cNvGrpSpPr/>
          <p:nvPr/>
        </p:nvGrpSpPr>
        <p:grpSpPr>
          <a:xfrm>
            <a:off x="9716729" y="4929323"/>
            <a:ext cx="2016231" cy="1382796"/>
            <a:chOff x="4855288" y="4325378"/>
            <a:chExt cx="2016231" cy="1382796"/>
          </a:xfrm>
        </p:grpSpPr>
        <p:sp>
          <p:nvSpPr>
            <p:cNvPr id="44" name="-">
              <a:extLst>
                <a:ext uri="{FF2B5EF4-FFF2-40B4-BE49-F238E27FC236}">
                  <a16:creationId xmlns:a16="http://schemas.microsoft.com/office/drawing/2014/main" id="{019734CD-CDF1-4601-B300-7BB3FE1B6F70}"/>
                </a:ext>
              </a:extLst>
            </p:cNvPr>
            <p:cNvSpPr/>
            <p:nvPr/>
          </p:nvSpPr>
          <p:spPr>
            <a:xfrm>
              <a:off x="4954650" y="4374024"/>
              <a:ext cx="1916869" cy="1334149"/>
            </a:xfrm>
            <a:custGeom>
              <a:avLst/>
              <a:gdLst>
                <a:gd name="connsiteX0" fmla="*/ 125238 w 1916869"/>
                <a:gd name="connsiteY0" fmla="*/ 1018467 h 1334149"/>
                <a:gd name="connsiteX1" fmla="*/ 197690 w 1916869"/>
                <a:gd name="connsiteY1" fmla="*/ 1022607 h 1334149"/>
                <a:gd name="connsiteX2" fmla="*/ 72452 w 1916869"/>
                <a:gd name="connsiteY2" fmla="*/ 1334150 h 1334149"/>
                <a:gd name="connsiteX3" fmla="*/ 0 w 1916869"/>
                <a:gd name="connsiteY3" fmla="*/ 1330010 h 1334149"/>
                <a:gd name="connsiteX4" fmla="*/ 125238 w 1916869"/>
                <a:gd name="connsiteY4" fmla="*/ 1018467 h 1334149"/>
                <a:gd name="connsiteX5" fmla="*/ 455412 w 1916869"/>
                <a:gd name="connsiteY5" fmla="*/ 1062973 h 1334149"/>
                <a:gd name="connsiteX6" fmla="*/ 527864 w 1916869"/>
                <a:gd name="connsiteY6" fmla="*/ 1067113 h 1334149"/>
                <a:gd name="connsiteX7" fmla="*/ 669663 w 1916869"/>
                <a:gd name="connsiteY7" fmla="*/ 712099 h 1334149"/>
                <a:gd name="connsiteX8" fmla="*/ 597211 w 1916869"/>
                <a:gd name="connsiteY8" fmla="*/ 707958 h 1334149"/>
                <a:gd name="connsiteX9" fmla="*/ 455412 w 1916869"/>
                <a:gd name="connsiteY9" fmla="*/ 1062973 h 1334149"/>
                <a:gd name="connsiteX10" fmla="*/ 927384 w 1916869"/>
                <a:gd name="connsiteY10" fmla="*/ 752465 h 1334149"/>
                <a:gd name="connsiteX11" fmla="*/ 999836 w 1916869"/>
                <a:gd name="connsiteY11" fmla="*/ 756605 h 1334149"/>
                <a:gd name="connsiteX12" fmla="*/ 1142670 w 1916869"/>
                <a:gd name="connsiteY12" fmla="*/ 401590 h 1334149"/>
                <a:gd name="connsiteX13" fmla="*/ 1070218 w 1916869"/>
                <a:gd name="connsiteY13" fmla="*/ 397450 h 1334149"/>
                <a:gd name="connsiteX14" fmla="*/ 927384 w 1916869"/>
                <a:gd name="connsiteY14" fmla="*/ 752465 h 1334149"/>
                <a:gd name="connsiteX15" fmla="*/ 1399357 w 1916869"/>
                <a:gd name="connsiteY15" fmla="*/ 442991 h 1334149"/>
                <a:gd name="connsiteX16" fmla="*/ 1471809 w 1916869"/>
                <a:gd name="connsiteY16" fmla="*/ 447132 h 1334149"/>
                <a:gd name="connsiteX17" fmla="*/ 1613607 w 1916869"/>
                <a:gd name="connsiteY17" fmla="*/ 92117 h 1334149"/>
                <a:gd name="connsiteX18" fmla="*/ 1541156 w 1916869"/>
                <a:gd name="connsiteY18" fmla="*/ 87977 h 1334149"/>
                <a:gd name="connsiteX19" fmla="*/ 1399357 w 1916869"/>
                <a:gd name="connsiteY19" fmla="*/ 442991 h 1334149"/>
                <a:gd name="connsiteX20" fmla="*/ 1831998 w 1916869"/>
                <a:gd name="connsiteY20" fmla="*/ 127308 h 1334149"/>
                <a:gd name="connsiteX21" fmla="*/ 1903415 w 1916869"/>
                <a:gd name="connsiteY21" fmla="*/ 135589 h 1334149"/>
                <a:gd name="connsiteX22" fmla="*/ 1916870 w 1916869"/>
                <a:gd name="connsiteY22" fmla="*/ 16560 h 1334149"/>
                <a:gd name="connsiteX23" fmla="*/ 1846488 w 1916869"/>
                <a:gd name="connsiteY23" fmla="*/ 0 h 1334149"/>
                <a:gd name="connsiteX24" fmla="*/ 1831998 w 1916869"/>
                <a:gd name="connsiteY24" fmla="*/ 127308 h 13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16869" h="1334149">
                  <a:moveTo>
                    <a:pt x="125238" y="1018467"/>
                  </a:moveTo>
                  <a:lnTo>
                    <a:pt x="197690" y="1022607"/>
                  </a:lnTo>
                  <a:lnTo>
                    <a:pt x="72452" y="1334150"/>
                  </a:lnTo>
                  <a:lnTo>
                    <a:pt x="0" y="1330010"/>
                  </a:lnTo>
                  <a:lnTo>
                    <a:pt x="125238" y="1018467"/>
                  </a:lnTo>
                  <a:close/>
                  <a:moveTo>
                    <a:pt x="455412" y="1062973"/>
                  </a:moveTo>
                  <a:lnTo>
                    <a:pt x="527864" y="1067113"/>
                  </a:lnTo>
                  <a:lnTo>
                    <a:pt x="669663" y="712099"/>
                  </a:lnTo>
                  <a:lnTo>
                    <a:pt x="597211" y="707958"/>
                  </a:lnTo>
                  <a:lnTo>
                    <a:pt x="455412" y="1062973"/>
                  </a:lnTo>
                  <a:close/>
                  <a:moveTo>
                    <a:pt x="927384" y="752465"/>
                  </a:moveTo>
                  <a:lnTo>
                    <a:pt x="999836" y="756605"/>
                  </a:lnTo>
                  <a:lnTo>
                    <a:pt x="1142670" y="401590"/>
                  </a:lnTo>
                  <a:lnTo>
                    <a:pt x="1070218" y="397450"/>
                  </a:lnTo>
                  <a:lnTo>
                    <a:pt x="927384" y="752465"/>
                  </a:lnTo>
                  <a:close/>
                  <a:moveTo>
                    <a:pt x="1399357" y="442991"/>
                  </a:moveTo>
                  <a:lnTo>
                    <a:pt x="1471809" y="447132"/>
                  </a:lnTo>
                  <a:lnTo>
                    <a:pt x="1613607" y="92117"/>
                  </a:lnTo>
                  <a:lnTo>
                    <a:pt x="1541156" y="87977"/>
                  </a:lnTo>
                  <a:lnTo>
                    <a:pt x="1399357" y="442991"/>
                  </a:lnTo>
                  <a:close/>
                  <a:moveTo>
                    <a:pt x="1831998" y="127308"/>
                  </a:moveTo>
                  <a:lnTo>
                    <a:pt x="1903415" y="135589"/>
                  </a:lnTo>
                  <a:lnTo>
                    <a:pt x="1916870" y="16560"/>
                  </a:lnTo>
                  <a:lnTo>
                    <a:pt x="1846488" y="0"/>
                  </a:lnTo>
                  <a:lnTo>
                    <a:pt x="1831998" y="127308"/>
                  </a:lnTo>
                  <a:close/>
                </a:path>
              </a:pathLst>
            </a:custGeom>
            <a:solidFill>
              <a:srgbClr val="FFB800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-">
              <a:extLst>
                <a:ext uri="{FF2B5EF4-FFF2-40B4-BE49-F238E27FC236}">
                  <a16:creationId xmlns:a16="http://schemas.microsoft.com/office/drawing/2014/main" id="{C9C68911-2000-4910-AA55-ADB2A73040F3}"/>
                </a:ext>
              </a:extLst>
            </p:cNvPr>
            <p:cNvSpPr/>
            <p:nvPr/>
          </p:nvSpPr>
          <p:spPr>
            <a:xfrm>
              <a:off x="4855288" y="4325378"/>
              <a:ext cx="1945850" cy="1378655"/>
            </a:xfrm>
            <a:custGeom>
              <a:avLst/>
              <a:gdLst>
                <a:gd name="connsiteX0" fmla="*/ 554774 w 1945850"/>
                <a:gd name="connsiteY0" fmla="*/ 1111619 h 1378655"/>
                <a:gd name="connsiteX1" fmla="*/ 224600 w 1945850"/>
                <a:gd name="connsiteY1" fmla="*/ 1067113 h 1378655"/>
                <a:gd name="connsiteX2" fmla="*/ 99362 w 1945850"/>
                <a:gd name="connsiteY2" fmla="*/ 1378656 h 1378655"/>
                <a:gd name="connsiteX3" fmla="*/ 0 w 1945850"/>
                <a:gd name="connsiteY3" fmla="*/ 1325870 h 1378655"/>
                <a:gd name="connsiteX4" fmla="*/ 160429 w 1945850"/>
                <a:gd name="connsiteY4" fmla="*/ 929455 h 1378655"/>
                <a:gd name="connsiteX5" fmla="*/ 489568 w 1945850"/>
                <a:gd name="connsiteY5" fmla="*/ 973961 h 1378655"/>
                <a:gd name="connsiteX6" fmla="*/ 632401 w 1945850"/>
                <a:gd name="connsiteY6" fmla="*/ 619981 h 1378655"/>
                <a:gd name="connsiteX7" fmla="*/ 961540 w 1945850"/>
                <a:gd name="connsiteY7" fmla="*/ 664488 h 1378655"/>
                <a:gd name="connsiteX8" fmla="*/ 1104373 w 1945850"/>
                <a:gd name="connsiteY8" fmla="*/ 309473 h 1378655"/>
                <a:gd name="connsiteX9" fmla="*/ 1433512 w 1945850"/>
                <a:gd name="connsiteY9" fmla="*/ 353979 h 1378655"/>
                <a:gd name="connsiteX10" fmla="*/ 1576346 w 1945850"/>
                <a:gd name="connsiteY10" fmla="*/ 0 h 1378655"/>
                <a:gd name="connsiteX11" fmla="*/ 1945851 w 1945850"/>
                <a:gd name="connsiteY11" fmla="*/ 49681 h 1378655"/>
                <a:gd name="connsiteX12" fmla="*/ 1931360 w 1945850"/>
                <a:gd name="connsiteY12" fmla="*/ 175955 h 1378655"/>
                <a:gd name="connsiteX13" fmla="*/ 1640518 w 1945850"/>
                <a:gd name="connsiteY13" fmla="*/ 137659 h 1378655"/>
                <a:gd name="connsiteX14" fmla="*/ 1498719 w 1945850"/>
                <a:gd name="connsiteY14" fmla="*/ 491638 h 1378655"/>
                <a:gd name="connsiteX15" fmla="*/ 1168545 w 1945850"/>
                <a:gd name="connsiteY15" fmla="*/ 447132 h 1378655"/>
                <a:gd name="connsiteX16" fmla="*/ 1026746 w 1945850"/>
                <a:gd name="connsiteY16" fmla="*/ 801111 h 1378655"/>
                <a:gd name="connsiteX17" fmla="*/ 696573 w 1945850"/>
                <a:gd name="connsiteY17" fmla="*/ 756605 h 137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45850" h="1378655">
                  <a:moveTo>
                    <a:pt x="554774" y="1111619"/>
                  </a:moveTo>
                  <a:lnTo>
                    <a:pt x="224600" y="1067113"/>
                  </a:lnTo>
                  <a:lnTo>
                    <a:pt x="99362" y="1378656"/>
                  </a:lnTo>
                  <a:lnTo>
                    <a:pt x="0" y="1325870"/>
                  </a:lnTo>
                  <a:lnTo>
                    <a:pt x="160429" y="929455"/>
                  </a:lnTo>
                  <a:lnTo>
                    <a:pt x="489568" y="973961"/>
                  </a:lnTo>
                  <a:lnTo>
                    <a:pt x="632401" y="619981"/>
                  </a:lnTo>
                  <a:lnTo>
                    <a:pt x="961540" y="664488"/>
                  </a:lnTo>
                  <a:lnTo>
                    <a:pt x="1104373" y="309473"/>
                  </a:lnTo>
                  <a:lnTo>
                    <a:pt x="1433512" y="353979"/>
                  </a:lnTo>
                  <a:lnTo>
                    <a:pt x="1576346" y="0"/>
                  </a:lnTo>
                  <a:lnTo>
                    <a:pt x="1945851" y="49681"/>
                  </a:lnTo>
                  <a:lnTo>
                    <a:pt x="1931360" y="175955"/>
                  </a:lnTo>
                  <a:lnTo>
                    <a:pt x="1640518" y="137659"/>
                  </a:lnTo>
                  <a:lnTo>
                    <a:pt x="1498719" y="491638"/>
                  </a:lnTo>
                  <a:lnTo>
                    <a:pt x="1168545" y="447132"/>
                  </a:lnTo>
                  <a:lnTo>
                    <a:pt x="1026746" y="801111"/>
                  </a:lnTo>
                  <a:lnTo>
                    <a:pt x="696573" y="756605"/>
                  </a:lnTo>
                  <a:close/>
                </a:path>
              </a:pathLst>
            </a:custGeom>
            <a:solidFill>
              <a:srgbClr val="FFFFFF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6" name="-">
            <a:extLst>
              <a:ext uri="{FF2B5EF4-FFF2-40B4-BE49-F238E27FC236}">
                <a16:creationId xmlns:a16="http://schemas.microsoft.com/office/drawing/2014/main" id="{BB58BEA4-B9CA-46A1-96A9-C60593E11996}"/>
              </a:ext>
            </a:extLst>
          </p:cNvPr>
          <p:cNvSpPr/>
          <p:nvPr/>
        </p:nvSpPr>
        <p:spPr>
          <a:xfrm>
            <a:off x="241606" y="799490"/>
            <a:ext cx="2407472" cy="1114724"/>
          </a:xfrm>
          <a:custGeom>
            <a:avLst/>
            <a:gdLst>
              <a:gd name="connsiteX0" fmla="*/ 2207713 w 2407472"/>
              <a:gd name="connsiteY0" fmla="*/ 841477 h 1114724"/>
              <a:gd name="connsiteX1" fmla="*/ 2207713 w 2407472"/>
              <a:gd name="connsiteY1" fmla="*/ 632401 h 1114724"/>
              <a:gd name="connsiteX2" fmla="*/ 1674674 w 2407472"/>
              <a:gd name="connsiteY2" fmla="*/ 632401 h 1114724"/>
              <a:gd name="connsiteX3" fmla="*/ 1674674 w 2407472"/>
              <a:gd name="connsiteY3" fmla="*/ 397451 h 1114724"/>
              <a:gd name="connsiteX4" fmla="*/ 1475948 w 2407472"/>
              <a:gd name="connsiteY4" fmla="*/ 397451 h 1114724"/>
              <a:gd name="connsiteX5" fmla="*/ 1475948 w 2407472"/>
              <a:gd name="connsiteY5" fmla="*/ 162499 h 1114724"/>
              <a:gd name="connsiteX6" fmla="*/ 1284468 w 2407472"/>
              <a:gd name="connsiteY6" fmla="*/ 162499 h 1114724"/>
              <a:gd name="connsiteX7" fmla="*/ 1284468 w 2407472"/>
              <a:gd name="connsiteY7" fmla="*/ 0 h 1114724"/>
              <a:gd name="connsiteX8" fmla="*/ 960505 w 2407472"/>
              <a:gd name="connsiteY8" fmla="*/ 0 h 1114724"/>
              <a:gd name="connsiteX9" fmla="*/ 960505 w 2407472"/>
              <a:gd name="connsiteY9" fmla="*/ 162499 h 1114724"/>
              <a:gd name="connsiteX10" fmla="*/ 767990 w 2407472"/>
              <a:gd name="connsiteY10" fmla="*/ 162499 h 1114724"/>
              <a:gd name="connsiteX11" fmla="*/ 767990 w 2407472"/>
              <a:gd name="connsiteY11" fmla="*/ 397451 h 1114724"/>
              <a:gd name="connsiteX12" fmla="*/ 569265 w 2407472"/>
              <a:gd name="connsiteY12" fmla="*/ 397451 h 1114724"/>
              <a:gd name="connsiteX13" fmla="*/ 569265 w 2407472"/>
              <a:gd name="connsiteY13" fmla="*/ 632401 h 1114724"/>
              <a:gd name="connsiteX14" fmla="*/ 200795 w 2407472"/>
              <a:gd name="connsiteY14" fmla="*/ 632401 h 1114724"/>
              <a:gd name="connsiteX15" fmla="*/ 200795 w 2407472"/>
              <a:gd name="connsiteY15" fmla="*/ 841477 h 1114724"/>
              <a:gd name="connsiteX16" fmla="*/ 0 w 2407472"/>
              <a:gd name="connsiteY16" fmla="*/ 841477 h 1114724"/>
              <a:gd name="connsiteX17" fmla="*/ 0 w 2407472"/>
              <a:gd name="connsiteY17" fmla="*/ 1114724 h 1114724"/>
              <a:gd name="connsiteX18" fmla="*/ 2407473 w 2407472"/>
              <a:gd name="connsiteY18" fmla="*/ 1114724 h 1114724"/>
              <a:gd name="connsiteX19" fmla="*/ 2407473 w 2407472"/>
              <a:gd name="connsiteY19" fmla="*/ 841477 h 1114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07472" h="1114724">
                <a:moveTo>
                  <a:pt x="2207713" y="841477"/>
                </a:moveTo>
                <a:lnTo>
                  <a:pt x="2207713" y="632401"/>
                </a:lnTo>
                <a:lnTo>
                  <a:pt x="1674674" y="632401"/>
                </a:lnTo>
                <a:lnTo>
                  <a:pt x="1674674" y="397451"/>
                </a:lnTo>
                <a:lnTo>
                  <a:pt x="1475948" y="397451"/>
                </a:lnTo>
                <a:lnTo>
                  <a:pt x="1475948" y="162499"/>
                </a:lnTo>
                <a:lnTo>
                  <a:pt x="1284468" y="162499"/>
                </a:lnTo>
                <a:lnTo>
                  <a:pt x="1284468" y="0"/>
                </a:lnTo>
                <a:lnTo>
                  <a:pt x="960505" y="0"/>
                </a:lnTo>
                <a:lnTo>
                  <a:pt x="960505" y="162499"/>
                </a:lnTo>
                <a:lnTo>
                  <a:pt x="767990" y="162499"/>
                </a:lnTo>
                <a:lnTo>
                  <a:pt x="767990" y="397451"/>
                </a:lnTo>
                <a:lnTo>
                  <a:pt x="569265" y="397451"/>
                </a:lnTo>
                <a:lnTo>
                  <a:pt x="569265" y="632401"/>
                </a:lnTo>
                <a:lnTo>
                  <a:pt x="200795" y="632401"/>
                </a:lnTo>
                <a:lnTo>
                  <a:pt x="200795" y="841477"/>
                </a:lnTo>
                <a:lnTo>
                  <a:pt x="0" y="841477"/>
                </a:lnTo>
                <a:lnTo>
                  <a:pt x="0" y="1114724"/>
                </a:lnTo>
                <a:lnTo>
                  <a:pt x="2407473" y="1114724"/>
                </a:lnTo>
                <a:lnTo>
                  <a:pt x="2407473" y="841477"/>
                </a:lnTo>
                <a:close/>
              </a:path>
            </a:pathLst>
          </a:custGeom>
          <a:solidFill>
            <a:srgbClr val="FFFFFF"/>
          </a:solidFill>
          <a:ln w="12961" cap="flat">
            <a:solidFill>
              <a:srgbClr val="210B61"/>
            </a:solidFill>
            <a:prstDash val="solid"/>
            <a:miter/>
          </a:ln>
          <a:effectLst>
            <a:outerShdw dist="88900" dir="2700000" algn="tl" rotWithShape="0">
              <a:srgbClr val="33126E"/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-">
            <a:extLst>
              <a:ext uri="{FF2B5EF4-FFF2-40B4-BE49-F238E27FC236}">
                <a16:creationId xmlns:a16="http://schemas.microsoft.com/office/drawing/2014/main" id="{CD9720C3-C508-4007-873F-BF43B6DEADFF}"/>
              </a:ext>
            </a:extLst>
          </p:cNvPr>
          <p:cNvSpPr/>
          <p:nvPr/>
        </p:nvSpPr>
        <p:spPr>
          <a:xfrm>
            <a:off x="8782396" y="7379030"/>
            <a:ext cx="2407472" cy="1115759"/>
          </a:xfrm>
          <a:custGeom>
            <a:avLst/>
            <a:gdLst>
              <a:gd name="connsiteX0" fmla="*/ 2206677 w 2407472"/>
              <a:gd name="connsiteY0" fmla="*/ 842512 h 1115759"/>
              <a:gd name="connsiteX1" fmla="*/ 2206677 w 2407472"/>
              <a:gd name="connsiteY1" fmla="*/ 633437 h 1115759"/>
              <a:gd name="connsiteX2" fmla="*/ 1674673 w 2407472"/>
              <a:gd name="connsiteY2" fmla="*/ 633437 h 1115759"/>
              <a:gd name="connsiteX3" fmla="*/ 1674673 w 2407472"/>
              <a:gd name="connsiteY3" fmla="*/ 397451 h 1115759"/>
              <a:gd name="connsiteX4" fmla="*/ 1474914 w 2407472"/>
              <a:gd name="connsiteY4" fmla="*/ 397451 h 1115759"/>
              <a:gd name="connsiteX5" fmla="*/ 1474914 w 2407472"/>
              <a:gd name="connsiteY5" fmla="*/ 162499 h 1115759"/>
              <a:gd name="connsiteX6" fmla="*/ 1283434 w 2407472"/>
              <a:gd name="connsiteY6" fmla="*/ 162499 h 1115759"/>
              <a:gd name="connsiteX7" fmla="*/ 1283434 w 2407472"/>
              <a:gd name="connsiteY7" fmla="*/ 0 h 1115759"/>
              <a:gd name="connsiteX8" fmla="*/ 959470 w 2407472"/>
              <a:gd name="connsiteY8" fmla="*/ 0 h 1115759"/>
              <a:gd name="connsiteX9" fmla="*/ 959470 w 2407472"/>
              <a:gd name="connsiteY9" fmla="*/ 162499 h 1115759"/>
              <a:gd name="connsiteX10" fmla="*/ 767990 w 2407472"/>
              <a:gd name="connsiteY10" fmla="*/ 162499 h 1115759"/>
              <a:gd name="connsiteX11" fmla="*/ 767990 w 2407472"/>
              <a:gd name="connsiteY11" fmla="*/ 397451 h 1115759"/>
              <a:gd name="connsiteX12" fmla="*/ 568230 w 2407472"/>
              <a:gd name="connsiteY12" fmla="*/ 397451 h 1115759"/>
              <a:gd name="connsiteX13" fmla="*/ 568230 w 2407472"/>
              <a:gd name="connsiteY13" fmla="*/ 633437 h 1115759"/>
              <a:gd name="connsiteX14" fmla="*/ 199759 w 2407472"/>
              <a:gd name="connsiteY14" fmla="*/ 633437 h 1115759"/>
              <a:gd name="connsiteX15" fmla="*/ 199759 w 2407472"/>
              <a:gd name="connsiteY15" fmla="*/ 842512 h 1115759"/>
              <a:gd name="connsiteX16" fmla="*/ 0 w 2407472"/>
              <a:gd name="connsiteY16" fmla="*/ 842512 h 1115759"/>
              <a:gd name="connsiteX17" fmla="*/ 0 w 2407472"/>
              <a:gd name="connsiteY17" fmla="*/ 1115759 h 1115759"/>
              <a:gd name="connsiteX18" fmla="*/ 2407473 w 2407472"/>
              <a:gd name="connsiteY18" fmla="*/ 1115759 h 1115759"/>
              <a:gd name="connsiteX19" fmla="*/ 2407473 w 2407472"/>
              <a:gd name="connsiteY19" fmla="*/ 842512 h 111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07472" h="1115759">
                <a:moveTo>
                  <a:pt x="2206677" y="842512"/>
                </a:moveTo>
                <a:lnTo>
                  <a:pt x="2206677" y="633437"/>
                </a:lnTo>
                <a:lnTo>
                  <a:pt x="1674673" y="633437"/>
                </a:lnTo>
                <a:lnTo>
                  <a:pt x="1674673" y="397451"/>
                </a:lnTo>
                <a:lnTo>
                  <a:pt x="1474914" y="397451"/>
                </a:lnTo>
                <a:lnTo>
                  <a:pt x="1474914" y="162499"/>
                </a:lnTo>
                <a:lnTo>
                  <a:pt x="1283434" y="162499"/>
                </a:lnTo>
                <a:lnTo>
                  <a:pt x="1283434" y="0"/>
                </a:lnTo>
                <a:lnTo>
                  <a:pt x="959470" y="0"/>
                </a:lnTo>
                <a:lnTo>
                  <a:pt x="959470" y="162499"/>
                </a:lnTo>
                <a:lnTo>
                  <a:pt x="767990" y="162499"/>
                </a:lnTo>
                <a:lnTo>
                  <a:pt x="767990" y="397451"/>
                </a:lnTo>
                <a:lnTo>
                  <a:pt x="568230" y="397451"/>
                </a:lnTo>
                <a:lnTo>
                  <a:pt x="568230" y="633437"/>
                </a:lnTo>
                <a:lnTo>
                  <a:pt x="199759" y="633437"/>
                </a:lnTo>
                <a:lnTo>
                  <a:pt x="199759" y="842512"/>
                </a:lnTo>
                <a:lnTo>
                  <a:pt x="0" y="842512"/>
                </a:lnTo>
                <a:lnTo>
                  <a:pt x="0" y="1115759"/>
                </a:lnTo>
                <a:lnTo>
                  <a:pt x="2407473" y="1115759"/>
                </a:lnTo>
                <a:lnTo>
                  <a:pt x="2407473" y="842512"/>
                </a:lnTo>
                <a:close/>
              </a:path>
            </a:pathLst>
          </a:custGeom>
          <a:solidFill>
            <a:srgbClr val="FFFFFF"/>
          </a:solidFill>
          <a:ln w="12961" cap="flat">
            <a:solidFill>
              <a:srgbClr val="210B61"/>
            </a:solidFill>
            <a:prstDash val="solid"/>
            <a:miter/>
          </a:ln>
          <a:effectLst>
            <a:outerShdw dist="88900" dir="2700000" algn="tl" rotWithShape="0">
              <a:srgbClr val="33126E"/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48" name="-">
            <a:extLst>
              <a:ext uri="{FF2B5EF4-FFF2-40B4-BE49-F238E27FC236}">
                <a16:creationId xmlns:a16="http://schemas.microsoft.com/office/drawing/2014/main" id="{7484D3B1-6B01-46BC-B742-FBA5BDD0C480}"/>
              </a:ext>
            </a:extLst>
          </p:cNvPr>
          <p:cNvGrpSpPr/>
          <p:nvPr/>
        </p:nvGrpSpPr>
        <p:grpSpPr>
          <a:xfrm>
            <a:off x="-1007599" y="2732674"/>
            <a:ext cx="2015197" cy="1383831"/>
            <a:chOff x="4658633" y="4049026"/>
            <a:chExt cx="2015197" cy="1383831"/>
          </a:xfrm>
        </p:grpSpPr>
        <p:sp>
          <p:nvSpPr>
            <p:cNvPr id="49" name="-">
              <a:extLst>
                <a:ext uri="{FF2B5EF4-FFF2-40B4-BE49-F238E27FC236}">
                  <a16:creationId xmlns:a16="http://schemas.microsoft.com/office/drawing/2014/main" id="{610B190A-680B-4F2E-972F-67844183F4D2}"/>
                </a:ext>
              </a:extLst>
            </p:cNvPr>
            <p:cNvSpPr/>
            <p:nvPr/>
          </p:nvSpPr>
          <p:spPr>
            <a:xfrm>
              <a:off x="4756960" y="4098707"/>
              <a:ext cx="1916869" cy="1334150"/>
            </a:xfrm>
            <a:custGeom>
              <a:avLst/>
              <a:gdLst>
                <a:gd name="connsiteX0" fmla="*/ 125238 w 1916869"/>
                <a:gd name="connsiteY0" fmla="*/ 1017432 h 1334150"/>
                <a:gd name="connsiteX1" fmla="*/ 197690 w 1916869"/>
                <a:gd name="connsiteY1" fmla="*/ 1021572 h 1334150"/>
                <a:gd name="connsiteX2" fmla="*/ 72452 w 1916869"/>
                <a:gd name="connsiteY2" fmla="*/ 1334150 h 1334150"/>
                <a:gd name="connsiteX3" fmla="*/ 0 w 1916869"/>
                <a:gd name="connsiteY3" fmla="*/ 1330010 h 1334150"/>
                <a:gd name="connsiteX4" fmla="*/ 125238 w 1916869"/>
                <a:gd name="connsiteY4" fmla="*/ 1017432 h 1334150"/>
                <a:gd name="connsiteX5" fmla="*/ 455412 w 1916869"/>
                <a:gd name="connsiteY5" fmla="*/ 1061938 h 1334150"/>
                <a:gd name="connsiteX6" fmla="*/ 527864 w 1916869"/>
                <a:gd name="connsiteY6" fmla="*/ 1066078 h 1334150"/>
                <a:gd name="connsiteX7" fmla="*/ 669662 w 1916869"/>
                <a:gd name="connsiteY7" fmla="*/ 711064 h 1334150"/>
                <a:gd name="connsiteX8" fmla="*/ 597210 w 1916869"/>
                <a:gd name="connsiteY8" fmla="*/ 706923 h 1334150"/>
                <a:gd name="connsiteX9" fmla="*/ 455412 w 1916869"/>
                <a:gd name="connsiteY9" fmla="*/ 1061938 h 1334150"/>
                <a:gd name="connsiteX10" fmla="*/ 927384 w 1916869"/>
                <a:gd name="connsiteY10" fmla="*/ 752465 h 1334150"/>
                <a:gd name="connsiteX11" fmla="*/ 999836 w 1916869"/>
                <a:gd name="connsiteY11" fmla="*/ 756605 h 1334150"/>
                <a:gd name="connsiteX12" fmla="*/ 1142669 w 1916869"/>
                <a:gd name="connsiteY12" fmla="*/ 401590 h 1334150"/>
                <a:gd name="connsiteX13" fmla="*/ 1070218 w 1916869"/>
                <a:gd name="connsiteY13" fmla="*/ 397450 h 1334150"/>
                <a:gd name="connsiteX14" fmla="*/ 927384 w 1916869"/>
                <a:gd name="connsiteY14" fmla="*/ 752465 h 1334150"/>
                <a:gd name="connsiteX15" fmla="*/ 1399356 w 1916869"/>
                <a:gd name="connsiteY15" fmla="*/ 441957 h 1334150"/>
                <a:gd name="connsiteX16" fmla="*/ 1471808 w 1916869"/>
                <a:gd name="connsiteY16" fmla="*/ 446097 h 1334150"/>
                <a:gd name="connsiteX17" fmla="*/ 1613607 w 1916869"/>
                <a:gd name="connsiteY17" fmla="*/ 91082 h 1334150"/>
                <a:gd name="connsiteX18" fmla="*/ 1541155 w 1916869"/>
                <a:gd name="connsiteY18" fmla="*/ 86942 h 1334150"/>
                <a:gd name="connsiteX19" fmla="*/ 1399356 w 1916869"/>
                <a:gd name="connsiteY19" fmla="*/ 441957 h 1334150"/>
                <a:gd name="connsiteX20" fmla="*/ 1831998 w 1916869"/>
                <a:gd name="connsiteY20" fmla="*/ 127308 h 1334150"/>
                <a:gd name="connsiteX21" fmla="*/ 1903414 w 1916869"/>
                <a:gd name="connsiteY21" fmla="*/ 135589 h 1334150"/>
                <a:gd name="connsiteX22" fmla="*/ 1916870 w 1916869"/>
                <a:gd name="connsiteY22" fmla="*/ 16560 h 1334150"/>
                <a:gd name="connsiteX23" fmla="*/ 1846488 w 1916869"/>
                <a:gd name="connsiteY23" fmla="*/ 0 h 1334150"/>
                <a:gd name="connsiteX24" fmla="*/ 1831998 w 1916869"/>
                <a:gd name="connsiteY24" fmla="*/ 127308 h 133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16869" h="1334150">
                  <a:moveTo>
                    <a:pt x="125238" y="1017432"/>
                  </a:moveTo>
                  <a:lnTo>
                    <a:pt x="197690" y="1021572"/>
                  </a:lnTo>
                  <a:lnTo>
                    <a:pt x="72452" y="1334150"/>
                  </a:lnTo>
                  <a:lnTo>
                    <a:pt x="0" y="1330010"/>
                  </a:lnTo>
                  <a:lnTo>
                    <a:pt x="125238" y="1017432"/>
                  </a:lnTo>
                  <a:close/>
                  <a:moveTo>
                    <a:pt x="455412" y="1061938"/>
                  </a:moveTo>
                  <a:lnTo>
                    <a:pt x="527864" y="1066078"/>
                  </a:lnTo>
                  <a:lnTo>
                    <a:pt x="669662" y="711064"/>
                  </a:lnTo>
                  <a:lnTo>
                    <a:pt x="597210" y="706923"/>
                  </a:lnTo>
                  <a:lnTo>
                    <a:pt x="455412" y="1061938"/>
                  </a:lnTo>
                  <a:close/>
                  <a:moveTo>
                    <a:pt x="927384" y="752465"/>
                  </a:moveTo>
                  <a:lnTo>
                    <a:pt x="999836" y="756605"/>
                  </a:lnTo>
                  <a:lnTo>
                    <a:pt x="1142669" y="401590"/>
                  </a:lnTo>
                  <a:lnTo>
                    <a:pt x="1070218" y="397450"/>
                  </a:lnTo>
                  <a:lnTo>
                    <a:pt x="927384" y="752465"/>
                  </a:lnTo>
                  <a:close/>
                  <a:moveTo>
                    <a:pt x="1399356" y="441957"/>
                  </a:moveTo>
                  <a:lnTo>
                    <a:pt x="1471808" y="446097"/>
                  </a:lnTo>
                  <a:lnTo>
                    <a:pt x="1613607" y="91082"/>
                  </a:lnTo>
                  <a:lnTo>
                    <a:pt x="1541155" y="86942"/>
                  </a:lnTo>
                  <a:lnTo>
                    <a:pt x="1399356" y="441957"/>
                  </a:lnTo>
                  <a:close/>
                  <a:moveTo>
                    <a:pt x="1831998" y="127308"/>
                  </a:moveTo>
                  <a:lnTo>
                    <a:pt x="1903414" y="135589"/>
                  </a:lnTo>
                  <a:lnTo>
                    <a:pt x="1916870" y="16560"/>
                  </a:lnTo>
                  <a:lnTo>
                    <a:pt x="1846488" y="0"/>
                  </a:lnTo>
                  <a:lnTo>
                    <a:pt x="1831998" y="127308"/>
                  </a:lnTo>
                  <a:close/>
                </a:path>
              </a:pathLst>
            </a:custGeom>
            <a:solidFill>
              <a:srgbClr val="33126E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-">
              <a:extLst>
                <a:ext uri="{FF2B5EF4-FFF2-40B4-BE49-F238E27FC236}">
                  <a16:creationId xmlns:a16="http://schemas.microsoft.com/office/drawing/2014/main" id="{EE149C78-32A8-475C-8C81-92EDE51FB1CF}"/>
                </a:ext>
              </a:extLst>
            </p:cNvPr>
            <p:cNvSpPr/>
            <p:nvPr/>
          </p:nvSpPr>
          <p:spPr>
            <a:xfrm>
              <a:off x="4658633" y="4049026"/>
              <a:ext cx="1944815" cy="1379690"/>
            </a:xfrm>
            <a:custGeom>
              <a:avLst/>
              <a:gdLst>
                <a:gd name="connsiteX0" fmla="*/ 553739 w 1944815"/>
                <a:gd name="connsiteY0" fmla="*/ 1111619 h 1379690"/>
                <a:gd name="connsiteX1" fmla="*/ 223566 w 1944815"/>
                <a:gd name="connsiteY1" fmla="*/ 1067113 h 1379690"/>
                <a:gd name="connsiteX2" fmla="*/ 98328 w 1944815"/>
                <a:gd name="connsiteY2" fmla="*/ 1379691 h 1379690"/>
                <a:gd name="connsiteX3" fmla="*/ 0 w 1944815"/>
                <a:gd name="connsiteY3" fmla="*/ 1326905 h 1379690"/>
                <a:gd name="connsiteX4" fmla="*/ 159394 w 1944815"/>
                <a:gd name="connsiteY4" fmla="*/ 929454 h 1379690"/>
                <a:gd name="connsiteX5" fmla="*/ 488532 w 1944815"/>
                <a:gd name="connsiteY5" fmla="*/ 973960 h 1379690"/>
                <a:gd name="connsiteX6" fmla="*/ 631366 w 1944815"/>
                <a:gd name="connsiteY6" fmla="*/ 619981 h 1379690"/>
                <a:gd name="connsiteX7" fmla="*/ 960505 w 1944815"/>
                <a:gd name="connsiteY7" fmla="*/ 664487 h 1379690"/>
                <a:gd name="connsiteX8" fmla="*/ 1103339 w 1944815"/>
                <a:gd name="connsiteY8" fmla="*/ 309473 h 1379690"/>
                <a:gd name="connsiteX9" fmla="*/ 1433512 w 1944815"/>
                <a:gd name="connsiteY9" fmla="*/ 355014 h 1379690"/>
                <a:gd name="connsiteX10" fmla="*/ 1575311 w 1944815"/>
                <a:gd name="connsiteY10" fmla="*/ 0 h 1379690"/>
                <a:gd name="connsiteX11" fmla="*/ 1944815 w 1944815"/>
                <a:gd name="connsiteY11" fmla="*/ 49681 h 1379690"/>
                <a:gd name="connsiteX12" fmla="*/ 1930325 w 1944815"/>
                <a:gd name="connsiteY12" fmla="*/ 176989 h 1379690"/>
                <a:gd name="connsiteX13" fmla="*/ 1639482 w 1944815"/>
                <a:gd name="connsiteY13" fmla="*/ 137658 h 1379690"/>
                <a:gd name="connsiteX14" fmla="*/ 1497684 w 1944815"/>
                <a:gd name="connsiteY14" fmla="*/ 491638 h 1379690"/>
                <a:gd name="connsiteX15" fmla="*/ 1167510 w 1944815"/>
                <a:gd name="connsiteY15" fmla="*/ 447132 h 1379690"/>
                <a:gd name="connsiteX16" fmla="*/ 1025712 w 1944815"/>
                <a:gd name="connsiteY16" fmla="*/ 802146 h 1379690"/>
                <a:gd name="connsiteX17" fmla="*/ 695538 w 1944815"/>
                <a:gd name="connsiteY17" fmla="*/ 757640 h 137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44815" h="1379690">
                  <a:moveTo>
                    <a:pt x="553739" y="1111619"/>
                  </a:moveTo>
                  <a:lnTo>
                    <a:pt x="223566" y="1067113"/>
                  </a:lnTo>
                  <a:lnTo>
                    <a:pt x="98328" y="1379691"/>
                  </a:lnTo>
                  <a:lnTo>
                    <a:pt x="0" y="1326905"/>
                  </a:lnTo>
                  <a:lnTo>
                    <a:pt x="159394" y="929454"/>
                  </a:lnTo>
                  <a:lnTo>
                    <a:pt x="488532" y="973960"/>
                  </a:lnTo>
                  <a:lnTo>
                    <a:pt x="631366" y="619981"/>
                  </a:lnTo>
                  <a:lnTo>
                    <a:pt x="960505" y="664487"/>
                  </a:lnTo>
                  <a:lnTo>
                    <a:pt x="1103339" y="309473"/>
                  </a:lnTo>
                  <a:lnTo>
                    <a:pt x="1433512" y="355014"/>
                  </a:lnTo>
                  <a:lnTo>
                    <a:pt x="1575311" y="0"/>
                  </a:lnTo>
                  <a:lnTo>
                    <a:pt x="1944815" y="49681"/>
                  </a:lnTo>
                  <a:lnTo>
                    <a:pt x="1930325" y="176989"/>
                  </a:lnTo>
                  <a:lnTo>
                    <a:pt x="1639482" y="137658"/>
                  </a:lnTo>
                  <a:lnTo>
                    <a:pt x="1497684" y="491638"/>
                  </a:lnTo>
                  <a:lnTo>
                    <a:pt x="1167510" y="447132"/>
                  </a:lnTo>
                  <a:lnTo>
                    <a:pt x="1025712" y="802146"/>
                  </a:lnTo>
                  <a:lnTo>
                    <a:pt x="695538" y="757640"/>
                  </a:lnTo>
                  <a:close/>
                </a:path>
              </a:pathLst>
            </a:custGeom>
            <a:solidFill>
              <a:srgbClr val="FFFFFF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1" name="-">
            <a:extLst>
              <a:ext uri="{FF2B5EF4-FFF2-40B4-BE49-F238E27FC236}">
                <a16:creationId xmlns:a16="http://schemas.microsoft.com/office/drawing/2014/main" id="{12A22E16-FA90-48F0-BEDE-C8163DEB844F}"/>
              </a:ext>
            </a:extLst>
          </p:cNvPr>
          <p:cNvGrpSpPr/>
          <p:nvPr/>
        </p:nvGrpSpPr>
        <p:grpSpPr>
          <a:xfrm>
            <a:off x="-638647" y="3273114"/>
            <a:ext cx="2016231" cy="1382796"/>
            <a:chOff x="4855288" y="4325378"/>
            <a:chExt cx="2016231" cy="1382796"/>
          </a:xfrm>
        </p:grpSpPr>
        <p:sp>
          <p:nvSpPr>
            <p:cNvPr id="52" name="-">
              <a:extLst>
                <a:ext uri="{FF2B5EF4-FFF2-40B4-BE49-F238E27FC236}">
                  <a16:creationId xmlns:a16="http://schemas.microsoft.com/office/drawing/2014/main" id="{205E1F0D-8304-4A82-A1D5-A216D5485D9C}"/>
                </a:ext>
              </a:extLst>
            </p:cNvPr>
            <p:cNvSpPr/>
            <p:nvPr/>
          </p:nvSpPr>
          <p:spPr>
            <a:xfrm>
              <a:off x="4954650" y="4374024"/>
              <a:ext cx="1916869" cy="1334149"/>
            </a:xfrm>
            <a:custGeom>
              <a:avLst/>
              <a:gdLst>
                <a:gd name="connsiteX0" fmla="*/ 125238 w 1916869"/>
                <a:gd name="connsiteY0" fmla="*/ 1018467 h 1334149"/>
                <a:gd name="connsiteX1" fmla="*/ 197690 w 1916869"/>
                <a:gd name="connsiteY1" fmla="*/ 1022607 h 1334149"/>
                <a:gd name="connsiteX2" fmla="*/ 72452 w 1916869"/>
                <a:gd name="connsiteY2" fmla="*/ 1334150 h 1334149"/>
                <a:gd name="connsiteX3" fmla="*/ 0 w 1916869"/>
                <a:gd name="connsiteY3" fmla="*/ 1330010 h 1334149"/>
                <a:gd name="connsiteX4" fmla="*/ 125238 w 1916869"/>
                <a:gd name="connsiteY4" fmla="*/ 1018467 h 1334149"/>
                <a:gd name="connsiteX5" fmla="*/ 455412 w 1916869"/>
                <a:gd name="connsiteY5" fmla="*/ 1062973 h 1334149"/>
                <a:gd name="connsiteX6" fmla="*/ 527864 w 1916869"/>
                <a:gd name="connsiteY6" fmla="*/ 1067113 h 1334149"/>
                <a:gd name="connsiteX7" fmla="*/ 669663 w 1916869"/>
                <a:gd name="connsiteY7" fmla="*/ 712099 h 1334149"/>
                <a:gd name="connsiteX8" fmla="*/ 597211 w 1916869"/>
                <a:gd name="connsiteY8" fmla="*/ 707958 h 1334149"/>
                <a:gd name="connsiteX9" fmla="*/ 455412 w 1916869"/>
                <a:gd name="connsiteY9" fmla="*/ 1062973 h 1334149"/>
                <a:gd name="connsiteX10" fmla="*/ 927384 w 1916869"/>
                <a:gd name="connsiteY10" fmla="*/ 752465 h 1334149"/>
                <a:gd name="connsiteX11" fmla="*/ 999836 w 1916869"/>
                <a:gd name="connsiteY11" fmla="*/ 756605 h 1334149"/>
                <a:gd name="connsiteX12" fmla="*/ 1142670 w 1916869"/>
                <a:gd name="connsiteY12" fmla="*/ 401590 h 1334149"/>
                <a:gd name="connsiteX13" fmla="*/ 1070218 w 1916869"/>
                <a:gd name="connsiteY13" fmla="*/ 397450 h 1334149"/>
                <a:gd name="connsiteX14" fmla="*/ 927384 w 1916869"/>
                <a:gd name="connsiteY14" fmla="*/ 752465 h 1334149"/>
                <a:gd name="connsiteX15" fmla="*/ 1399357 w 1916869"/>
                <a:gd name="connsiteY15" fmla="*/ 442991 h 1334149"/>
                <a:gd name="connsiteX16" fmla="*/ 1471809 w 1916869"/>
                <a:gd name="connsiteY16" fmla="*/ 447132 h 1334149"/>
                <a:gd name="connsiteX17" fmla="*/ 1613607 w 1916869"/>
                <a:gd name="connsiteY17" fmla="*/ 92117 h 1334149"/>
                <a:gd name="connsiteX18" fmla="*/ 1541156 w 1916869"/>
                <a:gd name="connsiteY18" fmla="*/ 87977 h 1334149"/>
                <a:gd name="connsiteX19" fmla="*/ 1399357 w 1916869"/>
                <a:gd name="connsiteY19" fmla="*/ 442991 h 1334149"/>
                <a:gd name="connsiteX20" fmla="*/ 1831998 w 1916869"/>
                <a:gd name="connsiteY20" fmla="*/ 127308 h 1334149"/>
                <a:gd name="connsiteX21" fmla="*/ 1903415 w 1916869"/>
                <a:gd name="connsiteY21" fmla="*/ 135589 h 1334149"/>
                <a:gd name="connsiteX22" fmla="*/ 1916870 w 1916869"/>
                <a:gd name="connsiteY22" fmla="*/ 16560 h 1334149"/>
                <a:gd name="connsiteX23" fmla="*/ 1846488 w 1916869"/>
                <a:gd name="connsiteY23" fmla="*/ 0 h 1334149"/>
                <a:gd name="connsiteX24" fmla="*/ 1831998 w 1916869"/>
                <a:gd name="connsiteY24" fmla="*/ 127308 h 13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16869" h="1334149">
                  <a:moveTo>
                    <a:pt x="125238" y="1018467"/>
                  </a:moveTo>
                  <a:lnTo>
                    <a:pt x="197690" y="1022607"/>
                  </a:lnTo>
                  <a:lnTo>
                    <a:pt x="72452" y="1334150"/>
                  </a:lnTo>
                  <a:lnTo>
                    <a:pt x="0" y="1330010"/>
                  </a:lnTo>
                  <a:lnTo>
                    <a:pt x="125238" y="1018467"/>
                  </a:lnTo>
                  <a:close/>
                  <a:moveTo>
                    <a:pt x="455412" y="1062973"/>
                  </a:moveTo>
                  <a:lnTo>
                    <a:pt x="527864" y="1067113"/>
                  </a:lnTo>
                  <a:lnTo>
                    <a:pt x="669663" y="712099"/>
                  </a:lnTo>
                  <a:lnTo>
                    <a:pt x="597211" y="707958"/>
                  </a:lnTo>
                  <a:lnTo>
                    <a:pt x="455412" y="1062973"/>
                  </a:lnTo>
                  <a:close/>
                  <a:moveTo>
                    <a:pt x="927384" y="752465"/>
                  </a:moveTo>
                  <a:lnTo>
                    <a:pt x="999836" y="756605"/>
                  </a:lnTo>
                  <a:lnTo>
                    <a:pt x="1142670" y="401590"/>
                  </a:lnTo>
                  <a:lnTo>
                    <a:pt x="1070218" y="397450"/>
                  </a:lnTo>
                  <a:lnTo>
                    <a:pt x="927384" y="752465"/>
                  </a:lnTo>
                  <a:close/>
                  <a:moveTo>
                    <a:pt x="1399357" y="442991"/>
                  </a:moveTo>
                  <a:lnTo>
                    <a:pt x="1471809" y="447132"/>
                  </a:lnTo>
                  <a:lnTo>
                    <a:pt x="1613607" y="92117"/>
                  </a:lnTo>
                  <a:lnTo>
                    <a:pt x="1541156" y="87977"/>
                  </a:lnTo>
                  <a:lnTo>
                    <a:pt x="1399357" y="442991"/>
                  </a:lnTo>
                  <a:close/>
                  <a:moveTo>
                    <a:pt x="1831998" y="127308"/>
                  </a:moveTo>
                  <a:lnTo>
                    <a:pt x="1903415" y="135589"/>
                  </a:lnTo>
                  <a:lnTo>
                    <a:pt x="1916870" y="16560"/>
                  </a:lnTo>
                  <a:lnTo>
                    <a:pt x="1846488" y="0"/>
                  </a:lnTo>
                  <a:lnTo>
                    <a:pt x="1831998" y="127308"/>
                  </a:lnTo>
                  <a:close/>
                </a:path>
              </a:pathLst>
            </a:custGeom>
            <a:solidFill>
              <a:srgbClr val="FFB800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-">
              <a:extLst>
                <a:ext uri="{FF2B5EF4-FFF2-40B4-BE49-F238E27FC236}">
                  <a16:creationId xmlns:a16="http://schemas.microsoft.com/office/drawing/2014/main" id="{5E96A071-5783-4F1F-845D-0CAE3F73B696}"/>
                </a:ext>
              </a:extLst>
            </p:cNvPr>
            <p:cNvSpPr/>
            <p:nvPr/>
          </p:nvSpPr>
          <p:spPr>
            <a:xfrm>
              <a:off x="4855288" y="4325378"/>
              <a:ext cx="1945850" cy="1378655"/>
            </a:xfrm>
            <a:custGeom>
              <a:avLst/>
              <a:gdLst>
                <a:gd name="connsiteX0" fmla="*/ 554774 w 1945850"/>
                <a:gd name="connsiteY0" fmla="*/ 1111619 h 1378655"/>
                <a:gd name="connsiteX1" fmla="*/ 224600 w 1945850"/>
                <a:gd name="connsiteY1" fmla="*/ 1067113 h 1378655"/>
                <a:gd name="connsiteX2" fmla="*/ 99362 w 1945850"/>
                <a:gd name="connsiteY2" fmla="*/ 1378656 h 1378655"/>
                <a:gd name="connsiteX3" fmla="*/ 0 w 1945850"/>
                <a:gd name="connsiteY3" fmla="*/ 1325870 h 1378655"/>
                <a:gd name="connsiteX4" fmla="*/ 160429 w 1945850"/>
                <a:gd name="connsiteY4" fmla="*/ 929455 h 1378655"/>
                <a:gd name="connsiteX5" fmla="*/ 489568 w 1945850"/>
                <a:gd name="connsiteY5" fmla="*/ 973961 h 1378655"/>
                <a:gd name="connsiteX6" fmla="*/ 632401 w 1945850"/>
                <a:gd name="connsiteY6" fmla="*/ 619981 h 1378655"/>
                <a:gd name="connsiteX7" fmla="*/ 961540 w 1945850"/>
                <a:gd name="connsiteY7" fmla="*/ 664488 h 1378655"/>
                <a:gd name="connsiteX8" fmla="*/ 1104373 w 1945850"/>
                <a:gd name="connsiteY8" fmla="*/ 309473 h 1378655"/>
                <a:gd name="connsiteX9" fmla="*/ 1433512 w 1945850"/>
                <a:gd name="connsiteY9" fmla="*/ 353979 h 1378655"/>
                <a:gd name="connsiteX10" fmla="*/ 1576346 w 1945850"/>
                <a:gd name="connsiteY10" fmla="*/ 0 h 1378655"/>
                <a:gd name="connsiteX11" fmla="*/ 1945851 w 1945850"/>
                <a:gd name="connsiteY11" fmla="*/ 49681 h 1378655"/>
                <a:gd name="connsiteX12" fmla="*/ 1931360 w 1945850"/>
                <a:gd name="connsiteY12" fmla="*/ 175955 h 1378655"/>
                <a:gd name="connsiteX13" fmla="*/ 1640518 w 1945850"/>
                <a:gd name="connsiteY13" fmla="*/ 137659 h 1378655"/>
                <a:gd name="connsiteX14" fmla="*/ 1498719 w 1945850"/>
                <a:gd name="connsiteY14" fmla="*/ 491638 h 1378655"/>
                <a:gd name="connsiteX15" fmla="*/ 1168545 w 1945850"/>
                <a:gd name="connsiteY15" fmla="*/ 447132 h 1378655"/>
                <a:gd name="connsiteX16" fmla="*/ 1026746 w 1945850"/>
                <a:gd name="connsiteY16" fmla="*/ 801111 h 1378655"/>
                <a:gd name="connsiteX17" fmla="*/ 696573 w 1945850"/>
                <a:gd name="connsiteY17" fmla="*/ 756605 h 137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45850" h="1378655">
                  <a:moveTo>
                    <a:pt x="554774" y="1111619"/>
                  </a:moveTo>
                  <a:lnTo>
                    <a:pt x="224600" y="1067113"/>
                  </a:lnTo>
                  <a:lnTo>
                    <a:pt x="99362" y="1378656"/>
                  </a:lnTo>
                  <a:lnTo>
                    <a:pt x="0" y="1325870"/>
                  </a:lnTo>
                  <a:lnTo>
                    <a:pt x="160429" y="929455"/>
                  </a:lnTo>
                  <a:lnTo>
                    <a:pt x="489568" y="973961"/>
                  </a:lnTo>
                  <a:lnTo>
                    <a:pt x="632401" y="619981"/>
                  </a:lnTo>
                  <a:lnTo>
                    <a:pt x="961540" y="664488"/>
                  </a:lnTo>
                  <a:lnTo>
                    <a:pt x="1104373" y="309473"/>
                  </a:lnTo>
                  <a:lnTo>
                    <a:pt x="1433512" y="353979"/>
                  </a:lnTo>
                  <a:lnTo>
                    <a:pt x="1576346" y="0"/>
                  </a:lnTo>
                  <a:lnTo>
                    <a:pt x="1945851" y="49681"/>
                  </a:lnTo>
                  <a:lnTo>
                    <a:pt x="1931360" y="175955"/>
                  </a:lnTo>
                  <a:lnTo>
                    <a:pt x="1640518" y="137659"/>
                  </a:lnTo>
                  <a:lnTo>
                    <a:pt x="1498719" y="491638"/>
                  </a:lnTo>
                  <a:lnTo>
                    <a:pt x="1168545" y="447132"/>
                  </a:lnTo>
                  <a:lnTo>
                    <a:pt x="1026746" y="801111"/>
                  </a:lnTo>
                  <a:lnTo>
                    <a:pt x="696573" y="756605"/>
                  </a:lnTo>
                  <a:close/>
                </a:path>
              </a:pathLst>
            </a:custGeom>
            <a:solidFill>
              <a:srgbClr val="FFFFFF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4" name="-">
            <a:extLst>
              <a:ext uri="{FF2B5EF4-FFF2-40B4-BE49-F238E27FC236}">
                <a16:creationId xmlns:a16="http://schemas.microsoft.com/office/drawing/2014/main" id="{E26C14D0-EC2E-46DA-8D9C-F3915C5B1E84}"/>
              </a:ext>
            </a:extLst>
          </p:cNvPr>
          <p:cNvGrpSpPr/>
          <p:nvPr/>
        </p:nvGrpSpPr>
        <p:grpSpPr>
          <a:xfrm flipH="1" flipV="1">
            <a:off x="9071509" y="-1024398"/>
            <a:ext cx="1678813" cy="1617255"/>
            <a:chOff x="-94211" y="8981964"/>
            <a:chExt cx="1678813" cy="1617255"/>
          </a:xfrm>
        </p:grpSpPr>
        <p:sp>
          <p:nvSpPr>
            <p:cNvPr id="55" name="-">
              <a:extLst>
                <a:ext uri="{FF2B5EF4-FFF2-40B4-BE49-F238E27FC236}">
                  <a16:creationId xmlns:a16="http://schemas.microsoft.com/office/drawing/2014/main" id="{BABCDA61-D33A-4759-8734-1ED42DACFF33}"/>
                </a:ext>
              </a:extLst>
            </p:cNvPr>
            <p:cNvSpPr/>
            <p:nvPr/>
          </p:nvSpPr>
          <p:spPr>
            <a:xfrm>
              <a:off x="-94211" y="9144464"/>
              <a:ext cx="1488368" cy="1446967"/>
            </a:xfrm>
            <a:custGeom>
              <a:avLst/>
              <a:gdLst>
                <a:gd name="connsiteX0" fmla="*/ 17595 w 1488368"/>
                <a:gd name="connsiteY0" fmla="*/ 1446968 h 1446967"/>
                <a:gd name="connsiteX1" fmla="*/ 0 w 1488368"/>
                <a:gd name="connsiteY1" fmla="*/ 1428337 h 1446967"/>
                <a:gd name="connsiteX2" fmla="*/ 1470773 w 1488368"/>
                <a:gd name="connsiteY2" fmla="*/ 0 h 1446967"/>
                <a:gd name="connsiteX3" fmla="*/ 1488369 w 1488368"/>
                <a:gd name="connsiteY3" fmla="*/ 17596 h 1446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8368" h="1446967">
                  <a:moveTo>
                    <a:pt x="17595" y="1446968"/>
                  </a:moveTo>
                  <a:lnTo>
                    <a:pt x="0" y="1428337"/>
                  </a:lnTo>
                  <a:lnTo>
                    <a:pt x="1470773" y="0"/>
                  </a:lnTo>
                  <a:lnTo>
                    <a:pt x="1488369" y="17596"/>
                  </a:lnTo>
                  <a:close/>
                </a:path>
              </a:pathLst>
            </a:custGeom>
            <a:solidFill>
              <a:srgbClr val="5B36CA"/>
            </a:solidFill>
            <a:ln w="8407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-">
              <a:extLst>
                <a:ext uri="{FF2B5EF4-FFF2-40B4-BE49-F238E27FC236}">
                  <a16:creationId xmlns:a16="http://schemas.microsoft.com/office/drawing/2014/main" id="{B39F0BC3-2003-49BF-AAB5-492704B6B1AA}"/>
                </a:ext>
              </a:extLst>
            </p:cNvPr>
            <p:cNvSpPr/>
            <p:nvPr/>
          </p:nvSpPr>
          <p:spPr>
            <a:xfrm>
              <a:off x="15501" y="8981964"/>
              <a:ext cx="1569101" cy="1617255"/>
            </a:xfrm>
            <a:custGeom>
              <a:avLst/>
              <a:gdLst>
                <a:gd name="connsiteX0" fmla="*/ 0 w 1569101"/>
                <a:gd name="connsiteY0" fmla="*/ 1511140 h 1617255"/>
                <a:gd name="connsiteX1" fmla="*/ 655172 w 1569101"/>
                <a:gd name="connsiteY1" fmla="*/ 1463529 h 1617255"/>
                <a:gd name="connsiteX2" fmla="*/ 0 w 1569101"/>
                <a:gd name="connsiteY2" fmla="*/ 1511140 h 1617255"/>
                <a:gd name="connsiteX3" fmla="*/ 1245138 w 1569101"/>
                <a:gd name="connsiteY3" fmla="*/ 979136 h 1617255"/>
                <a:gd name="connsiteX4" fmla="*/ 675873 w 1569101"/>
                <a:gd name="connsiteY4" fmla="*/ 845617 h 1617255"/>
                <a:gd name="connsiteX5" fmla="*/ 1245138 w 1569101"/>
                <a:gd name="connsiteY5" fmla="*/ 979136 h 1617255"/>
                <a:gd name="connsiteX6" fmla="*/ 352944 w 1569101"/>
                <a:gd name="connsiteY6" fmla="*/ 1150950 h 1617255"/>
                <a:gd name="connsiteX7" fmla="*/ 291878 w 1569101"/>
                <a:gd name="connsiteY7" fmla="*/ 550635 h 1617255"/>
                <a:gd name="connsiteX8" fmla="*/ 352944 w 1569101"/>
                <a:gd name="connsiteY8" fmla="*/ 1150950 h 1617255"/>
                <a:gd name="connsiteX9" fmla="*/ 1569101 w 1569101"/>
                <a:gd name="connsiteY9" fmla="*/ 0 h 1617255"/>
                <a:gd name="connsiteX10" fmla="*/ 1138530 w 1569101"/>
                <a:gd name="connsiteY10" fmla="*/ 396415 h 1617255"/>
                <a:gd name="connsiteX11" fmla="*/ 1569101 w 1569101"/>
                <a:gd name="connsiteY11" fmla="*/ 0 h 1617255"/>
                <a:gd name="connsiteX12" fmla="*/ 933595 w 1569101"/>
                <a:gd name="connsiteY12" fmla="*/ 595141 h 1617255"/>
                <a:gd name="connsiteX13" fmla="*/ 832162 w 1569101"/>
                <a:gd name="connsiteY13" fmla="*/ 95223 h 1617255"/>
                <a:gd name="connsiteX14" fmla="*/ 933595 w 1569101"/>
                <a:gd name="connsiteY14" fmla="*/ 595141 h 1617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69101" h="1617255">
                  <a:moveTo>
                    <a:pt x="0" y="1511140"/>
                  </a:moveTo>
                  <a:cubicBezTo>
                    <a:pt x="0" y="1511140"/>
                    <a:pt x="290843" y="1209947"/>
                    <a:pt x="655172" y="1463529"/>
                  </a:cubicBezTo>
                  <a:cubicBezTo>
                    <a:pt x="655172" y="1463529"/>
                    <a:pt x="372610" y="1775072"/>
                    <a:pt x="0" y="1511140"/>
                  </a:cubicBezTo>
                  <a:close/>
                  <a:moveTo>
                    <a:pt x="1245138" y="979136"/>
                  </a:moveTo>
                  <a:cubicBezTo>
                    <a:pt x="1001906" y="667592"/>
                    <a:pt x="675873" y="845617"/>
                    <a:pt x="675873" y="845617"/>
                  </a:cubicBezTo>
                  <a:cubicBezTo>
                    <a:pt x="923244" y="1167510"/>
                    <a:pt x="1245138" y="979136"/>
                    <a:pt x="1245138" y="979136"/>
                  </a:cubicBezTo>
                  <a:close/>
                  <a:moveTo>
                    <a:pt x="352944" y="1150950"/>
                  </a:moveTo>
                  <a:cubicBezTo>
                    <a:pt x="352944" y="1150950"/>
                    <a:pt x="579615" y="840442"/>
                    <a:pt x="291878" y="550635"/>
                  </a:cubicBezTo>
                  <a:cubicBezTo>
                    <a:pt x="291878" y="550635"/>
                    <a:pt x="55892" y="854933"/>
                    <a:pt x="352944" y="1150950"/>
                  </a:cubicBezTo>
                  <a:close/>
                  <a:moveTo>
                    <a:pt x="1569101" y="0"/>
                  </a:moveTo>
                  <a:cubicBezTo>
                    <a:pt x="1172686" y="17596"/>
                    <a:pt x="1138530" y="396415"/>
                    <a:pt x="1138530" y="396415"/>
                  </a:cubicBezTo>
                  <a:cubicBezTo>
                    <a:pt x="1545295" y="380890"/>
                    <a:pt x="1569101" y="0"/>
                    <a:pt x="1569101" y="0"/>
                  </a:cubicBezTo>
                  <a:close/>
                  <a:moveTo>
                    <a:pt x="933595" y="595141"/>
                  </a:moveTo>
                  <a:cubicBezTo>
                    <a:pt x="933595" y="595141"/>
                    <a:pt x="1098164" y="314648"/>
                    <a:pt x="832162" y="95223"/>
                  </a:cubicBezTo>
                  <a:cubicBezTo>
                    <a:pt x="831127" y="95223"/>
                    <a:pt x="658277" y="371575"/>
                    <a:pt x="933595" y="595141"/>
                  </a:cubicBezTo>
                  <a:close/>
                </a:path>
              </a:pathLst>
            </a:custGeom>
            <a:solidFill>
              <a:srgbClr val="FFB800"/>
            </a:solidFill>
            <a:ln w="9731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-">
              <a:extLst>
                <a:ext uri="{FF2B5EF4-FFF2-40B4-BE49-F238E27FC236}">
                  <a16:creationId xmlns:a16="http://schemas.microsoft.com/office/drawing/2014/main" id="{CC07F5F3-A9D4-4DEC-927B-C4A57A99F5F7}"/>
                </a:ext>
              </a:extLst>
            </p:cNvPr>
            <p:cNvSpPr/>
            <p:nvPr/>
          </p:nvSpPr>
          <p:spPr>
            <a:xfrm>
              <a:off x="-91128" y="9255209"/>
              <a:ext cx="1537037" cy="1228579"/>
            </a:xfrm>
            <a:custGeom>
              <a:avLst/>
              <a:gdLst>
                <a:gd name="connsiteX0" fmla="*/ 467854 w 1537037"/>
                <a:gd name="connsiteY0" fmla="*/ 885985 h 1228579"/>
                <a:gd name="connsiteX1" fmla="*/ 1066100 w 1537037"/>
                <a:gd name="connsiteY1" fmla="*/ 964648 h 1228579"/>
                <a:gd name="connsiteX2" fmla="*/ 467854 w 1537037"/>
                <a:gd name="connsiteY2" fmla="*/ 885985 h 1228579"/>
                <a:gd name="connsiteX3" fmla="*/ 97314 w 1537037"/>
                <a:gd name="connsiteY3" fmla="*/ 1228580 h 1228579"/>
                <a:gd name="connsiteX4" fmla="*/ 163556 w 1537037"/>
                <a:gd name="connsiteY4" fmla="*/ 574443 h 1228579"/>
                <a:gd name="connsiteX5" fmla="*/ 97314 w 1537037"/>
                <a:gd name="connsiteY5" fmla="*/ 1228580 h 1228579"/>
                <a:gd name="connsiteX6" fmla="*/ 782502 w 1537037"/>
                <a:gd name="connsiteY6" fmla="*/ 572372 h 1228579"/>
                <a:gd name="connsiteX7" fmla="*/ 665544 w 1537037"/>
                <a:gd name="connsiteY7" fmla="*/ 3 h 1228579"/>
                <a:gd name="connsiteX8" fmla="*/ 782502 w 1537037"/>
                <a:gd name="connsiteY8" fmla="*/ 572372 h 1228579"/>
                <a:gd name="connsiteX9" fmla="*/ 1537037 w 1537037"/>
                <a:gd name="connsiteY9" fmla="*/ 438854 h 1228579"/>
                <a:gd name="connsiteX10" fmla="*/ 1040224 w 1537037"/>
                <a:gd name="connsiteY10" fmla="*/ 322931 h 1228579"/>
                <a:gd name="connsiteX11" fmla="*/ 1537037 w 1537037"/>
                <a:gd name="connsiteY11" fmla="*/ 438854 h 122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37037" h="1228579">
                  <a:moveTo>
                    <a:pt x="467854" y="885985"/>
                  </a:moveTo>
                  <a:cubicBezTo>
                    <a:pt x="467854" y="885985"/>
                    <a:pt x="784572" y="668630"/>
                    <a:pt x="1066100" y="964648"/>
                  </a:cubicBezTo>
                  <a:cubicBezTo>
                    <a:pt x="1066100" y="963613"/>
                    <a:pt x="754557" y="1192354"/>
                    <a:pt x="467854" y="885985"/>
                  </a:cubicBezTo>
                  <a:close/>
                  <a:moveTo>
                    <a:pt x="97314" y="1228580"/>
                  </a:moveTo>
                  <a:cubicBezTo>
                    <a:pt x="97314" y="1228580"/>
                    <a:pt x="406787" y="947052"/>
                    <a:pt x="163556" y="574443"/>
                  </a:cubicBezTo>
                  <a:cubicBezTo>
                    <a:pt x="163556" y="574443"/>
                    <a:pt x="-155232" y="847689"/>
                    <a:pt x="97314" y="1228580"/>
                  </a:cubicBezTo>
                  <a:close/>
                  <a:moveTo>
                    <a:pt x="782502" y="572372"/>
                  </a:moveTo>
                  <a:cubicBezTo>
                    <a:pt x="782502" y="572372"/>
                    <a:pt x="970877" y="251514"/>
                    <a:pt x="665544" y="3"/>
                  </a:cubicBezTo>
                  <a:cubicBezTo>
                    <a:pt x="665544" y="-1033"/>
                    <a:pt x="466819" y="315686"/>
                    <a:pt x="782502" y="572372"/>
                  </a:cubicBezTo>
                  <a:close/>
                  <a:moveTo>
                    <a:pt x="1537037" y="438854"/>
                  </a:moveTo>
                  <a:cubicBezTo>
                    <a:pt x="1324857" y="166642"/>
                    <a:pt x="1040224" y="322931"/>
                    <a:pt x="1040224" y="322931"/>
                  </a:cubicBezTo>
                  <a:cubicBezTo>
                    <a:pt x="1255510" y="603423"/>
                    <a:pt x="1537037" y="438854"/>
                    <a:pt x="1537037" y="438854"/>
                  </a:cubicBezTo>
                  <a:close/>
                </a:path>
              </a:pathLst>
            </a:custGeom>
            <a:solidFill>
              <a:srgbClr val="FFFFFF"/>
            </a:solidFill>
            <a:ln w="8407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-">
              <a:extLst>
                <a:ext uri="{FF2B5EF4-FFF2-40B4-BE49-F238E27FC236}">
                  <a16:creationId xmlns:a16="http://schemas.microsoft.com/office/drawing/2014/main" id="{911BEFC1-2B6D-4D60-A6B0-03E596907BBA}"/>
                </a:ext>
              </a:extLst>
            </p:cNvPr>
            <p:cNvSpPr/>
            <p:nvPr/>
          </p:nvSpPr>
          <p:spPr>
            <a:xfrm>
              <a:off x="11361" y="9038891"/>
              <a:ext cx="1505964" cy="1449037"/>
            </a:xfrm>
            <a:custGeom>
              <a:avLst/>
              <a:gdLst>
                <a:gd name="connsiteX0" fmla="*/ 1505965 w 1505964"/>
                <a:gd name="connsiteY0" fmla="*/ 0 h 1449037"/>
                <a:gd name="connsiteX1" fmla="*/ 1147845 w 1505964"/>
                <a:gd name="connsiteY1" fmla="*/ 333279 h 1449037"/>
                <a:gd name="connsiteX2" fmla="*/ 848722 w 1505964"/>
                <a:gd name="connsiteY2" fmla="*/ 101433 h 1449037"/>
                <a:gd name="connsiteX3" fmla="*/ 937735 w 1505964"/>
                <a:gd name="connsiteY3" fmla="*/ 538214 h 1449037"/>
                <a:gd name="connsiteX4" fmla="*/ 1414882 w 1505964"/>
                <a:gd name="connsiteY4" fmla="*/ 648962 h 1449037"/>
                <a:gd name="connsiteX5" fmla="*/ 598246 w 1505964"/>
                <a:gd name="connsiteY5" fmla="*/ 344664 h 1449037"/>
                <a:gd name="connsiteX6" fmla="*/ 687258 w 1505964"/>
                <a:gd name="connsiteY6" fmla="*/ 781445 h 1449037"/>
                <a:gd name="connsiteX7" fmla="*/ 1164405 w 1505964"/>
                <a:gd name="connsiteY7" fmla="*/ 892193 h 1449037"/>
                <a:gd name="connsiteX8" fmla="*/ 307403 w 1505964"/>
                <a:gd name="connsiteY8" fmla="*/ 596176 h 1449037"/>
                <a:gd name="connsiteX9" fmla="*/ 361224 w 1505964"/>
                <a:gd name="connsiteY9" fmla="*/ 1098164 h 1449037"/>
                <a:gd name="connsiteX10" fmla="*/ 866318 w 1505964"/>
                <a:gd name="connsiteY10" fmla="*/ 1171651 h 1449037"/>
                <a:gd name="connsiteX11" fmla="*/ 40366 w 1505964"/>
                <a:gd name="connsiteY11" fmla="*/ 898403 h 1449037"/>
                <a:gd name="connsiteX12" fmla="*/ 0 w 1505964"/>
                <a:gd name="connsiteY12" fmla="*/ 1449038 h 1449037"/>
                <a:gd name="connsiteX13" fmla="*/ 549599 w 1505964"/>
                <a:gd name="connsiteY13" fmla="*/ 1423162 h 1449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5964" h="1449037">
                  <a:moveTo>
                    <a:pt x="1505965" y="0"/>
                  </a:moveTo>
                  <a:lnTo>
                    <a:pt x="1147845" y="333279"/>
                  </a:lnTo>
                  <a:moveTo>
                    <a:pt x="848722" y="101433"/>
                  </a:moveTo>
                  <a:lnTo>
                    <a:pt x="937735" y="538214"/>
                  </a:lnTo>
                  <a:lnTo>
                    <a:pt x="1414882" y="648962"/>
                  </a:lnTo>
                  <a:moveTo>
                    <a:pt x="598246" y="344664"/>
                  </a:moveTo>
                  <a:lnTo>
                    <a:pt x="687258" y="781445"/>
                  </a:lnTo>
                  <a:lnTo>
                    <a:pt x="1164405" y="892193"/>
                  </a:lnTo>
                  <a:moveTo>
                    <a:pt x="307403" y="596176"/>
                  </a:moveTo>
                  <a:lnTo>
                    <a:pt x="361224" y="1098164"/>
                  </a:lnTo>
                  <a:lnTo>
                    <a:pt x="866318" y="1171651"/>
                  </a:lnTo>
                  <a:moveTo>
                    <a:pt x="40366" y="898403"/>
                  </a:moveTo>
                  <a:lnTo>
                    <a:pt x="0" y="1449038"/>
                  </a:lnTo>
                  <a:lnTo>
                    <a:pt x="549599" y="1423162"/>
                  </a:lnTo>
                </a:path>
              </a:pathLst>
            </a:custGeom>
            <a:noFill/>
            <a:ln w="8407" cap="rnd">
              <a:solidFill>
                <a:srgbClr val="210B6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2" name="Transition">
            <a:extLst>
              <a:ext uri="{FF2B5EF4-FFF2-40B4-BE49-F238E27FC236}">
                <a16:creationId xmlns:a16="http://schemas.microsoft.com/office/drawing/2014/main" id="{98567DAB-B6A7-4B38-AA76-917339C0CD34}"/>
              </a:ext>
            </a:extLst>
          </p:cNvPr>
          <p:cNvSpPr/>
          <p:nvPr/>
        </p:nvSpPr>
        <p:spPr>
          <a:xfrm>
            <a:off x="1524" y="0"/>
            <a:ext cx="10971276" cy="10972800"/>
          </a:xfrm>
          <a:prstGeom prst="rect">
            <a:avLst/>
          </a:prstGeom>
          <a:solidFill>
            <a:srgbClr val="331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63" name="Transition">
            <a:extLst>
              <a:ext uri="{FF2B5EF4-FFF2-40B4-BE49-F238E27FC236}">
                <a16:creationId xmlns:a16="http://schemas.microsoft.com/office/drawing/2014/main" id="{F49BB410-6F09-4AD3-BF44-F81038281F6E}"/>
              </a:ext>
            </a:extLst>
          </p:cNvPr>
          <p:cNvSpPr/>
          <p:nvPr/>
        </p:nvSpPr>
        <p:spPr>
          <a:xfrm>
            <a:off x="1524" y="0"/>
            <a:ext cx="10971276" cy="10972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4" name="Music">
            <a:hlinkClick r:id="" action="ppaction://media"/>
            <a:extLst>
              <a:ext uri="{FF2B5EF4-FFF2-40B4-BE49-F238E27FC236}">
                <a16:creationId xmlns:a16="http://schemas.microsoft.com/office/drawing/2014/main" id="{43955F42-B701-4716-A047-062863AE938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8000"/>
                  <p14:fade in="250" out="1000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527425" y="-7969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660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20000" decel="8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62963E-6 4.49074E-6 L -0.01374 -0.00912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" y="-463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20000" decel="8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29731 -0.12023 L 2.17593E-6 4.02778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73" y="600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20000" decel="8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11907 -0.03328 L -2.36111E-6 3.7037E-6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61" y="1664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10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accel="20000" decel="8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grpId="4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17491 -0.03096 L 2.96296E-6 -4.39815E-6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53" y="1548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1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accel="20000" decel="8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" presetClass="entr" presetSubtype="1" accel="20000" decel="8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path" presetSubtype="0" accel="20000" decel="8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2.36111E-6 0.05107 L -2.36111E-6 4.62963E-6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61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" presetClass="emph" presetSubtype="0" accel="20000" decel="8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accel="20000" decel="80000" fill="hold" grpId="3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path" presetSubtype="0" accel="20000" decel="8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1.01852E-6 -0.02228 L -1.01852E-6 -2.73148E-6 " pathEditMode="relative" rAng="0" ptsTypes="AA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14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" dur="10" fill="hold"/>
                                        <p:tgtEl>
                                          <p:spTgt spid="2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6" presetClass="emph" presetSubtype="0" accel="20000" decel="8000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path" presetSubtype="0" accel="20000" decel="8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01852E-6 -0.02329 L -1.01852E-6 -2.73148E-6 " pathEditMode="relative" rAng="0" ptsTypes="AA">
                                      <p:cBhvr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57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10" fill="hold"/>
                                        <p:tgtEl>
                                          <p:spTgt spid="2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accel="20000" decel="8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6" dur="1000" fill="hold"/>
                                        <p:tgtEl>
                                          <p:spTgt spid="2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2" presetClass="path" presetSubtype="0" accel="20000" decel="8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00044 0.02604 L -2.91667E-6 -1.62037E-6 " pathEditMode="relative" rAng="0" ptsTypes="AA">
                                      <p:cBhvr>
                                        <p:cTn id="8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-1302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6" presetClass="emph" presetSubtype="0" accel="20000" decel="8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3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accel="20000" decel="8000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2" presetClass="path" presetSubtype="0" accel="20000" decel="8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.00043 0.02604 L -4.62963E-7 -2.5463E-6 " pathEditMode="relative" rAng="0" ptsTypes="AA">
                                      <p:cBhvr>
                                        <p:cTn id="9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-1302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6" presetClass="emph" presetSubtype="0" accel="20000" decel="8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2" dur="10" fill="hold"/>
                                        <p:tgtEl>
                                          <p:spTgt spid="3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6" presetClass="emph" presetSubtype="0" accel="20000" decel="8000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94" dur="1000" fill="hold"/>
                                        <p:tgtEl>
                                          <p:spTgt spid="3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2" presetClass="path" presetSubtype="0" accel="20000" decel="8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44 0.02604 L -9.72222E-7 4.21296E-6 " pathEditMode="relative" rAng="0" ptsTypes="AA">
                                      <p:cBhvr>
                                        <p:cTn id="9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-1302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6" presetClass="emph" presetSubtype="0" accel="20000" decel="8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1" dur="10" fill="hold"/>
                                        <p:tgtEl>
                                          <p:spTgt spid="2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6" presetClass="emph" presetSubtype="0" accel="20000" decel="8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2" presetClass="path" presetSubtype="0" accel="20000" decel="8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.00043 0.02604 L 5E-6 1.11111E-6 " pathEditMode="relative" rAng="0" ptsTypes="AA">
                                      <p:cBhvr>
                                        <p:cTn id="10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-1302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6" presetClass="emph" presetSubtype="0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0" dur="10" fill="hold"/>
                                        <p:tgtEl>
                                          <p:spTgt spid="2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6" presetClass="emph" presetSubtype="0" accel="20000" decel="8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12" dur="1000" fill="hold"/>
                                        <p:tgtEl>
                                          <p:spTgt spid="2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5715 -0.00145 L -4.02778E-6 1.48148E-6 " pathEditMode="relative" rAng="0" ptsTypes="AA">
                                      <p:cBhvr>
                                        <p:cTn id="1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5" y="72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42" presetClass="path" presetSubtype="0" accel="10000" decel="12000" autoRev="1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4.02778E-6 1.48148E-6 L 0.0301 -0.00087 " pathEditMode="relative" rAng="0" ptsTypes="AA">
                                      <p:cBhvr>
                                        <p:cTn id="119" dur="162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5" y="-43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35" presetClass="emph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35" presetClass="emph" presetSubtype="0" fill="hold" grpId="4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3 -0.046 L 8.7963E-7 -4.72222E-6 " pathEditMode="relative" rAng="0" ptsTypes="AA">
                                      <p:cBhvr>
                                        <p:cTn id="1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" y="2300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42" presetClass="path" presetSubtype="0" accel="10000" decel="12000" autoRev="1" fill="hold" grpId="2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8.7963E-7 -4.72222E-6 L -0.0013 -0.0217 " pathEditMode="relative" rAng="0" ptsTypes="AA">
                                      <p:cBhvr>
                                        <p:cTn id="130" dur="172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" y="-1085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35" presetClass="emph" presetSubtype="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35" presetClass="emph" presetSubtype="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8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8" presetClass="emph" presetSubtype="0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-900000">
                                      <p:cBhvr>
                                        <p:cTn id="14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8" presetClass="emph" presetSubtype="0" accel="10000" decel="9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480000">
                                      <p:cBhvr>
                                        <p:cTn id="14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2243 0.05382 L 3.28704E-6 -1.85185E-6 " pathEditMode="relative" rAng="0" ptsTypes="AA">
                                      <p:cBhvr>
                                        <p:cTn id="1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4" y="-2691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8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5400000">
                                      <p:cBhvr>
                                        <p:cTn id="14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0" presetID="8" presetClass="emph" presetSubtype="0" accel="20000" decel="4000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6000000">
                                      <p:cBhvr>
                                        <p:cTn id="15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6" dur="10" fill="hold"/>
                                        <p:tgtEl>
                                          <p:spTgt spid="3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6" presetClass="emph" presetSubtype="0" accel="20000" decel="80000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58" dur="1000" fill="hold"/>
                                        <p:tgtEl>
                                          <p:spTgt spid="3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59" presetID="42" presetClass="path" presetSubtype="0" accel="9000" decel="9000" fill="hold" grpId="3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 -1.11111E-6 L 0.0272 0.00159 " pathEditMode="relative" rAng="0" ptsTypes="AA">
                                      <p:cBhvr>
                                        <p:cTn id="160" dur="31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0" y="72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5" dur="10" fill="hold"/>
                                        <p:tgtEl>
                                          <p:spTgt spid="4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66" presetID="6" presetClass="emph" presetSubtype="0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67" dur="1000" fill="hold"/>
                                        <p:tgtEl>
                                          <p:spTgt spid="4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68" presetID="1" presetClass="path" presetSubtype="0" accel="3000" decel="3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4.90741E-6 4.81481E-6 C 0.00246 4.81481E-6 0.00449 0.00217 0.00449 0.00491 C 0.00449 0.00752 0.00246 0.00983 -4.90741E-6 0.00983 C -0.0026 0.00983 -0.00448 0.00752 -0.00448 0.00491 C -0.00448 0.00217 -0.0026 4.81481E-6 -4.90741E-6 4.81481E-6 Z " pathEditMode="relative" rAng="0" ptsTypes="AAAAA">
                                      <p:cBhvr>
                                        <p:cTn id="169" dur="31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2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4" dur="10" fill="hold"/>
                                        <p:tgtEl>
                                          <p:spTgt spid="4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75" presetID="6" presetClass="emph" presetSubtype="0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76" dur="1000" fill="hold"/>
                                        <p:tgtEl>
                                          <p:spTgt spid="4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77" presetID="1" presetClass="path" presetSubtype="0" accel="3000" decel="3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5.55556E-7 -2.77778E-6 C 0.00246 -2.77778E-6 0.00449 -0.00173 0.00449 -0.00376 C 0.00449 -0.00578 0.00246 -0.00752 -5.55556E-7 -0.00752 C -0.0026 -0.00752 -0.00448 -0.00578 -0.00448 -0.00376 C -0.00448 -0.00173 -0.0026 -2.77778E-6 -5.55556E-7 -2.77778E-6 Z " pathEditMode="relative" rAng="0" ptsTypes="AAAAA">
                                      <p:cBhvr>
                                        <p:cTn id="178" dur="31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6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3" dur="10" fill="hold"/>
                                        <p:tgtEl>
                                          <p:spTgt spid="4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84" presetID="6" presetClass="emph" presetSubtype="0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85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86" presetID="1" presetClass="path" presetSubtype="0" accel="3000" decel="3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 4.02778E-6 C 0.00246 4.02778E-6 0.00448 0.00217 0.00448 0.00491 C 0.00448 0.00752 0.00246 0.00983 0 0.00983 C -0.0026 0.00983 -0.00448 0.00752 -0.00448 0.00491 C -0.00448 0.00217 -0.0026 4.02778E-6 0 4.02778E-6 Z " pathEditMode="relative" rAng="0" ptsTypes="AAAAA">
                                      <p:cBhvr>
                                        <p:cTn id="187" dur="31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2"/>
                                    </p:animMotion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2" dur="10" fill="hold"/>
                                        <p:tgtEl>
                                          <p:spTgt spid="5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93" presetID="6" presetClass="emph" presetSubtype="0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94" dur="1000" fill="hold"/>
                                        <p:tgtEl>
                                          <p:spTgt spid="5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95" presetID="1" presetClass="path" presetSubtype="0" accel="3000" decel="3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5.09259E-7 4.21296E-6 C 0.00246 4.21296E-6 0.00448 -0.00174 0.00448 -0.00377 C 0.00448 -0.00579 0.00246 -0.00753 5.09259E-7 -0.00753 C -0.0026 -0.00753 -0.00449 -0.00579 -0.00449 -0.00377 C -0.00449 -0.00174 -0.0026 4.21296E-6 5.09259E-7 4.21296E-6 Z " pathEditMode="relative" rAng="0" ptsTypes="AAAAA">
                                      <p:cBhvr>
                                        <p:cTn id="196" dur="31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6"/>
                                    </p:animMotion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42" presetClass="path" presetSubtype="0" accel="20000" decel="8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3545 2.08333E-6 L 4.90741E-6 2.08333E-6 " pathEditMode="relative" rAng="0" ptsTypes="AA">
                                      <p:cBhvr>
                                        <p:cTn id="20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5" y="0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42" presetClass="path" presetSubtype="0" accel="2000" decel="1000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4.90741E-6 2.08333E-6 L 0.01519 0.00144 " pathEditMode="relative" rAng="0" ptsTypes="AA">
                                      <p:cBhvr>
                                        <p:cTn id="203" dur="2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2" y="72"/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2792 -4.9537E-6 L -1.57407E-6 -4.9537E-6 " pathEditMode="relative" rAng="0" ptsTypes="AA">
                                      <p:cBhvr>
                                        <p:cTn id="20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3" y="0"/>
                                    </p:animMotion>
                                  </p:childTnLst>
                                </p:cTn>
                              </p:par>
                              <p:par>
                                <p:cTn id="209" presetID="42" presetClass="path" presetSubtype="0" accel="2000" decel="1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57407E-6 -4.9537E-6 L -0.02416 -0.00202 " pathEditMode="relative" rAng="0" ptsTypes="AA">
                                      <p:cBhvr>
                                        <p:cTn id="210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5" y="-101"/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2" presetClass="entr" presetSubtype="2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1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1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8" presetClass="emph" presetSubtype="0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900000">
                                      <p:cBhvr>
                                        <p:cTn id="216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7" presetID="8" presetClass="emph" presetSubtype="0" accel="10000" decel="9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480000">
                                      <p:cBhvr>
                                        <p:cTn id="218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9" presetID="2" presetClass="entr" presetSubtype="4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42" presetClass="path" presetSubtype="0" accel="2000" decel="5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24074E-7 2.26852E-6 L -0.08377 0.0013 " pathEditMode="relative" rAng="0" ptsTypes="AA">
                                      <p:cBhvr>
                                        <p:cTn id="224" dur="4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96" y="58"/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2" presetClass="entr" presetSubtype="2" accel="20000" decel="8000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2" accel="20000" decel="8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4" dur="1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"/>
                </p:tgtEl>
              </p:cMediaNode>
            </p:audio>
          </p:childTnLst>
        </p:cTn>
      </p:par>
    </p:tnLst>
    <p:bldLst>
      <p:bldP spid="4" grpId="0" animBg="1"/>
      <p:bldP spid="4" grpId="1" animBg="1"/>
      <p:bldP spid="4" grpId="2" animBg="1"/>
      <p:bldP spid="4" grpId="3" animBg="1"/>
      <p:bldP spid="4" grpId="4" animBg="1"/>
      <p:bldP spid="5" grpId="0" animBg="1"/>
      <p:bldP spid="5" grpId="1" animBg="1"/>
      <p:bldP spid="5" grpId="2" animBg="1"/>
      <p:bldP spid="5" grpId="3" animBg="1"/>
      <p:bldP spid="5" grpId="4" animBg="1"/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20" grpId="0"/>
      <p:bldP spid="20" grpId="1"/>
      <p:bldP spid="20" grpId="2"/>
      <p:bldP spid="20" grpId="3"/>
      <p:bldP spid="20" grpId="4"/>
      <p:bldP spid="21" grpId="0"/>
      <p:bldP spid="21" grpId="1"/>
      <p:bldP spid="21" grpId="2"/>
      <p:bldP spid="21" grpId="3"/>
      <p:bldP spid="21" grpId="4"/>
      <p:bldP spid="23" grpId="0"/>
      <p:bldP spid="24" grpId="0" animBg="1"/>
      <p:bldP spid="24" grpId="1" animBg="1"/>
      <p:bldP spid="24" grpId="2" animBg="1"/>
      <p:bldP spid="24" grpId="3" animBg="1"/>
      <p:bldP spid="25" grpId="0"/>
      <p:bldP spid="25" grpId="1"/>
      <p:bldP spid="25" grpId="2"/>
      <p:bldP spid="25" grpId="3"/>
      <p:bldP spid="26" grpId="0" animBg="1"/>
      <p:bldP spid="26" grpId="1" animBg="1"/>
      <p:bldP spid="26" grpId="2" animBg="1"/>
      <p:bldP spid="26" grpId="3" animBg="1"/>
      <p:bldP spid="27" grpId="0" animBg="1"/>
      <p:bldP spid="27" grpId="1" animBg="1"/>
      <p:bldP spid="27" grpId="2" animBg="1"/>
      <p:bldP spid="27" grpId="3" animBg="1"/>
      <p:bldP spid="32" grpId="0"/>
      <p:bldP spid="32" grpId="1"/>
      <p:bldP spid="32" grpId="2"/>
      <p:bldP spid="32" grpId="3"/>
      <p:bldP spid="38" grpId="0" animBg="1"/>
      <p:bldP spid="38" grpId="1" animBg="1"/>
      <p:bldP spid="38" grpId="2" animBg="1"/>
      <p:bldP spid="38" grpId="3" animBg="1"/>
      <p:bldP spid="39" grpId="0" animBg="1"/>
      <p:bldP spid="39" grpId="1" animBg="1"/>
      <p:bldP spid="39" grpId="2" animBg="1"/>
      <p:bldP spid="39" grpId="3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62" grpId="0" animBg="1"/>
      <p:bldP spid="6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-">
            <a:extLst>
              <a:ext uri="{FF2B5EF4-FFF2-40B4-BE49-F238E27FC236}">
                <a16:creationId xmlns:a16="http://schemas.microsoft.com/office/drawing/2014/main" id="{A7F7A46C-4F68-4557-8245-E26569EDD5DD}"/>
              </a:ext>
            </a:extLst>
          </p:cNvPr>
          <p:cNvSpPr/>
          <p:nvPr/>
        </p:nvSpPr>
        <p:spPr>
          <a:xfrm>
            <a:off x="7576903" y="-796413"/>
            <a:ext cx="5428716" cy="3372118"/>
          </a:xfrm>
          <a:custGeom>
            <a:avLst/>
            <a:gdLst>
              <a:gd name="connsiteX0" fmla="*/ 5421472 w 5428716"/>
              <a:gd name="connsiteY0" fmla="*/ 0 h 3372118"/>
              <a:gd name="connsiteX1" fmla="*/ 5421472 w 5428716"/>
              <a:gd name="connsiteY1" fmla="*/ 317753 h 3372118"/>
              <a:gd name="connsiteX2" fmla="*/ 5015741 w 5428716"/>
              <a:gd name="connsiteY2" fmla="*/ 317753 h 3372118"/>
              <a:gd name="connsiteX3" fmla="*/ 5015741 w 5428716"/>
              <a:gd name="connsiteY3" fmla="*/ 0 h 3372118"/>
              <a:gd name="connsiteX4" fmla="*/ 5006425 w 5428716"/>
              <a:gd name="connsiteY4" fmla="*/ 0 h 3372118"/>
              <a:gd name="connsiteX5" fmla="*/ 5006425 w 5428716"/>
              <a:gd name="connsiteY5" fmla="*/ 317753 h 3372118"/>
              <a:gd name="connsiteX6" fmla="*/ 4600695 w 5428716"/>
              <a:gd name="connsiteY6" fmla="*/ 317753 h 3372118"/>
              <a:gd name="connsiteX7" fmla="*/ 4600695 w 5428716"/>
              <a:gd name="connsiteY7" fmla="*/ 0 h 3372118"/>
              <a:gd name="connsiteX8" fmla="*/ 4591380 w 5428716"/>
              <a:gd name="connsiteY8" fmla="*/ 0 h 3372118"/>
              <a:gd name="connsiteX9" fmla="*/ 4591380 w 5428716"/>
              <a:gd name="connsiteY9" fmla="*/ 317753 h 3372118"/>
              <a:gd name="connsiteX10" fmla="*/ 4185650 w 5428716"/>
              <a:gd name="connsiteY10" fmla="*/ 317753 h 3372118"/>
              <a:gd name="connsiteX11" fmla="*/ 4185650 w 5428716"/>
              <a:gd name="connsiteY11" fmla="*/ 0 h 3372118"/>
              <a:gd name="connsiteX12" fmla="*/ 4176334 w 5428716"/>
              <a:gd name="connsiteY12" fmla="*/ 0 h 3372118"/>
              <a:gd name="connsiteX13" fmla="*/ 4176334 w 5428716"/>
              <a:gd name="connsiteY13" fmla="*/ 317753 h 3372118"/>
              <a:gd name="connsiteX14" fmla="*/ 3770604 w 5428716"/>
              <a:gd name="connsiteY14" fmla="*/ 317753 h 3372118"/>
              <a:gd name="connsiteX15" fmla="*/ 3770604 w 5428716"/>
              <a:gd name="connsiteY15" fmla="*/ 0 h 3372118"/>
              <a:gd name="connsiteX16" fmla="*/ 3761288 w 5428716"/>
              <a:gd name="connsiteY16" fmla="*/ 0 h 3372118"/>
              <a:gd name="connsiteX17" fmla="*/ 3761288 w 5428716"/>
              <a:gd name="connsiteY17" fmla="*/ 317753 h 3372118"/>
              <a:gd name="connsiteX18" fmla="*/ 3353488 w 5428716"/>
              <a:gd name="connsiteY18" fmla="*/ 317753 h 3372118"/>
              <a:gd name="connsiteX19" fmla="*/ 3353488 w 5428716"/>
              <a:gd name="connsiteY19" fmla="*/ 0 h 3372118"/>
              <a:gd name="connsiteX20" fmla="*/ 3344172 w 5428716"/>
              <a:gd name="connsiteY20" fmla="*/ 0 h 3372118"/>
              <a:gd name="connsiteX21" fmla="*/ 3344172 w 5428716"/>
              <a:gd name="connsiteY21" fmla="*/ 317753 h 3372118"/>
              <a:gd name="connsiteX22" fmla="*/ 2938442 w 5428716"/>
              <a:gd name="connsiteY22" fmla="*/ 317753 h 3372118"/>
              <a:gd name="connsiteX23" fmla="*/ 2938442 w 5428716"/>
              <a:gd name="connsiteY23" fmla="*/ 0 h 3372118"/>
              <a:gd name="connsiteX24" fmla="*/ 2929127 w 5428716"/>
              <a:gd name="connsiteY24" fmla="*/ 0 h 3372118"/>
              <a:gd name="connsiteX25" fmla="*/ 2929127 w 5428716"/>
              <a:gd name="connsiteY25" fmla="*/ 317753 h 3372118"/>
              <a:gd name="connsiteX26" fmla="*/ 2499590 w 5428716"/>
              <a:gd name="connsiteY26" fmla="*/ 317753 h 3372118"/>
              <a:gd name="connsiteX27" fmla="*/ 2499590 w 5428716"/>
              <a:gd name="connsiteY27" fmla="*/ 0 h 3372118"/>
              <a:gd name="connsiteX28" fmla="*/ 2490275 w 5428716"/>
              <a:gd name="connsiteY28" fmla="*/ 0 h 3372118"/>
              <a:gd name="connsiteX29" fmla="*/ 2490275 w 5428716"/>
              <a:gd name="connsiteY29" fmla="*/ 317753 h 3372118"/>
              <a:gd name="connsiteX30" fmla="*/ 2084545 w 5428716"/>
              <a:gd name="connsiteY30" fmla="*/ 317753 h 3372118"/>
              <a:gd name="connsiteX31" fmla="*/ 2084545 w 5428716"/>
              <a:gd name="connsiteY31" fmla="*/ 0 h 3372118"/>
              <a:gd name="connsiteX32" fmla="*/ 2075229 w 5428716"/>
              <a:gd name="connsiteY32" fmla="*/ 0 h 3372118"/>
              <a:gd name="connsiteX33" fmla="*/ 2075229 w 5428716"/>
              <a:gd name="connsiteY33" fmla="*/ 317753 h 3372118"/>
              <a:gd name="connsiteX34" fmla="*/ 1669499 w 5428716"/>
              <a:gd name="connsiteY34" fmla="*/ 317753 h 3372118"/>
              <a:gd name="connsiteX35" fmla="*/ 1669499 w 5428716"/>
              <a:gd name="connsiteY35" fmla="*/ 0 h 3372118"/>
              <a:gd name="connsiteX36" fmla="*/ 1660184 w 5428716"/>
              <a:gd name="connsiteY36" fmla="*/ 0 h 3372118"/>
              <a:gd name="connsiteX37" fmla="*/ 1660184 w 5428716"/>
              <a:gd name="connsiteY37" fmla="*/ 317753 h 3372118"/>
              <a:gd name="connsiteX38" fmla="*/ 1254452 w 5428716"/>
              <a:gd name="connsiteY38" fmla="*/ 317753 h 3372118"/>
              <a:gd name="connsiteX39" fmla="*/ 1254452 w 5428716"/>
              <a:gd name="connsiteY39" fmla="*/ 0 h 3372118"/>
              <a:gd name="connsiteX40" fmla="*/ 1245138 w 5428716"/>
              <a:gd name="connsiteY40" fmla="*/ 0 h 3372118"/>
              <a:gd name="connsiteX41" fmla="*/ 1245138 w 5428716"/>
              <a:gd name="connsiteY41" fmla="*/ 317753 h 3372118"/>
              <a:gd name="connsiteX42" fmla="*/ 839407 w 5428716"/>
              <a:gd name="connsiteY42" fmla="*/ 317753 h 3372118"/>
              <a:gd name="connsiteX43" fmla="*/ 839407 w 5428716"/>
              <a:gd name="connsiteY43" fmla="*/ 0 h 3372118"/>
              <a:gd name="connsiteX44" fmla="*/ 830092 w 5428716"/>
              <a:gd name="connsiteY44" fmla="*/ 0 h 3372118"/>
              <a:gd name="connsiteX45" fmla="*/ 830092 w 5428716"/>
              <a:gd name="connsiteY45" fmla="*/ 317753 h 3372118"/>
              <a:gd name="connsiteX46" fmla="*/ 424361 w 5428716"/>
              <a:gd name="connsiteY46" fmla="*/ 317753 h 3372118"/>
              <a:gd name="connsiteX47" fmla="*/ 424361 w 5428716"/>
              <a:gd name="connsiteY47" fmla="*/ 0 h 3372118"/>
              <a:gd name="connsiteX48" fmla="*/ 415046 w 5428716"/>
              <a:gd name="connsiteY48" fmla="*/ 0 h 3372118"/>
              <a:gd name="connsiteX49" fmla="*/ 415046 w 5428716"/>
              <a:gd name="connsiteY49" fmla="*/ 317753 h 3372118"/>
              <a:gd name="connsiteX50" fmla="*/ 9315 w 5428716"/>
              <a:gd name="connsiteY50" fmla="*/ 317753 h 3372118"/>
              <a:gd name="connsiteX51" fmla="*/ 9315 w 5428716"/>
              <a:gd name="connsiteY51" fmla="*/ 0 h 3372118"/>
              <a:gd name="connsiteX52" fmla="*/ 0 w 5428716"/>
              <a:gd name="connsiteY52" fmla="*/ 0 h 3372118"/>
              <a:gd name="connsiteX53" fmla="*/ 0 w 5428716"/>
              <a:gd name="connsiteY53" fmla="*/ 3372118 h 3372118"/>
              <a:gd name="connsiteX54" fmla="*/ 9315 w 5428716"/>
              <a:gd name="connsiteY54" fmla="*/ 3372118 h 3372118"/>
              <a:gd name="connsiteX55" fmla="*/ 9315 w 5428716"/>
              <a:gd name="connsiteY55" fmla="*/ 3126817 h 3372118"/>
              <a:gd name="connsiteX56" fmla="*/ 415046 w 5428716"/>
              <a:gd name="connsiteY56" fmla="*/ 3126817 h 3372118"/>
              <a:gd name="connsiteX57" fmla="*/ 415046 w 5428716"/>
              <a:gd name="connsiteY57" fmla="*/ 3372118 h 3372118"/>
              <a:gd name="connsiteX58" fmla="*/ 424361 w 5428716"/>
              <a:gd name="connsiteY58" fmla="*/ 3372118 h 3372118"/>
              <a:gd name="connsiteX59" fmla="*/ 424361 w 5428716"/>
              <a:gd name="connsiteY59" fmla="*/ 3126817 h 3372118"/>
              <a:gd name="connsiteX60" fmla="*/ 830092 w 5428716"/>
              <a:gd name="connsiteY60" fmla="*/ 3126817 h 3372118"/>
              <a:gd name="connsiteX61" fmla="*/ 830092 w 5428716"/>
              <a:gd name="connsiteY61" fmla="*/ 3372118 h 3372118"/>
              <a:gd name="connsiteX62" fmla="*/ 839407 w 5428716"/>
              <a:gd name="connsiteY62" fmla="*/ 3372118 h 3372118"/>
              <a:gd name="connsiteX63" fmla="*/ 839407 w 5428716"/>
              <a:gd name="connsiteY63" fmla="*/ 3126817 h 3372118"/>
              <a:gd name="connsiteX64" fmla="*/ 1245138 w 5428716"/>
              <a:gd name="connsiteY64" fmla="*/ 3126817 h 3372118"/>
              <a:gd name="connsiteX65" fmla="*/ 1245138 w 5428716"/>
              <a:gd name="connsiteY65" fmla="*/ 3372118 h 3372118"/>
              <a:gd name="connsiteX66" fmla="*/ 1254452 w 5428716"/>
              <a:gd name="connsiteY66" fmla="*/ 3372118 h 3372118"/>
              <a:gd name="connsiteX67" fmla="*/ 1254452 w 5428716"/>
              <a:gd name="connsiteY67" fmla="*/ 3126817 h 3372118"/>
              <a:gd name="connsiteX68" fmla="*/ 1660184 w 5428716"/>
              <a:gd name="connsiteY68" fmla="*/ 3126817 h 3372118"/>
              <a:gd name="connsiteX69" fmla="*/ 1660184 w 5428716"/>
              <a:gd name="connsiteY69" fmla="*/ 3372118 h 3372118"/>
              <a:gd name="connsiteX70" fmla="*/ 1669499 w 5428716"/>
              <a:gd name="connsiteY70" fmla="*/ 3372118 h 3372118"/>
              <a:gd name="connsiteX71" fmla="*/ 1669499 w 5428716"/>
              <a:gd name="connsiteY71" fmla="*/ 3126817 h 3372118"/>
              <a:gd name="connsiteX72" fmla="*/ 2075229 w 5428716"/>
              <a:gd name="connsiteY72" fmla="*/ 3126817 h 3372118"/>
              <a:gd name="connsiteX73" fmla="*/ 2075229 w 5428716"/>
              <a:gd name="connsiteY73" fmla="*/ 3372118 h 3372118"/>
              <a:gd name="connsiteX74" fmla="*/ 2084545 w 5428716"/>
              <a:gd name="connsiteY74" fmla="*/ 3372118 h 3372118"/>
              <a:gd name="connsiteX75" fmla="*/ 2084545 w 5428716"/>
              <a:gd name="connsiteY75" fmla="*/ 3126817 h 3372118"/>
              <a:gd name="connsiteX76" fmla="*/ 2490275 w 5428716"/>
              <a:gd name="connsiteY76" fmla="*/ 3126817 h 3372118"/>
              <a:gd name="connsiteX77" fmla="*/ 2490275 w 5428716"/>
              <a:gd name="connsiteY77" fmla="*/ 3372118 h 3372118"/>
              <a:gd name="connsiteX78" fmla="*/ 2499590 w 5428716"/>
              <a:gd name="connsiteY78" fmla="*/ 3372118 h 3372118"/>
              <a:gd name="connsiteX79" fmla="*/ 2499590 w 5428716"/>
              <a:gd name="connsiteY79" fmla="*/ 3126817 h 3372118"/>
              <a:gd name="connsiteX80" fmla="*/ 2929127 w 5428716"/>
              <a:gd name="connsiteY80" fmla="*/ 3126817 h 3372118"/>
              <a:gd name="connsiteX81" fmla="*/ 2929127 w 5428716"/>
              <a:gd name="connsiteY81" fmla="*/ 3372118 h 3372118"/>
              <a:gd name="connsiteX82" fmla="*/ 2938442 w 5428716"/>
              <a:gd name="connsiteY82" fmla="*/ 3372118 h 3372118"/>
              <a:gd name="connsiteX83" fmla="*/ 2938442 w 5428716"/>
              <a:gd name="connsiteY83" fmla="*/ 3126817 h 3372118"/>
              <a:gd name="connsiteX84" fmla="*/ 3344172 w 5428716"/>
              <a:gd name="connsiteY84" fmla="*/ 3126817 h 3372118"/>
              <a:gd name="connsiteX85" fmla="*/ 3344172 w 5428716"/>
              <a:gd name="connsiteY85" fmla="*/ 3372118 h 3372118"/>
              <a:gd name="connsiteX86" fmla="*/ 3353488 w 5428716"/>
              <a:gd name="connsiteY86" fmla="*/ 3372118 h 3372118"/>
              <a:gd name="connsiteX87" fmla="*/ 3353488 w 5428716"/>
              <a:gd name="connsiteY87" fmla="*/ 3126817 h 3372118"/>
              <a:gd name="connsiteX88" fmla="*/ 3759218 w 5428716"/>
              <a:gd name="connsiteY88" fmla="*/ 3126817 h 3372118"/>
              <a:gd name="connsiteX89" fmla="*/ 3759218 w 5428716"/>
              <a:gd name="connsiteY89" fmla="*/ 3372118 h 3372118"/>
              <a:gd name="connsiteX90" fmla="*/ 3768533 w 5428716"/>
              <a:gd name="connsiteY90" fmla="*/ 3372118 h 3372118"/>
              <a:gd name="connsiteX91" fmla="*/ 3768533 w 5428716"/>
              <a:gd name="connsiteY91" fmla="*/ 3126817 h 3372118"/>
              <a:gd name="connsiteX92" fmla="*/ 4174265 w 5428716"/>
              <a:gd name="connsiteY92" fmla="*/ 3126817 h 3372118"/>
              <a:gd name="connsiteX93" fmla="*/ 4174265 w 5428716"/>
              <a:gd name="connsiteY93" fmla="*/ 3372118 h 3372118"/>
              <a:gd name="connsiteX94" fmla="*/ 4183579 w 5428716"/>
              <a:gd name="connsiteY94" fmla="*/ 3372118 h 3372118"/>
              <a:gd name="connsiteX95" fmla="*/ 4183579 w 5428716"/>
              <a:gd name="connsiteY95" fmla="*/ 3126817 h 3372118"/>
              <a:gd name="connsiteX96" fmla="*/ 4589310 w 5428716"/>
              <a:gd name="connsiteY96" fmla="*/ 3126817 h 3372118"/>
              <a:gd name="connsiteX97" fmla="*/ 4589310 w 5428716"/>
              <a:gd name="connsiteY97" fmla="*/ 3372118 h 3372118"/>
              <a:gd name="connsiteX98" fmla="*/ 4598626 w 5428716"/>
              <a:gd name="connsiteY98" fmla="*/ 3372118 h 3372118"/>
              <a:gd name="connsiteX99" fmla="*/ 4598626 w 5428716"/>
              <a:gd name="connsiteY99" fmla="*/ 3126817 h 3372118"/>
              <a:gd name="connsiteX100" fmla="*/ 5004356 w 5428716"/>
              <a:gd name="connsiteY100" fmla="*/ 3126817 h 3372118"/>
              <a:gd name="connsiteX101" fmla="*/ 5004356 w 5428716"/>
              <a:gd name="connsiteY101" fmla="*/ 3372118 h 3372118"/>
              <a:gd name="connsiteX102" fmla="*/ 5013671 w 5428716"/>
              <a:gd name="connsiteY102" fmla="*/ 3372118 h 3372118"/>
              <a:gd name="connsiteX103" fmla="*/ 5013671 w 5428716"/>
              <a:gd name="connsiteY103" fmla="*/ 3126817 h 3372118"/>
              <a:gd name="connsiteX104" fmla="*/ 5419401 w 5428716"/>
              <a:gd name="connsiteY104" fmla="*/ 3126817 h 3372118"/>
              <a:gd name="connsiteX105" fmla="*/ 5419401 w 5428716"/>
              <a:gd name="connsiteY105" fmla="*/ 3372118 h 3372118"/>
              <a:gd name="connsiteX106" fmla="*/ 5428717 w 5428716"/>
              <a:gd name="connsiteY106" fmla="*/ 3372118 h 3372118"/>
              <a:gd name="connsiteX107" fmla="*/ 5428717 w 5428716"/>
              <a:gd name="connsiteY107" fmla="*/ 0 h 3372118"/>
              <a:gd name="connsiteX108" fmla="*/ 5421472 w 5428716"/>
              <a:gd name="connsiteY108" fmla="*/ 0 h 3372118"/>
              <a:gd name="connsiteX109" fmla="*/ 5421472 w 5428716"/>
              <a:gd name="connsiteY109" fmla="*/ 327068 h 3372118"/>
              <a:gd name="connsiteX110" fmla="*/ 5421472 w 5428716"/>
              <a:gd name="connsiteY110" fmla="*/ 717274 h 3372118"/>
              <a:gd name="connsiteX111" fmla="*/ 5015741 w 5428716"/>
              <a:gd name="connsiteY111" fmla="*/ 717274 h 3372118"/>
              <a:gd name="connsiteX112" fmla="*/ 5015741 w 5428716"/>
              <a:gd name="connsiteY112" fmla="*/ 327068 h 3372118"/>
              <a:gd name="connsiteX113" fmla="*/ 5421472 w 5428716"/>
              <a:gd name="connsiteY113" fmla="*/ 327068 h 3372118"/>
              <a:gd name="connsiteX114" fmla="*/ 1251348 w 5428716"/>
              <a:gd name="connsiteY114" fmla="*/ 1527700 h 3372118"/>
              <a:gd name="connsiteX115" fmla="*/ 1657078 w 5428716"/>
              <a:gd name="connsiteY115" fmla="*/ 1527700 h 3372118"/>
              <a:gd name="connsiteX116" fmla="*/ 1657078 w 5428716"/>
              <a:gd name="connsiteY116" fmla="*/ 1917905 h 3372118"/>
              <a:gd name="connsiteX117" fmla="*/ 1251348 w 5428716"/>
              <a:gd name="connsiteY117" fmla="*/ 1917905 h 3372118"/>
              <a:gd name="connsiteX118" fmla="*/ 1251348 w 5428716"/>
              <a:gd name="connsiteY118" fmla="*/ 1527700 h 3372118"/>
              <a:gd name="connsiteX119" fmla="*/ 1240998 w 5428716"/>
              <a:gd name="connsiteY119" fmla="*/ 1917905 h 3372118"/>
              <a:gd name="connsiteX120" fmla="*/ 835267 w 5428716"/>
              <a:gd name="connsiteY120" fmla="*/ 1917905 h 3372118"/>
              <a:gd name="connsiteX121" fmla="*/ 835267 w 5428716"/>
              <a:gd name="connsiteY121" fmla="*/ 1527700 h 3372118"/>
              <a:gd name="connsiteX122" fmla="*/ 1240998 w 5428716"/>
              <a:gd name="connsiteY122" fmla="*/ 1527700 h 3372118"/>
              <a:gd name="connsiteX123" fmla="*/ 1240998 w 5428716"/>
              <a:gd name="connsiteY123" fmla="*/ 1917905 h 3372118"/>
              <a:gd name="connsiteX124" fmla="*/ 1667428 w 5428716"/>
              <a:gd name="connsiteY124" fmla="*/ 1527700 h 3372118"/>
              <a:gd name="connsiteX125" fmla="*/ 2073160 w 5428716"/>
              <a:gd name="connsiteY125" fmla="*/ 1527700 h 3372118"/>
              <a:gd name="connsiteX126" fmla="*/ 2073160 w 5428716"/>
              <a:gd name="connsiteY126" fmla="*/ 1917905 h 3372118"/>
              <a:gd name="connsiteX127" fmla="*/ 1667428 w 5428716"/>
              <a:gd name="connsiteY127" fmla="*/ 1917905 h 3372118"/>
              <a:gd name="connsiteX128" fmla="*/ 1667428 w 5428716"/>
              <a:gd name="connsiteY128" fmla="*/ 1527700 h 3372118"/>
              <a:gd name="connsiteX129" fmla="*/ 2082474 w 5428716"/>
              <a:gd name="connsiteY129" fmla="*/ 1527700 h 3372118"/>
              <a:gd name="connsiteX130" fmla="*/ 2488205 w 5428716"/>
              <a:gd name="connsiteY130" fmla="*/ 1527700 h 3372118"/>
              <a:gd name="connsiteX131" fmla="*/ 2488205 w 5428716"/>
              <a:gd name="connsiteY131" fmla="*/ 1917905 h 3372118"/>
              <a:gd name="connsiteX132" fmla="*/ 2082474 w 5428716"/>
              <a:gd name="connsiteY132" fmla="*/ 1917905 h 3372118"/>
              <a:gd name="connsiteX133" fmla="*/ 2082474 w 5428716"/>
              <a:gd name="connsiteY133" fmla="*/ 1527700 h 3372118"/>
              <a:gd name="connsiteX134" fmla="*/ 2498556 w 5428716"/>
              <a:gd name="connsiteY134" fmla="*/ 1527700 h 3372118"/>
              <a:gd name="connsiteX135" fmla="*/ 2928092 w 5428716"/>
              <a:gd name="connsiteY135" fmla="*/ 1527700 h 3372118"/>
              <a:gd name="connsiteX136" fmla="*/ 2928092 w 5428716"/>
              <a:gd name="connsiteY136" fmla="*/ 1917905 h 3372118"/>
              <a:gd name="connsiteX137" fmla="*/ 2498556 w 5428716"/>
              <a:gd name="connsiteY137" fmla="*/ 1917905 h 3372118"/>
              <a:gd name="connsiteX138" fmla="*/ 2498556 w 5428716"/>
              <a:gd name="connsiteY138" fmla="*/ 1527700 h 3372118"/>
              <a:gd name="connsiteX139" fmla="*/ 2937407 w 5428716"/>
              <a:gd name="connsiteY139" fmla="*/ 1527700 h 3372118"/>
              <a:gd name="connsiteX140" fmla="*/ 3343137 w 5428716"/>
              <a:gd name="connsiteY140" fmla="*/ 1527700 h 3372118"/>
              <a:gd name="connsiteX141" fmla="*/ 3343137 w 5428716"/>
              <a:gd name="connsiteY141" fmla="*/ 1917905 h 3372118"/>
              <a:gd name="connsiteX142" fmla="*/ 2937407 w 5428716"/>
              <a:gd name="connsiteY142" fmla="*/ 1917905 h 3372118"/>
              <a:gd name="connsiteX143" fmla="*/ 2937407 w 5428716"/>
              <a:gd name="connsiteY143" fmla="*/ 1527700 h 3372118"/>
              <a:gd name="connsiteX144" fmla="*/ 3353488 w 5428716"/>
              <a:gd name="connsiteY144" fmla="*/ 1527700 h 3372118"/>
              <a:gd name="connsiteX145" fmla="*/ 3759218 w 5428716"/>
              <a:gd name="connsiteY145" fmla="*/ 1527700 h 3372118"/>
              <a:gd name="connsiteX146" fmla="*/ 3759218 w 5428716"/>
              <a:gd name="connsiteY146" fmla="*/ 1917905 h 3372118"/>
              <a:gd name="connsiteX147" fmla="*/ 3353488 w 5428716"/>
              <a:gd name="connsiteY147" fmla="*/ 1917905 h 3372118"/>
              <a:gd name="connsiteX148" fmla="*/ 3353488 w 5428716"/>
              <a:gd name="connsiteY148" fmla="*/ 1527700 h 3372118"/>
              <a:gd name="connsiteX149" fmla="*/ 3768533 w 5428716"/>
              <a:gd name="connsiteY149" fmla="*/ 1527700 h 3372118"/>
              <a:gd name="connsiteX150" fmla="*/ 4174265 w 5428716"/>
              <a:gd name="connsiteY150" fmla="*/ 1527700 h 3372118"/>
              <a:gd name="connsiteX151" fmla="*/ 4174265 w 5428716"/>
              <a:gd name="connsiteY151" fmla="*/ 1917905 h 3372118"/>
              <a:gd name="connsiteX152" fmla="*/ 3768533 w 5428716"/>
              <a:gd name="connsiteY152" fmla="*/ 1917905 h 3372118"/>
              <a:gd name="connsiteX153" fmla="*/ 3768533 w 5428716"/>
              <a:gd name="connsiteY153" fmla="*/ 1527700 h 3372118"/>
              <a:gd name="connsiteX154" fmla="*/ 4184615 w 5428716"/>
              <a:gd name="connsiteY154" fmla="*/ 1527700 h 3372118"/>
              <a:gd name="connsiteX155" fmla="*/ 4590345 w 5428716"/>
              <a:gd name="connsiteY155" fmla="*/ 1527700 h 3372118"/>
              <a:gd name="connsiteX156" fmla="*/ 4590345 w 5428716"/>
              <a:gd name="connsiteY156" fmla="*/ 1917905 h 3372118"/>
              <a:gd name="connsiteX157" fmla="*/ 4184615 w 5428716"/>
              <a:gd name="connsiteY157" fmla="*/ 1917905 h 3372118"/>
              <a:gd name="connsiteX158" fmla="*/ 4184615 w 5428716"/>
              <a:gd name="connsiteY158" fmla="*/ 1527700 h 3372118"/>
              <a:gd name="connsiteX159" fmla="*/ 4184615 w 5428716"/>
              <a:gd name="connsiteY159" fmla="*/ 1517350 h 3372118"/>
              <a:gd name="connsiteX160" fmla="*/ 4184615 w 5428716"/>
              <a:gd name="connsiteY160" fmla="*/ 1127145 h 3372118"/>
              <a:gd name="connsiteX161" fmla="*/ 4590345 w 5428716"/>
              <a:gd name="connsiteY161" fmla="*/ 1127145 h 3372118"/>
              <a:gd name="connsiteX162" fmla="*/ 4590345 w 5428716"/>
              <a:gd name="connsiteY162" fmla="*/ 1517350 h 3372118"/>
              <a:gd name="connsiteX163" fmla="*/ 4184615 w 5428716"/>
              <a:gd name="connsiteY163" fmla="*/ 1517350 h 3372118"/>
              <a:gd name="connsiteX164" fmla="*/ 4175299 w 5428716"/>
              <a:gd name="connsiteY164" fmla="*/ 1517350 h 3372118"/>
              <a:gd name="connsiteX165" fmla="*/ 3769568 w 5428716"/>
              <a:gd name="connsiteY165" fmla="*/ 1517350 h 3372118"/>
              <a:gd name="connsiteX166" fmla="*/ 3769568 w 5428716"/>
              <a:gd name="connsiteY166" fmla="*/ 1127145 h 3372118"/>
              <a:gd name="connsiteX167" fmla="*/ 4175299 w 5428716"/>
              <a:gd name="connsiteY167" fmla="*/ 1127145 h 3372118"/>
              <a:gd name="connsiteX168" fmla="*/ 4175299 w 5428716"/>
              <a:gd name="connsiteY168" fmla="*/ 1517350 h 3372118"/>
              <a:gd name="connsiteX169" fmla="*/ 3759218 w 5428716"/>
              <a:gd name="connsiteY169" fmla="*/ 1517350 h 3372118"/>
              <a:gd name="connsiteX170" fmla="*/ 3353488 w 5428716"/>
              <a:gd name="connsiteY170" fmla="*/ 1517350 h 3372118"/>
              <a:gd name="connsiteX171" fmla="*/ 3353488 w 5428716"/>
              <a:gd name="connsiteY171" fmla="*/ 1127145 h 3372118"/>
              <a:gd name="connsiteX172" fmla="*/ 3759218 w 5428716"/>
              <a:gd name="connsiteY172" fmla="*/ 1127145 h 3372118"/>
              <a:gd name="connsiteX173" fmla="*/ 3759218 w 5428716"/>
              <a:gd name="connsiteY173" fmla="*/ 1517350 h 3372118"/>
              <a:gd name="connsiteX174" fmla="*/ 3343137 w 5428716"/>
              <a:gd name="connsiteY174" fmla="*/ 1517350 h 3372118"/>
              <a:gd name="connsiteX175" fmla="*/ 2937407 w 5428716"/>
              <a:gd name="connsiteY175" fmla="*/ 1517350 h 3372118"/>
              <a:gd name="connsiteX176" fmla="*/ 2937407 w 5428716"/>
              <a:gd name="connsiteY176" fmla="*/ 1127145 h 3372118"/>
              <a:gd name="connsiteX177" fmla="*/ 3343137 w 5428716"/>
              <a:gd name="connsiteY177" fmla="*/ 1127145 h 3372118"/>
              <a:gd name="connsiteX178" fmla="*/ 3343137 w 5428716"/>
              <a:gd name="connsiteY178" fmla="*/ 1517350 h 3372118"/>
              <a:gd name="connsiteX179" fmla="*/ 2928092 w 5428716"/>
              <a:gd name="connsiteY179" fmla="*/ 1517350 h 3372118"/>
              <a:gd name="connsiteX180" fmla="*/ 2498556 w 5428716"/>
              <a:gd name="connsiteY180" fmla="*/ 1517350 h 3372118"/>
              <a:gd name="connsiteX181" fmla="*/ 2498556 w 5428716"/>
              <a:gd name="connsiteY181" fmla="*/ 1127145 h 3372118"/>
              <a:gd name="connsiteX182" fmla="*/ 2928092 w 5428716"/>
              <a:gd name="connsiteY182" fmla="*/ 1127145 h 3372118"/>
              <a:gd name="connsiteX183" fmla="*/ 2928092 w 5428716"/>
              <a:gd name="connsiteY183" fmla="*/ 1517350 h 3372118"/>
              <a:gd name="connsiteX184" fmla="*/ 2488205 w 5428716"/>
              <a:gd name="connsiteY184" fmla="*/ 1517350 h 3372118"/>
              <a:gd name="connsiteX185" fmla="*/ 2082474 w 5428716"/>
              <a:gd name="connsiteY185" fmla="*/ 1517350 h 3372118"/>
              <a:gd name="connsiteX186" fmla="*/ 2082474 w 5428716"/>
              <a:gd name="connsiteY186" fmla="*/ 1127145 h 3372118"/>
              <a:gd name="connsiteX187" fmla="*/ 2488205 w 5428716"/>
              <a:gd name="connsiteY187" fmla="*/ 1127145 h 3372118"/>
              <a:gd name="connsiteX188" fmla="*/ 2488205 w 5428716"/>
              <a:gd name="connsiteY188" fmla="*/ 1517350 h 3372118"/>
              <a:gd name="connsiteX189" fmla="*/ 2073160 w 5428716"/>
              <a:gd name="connsiteY189" fmla="*/ 1517350 h 3372118"/>
              <a:gd name="connsiteX190" fmla="*/ 1667428 w 5428716"/>
              <a:gd name="connsiteY190" fmla="*/ 1517350 h 3372118"/>
              <a:gd name="connsiteX191" fmla="*/ 1667428 w 5428716"/>
              <a:gd name="connsiteY191" fmla="*/ 1127145 h 3372118"/>
              <a:gd name="connsiteX192" fmla="*/ 2073160 w 5428716"/>
              <a:gd name="connsiteY192" fmla="*/ 1127145 h 3372118"/>
              <a:gd name="connsiteX193" fmla="*/ 2073160 w 5428716"/>
              <a:gd name="connsiteY193" fmla="*/ 1517350 h 3372118"/>
              <a:gd name="connsiteX194" fmla="*/ 1657078 w 5428716"/>
              <a:gd name="connsiteY194" fmla="*/ 1517350 h 3372118"/>
              <a:gd name="connsiteX195" fmla="*/ 1251348 w 5428716"/>
              <a:gd name="connsiteY195" fmla="*/ 1517350 h 3372118"/>
              <a:gd name="connsiteX196" fmla="*/ 1251348 w 5428716"/>
              <a:gd name="connsiteY196" fmla="*/ 1127145 h 3372118"/>
              <a:gd name="connsiteX197" fmla="*/ 1657078 w 5428716"/>
              <a:gd name="connsiteY197" fmla="*/ 1127145 h 3372118"/>
              <a:gd name="connsiteX198" fmla="*/ 1657078 w 5428716"/>
              <a:gd name="connsiteY198" fmla="*/ 1517350 h 3372118"/>
              <a:gd name="connsiteX199" fmla="*/ 1240998 w 5428716"/>
              <a:gd name="connsiteY199" fmla="*/ 1517350 h 3372118"/>
              <a:gd name="connsiteX200" fmla="*/ 835267 w 5428716"/>
              <a:gd name="connsiteY200" fmla="*/ 1517350 h 3372118"/>
              <a:gd name="connsiteX201" fmla="*/ 835267 w 5428716"/>
              <a:gd name="connsiteY201" fmla="*/ 1127145 h 3372118"/>
              <a:gd name="connsiteX202" fmla="*/ 1240998 w 5428716"/>
              <a:gd name="connsiteY202" fmla="*/ 1127145 h 3372118"/>
              <a:gd name="connsiteX203" fmla="*/ 1240998 w 5428716"/>
              <a:gd name="connsiteY203" fmla="*/ 1517350 h 3372118"/>
              <a:gd name="connsiteX204" fmla="*/ 825951 w 5428716"/>
              <a:gd name="connsiteY204" fmla="*/ 1517350 h 3372118"/>
              <a:gd name="connsiteX205" fmla="*/ 420221 w 5428716"/>
              <a:gd name="connsiteY205" fmla="*/ 1517350 h 3372118"/>
              <a:gd name="connsiteX206" fmla="*/ 420221 w 5428716"/>
              <a:gd name="connsiteY206" fmla="*/ 1127145 h 3372118"/>
              <a:gd name="connsiteX207" fmla="*/ 825951 w 5428716"/>
              <a:gd name="connsiteY207" fmla="*/ 1127145 h 3372118"/>
              <a:gd name="connsiteX208" fmla="*/ 825951 w 5428716"/>
              <a:gd name="connsiteY208" fmla="*/ 1517350 h 3372118"/>
              <a:gd name="connsiteX209" fmla="*/ 825951 w 5428716"/>
              <a:gd name="connsiteY209" fmla="*/ 1527700 h 3372118"/>
              <a:gd name="connsiteX210" fmla="*/ 825951 w 5428716"/>
              <a:gd name="connsiteY210" fmla="*/ 1917905 h 3372118"/>
              <a:gd name="connsiteX211" fmla="*/ 420221 w 5428716"/>
              <a:gd name="connsiteY211" fmla="*/ 1917905 h 3372118"/>
              <a:gd name="connsiteX212" fmla="*/ 420221 w 5428716"/>
              <a:gd name="connsiteY212" fmla="*/ 1527700 h 3372118"/>
              <a:gd name="connsiteX213" fmla="*/ 825951 w 5428716"/>
              <a:gd name="connsiteY213" fmla="*/ 1527700 h 3372118"/>
              <a:gd name="connsiteX214" fmla="*/ 825951 w 5428716"/>
              <a:gd name="connsiteY214" fmla="*/ 1927221 h 3372118"/>
              <a:gd name="connsiteX215" fmla="*/ 825951 w 5428716"/>
              <a:gd name="connsiteY215" fmla="*/ 2317426 h 3372118"/>
              <a:gd name="connsiteX216" fmla="*/ 420221 w 5428716"/>
              <a:gd name="connsiteY216" fmla="*/ 2317426 h 3372118"/>
              <a:gd name="connsiteX217" fmla="*/ 420221 w 5428716"/>
              <a:gd name="connsiteY217" fmla="*/ 1927221 h 3372118"/>
              <a:gd name="connsiteX218" fmla="*/ 825951 w 5428716"/>
              <a:gd name="connsiteY218" fmla="*/ 1927221 h 3372118"/>
              <a:gd name="connsiteX219" fmla="*/ 835267 w 5428716"/>
              <a:gd name="connsiteY219" fmla="*/ 1927221 h 3372118"/>
              <a:gd name="connsiteX220" fmla="*/ 1240998 w 5428716"/>
              <a:gd name="connsiteY220" fmla="*/ 1927221 h 3372118"/>
              <a:gd name="connsiteX221" fmla="*/ 1240998 w 5428716"/>
              <a:gd name="connsiteY221" fmla="*/ 2317426 h 3372118"/>
              <a:gd name="connsiteX222" fmla="*/ 835267 w 5428716"/>
              <a:gd name="connsiteY222" fmla="*/ 2317426 h 3372118"/>
              <a:gd name="connsiteX223" fmla="*/ 835267 w 5428716"/>
              <a:gd name="connsiteY223" fmla="*/ 1927221 h 3372118"/>
              <a:gd name="connsiteX224" fmla="*/ 1251348 w 5428716"/>
              <a:gd name="connsiteY224" fmla="*/ 1927221 h 3372118"/>
              <a:gd name="connsiteX225" fmla="*/ 1657078 w 5428716"/>
              <a:gd name="connsiteY225" fmla="*/ 1927221 h 3372118"/>
              <a:gd name="connsiteX226" fmla="*/ 1657078 w 5428716"/>
              <a:gd name="connsiteY226" fmla="*/ 2317426 h 3372118"/>
              <a:gd name="connsiteX227" fmla="*/ 1251348 w 5428716"/>
              <a:gd name="connsiteY227" fmla="*/ 2317426 h 3372118"/>
              <a:gd name="connsiteX228" fmla="*/ 1251348 w 5428716"/>
              <a:gd name="connsiteY228" fmla="*/ 1927221 h 3372118"/>
              <a:gd name="connsiteX229" fmla="*/ 1667428 w 5428716"/>
              <a:gd name="connsiteY229" fmla="*/ 1927221 h 3372118"/>
              <a:gd name="connsiteX230" fmla="*/ 2073160 w 5428716"/>
              <a:gd name="connsiteY230" fmla="*/ 1927221 h 3372118"/>
              <a:gd name="connsiteX231" fmla="*/ 2073160 w 5428716"/>
              <a:gd name="connsiteY231" fmla="*/ 2317426 h 3372118"/>
              <a:gd name="connsiteX232" fmla="*/ 1667428 w 5428716"/>
              <a:gd name="connsiteY232" fmla="*/ 2317426 h 3372118"/>
              <a:gd name="connsiteX233" fmla="*/ 1667428 w 5428716"/>
              <a:gd name="connsiteY233" fmla="*/ 1927221 h 3372118"/>
              <a:gd name="connsiteX234" fmla="*/ 2082474 w 5428716"/>
              <a:gd name="connsiteY234" fmla="*/ 1927221 h 3372118"/>
              <a:gd name="connsiteX235" fmla="*/ 2488205 w 5428716"/>
              <a:gd name="connsiteY235" fmla="*/ 1927221 h 3372118"/>
              <a:gd name="connsiteX236" fmla="*/ 2488205 w 5428716"/>
              <a:gd name="connsiteY236" fmla="*/ 2317426 h 3372118"/>
              <a:gd name="connsiteX237" fmla="*/ 2082474 w 5428716"/>
              <a:gd name="connsiteY237" fmla="*/ 2317426 h 3372118"/>
              <a:gd name="connsiteX238" fmla="*/ 2082474 w 5428716"/>
              <a:gd name="connsiteY238" fmla="*/ 1927221 h 3372118"/>
              <a:gd name="connsiteX239" fmla="*/ 2498556 w 5428716"/>
              <a:gd name="connsiteY239" fmla="*/ 1927221 h 3372118"/>
              <a:gd name="connsiteX240" fmla="*/ 2928092 w 5428716"/>
              <a:gd name="connsiteY240" fmla="*/ 1927221 h 3372118"/>
              <a:gd name="connsiteX241" fmla="*/ 2928092 w 5428716"/>
              <a:gd name="connsiteY241" fmla="*/ 2317426 h 3372118"/>
              <a:gd name="connsiteX242" fmla="*/ 2498556 w 5428716"/>
              <a:gd name="connsiteY242" fmla="*/ 2317426 h 3372118"/>
              <a:gd name="connsiteX243" fmla="*/ 2498556 w 5428716"/>
              <a:gd name="connsiteY243" fmla="*/ 1927221 h 3372118"/>
              <a:gd name="connsiteX244" fmla="*/ 2937407 w 5428716"/>
              <a:gd name="connsiteY244" fmla="*/ 1927221 h 3372118"/>
              <a:gd name="connsiteX245" fmla="*/ 3343137 w 5428716"/>
              <a:gd name="connsiteY245" fmla="*/ 1927221 h 3372118"/>
              <a:gd name="connsiteX246" fmla="*/ 3343137 w 5428716"/>
              <a:gd name="connsiteY246" fmla="*/ 2317426 h 3372118"/>
              <a:gd name="connsiteX247" fmla="*/ 2937407 w 5428716"/>
              <a:gd name="connsiteY247" fmla="*/ 2317426 h 3372118"/>
              <a:gd name="connsiteX248" fmla="*/ 2937407 w 5428716"/>
              <a:gd name="connsiteY248" fmla="*/ 1927221 h 3372118"/>
              <a:gd name="connsiteX249" fmla="*/ 3353488 w 5428716"/>
              <a:gd name="connsiteY249" fmla="*/ 1927221 h 3372118"/>
              <a:gd name="connsiteX250" fmla="*/ 3759218 w 5428716"/>
              <a:gd name="connsiteY250" fmla="*/ 1927221 h 3372118"/>
              <a:gd name="connsiteX251" fmla="*/ 3759218 w 5428716"/>
              <a:gd name="connsiteY251" fmla="*/ 2317426 h 3372118"/>
              <a:gd name="connsiteX252" fmla="*/ 3353488 w 5428716"/>
              <a:gd name="connsiteY252" fmla="*/ 2317426 h 3372118"/>
              <a:gd name="connsiteX253" fmla="*/ 3353488 w 5428716"/>
              <a:gd name="connsiteY253" fmla="*/ 1927221 h 3372118"/>
              <a:gd name="connsiteX254" fmla="*/ 3768533 w 5428716"/>
              <a:gd name="connsiteY254" fmla="*/ 1927221 h 3372118"/>
              <a:gd name="connsiteX255" fmla="*/ 4174265 w 5428716"/>
              <a:gd name="connsiteY255" fmla="*/ 1927221 h 3372118"/>
              <a:gd name="connsiteX256" fmla="*/ 4174265 w 5428716"/>
              <a:gd name="connsiteY256" fmla="*/ 2317426 h 3372118"/>
              <a:gd name="connsiteX257" fmla="*/ 3768533 w 5428716"/>
              <a:gd name="connsiteY257" fmla="*/ 2317426 h 3372118"/>
              <a:gd name="connsiteX258" fmla="*/ 3768533 w 5428716"/>
              <a:gd name="connsiteY258" fmla="*/ 1927221 h 3372118"/>
              <a:gd name="connsiteX259" fmla="*/ 4184615 w 5428716"/>
              <a:gd name="connsiteY259" fmla="*/ 1927221 h 3372118"/>
              <a:gd name="connsiteX260" fmla="*/ 4590345 w 5428716"/>
              <a:gd name="connsiteY260" fmla="*/ 1927221 h 3372118"/>
              <a:gd name="connsiteX261" fmla="*/ 4590345 w 5428716"/>
              <a:gd name="connsiteY261" fmla="*/ 2317426 h 3372118"/>
              <a:gd name="connsiteX262" fmla="*/ 4184615 w 5428716"/>
              <a:gd name="connsiteY262" fmla="*/ 2317426 h 3372118"/>
              <a:gd name="connsiteX263" fmla="*/ 4184615 w 5428716"/>
              <a:gd name="connsiteY263" fmla="*/ 1927221 h 3372118"/>
              <a:gd name="connsiteX264" fmla="*/ 4600695 w 5428716"/>
              <a:gd name="connsiteY264" fmla="*/ 1927221 h 3372118"/>
              <a:gd name="connsiteX265" fmla="*/ 5006425 w 5428716"/>
              <a:gd name="connsiteY265" fmla="*/ 1927221 h 3372118"/>
              <a:gd name="connsiteX266" fmla="*/ 5006425 w 5428716"/>
              <a:gd name="connsiteY266" fmla="*/ 2317426 h 3372118"/>
              <a:gd name="connsiteX267" fmla="*/ 4600695 w 5428716"/>
              <a:gd name="connsiteY267" fmla="*/ 2317426 h 3372118"/>
              <a:gd name="connsiteX268" fmla="*/ 4600695 w 5428716"/>
              <a:gd name="connsiteY268" fmla="*/ 1927221 h 3372118"/>
              <a:gd name="connsiteX269" fmla="*/ 4600695 w 5428716"/>
              <a:gd name="connsiteY269" fmla="*/ 1917905 h 3372118"/>
              <a:gd name="connsiteX270" fmla="*/ 4600695 w 5428716"/>
              <a:gd name="connsiteY270" fmla="*/ 1527700 h 3372118"/>
              <a:gd name="connsiteX271" fmla="*/ 5006425 w 5428716"/>
              <a:gd name="connsiteY271" fmla="*/ 1527700 h 3372118"/>
              <a:gd name="connsiteX272" fmla="*/ 5006425 w 5428716"/>
              <a:gd name="connsiteY272" fmla="*/ 1917905 h 3372118"/>
              <a:gd name="connsiteX273" fmla="*/ 4600695 w 5428716"/>
              <a:gd name="connsiteY273" fmla="*/ 1917905 h 3372118"/>
              <a:gd name="connsiteX274" fmla="*/ 4600695 w 5428716"/>
              <a:gd name="connsiteY274" fmla="*/ 1517350 h 3372118"/>
              <a:gd name="connsiteX275" fmla="*/ 4600695 w 5428716"/>
              <a:gd name="connsiteY275" fmla="*/ 1127145 h 3372118"/>
              <a:gd name="connsiteX276" fmla="*/ 5006425 w 5428716"/>
              <a:gd name="connsiteY276" fmla="*/ 1127145 h 3372118"/>
              <a:gd name="connsiteX277" fmla="*/ 5006425 w 5428716"/>
              <a:gd name="connsiteY277" fmla="*/ 1517350 h 3372118"/>
              <a:gd name="connsiteX278" fmla="*/ 4600695 w 5428716"/>
              <a:gd name="connsiteY278" fmla="*/ 1517350 h 3372118"/>
              <a:gd name="connsiteX279" fmla="*/ 4600695 w 5428716"/>
              <a:gd name="connsiteY279" fmla="*/ 1117829 h 3372118"/>
              <a:gd name="connsiteX280" fmla="*/ 4600695 w 5428716"/>
              <a:gd name="connsiteY280" fmla="*/ 727624 h 3372118"/>
              <a:gd name="connsiteX281" fmla="*/ 5006425 w 5428716"/>
              <a:gd name="connsiteY281" fmla="*/ 727624 h 3372118"/>
              <a:gd name="connsiteX282" fmla="*/ 5006425 w 5428716"/>
              <a:gd name="connsiteY282" fmla="*/ 1117829 h 3372118"/>
              <a:gd name="connsiteX283" fmla="*/ 4600695 w 5428716"/>
              <a:gd name="connsiteY283" fmla="*/ 1117829 h 3372118"/>
              <a:gd name="connsiteX284" fmla="*/ 4590345 w 5428716"/>
              <a:gd name="connsiteY284" fmla="*/ 1117829 h 3372118"/>
              <a:gd name="connsiteX285" fmla="*/ 4184615 w 5428716"/>
              <a:gd name="connsiteY285" fmla="*/ 1117829 h 3372118"/>
              <a:gd name="connsiteX286" fmla="*/ 4184615 w 5428716"/>
              <a:gd name="connsiteY286" fmla="*/ 727624 h 3372118"/>
              <a:gd name="connsiteX287" fmla="*/ 4590345 w 5428716"/>
              <a:gd name="connsiteY287" fmla="*/ 727624 h 3372118"/>
              <a:gd name="connsiteX288" fmla="*/ 4590345 w 5428716"/>
              <a:gd name="connsiteY288" fmla="*/ 1117829 h 3372118"/>
              <a:gd name="connsiteX289" fmla="*/ 4175299 w 5428716"/>
              <a:gd name="connsiteY289" fmla="*/ 1117829 h 3372118"/>
              <a:gd name="connsiteX290" fmla="*/ 3769568 w 5428716"/>
              <a:gd name="connsiteY290" fmla="*/ 1117829 h 3372118"/>
              <a:gd name="connsiteX291" fmla="*/ 3769568 w 5428716"/>
              <a:gd name="connsiteY291" fmla="*/ 727624 h 3372118"/>
              <a:gd name="connsiteX292" fmla="*/ 4175299 w 5428716"/>
              <a:gd name="connsiteY292" fmla="*/ 727624 h 3372118"/>
              <a:gd name="connsiteX293" fmla="*/ 4175299 w 5428716"/>
              <a:gd name="connsiteY293" fmla="*/ 1117829 h 3372118"/>
              <a:gd name="connsiteX294" fmla="*/ 3759218 w 5428716"/>
              <a:gd name="connsiteY294" fmla="*/ 1117829 h 3372118"/>
              <a:gd name="connsiteX295" fmla="*/ 3353488 w 5428716"/>
              <a:gd name="connsiteY295" fmla="*/ 1117829 h 3372118"/>
              <a:gd name="connsiteX296" fmla="*/ 3353488 w 5428716"/>
              <a:gd name="connsiteY296" fmla="*/ 727624 h 3372118"/>
              <a:gd name="connsiteX297" fmla="*/ 3759218 w 5428716"/>
              <a:gd name="connsiteY297" fmla="*/ 727624 h 3372118"/>
              <a:gd name="connsiteX298" fmla="*/ 3759218 w 5428716"/>
              <a:gd name="connsiteY298" fmla="*/ 1117829 h 3372118"/>
              <a:gd name="connsiteX299" fmla="*/ 3343137 w 5428716"/>
              <a:gd name="connsiteY299" fmla="*/ 1117829 h 3372118"/>
              <a:gd name="connsiteX300" fmla="*/ 2937407 w 5428716"/>
              <a:gd name="connsiteY300" fmla="*/ 1117829 h 3372118"/>
              <a:gd name="connsiteX301" fmla="*/ 2937407 w 5428716"/>
              <a:gd name="connsiteY301" fmla="*/ 727624 h 3372118"/>
              <a:gd name="connsiteX302" fmla="*/ 3343137 w 5428716"/>
              <a:gd name="connsiteY302" fmla="*/ 727624 h 3372118"/>
              <a:gd name="connsiteX303" fmla="*/ 3343137 w 5428716"/>
              <a:gd name="connsiteY303" fmla="*/ 1117829 h 3372118"/>
              <a:gd name="connsiteX304" fmla="*/ 2928092 w 5428716"/>
              <a:gd name="connsiteY304" fmla="*/ 1117829 h 3372118"/>
              <a:gd name="connsiteX305" fmla="*/ 2498556 w 5428716"/>
              <a:gd name="connsiteY305" fmla="*/ 1117829 h 3372118"/>
              <a:gd name="connsiteX306" fmla="*/ 2498556 w 5428716"/>
              <a:gd name="connsiteY306" fmla="*/ 727624 h 3372118"/>
              <a:gd name="connsiteX307" fmla="*/ 2928092 w 5428716"/>
              <a:gd name="connsiteY307" fmla="*/ 727624 h 3372118"/>
              <a:gd name="connsiteX308" fmla="*/ 2928092 w 5428716"/>
              <a:gd name="connsiteY308" fmla="*/ 1117829 h 3372118"/>
              <a:gd name="connsiteX309" fmla="*/ 2488205 w 5428716"/>
              <a:gd name="connsiteY309" fmla="*/ 1117829 h 3372118"/>
              <a:gd name="connsiteX310" fmla="*/ 2082474 w 5428716"/>
              <a:gd name="connsiteY310" fmla="*/ 1117829 h 3372118"/>
              <a:gd name="connsiteX311" fmla="*/ 2082474 w 5428716"/>
              <a:gd name="connsiteY311" fmla="*/ 727624 h 3372118"/>
              <a:gd name="connsiteX312" fmla="*/ 2488205 w 5428716"/>
              <a:gd name="connsiteY312" fmla="*/ 727624 h 3372118"/>
              <a:gd name="connsiteX313" fmla="*/ 2488205 w 5428716"/>
              <a:gd name="connsiteY313" fmla="*/ 1117829 h 3372118"/>
              <a:gd name="connsiteX314" fmla="*/ 2073160 w 5428716"/>
              <a:gd name="connsiteY314" fmla="*/ 1117829 h 3372118"/>
              <a:gd name="connsiteX315" fmla="*/ 1667428 w 5428716"/>
              <a:gd name="connsiteY315" fmla="*/ 1117829 h 3372118"/>
              <a:gd name="connsiteX316" fmla="*/ 1667428 w 5428716"/>
              <a:gd name="connsiteY316" fmla="*/ 727624 h 3372118"/>
              <a:gd name="connsiteX317" fmla="*/ 2073160 w 5428716"/>
              <a:gd name="connsiteY317" fmla="*/ 727624 h 3372118"/>
              <a:gd name="connsiteX318" fmla="*/ 2073160 w 5428716"/>
              <a:gd name="connsiteY318" fmla="*/ 1117829 h 3372118"/>
              <a:gd name="connsiteX319" fmla="*/ 1657078 w 5428716"/>
              <a:gd name="connsiteY319" fmla="*/ 1117829 h 3372118"/>
              <a:gd name="connsiteX320" fmla="*/ 1251348 w 5428716"/>
              <a:gd name="connsiteY320" fmla="*/ 1117829 h 3372118"/>
              <a:gd name="connsiteX321" fmla="*/ 1251348 w 5428716"/>
              <a:gd name="connsiteY321" fmla="*/ 727624 h 3372118"/>
              <a:gd name="connsiteX322" fmla="*/ 1657078 w 5428716"/>
              <a:gd name="connsiteY322" fmla="*/ 727624 h 3372118"/>
              <a:gd name="connsiteX323" fmla="*/ 1657078 w 5428716"/>
              <a:gd name="connsiteY323" fmla="*/ 1117829 h 3372118"/>
              <a:gd name="connsiteX324" fmla="*/ 1240998 w 5428716"/>
              <a:gd name="connsiteY324" fmla="*/ 1117829 h 3372118"/>
              <a:gd name="connsiteX325" fmla="*/ 835267 w 5428716"/>
              <a:gd name="connsiteY325" fmla="*/ 1117829 h 3372118"/>
              <a:gd name="connsiteX326" fmla="*/ 835267 w 5428716"/>
              <a:gd name="connsiteY326" fmla="*/ 727624 h 3372118"/>
              <a:gd name="connsiteX327" fmla="*/ 1240998 w 5428716"/>
              <a:gd name="connsiteY327" fmla="*/ 727624 h 3372118"/>
              <a:gd name="connsiteX328" fmla="*/ 1240998 w 5428716"/>
              <a:gd name="connsiteY328" fmla="*/ 1117829 h 3372118"/>
              <a:gd name="connsiteX329" fmla="*/ 825951 w 5428716"/>
              <a:gd name="connsiteY329" fmla="*/ 1117829 h 3372118"/>
              <a:gd name="connsiteX330" fmla="*/ 420221 w 5428716"/>
              <a:gd name="connsiteY330" fmla="*/ 1117829 h 3372118"/>
              <a:gd name="connsiteX331" fmla="*/ 420221 w 5428716"/>
              <a:gd name="connsiteY331" fmla="*/ 727624 h 3372118"/>
              <a:gd name="connsiteX332" fmla="*/ 825951 w 5428716"/>
              <a:gd name="connsiteY332" fmla="*/ 727624 h 3372118"/>
              <a:gd name="connsiteX333" fmla="*/ 825951 w 5428716"/>
              <a:gd name="connsiteY333" fmla="*/ 1117829 h 3372118"/>
              <a:gd name="connsiteX334" fmla="*/ 409870 w 5428716"/>
              <a:gd name="connsiteY334" fmla="*/ 1117829 h 3372118"/>
              <a:gd name="connsiteX335" fmla="*/ 4140 w 5428716"/>
              <a:gd name="connsiteY335" fmla="*/ 1117829 h 3372118"/>
              <a:gd name="connsiteX336" fmla="*/ 4140 w 5428716"/>
              <a:gd name="connsiteY336" fmla="*/ 727624 h 3372118"/>
              <a:gd name="connsiteX337" fmla="*/ 409870 w 5428716"/>
              <a:gd name="connsiteY337" fmla="*/ 727624 h 3372118"/>
              <a:gd name="connsiteX338" fmla="*/ 409870 w 5428716"/>
              <a:gd name="connsiteY338" fmla="*/ 1117829 h 3372118"/>
              <a:gd name="connsiteX339" fmla="*/ 409870 w 5428716"/>
              <a:gd name="connsiteY339" fmla="*/ 1127145 h 3372118"/>
              <a:gd name="connsiteX340" fmla="*/ 409870 w 5428716"/>
              <a:gd name="connsiteY340" fmla="*/ 1517350 h 3372118"/>
              <a:gd name="connsiteX341" fmla="*/ 4140 w 5428716"/>
              <a:gd name="connsiteY341" fmla="*/ 1517350 h 3372118"/>
              <a:gd name="connsiteX342" fmla="*/ 4140 w 5428716"/>
              <a:gd name="connsiteY342" fmla="*/ 1127145 h 3372118"/>
              <a:gd name="connsiteX343" fmla="*/ 409870 w 5428716"/>
              <a:gd name="connsiteY343" fmla="*/ 1127145 h 3372118"/>
              <a:gd name="connsiteX344" fmla="*/ 409870 w 5428716"/>
              <a:gd name="connsiteY344" fmla="*/ 1527700 h 3372118"/>
              <a:gd name="connsiteX345" fmla="*/ 409870 w 5428716"/>
              <a:gd name="connsiteY345" fmla="*/ 1917905 h 3372118"/>
              <a:gd name="connsiteX346" fmla="*/ 4140 w 5428716"/>
              <a:gd name="connsiteY346" fmla="*/ 1917905 h 3372118"/>
              <a:gd name="connsiteX347" fmla="*/ 4140 w 5428716"/>
              <a:gd name="connsiteY347" fmla="*/ 1527700 h 3372118"/>
              <a:gd name="connsiteX348" fmla="*/ 409870 w 5428716"/>
              <a:gd name="connsiteY348" fmla="*/ 1527700 h 3372118"/>
              <a:gd name="connsiteX349" fmla="*/ 409870 w 5428716"/>
              <a:gd name="connsiteY349" fmla="*/ 1927221 h 3372118"/>
              <a:gd name="connsiteX350" fmla="*/ 409870 w 5428716"/>
              <a:gd name="connsiteY350" fmla="*/ 2317426 h 3372118"/>
              <a:gd name="connsiteX351" fmla="*/ 4140 w 5428716"/>
              <a:gd name="connsiteY351" fmla="*/ 2317426 h 3372118"/>
              <a:gd name="connsiteX352" fmla="*/ 4140 w 5428716"/>
              <a:gd name="connsiteY352" fmla="*/ 1927221 h 3372118"/>
              <a:gd name="connsiteX353" fmla="*/ 409870 w 5428716"/>
              <a:gd name="connsiteY353" fmla="*/ 1927221 h 3372118"/>
              <a:gd name="connsiteX354" fmla="*/ 409870 w 5428716"/>
              <a:gd name="connsiteY354" fmla="*/ 2326741 h 3372118"/>
              <a:gd name="connsiteX355" fmla="*/ 409870 w 5428716"/>
              <a:gd name="connsiteY355" fmla="*/ 2716946 h 3372118"/>
              <a:gd name="connsiteX356" fmla="*/ 4140 w 5428716"/>
              <a:gd name="connsiteY356" fmla="*/ 2716946 h 3372118"/>
              <a:gd name="connsiteX357" fmla="*/ 4140 w 5428716"/>
              <a:gd name="connsiteY357" fmla="*/ 2326741 h 3372118"/>
              <a:gd name="connsiteX358" fmla="*/ 409870 w 5428716"/>
              <a:gd name="connsiteY358" fmla="*/ 2326741 h 3372118"/>
              <a:gd name="connsiteX359" fmla="*/ 420221 w 5428716"/>
              <a:gd name="connsiteY359" fmla="*/ 2326741 h 3372118"/>
              <a:gd name="connsiteX360" fmla="*/ 825951 w 5428716"/>
              <a:gd name="connsiteY360" fmla="*/ 2326741 h 3372118"/>
              <a:gd name="connsiteX361" fmla="*/ 825951 w 5428716"/>
              <a:gd name="connsiteY361" fmla="*/ 2716946 h 3372118"/>
              <a:gd name="connsiteX362" fmla="*/ 420221 w 5428716"/>
              <a:gd name="connsiteY362" fmla="*/ 2716946 h 3372118"/>
              <a:gd name="connsiteX363" fmla="*/ 420221 w 5428716"/>
              <a:gd name="connsiteY363" fmla="*/ 2326741 h 3372118"/>
              <a:gd name="connsiteX364" fmla="*/ 835267 w 5428716"/>
              <a:gd name="connsiteY364" fmla="*/ 2326741 h 3372118"/>
              <a:gd name="connsiteX365" fmla="*/ 1240998 w 5428716"/>
              <a:gd name="connsiteY365" fmla="*/ 2326741 h 3372118"/>
              <a:gd name="connsiteX366" fmla="*/ 1240998 w 5428716"/>
              <a:gd name="connsiteY366" fmla="*/ 2716946 h 3372118"/>
              <a:gd name="connsiteX367" fmla="*/ 835267 w 5428716"/>
              <a:gd name="connsiteY367" fmla="*/ 2716946 h 3372118"/>
              <a:gd name="connsiteX368" fmla="*/ 835267 w 5428716"/>
              <a:gd name="connsiteY368" fmla="*/ 2326741 h 3372118"/>
              <a:gd name="connsiteX369" fmla="*/ 1251348 w 5428716"/>
              <a:gd name="connsiteY369" fmla="*/ 2326741 h 3372118"/>
              <a:gd name="connsiteX370" fmla="*/ 1657078 w 5428716"/>
              <a:gd name="connsiteY370" fmla="*/ 2326741 h 3372118"/>
              <a:gd name="connsiteX371" fmla="*/ 1657078 w 5428716"/>
              <a:gd name="connsiteY371" fmla="*/ 2716946 h 3372118"/>
              <a:gd name="connsiteX372" fmla="*/ 1251348 w 5428716"/>
              <a:gd name="connsiteY372" fmla="*/ 2716946 h 3372118"/>
              <a:gd name="connsiteX373" fmla="*/ 1251348 w 5428716"/>
              <a:gd name="connsiteY373" fmla="*/ 2326741 h 3372118"/>
              <a:gd name="connsiteX374" fmla="*/ 1667428 w 5428716"/>
              <a:gd name="connsiteY374" fmla="*/ 2326741 h 3372118"/>
              <a:gd name="connsiteX375" fmla="*/ 2073160 w 5428716"/>
              <a:gd name="connsiteY375" fmla="*/ 2326741 h 3372118"/>
              <a:gd name="connsiteX376" fmla="*/ 2073160 w 5428716"/>
              <a:gd name="connsiteY376" fmla="*/ 2716946 h 3372118"/>
              <a:gd name="connsiteX377" fmla="*/ 1667428 w 5428716"/>
              <a:gd name="connsiteY377" fmla="*/ 2716946 h 3372118"/>
              <a:gd name="connsiteX378" fmla="*/ 1667428 w 5428716"/>
              <a:gd name="connsiteY378" fmla="*/ 2326741 h 3372118"/>
              <a:gd name="connsiteX379" fmla="*/ 2082474 w 5428716"/>
              <a:gd name="connsiteY379" fmla="*/ 2326741 h 3372118"/>
              <a:gd name="connsiteX380" fmla="*/ 2488205 w 5428716"/>
              <a:gd name="connsiteY380" fmla="*/ 2326741 h 3372118"/>
              <a:gd name="connsiteX381" fmla="*/ 2488205 w 5428716"/>
              <a:gd name="connsiteY381" fmla="*/ 2716946 h 3372118"/>
              <a:gd name="connsiteX382" fmla="*/ 2082474 w 5428716"/>
              <a:gd name="connsiteY382" fmla="*/ 2716946 h 3372118"/>
              <a:gd name="connsiteX383" fmla="*/ 2082474 w 5428716"/>
              <a:gd name="connsiteY383" fmla="*/ 2326741 h 3372118"/>
              <a:gd name="connsiteX384" fmla="*/ 2498556 w 5428716"/>
              <a:gd name="connsiteY384" fmla="*/ 2326741 h 3372118"/>
              <a:gd name="connsiteX385" fmla="*/ 2928092 w 5428716"/>
              <a:gd name="connsiteY385" fmla="*/ 2326741 h 3372118"/>
              <a:gd name="connsiteX386" fmla="*/ 2928092 w 5428716"/>
              <a:gd name="connsiteY386" fmla="*/ 2716946 h 3372118"/>
              <a:gd name="connsiteX387" fmla="*/ 2498556 w 5428716"/>
              <a:gd name="connsiteY387" fmla="*/ 2716946 h 3372118"/>
              <a:gd name="connsiteX388" fmla="*/ 2498556 w 5428716"/>
              <a:gd name="connsiteY388" fmla="*/ 2326741 h 3372118"/>
              <a:gd name="connsiteX389" fmla="*/ 2937407 w 5428716"/>
              <a:gd name="connsiteY389" fmla="*/ 2326741 h 3372118"/>
              <a:gd name="connsiteX390" fmla="*/ 3343137 w 5428716"/>
              <a:gd name="connsiteY390" fmla="*/ 2326741 h 3372118"/>
              <a:gd name="connsiteX391" fmla="*/ 3343137 w 5428716"/>
              <a:gd name="connsiteY391" fmla="*/ 2716946 h 3372118"/>
              <a:gd name="connsiteX392" fmla="*/ 2937407 w 5428716"/>
              <a:gd name="connsiteY392" fmla="*/ 2716946 h 3372118"/>
              <a:gd name="connsiteX393" fmla="*/ 2937407 w 5428716"/>
              <a:gd name="connsiteY393" fmla="*/ 2326741 h 3372118"/>
              <a:gd name="connsiteX394" fmla="*/ 3353488 w 5428716"/>
              <a:gd name="connsiteY394" fmla="*/ 2326741 h 3372118"/>
              <a:gd name="connsiteX395" fmla="*/ 3759218 w 5428716"/>
              <a:gd name="connsiteY395" fmla="*/ 2326741 h 3372118"/>
              <a:gd name="connsiteX396" fmla="*/ 3759218 w 5428716"/>
              <a:gd name="connsiteY396" fmla="*/ 2716946 h 3372118"/>
              <a:gd name="connsiteX397" fmla="*/ 3353488 w 5428716"/>
              <a:gd name="connsiteY397" fmla="*/ 2716946 h 3372118"/>
              <a:gd name="connsiteX398" fmla="*/ 3353488 w 5428716"/>
              <a:gd name="connsiteY398" fmla="*/ 2326741 h 3372118"/>
              <a:gd name="connsiteX399" fmla="*/ 3768533 w 5428716"/>
              <a:gd name="connsiteY399" fmla="*/ 2326741 h 3372118"/>
              <a:gd name="connsiteX400" fmla="*/ 4174265 w 5428716"/>
              <a:gd name="connsiteY400" fmla="*/ 2326741 h 3372118"/>
              <a:gd name="connsiteX401" fmla="*/ 4174265 w 5428716"/>
              <a:gd name="connsiteY401" fmla="*/ 2716946 h 3372118"/>
              <a:gd name="connsiteX402" fmla="*/ 3768533 w 5428716"/>
              <a:gd name="connsiteY402" fmla="*/ 2716946 h 3372118"/>
              <a:gd name="connsiteX403" fmla="*/ 3768533 w 5428716"/>
              <a:gd name="connsiteY403" fmla="*/ 2326741 h 3372118"/>
              <a:gd name="connsiteX404" fmla="*/ 4184615 w 5428716"/>
              <a:gd name="connsiteY404" fmla="*/ 2326741 h 3372118"/>
              <a:gd name="connsiteX405" fmla="*/ 4590345 w 5428716"/>
              <a:gd name="connsiteY405" fmla="*/ 2326741 h 3372118"/>
              <a:gd name="connsiteX406" fmla="*/ 4590345 w 5428716"/>
              <a:gd name="connsiteY406" fmla="*/ 2716946 h 3372118"/>
              <a:gd name="connsiteX407" fmla="*/ 4184615 w 5428716"/>
              <a:gd name="connsiteY407" fmla="*/ 2716946 h 3372118"/>
              <a:gd name="connsiteX408" fmla="*/ 4184615 w 5428716"/>
              <a:gd name="connsiteY408" fmla="*/ 2326741 h 3372118"/>
              <a:gd name="connsiteX409" fmla="*/ 4600695 w 5428716"/>
              <a:gd name="connsiteY409" fmla="*/ 2326741 h 3372118"/>
              <a:gd name="connsiteX410" fmla="*/ 5006425 w 5428716"/>
              <a:gd name="connsiteY410" fmla="*/ 2326741 h 3372118"/>
              <a:gd name="connsiteX411" fmla="*/ 5006425 w 5428716"/>
              <a:gd name="connsiteY411" fmla="*/ 2716946 h 3372118"/>
              <a:gd name="connsiteX412" fmla="*/ 4600695 w 5428716"/>
              <a:gd name="connsiteY412" fmla="*/ 2716946 h 3372118"/>
              <a:gd name="connsiteX413" fmla="*/ 4600695 w 5428716"/>
              <a:gd name="connsiteY413" fmla="*/ 2326741 h 3372118"/>
              <a:gd name="connsiteX414" fmla="*/ 5015741 w 5428716"/>
              <a:gd name="connsiteY414" fmla="*/ 2326741 h 3372118"/>
              <a:gd name="connsiteX415" fmla="*/ 5421472 w 5428716"/>
              <a:gd name="connsiteY415" fmla="*/ 2326741 h 3372118"/>
              <a:gd name="connsiteX416" fmla="*/ 5421472 w 5428716"/>
              <a:gd name="connsiteY416" fmla="*/ 2716946 h 3372118"/>
              <a:gd name="connsiteX417" fmla="*/ 5015741 w 5428716"/>
              <a:gd name="connsiteY417" fmla="*/ 2716946 h 3372118"/>
              <a:gd name="connsiteX418" fmla="*/ 5015741 w 5428716"/>
              <a:gd name="connsiteY418" fmla="*/ 2326741 h 3372118"/>
              <a:gd name="connsiteX419" fmla="*/ 5015741 w 5428716"/>
              <a:gd name="connsiteY419" fmla="*/ 2317426 h 3372118"/>
              <a:gd name="connsiteX420" fmla="*/ 5015741 w 5428716"/>
              <a:gd name="connsiteY420" fmla="*/ 1927221 h 3372118"/>
              <a:gd name="connsiteX421" fmla="*/ 5421472 w 5428716"/>
              <a:gd name="connsiteY421" fmla="*/ 1927221 h 3372118"/>
              <a:gd name="connsiteX422" fmla="*/ 5421472 w 5428716"/>
              <a:gd name="connsiteY422" fmla="*/ 2317426 h 3372118"/>
              <a:gd name="connsiteX423" fmla="*/ 5015741 w 5428716"/>
              <a:gd name="connsiteY423" fmla="*/ 2317426 h 3372118"/>
              <a:gd name="connsiteX424" fmla="*/ 5015741 w 5428716"/>
              <a:gd name="connsiteY424" fmla="*/ 1917905 h 3372118"/>
              <a:gd name="connsiteX425" fmla="*/ 5015741 w 5428716"/>
              <a:gd name="connsiteY425" fmla="*/ 1527700 h 3372118"/>
              <a:gd name="connsiteX426" fmla="*/ 5421472 w 5428716"/>
              <a:gd name="connsiteY426" fmla="*/ 1527700 h 3372118"/>
              <a:gd name="connsiteX427" fmla="*/ 5421472 w 5428716"/>
              <a:gd name="connsiteY427" fmla="*/ 1917905 h 3372118"/>
              <a:gd name="connsiteX428" fmla="*/ 5015741 w 5428716"/>
              <a:gd name="connsiteY428" fmla="*/ 1917905 h 3372118"/>
              <a:gd name="connsiteX429" fmla="*/ 5015741 w 5428716"/>
              <a:gd name="connsiteY429" fmla="*/ 1517350 h 3372118"/>
              <a:gd name="connsiteX430" fmla="*/ 5015741 w 5428716"/>
              <a:gd name="connsiteY430" fmla="*/ 1127145 h 3372118"/>
              <a:gd name="connsiteX431" fmla="*/ 5421472 w 5428716"/>
              <a:gd name="connsiteY431" fmla="*/ 1127145 h 3372118"/>
              <a:gd name="connsiteX432" fmla="*/ 5421472 w 5428716"/>
              <a:gd name="connsiteY432" fmla="*/ 1517350 h 3372118"/>
              <a:gd name="connsiteX433" fmla="*/ 5015741 w 5428716"/>
              <a:gd name="connsiteY433" fmla="*/ 1517350 h 3372118"/>
              <a:gd name="connsiteX434" fmla="*/ 5015741 w 5428716"/>
              <a:gd name="connsiteY434" fmla="*/ 1117829 h 3372118"/>
              <a:gd name="connsiteX435" fmla="*/ 5015741 w 5428716"/>
              <a:gd name="connsiteY435" fmla="*/ 727624 h 3372118"/>
              <a:gd name="connsiteX436" fmla="*/ 5421472 w 5428716"/>
              <a:gd name="connsiteY436" fmla="*/ 727624 h 3372118"/>
              <a:gd name="connsiteX437" fmla="*/ 5421472 w 5428716"/>
              <a:gd name="connsiteY437" fmla="*/ 1117829 h 3372118"/>
              <a:gd name="connsiteX438" fmla="*/ 5015741 w 5428716"/>
              <a:gd name="connsiteY438" fmla="*/ 1117829 h 3372118"/>
              <a:gd name="connsiteX439" fmla="*/ 5006425 w 5428716"/>
              <a:gd name="connsiteY439" fmla="*/ 327068 h 3372118"/>
              <a:gd name="connsiteX440" fmla="*/ 5006425 w 5428716"/>
              <a:gd name="connsiteY440" fmla="*/ 717274 h 3372118"/>
              <a:gd name="connsiteX441" fmla="*/ 4600695 w 5428716"/>
              <a:gd name="connsiteY441" fmla="*/ 717274 h 3372118"/>
              <a:gd name="connsiteX442" fmla="*/ 4600695 w 5428716"/>
              <a:gd name="connsiteY442" fmla="*/ 327068 h 3372118"/>
              <a:gd name="connsiteX443" fmla="*/ 5006425 w 5428716"/>
              <a:gd name="connsiteY443" fmla="*/ 327068 h 3372118"/>
              <a:gd name="connsiteX444" fmla="*/ 4590345 w 5428716"/>
              <a:gd name="connsiteY444" fmla="*/ 327068 h 3372118"/>
              <a:gd name="connsiteX445" fmla="*/ 4590345 w 5428716"/>
              <a:gd name="connsiteY445" fmla="*/ 717274 h 3372118"/>
              <a:gd name="connsiteX446" fmla="*/ 4184615 w 5428716"/>
              <a:gd name="connsiteY446" fmla="*/ 717274 h 3372118"/>
              <a:gd name="connsiteX447" fmla="*/ 4184615 w 5428716"/>
              <a:gd name="connsiteY447" fmla="*/ 327068 h 3372118"/>
              <a:gd name="connsiteX448" fmla="*/ 4590345 w 5428716"/>
              <a:gd name="connsiteY448" fmla="*/ 327068 h 3372118"/>
              <a:gd name="connsiteX449" fmla="*/ 4175299 w 5428716"/>
              <a:gd name="connsiteY449" fmla="*/ 327068 h 3372118"/>
              <a:gd name="connsiteX450" fmla="*/ 4175299 w 5428716"/>
              <a:gd name="connsiteY450" fmla="*/ 717274 h 3372118"/>
              <a:gd name="connsiteX451" fmla="*/ 3769568 w 5428716"/>
              <a:gd name="connsiteY451" fmla="*/ 717274 h 3372118"/>
              <a:gd name="connsiteX452" fmla="*/ 3769568 w 5428716"/>
              <a:gd name="connsiteY452" fmla="*/ 327068 h 3372118"/>
              <a:gd name="connsiteX453" fmla="*/ 4175299 w 5428716"/>
              <a:gd name="connsiteY453" fmla="*/ 327068 h 3372118"/>
              <a:gd name="connsiteX454" fmla="*/ 3759218 w 5428716"/>
              <a:gd name="connsiteY454" fmla="*/ 327068 h 3372118"/>
              <a:gd name="connsiteX455" fmla="*/ 3759218 w 5428716"/>
              <a:gd name="connsiteY455" fmla="*/ 717274 h 3372118"/>
              <a:gd name="connsiteX456" fmla="*/ 3353488 w 5428716"/>
              <a:gd name="connsiteY456" fmla="*/ 717274 h 3372118"/>
              <a:gd name="connsiteX457" fmla="*/ 3353488 w 5428716"/>
              <a:gd name="connsiteY457" fmla="*/ 327068 h 3372118"/>
              <a:gd name="connsiteX458" fmla="*/ 3759218 w 5428716"/>
              <a:gd name="connsiteY458" fmla="*/ 327068 h 3372118"/>
              <a:gd name="connsiteX459" fmla="*/ 3343137 w 5428716"/>
              <a:gd name="connsiteY459" fmla="*/ 327068 h 3372118"/>
              <a:gd name="connsiteX460" fmla="*/ 3343137 w 5428716"/>
              <a:gd name="connsiteY460" fmla="*/ 717274 h 3372118"/>
              <a:gd name="connsiteX461" fmla="*/ 2937407 w 5428716"/>
              <a:gd name="connsiteY461" fmla="*/ 717274 h 3372118"/>
              <a:gd name="connsiteX462" fmla="*/ 2937407 w 5428716"/>
              <a:gd name="connsiteY462" fmla="*/ 327068 h 3372118"/>
              <a:gd name="connsiteX463" fmla="*/ 3343137 w 5428716"/>
              <a:gd name="connsiteY463" fmla="*/ 327068 h 3372118"/>
              <a:gd name="connsiteX464" fmla="*/ 2928092 w 5428716"/>
              <a:gd name="connsiteY464" fmla="*/ 327068 h 3372118"/>
              <a:gd name="connsiteX465" fmla="*/ 2928092 w 5428716"/>
              <a:gd name="connsiteY465" fmla="*/ 717274 h 3372118"/>
              <a:gd name="connsiteX466" fmla="*/ 2498556 w 5428716"/>
              <a:gd name="connsiteY466" fmla="*/ 717274 h 3372118"/>
              <a:gd name="connsiteX467" fmla="*/ 2498556 w 5428716"/>
              <a:gd name="connsiteY467" fmla="*/ 327068 h 3372118"/>
              <a:gd name="connsiteX468" fmla="*/ 2928092 w 5428716"/>
              <a:gd name="connsiteY468" fmla="*/ 327068 h 3372118"/>
              <a:gd name="connsiteX469" fmla="*/ 2488205 w 5428716"/>
              <a:gd name="connsiteY469" fmla="*/ 327068 h 3372118"/>
              <a:gd name="connsiteX470" fmla="*/ 2488205 w 5428716"/>
              <a:gd name="connsiteY470" fmla="*/ 717274 h 3372118"/>
              <a:gd name="connsiteX471" fmla="*/ 2082474 w 5428716"/>
              <a:gd name="connsiteY471" fmla="*/ 717274 h 3372118"/>
              <a:gd name="connsiteX472" fmla="*/ 2082474 w 5428716"/>
              <a:gd name="connsiteY472" fmla="*/ 327068 h 3372118"/>
              <a:gd name="connsiteX473" fmla="*/ 2488205 w 5428716"/>
              <a:gd name="connsiteY473" fmla="*/ 327068 h 3372118"/>
              <a:gd name="connsiteX474" fmla="*/ 2073160 w 5428716"/>
              <a:gd name="connsiteY474" fmla="*/ 327068 h 3372118"/>
              <a:gd name="connsiteX475" fmla="*/ 2073160 w 5428716"/>
              <a:gd name="connsiteY475" fmla="*/ 717274 h 3372118"/>
              <a:gd name="connsiteX476" fmla="*/ 1667428 w 5428716"/>
              <a:gd name="connsiteY476" fmla="*/ 717274 h 3372118"/>
              <a:gd name="connsiteX477" fmla="*/ 1667428 w 5428716"/>
              <a:gd name="connsiteY477" fmla="*/ 327068 h 3372118"/>
              <a:gd name="connsiteX478" fmla="*/ 2073160 w 5428716"/>
              <a:gd name="connsiteY478" fmla="*/ 327068 h 3372118"/>
              <a:gd name="connsiteX479" fmla="*/ 1657078 w 5428716"/>
              <a:gd name="connsiteY479" fmla="*/ 327068 h 3372118"/>
              <a:gd name="connsiteX480" fmla="*/ 1657078 w 5428716"/>
              <a:gd name="connsiteY480" fmla="*/ 717274 h 3372118"/>
              <a:gd name="connsiteX481" fmla="*/ 1251348 w 5428716"/>
              <a:gd name="connsiteY481" fmla="*/ 717274 h 3372118"/>
              <a:gd name="connsiteX482" fmla="*/ 1251348 w 5428716"/>
              <a:gd name="connsiteY482" fmla="*/ 327068 h 3372118"/>
              <a:gd name="connsiteX483" fmla="*/ 1657078 w 5428716"/>
              <a:gd name="connsiteY483" fmla="*/ 327068 h 3372118"/>
              <a:gd name="connsiteX484" fmla="*/ 1240998 w 5428716"/>
              <a:gd name="connsiteY484" fmla="*/ 327068 h 3372118"/>
              <a:gd name="connsiteX485" fmla="*/ 1240998 w 5428716"/>
              <a:gd name="connsiteY485" fmla="*/ 717274 h 3372118"/>
              <a:gd name="connsiteX486" fmla="*/ 835267 w 5428716"/>
              <a:gd name="connsiteY486" fmla="*/ 717274 h 3372118"/>
              <a:gd name="connsiteX487" fmla="*/ 835267 w 5428716"/>
              <a:gd name="connsiteY487" fmla="*/ 327068 h 3372118"/>
              <a:gd name="connsiteX488" fmla="*/ 1240998 w 5428716"/>
              <a:gd name="connsiteY488" fmla="*/ 327068 h 3372118"/>
              <a:gd name="connsiteX489" fmla="*/ 825951 w 5428716"/>
              <a:gd name="connsiteY489" fmla="*/ 327068 h 3372118"/>
              <a:gd name="connsiteX490" fmla="*/ 825951 w 5428716"/>
              <a:gd name="connsiteY490" fmla="*/ 717274 h 3372118"/>
              <a:gd name="connsiteX491" fmla="*/ 420221 w 5428716"/>
              <a:gd name="connsiteY491" fmla="*/ 717274 h 3372118"/>
              <a:gd name="connsiteX492" fmla="*/ 420221 w 5428716"/>
              <a:gd name="connsiteY492" fmla="*/ 327068 h 3372118"/>
              <a:gd name="connsiteX493" fmla="*/ 825951 w 5428716"/>
              <a:gd name="connsiteY493" fmla="*/ 327068 h 3372118"/>
              <a:gd name="connsiteX494" fmla="*/ 409870 w 5428716"/>
              <a:gd name="connsiteY494" fmla="*/ 327068 h 3372118"/>
              <a:gd name="connsiteX495" fmla="*/ 409870 w 5428716"/>
              <a:gd name="connsiteY495" fmla="*/ 717274 h 3372118"/>
              <a:gd name="connsiteX496" fmla="*/ 4140 w 5428716"/>
              <a:gd name="connsiteY496" fmla="*/ 717274 h 3372118"/>
              <a:gd name="connsiteX497" fmla="*/ 4140 w 5428716"/>
              <a:gd name="connsiteY497" fmla="*/ 327068 h 3372118"/>
              <a:gd name="connsiteX498" fmla="*/ 409870 w 5428716"/>
              <a:gd name="connsiteY498" fmla="*/ 327068 h 3372118"/>
              <a:gd name="connsiteX499" fmla="*/ 4140 w 5428716"/>
              <a:gd name="connsiteY499" fmla="*/ 3117502 h 3372118"/>
              <a:gd name="connsiteX500" fmla="*/ 4140 w 5428716"/>
              <a:gd name="connsiteY500" fmla="*/ 2727296 h 3372118"/>
              <a:gd name="connsiteX501" fmla="*/ 409870 w 5428716"/>
              <a:gd name="connsiteY501" fmla="*/ 2727296 h 3372118"/>
              <a:gd name="connsiteX502" fmla="*/ 409870 w 5428716"/>
              <a:gd name="connsiteY502" fmla="*/ 3117502 h 3372118"/>
              <a:gd name="connsiteX503" fmla="*/ 4140 w 5428716"/>
              <a:gd name="connsiteY503" fmla="*/ 3117502 h 3372118"/>
              <a:gd name="connsiteX504" fmla="*/ 420221 w 5428716"/>
              <a:gd name="connsiteY504" fmla="*/ 3117502 h 3372118"/>
              <a:gd name="connsiteX505" fmla="*/ 420221 w 5428716"/>
              <a:gd name="connsiteY505" fmla="*/ 2727296 h 3372118"/>
              <a:gd name="connsiteX506" fmla="*/ 825951 w 5428716"/>
              <a:gd name="connsiteY506" fmla="*/ 2727296 h 3372118"/>
              <a:gd name="connsiteX507" fmla="*/ 825951 w 5428716"/>
              <a:gd name="connsiteY507" fmla="*/ 3117502 h 3372118"/>
              <a:gd name="connsiteX508" fmla="*/ 420221 w 5428716"/>
              <a:gd name="connsiteY508" fmla="*/ 3117502 h 3372118"/>
              <a:gd name="connsiteX509" fmla="*/ 835267 w 5428716"/>
              <a:gd name="connsiteY509" fmla="*/ 3117502 h 3372118"/>
              <a:gd name="connsiteX510" fmla="*/ 835267 w 5428716"/>
              <a:gd name="connsiteY510" fmla="*/ 2727296 h 3372118"/>
              <a:gd name="connsiteX511" fmla="*/ 1240998 w 5428716"/>
              <a:gd name="connsiteY511" fmla="*/ 2727296 h 3372118"/>
              <a:gd name="connsiteX512" fmla="*/ 1240998 w 5428716"/>
              <a:gd name="connsiteY512" fmla="*/ 3117502 h 3372118"/>
              <a:gd name="connsiteX513" fmla="*/ 835267 w 5428716"/>
              <a:gd name="connsiteY513" fmla="*/ 3117502 h 3372118"/>
              <a:gd name="connsiteX514" fmla="*/ 1251348 w 5428716"/>
              <a:gd name="connsiteY514" fmla="*/ 3117502 h 3372118"/>
              <a:gd name="connsiteX515" fmla="*/ 1251348 w 5428716"/>
              <a:gd name="connsiteY515" fmla="*/ 2727296 h 3372118"/>
              <a:gd name="connsiteX516" fmla="*/ 1657078 w 5428716"/>
              <a:gd name="connsiteY516" fmla="*/ 2727296 h 3372118"/>
              <a:gd name="connsiteX517" fmla="*/ 1657078 w 5428716"/>
              <a:gd name="connsiteY517" fmla="*/ 3117502 h 3372118"/>
              <a:gd name="connsiteX518" fmla="*/ 1251348 w 5428716"/>
              <a:gd name="connsiteY518" fmla="*/ 3117502 h 3372118"/>
              <a:gd name="connsiteX519" fmla="*/ 1667428 w 5428716"/>
              <a:gd name="connsiteY519" fmla="*/ 3117502 h 3372118"/>
              <a:gd name="connsiteX520" fmla="*/ 1667428 w 5428716"/>
              <a:gd name="connsiteY520" fmla="*/ 2727296 h 3372118"/>
              <a:gd name="connsiteX521" fmla="*/ 2073160 w 5428716"/>
              <a:gd name="connsiteY521" fmla="*/ 2727296 h 3372118"/>
              <a:gd name="connsiteX522" fmla="*/ 2073160 w 5428716"/>
              <a:gd name="connsiteY522" fmla="*/ 3117502 h 3372118"/>
              <a:gd name="connsiteX523" fmla="*/ 1667428 w 5428716"/>
              <a:gd name="connsiteY523" fmla="*/ 3117502 h 3372118"/>
              <a:gd name="connsiteX524" fmla="*/ 2082474 w 5428716"/>
              <a:gd name="connsiteY524" fmla="*/ 3117502 h 3372118"/>
              <a:gd name="connsiteX525" fmla="*/ 2082474 w 5428716"/>
              <a:gd name="connsiteY525" fmla="*/ 2727296 h 3372118"/>
              <a:gd name="connsiteX526" fmla="*/ 2488205 w 5428716"/>
              <a:gd name="connsiteY526" fmla="*/ 2727296 h 3372118"/>
              <a:gd name="connsiteX527" fmla="*/ 2488205 w 5428716"/>
              <a:gd name="connsiteY527" fmla="*/ 3117502 h 3372118"/>
              <a:gd name="connsiteX528" fmla="*/ 2082474 w 5428716"/>
              <a:gd name="connsiteY528" fmla="*/ 3117502 h 3372118"/>
              <a:gd name="connsiteX529" fmla="*/ 2498556 w 5428716"/>
              <a:gd name="connsiteY529" fmla="*/ 3117502 h 3372118"/>
              <a:gd name="connsiteX530" fmla="*/ 2498556 w 5428716"/>
              <a:gd name="connsiteY530" fmla="*/ 2727296 h 3372118"/>
              <a:gd name="connsiteX531" fmla="*/ 2928092 w 5428716"/>
              <a:gd name="connsiteY531" fmla="*/ 2727296 h 3372118"/>
              <a:gd name="connsiteX532" fmla="*/ 2928092 w 5428716"/>
              <a:gd name="connsiteY532" fmla="*/ 3117502 h 3372118"/>
              <a:gd name="connsiteX533" fmla="*/ 2498556 w 5428716"/>
              <a:gd name="connsiteY533" fmla="*/ 3117502 h 3372118"/>
              <a:gd name="connsiteX534" fmla="*/ 2937407 w 5428716"/>
              <a:gd name="connsiteY534" fmla="*/ 3117502 h 3372118"/>
              <a:gd name="connsiteX535" fmla="*/ 2937407 w 5428716"/>
              <a:gd name="connsiteY535" fmla="*/ 2727296 h 3372118"/>
              <a:gd name="connsiteX536" fmla="*/ 3343137 w 5428716"/>
              <a:gd name="connsiteY536" fmla="*/ 2727296 h 3372118"/>
              <a:gd name="connsiteX537" fmla="*/ 3343137 w 5428716"/>
              <a:gd name="connsiteY537" fmla="*/ 3117502 h 3372118"/>
              <a:gd name="connsiteX538" fmla="*/ 2937407 w 5428716"/>
              <a:gd name="connsiteY538" fmla="*/ 3117502 h 3372118"/>
              <a:gd name="connsiteX539" fmla="*/ 3353488 w 5428716"/>
              <a:gd name="connsiteY539" fmla="*/ 3117502 h 3372118"/>
              <a:gd name="connsiteX540" fmla="*/ 3353488 w 5428716"/>
              <a:gd name="connsiteY540" fmla="*/ 2727296 h 3372118"/>
              <a:gd name="connsiteX541" fmla="*/ 3759218 w 5428716"/>
              <a:gd name="connsiteY541" fmla="*/ 2727296 h 3372118"/>
              <a:gd name="connsiteX542" fmla="*/ 3759218 w 5428716"/>
              <a:gd name="connsiteY542" fmla="*/ 3117502 h 3372118"/>
              <a:gd name="connsiteX543" fmla="*/ 3353488 w 5428716"/>
              <a:gd name="connsiteY543" fmla="*/ 3117502 h 3372118"/>
              <a:gd name="connsiteX544" fmla="*/ 3768533 w 5428716"/>
              <a:gd name="connsiteY544" fmla="*/ 3117502 h 3372118"/>
              <a:gd name="connsiteX545" fmla="*/ 3768533 w 5428716"/>
              <a:gd name="connsiteY545" fmla="*/ 2727296 h 3372118"/>
              <a:gd name="connsiteX546" fmla="*/ 4174265 w 5428716"/>
              <a:gd name="connsiteY546" fmla="*/ 2727296 h 3372118"/>
              <a:gd name="connsiteX547" fmla="*/ 4174265 w 5428716"/>
              <a:gd name="connsiteY547" fmla="*/ 3117502 h 3372118"/>
              <a:gd name="connsiteX548" fmla="*/ 3768533 w 5428716"/>
              <a:gd name="connsiteY548" fmla="*/ 3117502 h 3372118"/>
              <a:gd name="connsiteX549" fmla="*/ 4184615 w 5428716"/>
              <a:gd name="connsiteY549" fmla="*/ 3117502 h 3372118"/>
              <a:gd name="connsiteX550" fmla="*/ 4184615 w 5428716"/>
              <a:gd name="connsiteY550" fmla="*/ 2727296 h 3372118"/>
              <a:gd name="connsiteX551" fmla="*/ 4590345 w 5428716"/>
              <a:gd name="connsiteY551" fmla="*/ 2727296 h 3372118"/>
              <a:gd name="connsiteX552" fmla="*/ 4590345 w 5428716"/>
              <a:gd name="connsiteY552" fmla="*/ 3117502 h 3372118"/>
              <a:gd name="connsiteX553" fmla="*/ 4184615 w 5428716"/>
              <a:gd name="connsiteY553" fmla="*/ 3117502 h 3372118"/>
              <a:gd name="connsiteX554" fmla="*/ 4600695 w 5428716"/>
              <a:gd name="connsiteY554" fmla="*/ 3117502 h 3372118"/>
              <a:gd name="connsiteX555" fmla="*/ 4600695 w 5428716"/>
              <a:gd name="connsiteY555" fmla="*/ 2727296 h 3372118"/>
              <a:gd name="connsiteX556" fmla="*/ 5006425 w 5428716"/>
              <a:gd name="connsiteY556" fmla="*/ 2727296 h 3372118"/>
              <a:gd name="connsiteX557" fmla="*/ 5006425 w 5428716"/>
              <a:gd name="connsiteY557" fmla="*/ 3117502 h 3372118"/>
              <a:gd name="connsiteX558" fmla="*/ 4600695 w 5428716"/>
              <a:gd name="connsiteY558" fmla="*/ 3117502 h 3372118"/>
              <a:gd name="connsiteX559" fmla="*/ 5015741 w 5428716"/>
              <a:gd name="connsiteY559" fmla="*/ 3117502 h 3372118"/>
              <a:gd name="connsiteX560" fmla="*/ 5015741 w 5428716"/>
              <a:gd name="connsiteY560" fmla="*/ 2727296 h 3372118"/>
              <a:gd name="connsiteX561" fmla="*/ 5421472 w 5428716"/>
              <a:gd name="connsiteY561" fmla="*/ 2727296 h 3372118"/>
              <a:gd name="connsiteX562" fmla="*/ 5421472 w 5428716"/>
              <a:gd name="connsiteY562" fmla="*/ 3117502 h 3372118"/>
              <a:gd name="connsiteX563" fmla="*/ 5015741 w 5428716"/>
              <a:gd name="connsiteY563" fmla="*/ 3117502 h 337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</a:cxnLst>
            <a:rect l="l" t="t" r="r" b="b"/>
            <a:pathLst>
              <a:path w="5428716" h="3372118">
                <a:moveTo>
                  <a:pt x="5421472" y="0"/>
                </a:moveTo>
                <a:lnTo>
                  <a:pt x="5421472" y="317753"/>
                </a:lnTo>
                <a:lnTo>
                  <a:pt x="5015741" y="317753"/>
                </a:lnTo>
                <a:lnTo>
                  <a:pt x="5015741" y="0"/>
                </a:lnTo>
                <a:lnTo>
                  <a:pt x="5006425" y="0"/>
                </a:lnTo>
                <a:lnTo>
                  <a:pt x="5006425" y="317753"/>
                </a:lnTo>
                <a:lnTo>
                  <a:pt x="4600695" y="317753"/>
                </a:lnTo>
                <a:lnTo>
                  <a:pt x="4600695" y="0"/>
                </a:lnTo>
                <a:lnTo>
                  <a:pt x="4591380" y="0"/>
                </a:lnTo>
                <a:lnTo>
                  <a:pt x="4591380" y="317753"/>
                </a:lnTo>
                <a:lnTo>
                  <a:pt x="4185650" y="317753"/>
                </a:lnTo>
                <a:lnTo>
                  <a:pt x="4185650" y="0"/>
                </a:lnTo>
                <a:lnTo>
                  <a:pt x="4176334" y="0"/>
                </a:lnTo>
                <a:lnTo>
                  <a:pt x="4176334" y="317753"/>
                </a:lnTo>
                <a:lnTo>
                  <a:pt x="3770604" y="317753"/>
                </a:lnTo>
                <a:lnTo>
                  <a:pt x="3770604" y="0"/>
                </a:lnTo>
                <a:lnTo>
                  <a:pt x="3761288" y="0"/>
                </a:lnTo>
                <a:lnTo>
                  <a:pt x="3761288" y="317753"/>
                </a:lnTo>
                <a:lnTo>
                  <a:pt x="3353488" y="317753"/>
                </a:lnTo>
                <a:lnTo>
                  <a:pt x="3353488" y="0"/>
                </a:lnTo>
                <a:lnTo>
                  <a:pt x="3344172" y="0"/>
                </a:lnTo>
                <a:lnTo>
                  <a:pt x="3344172" y="317753"/>
                </a:lnTo>
                <a:lnTo>
                  <a:pt x="2938442" y="317753"/>
                </a:lnTo>
                <a:lnTo>
                  <a:pt x="2938442" y="0"/>
                </a:lnTo>
                <a:lnTo>
                  <a:pt x="2929127" y="0"/>
                </a:lnTo>
                <a:lnTo>
                  <a:pt x="2929127" y="317753"/>
                </a:lnTo>
                <a:lnTo>
                  <a:pt x="2499590" y="317753"/>
                </a:lnTo>
                <a:lnTo>
                  <a:pt x="2499590" y="0"/>
                </a:lnTo>
                <a:lnTo>
                  <a:pt x="2490275" y="0"/>
                </a:lnTo>
                <a:lnTo>
                  <a:pt x="2490275" y="317753"/>
                </a:lnTo>
                <a:lnTo>
                  <a:pt x="2084545" y="317753"/>
                </a:lnTo>
                <a:lnTo>
                  <a:pt x="2084545" y="0"/>
                </a:lnTo>
                <a:lnTo>
                  <a:pt x="2075229" y="0"/>
                </a:lnTo>
                <a:lnTo>
                  <a:pt x="2075229" y="317753"/>
                </a:lnTo>
                <a:lnTo>
                  <a:pt x="1669499" y="317753"/>
                </a:lnTo>
                <a:lnTo>
                  <a:pt x="1669499" y="0"/>
                </a:lnTo>
                <a:lnTo>
                  <a:pt x="1660184" y="0"/>
                </a:lnTo>
                <a:lnTo>
                  <a:pt x="1660184" y="317753"/>
                </a:lnTo>
                <a:lnTo>
                  <a:pt x="1254452" y="317753"/>
                </a:lnTo>
                <a:lnTo>
                  <a:pt x="1254452" y="0"/>
                </a:lnTo>
                <a:lnTo>
                  <a:pt x="1245138" y="0"/>
                </a:lnTo>
                <a:lnTo>
                  <a:pt x="1245138" y="317753"/>
                </a:lnTo>
                <a:lnTo>
                  <a:pt x="839407" y="317753"/>
                </a:lnTo>
                <a:lnTo>
                  <a:pt x="839407" y="0"/>
                </a:lnTo>
                <a:lnTo>
                  <a:pt x="830092" y="0"/>
                </a:lnTo>
                <a:lnTo>
                  <a:pt x="830092" y="317753"/>
                </a:lnTo>
                <a:lnTo>
                  <a:pt x="424361" y="317753"/>
                </a:lnTo>
                <a:lnTo>
                  <a:pt x="424361" y="0"/>
                </a:lnTo>
                <a:lnTo>
                  <a:pt x="415046" y="0"/>
                </a:lnTo>
                <a:lnTo>
                  <a:pt x="415046" y="317753"/>
                </a:lnTo>
                <a:lnTo>
                  <a:pt x="9315" y="317753"/>
                </a:lnTo>
                <a:lnTo>
                  <a:pt x="9315" y="0"/>
                </a:lnTo>
                <a:lnTo>
                  <a:pt x="0" y="0"/>
                </a:lnTo>
                <a:lnTo>
                  <a:pt x="0" y="3372118"/>
                </a:lnTo>
                <a:lnTo>
                  <a:pt x="9315" y="3372118"/>
                </a:lnTo>
                <a:lnTo>
                  <a:pt x="9315" y="3126817"/>
                </a:lnTo>
                <a:lnTo>
                  <a:pt x="415046" y="3126817"/>
                </a:lnTo>
                <a:lnTo>
                  <a:pt x="415046" y="3372118"/>
                </a:lnTo>
                <a:lnTo>
                  <a:pt x="424361" y="3372118"/>
                </a:lnTo>
                <a:lnTo>
                  <a:pt x="424361" y="3126817"/>
                </a:lnTo>
                <a:lnTo>
                  <a:pt x="830092" y="3126817"/>
                </a:lnTo>
                <a:lnTo>
                  <a:pt x="830092" y="3372118"/>
                </a:lnTo>
                <a:lnTo>
                  <a:pt x="839407" y="3372118"/>
                </a:lnTo>
                <a:lnTo>
                  <a:pt x="839407" y="3126817"/>
                </a:lnTo>
                <a:lnTo>
                  <a:pt x="1245138" y="3126817"/>
                </a:lnTo>
                <a:lnTo>
                  <a:pt x="1245138" y="3372118"/>
                </a:lnTo>
                <a:lnTo>
                  <a:pt x="1254452" y="3372118"/>
                </a:lnTo>
                <a:lnTo>
                  <a:pt x="1254452" y="3126817"/>
                </a:lnTo>
                <a:lnTo>
                  <a:pt x="1660184" y="3126817"/>
                </a:lnTo>
                <a:lnTo>
                  <a:pt x="1660184" y="3372118"/>
                </a:lnTo>
                <a:lnTo>
                  <a:pt x="1669499" y="3372118"/>
                </a:lnTo>
                <a:lnTo>
                  <a:pt x="1669499" y="3126817"/>
                </a:lnTo>
                <a:lnTo>
                  <a:pt x="2075229" y="3126817"/>
                </a:lnTo>
                <a:lnTo>
                  <a:pt x="2075229" y="3372118"/>
                </a:lnTo>
                <a:lnTo>
                  <a:pt x="2084545" y="3372118"/>
                </a:lnTo>
                <a:lnTo>
                  <a:pt x="2084545" y="3126817"/>
                </a:lnTo>
                <a:lnTo>
                  <a:pt x="2490275" y="3126817"/>
                </a:lnTo>
                <a:lnTo>
                  <a:pt x="2490275" y="3372118"/>
                </a:lnTo>
                <a:lnTo>
                  <a:pt x="2499590" y="3372118"/>
                </a:lnTo>
                <a:lnTo>
                  <a:pt x="2499590" y="3126817"/>
                </a:lnTo>
                <a:lnTo>
                  <a:pt x="2929127" y="3126817"/>
                </a:lnTo>
                <a:lnTo>
                  <a:pt x="2929127" y="3372118"/>
                </a:lnTo>
                <a:lnTo>
                  <a:pt x="2938442" y="3372118"/>
                </a:lnTo>
                <a:lnTo>
                  <a:pt x="2938442" y="3126817"/>
                </a:lnTo>
                <a:lnTo>
                  <a:pt x="3344172" y="3126817"/>
                </a:lnTo>
                <a:lnTo>
                  <a:pt x="3344172" y="3372118"/>
                </a:lnTo>
                <a:lnTo>
                  <a:pt x="3353488" y="3372118"/>
                </a:lnTo>
                <a:lnTo>
                  <a:pt x="3353488" y="3126817"/>
                </a:lnTo>
                <a:lnTo>
                  <a:pt x="3759218" y="3126817"/>
                </a:lnTo>
                <a:lnTo>
                  <a:pt x="3759218" y="3372118"/>
                </a:lnTo>
                <a:lnTo>
                  <a:pt x="3768533" y="3372118"/>
                </a:lnTo>
                <a:lnTo>
                  <a:pt x="3768533" y="3126817"/>
                </a:lnTo>
                <a:lnTo>
                  <a:pt x="4174265" y="3126817"/>
                </a:lnTo>
                <a:lnTo>
                  <a:pt x="4174265" y="3372118"/>
                </a:lnTo>
                <a:lnTo>
                  <a:pt x="4183579" y="3372118"/>
                </a:lnTo>
                <a:lnTo>
                  <a:pt x="4183579" y="3126817"/>
                </a:lnTo>
                <a:lnTo>
                  <a:pt x="4589310" y="3126817"/>
                </a:lnTo>
                <a:lnTo>
                  <a:pt x="4589310" y="3372118"/>
                </a:lnTo>
                <a:lnTo>
                  <a:pt x="4598626" y="3372118"/>
                </a:lnTo>
                <a:lnTo>
                  <a:pt x="4598626" y="3126817"/>
                </a:lnTo>
                <a:lnTo>
                  <a:pt x="5004356" y="3126817"/>
                </a:lnTo>
                <a:lnTo>
                  <a:pt x="5004356" y="3372118"/>
                </a:lnTo>
                <a:lnTo>
                  <a:pt x="5013671" y="3372118"/>
                </a:lnTo>
                <a:lnTo>
                  <a:pt x="5013671" y="3126817"/>
                </a:lnTo>
                <a:lnTo>
                  <a:pt x="5419401" y="3126817"/>
                </a:lnTo>
                <a:lnTo>
                  <a:pt x="5419401" y="3372118"/>
                </a:lnTo>
                <a:lnTo>
                  <a:pt x="5428717" y="3372118"/>
                </a:lnTo>
                <a:lnTo>
                  <a:pt x="5428717" y="0"/>
                </a:lnTo>
                <a:lnTo>
                  <a:pt x="5421472" y="0"/>
                </a:lnTo>
                <a:close/>
                <a:moveTo>
                  <a:pt x="5421472" y="327068"/>
                </a:moveTo>
                <a:lnTo>
                  <a:pt x="5421472" y="717274"/>
                </a:lnTo>
                <a:lnTo>
                  <a:pt x="5015741" y="717274"/>
                </a:lnTo>
                <a:lnTo>
                  <a:pt x="5015741" y="327068"/>
                </a:lnTo>
                <a:lnTo>
                  <a:pt x="5421472" y="327068"/>
                </a:lnTo>
                <a:close/>
                <a:moveTo>
                  <a:pt x="1251348" y="1527700"/>
                </a:moveTo>
                <a:lnTo>
                  <a:pt x="1657078" y="1527700"/>
                </a:lnTo>
                <a:lnTo>
                  <a:pt x="1657078" y="1917905"/>
                </a:lnTo>
                <a:lnTo>
                  <a:pt x="1251348" y="1917905"/>
                </a:lnTo>
                <a:lnTo>
                  <a:pt x="1251348" y="1527700"/>
                </a:lnTo>
                <a:close/>
                <a:moveTo>
                  <a:pt x="1240998" y="1917905"/>
                </a:moveTo>
                <a:lnTo>
                  <a:pt x="835267" y="1917905"/>
                </a:lnTo>
                <a:lnTo>
                  <a:pt x="835267" y="1527700"/>
                </a:lnTo>
                <a:lnTo>
                  <a:pt x="1240998" y="1527700"/>
                </a:lnTo>
                <a:lnTo>
                  <a:pt x="1240998" y="1917905"/>
                </a:lnTo>
                <a:close/>
                <a:moveTo>
                  <a:pt x="1667428" y="1527700"/>
                </a:moveTo>
                <a:lnTo>
                  <a:pt x="2073160" y="1527700"/>
                </a:lnTo>
                <a:lnTo>
                  <a:pt x="2073160" y="1917905"/>
                </a:lnTo>
                <a:lnTo>
                  <a:pt x="1667428" y="1917905"/>
                </a:lnTo>
                <a:lnTo>
                  <a:pt x="1667428" y="1527700"/>
                </a:lnTo>
                <a:close/>
                <a:moveTo>
                  <a:pt x="2082474" y="1527700"/>
                </a:moveTo>
                <a:lnTo>
                  <a:pt x="2488205" y="1527700"/>
                </a:lnTo>
                <a:lnTo>
                  <a:pt x="2488205" y="1917905"/>
                </a:lnTo>
                <a:lnTo>
                  <a:pt x="2082474" y="1917905"/>
                </a:lnTo>
                <a:lnTo>
                  <a:pt x="2082474" y="1527700"/>
                </a:lnTo>
                <a:close/>
                <a:moveTo>
                  <a:pt x="2498556" y="1527700"/>
                </a:moveTo>
                <a:lnTo>
                  <a:pt x="2928092" y="1527700"/>
                </a:lnTo>
                <a:lnTo>
                  <a:pt x="2928092" y="1917905"/>
                </a:lnTo>
                <a:lnTo>
                  <a:pt x="2498556" y="1917905"/>
                </a:lnTo>
                <a:lnTo>
                  <a:pt x="2498556" y="1527700"/>
                </a:lnTo>
                <a:close/>
                <a:moveTo>
                  <a:pt x="2937407" y="1527700"/>
                </a:moveTo>
                <a:lnTo>
                  <a:pt x="3343137" y="1527700"/>
                </a:lnTo>
                <a:lnTo>
                  <a:pt x="3343137" y="1917905"/>
                </a:lnTo>
                <a:lnTo>
                  <a:pt x="2937407" y="1917905"/>
                </a:lnTo>
                <a:lnTo>
                  <a:pt x="2937407" y="1527700"/>
                </a:lnTo>
                <a:close/>
                <a:moveTo>
                  <a:pt x="3353488" y="1527700"/>
                </a:moveTo>
                <a:lnTo>
                  <a:pt x="3759218" y="1527700"/>
                </a:lnTo>
                <a:lnTo>
                  <a:pt x="3759218" y="1917905"/>
                </a:lnTo>
                <a:lnTo>
                  <a:pt x="3353488" y="1917905"/>
                </a:lnTo>
                <a:lnTo>
                  <a:pt x="3353488" y="1527700"/>
                </a:lnTo>
                <a:close/>
                <a:moveTo>
                  <a:pt x="3768533" y="1527700"/>
                </a:moveTo>
                <a:lnTo>
                  <a:pt x="4174265" y="1527700"/>
                </a:lnTo>
                <a:lnTo>
                  <a:pt x="4174265" y="1917905"/>
                </a:lnTo>
                <a:lnTo>
                  <a:pt x="3768533" y="1917905"/>
                </a:lnTo>
                <a:lnTo>
                  <a:pt x="3768533" y="1527700"/>
                </a:lnTo>
                <a:close/>
                <a:moveTo>
                  <a:pt x="4184615" y="1527700"/>
                </a:moveTo>
                <a:lnTo>
                  <a:pt x="4590345" y="1527700"/>
                </a:lnTo>
                <a:lnTo>
                  <a:pt x="4590345" y="1917905"/>
                </a:lnTo>
                <a:lnTo>
                  <a:pt x="4184615" y="1917905"/>
                </a:lnTo>
                <a:lnTo>
                  <a:pt x="4184615" y="1527700"/>
                </a:lnTo>
                <a:close/>
                <a:moveTo>
                  <a:pt x="4184615" y="1517350"/>
                </a:moveTo>
                <a:lnTo>
                  <a:pt x="4184615" y="1127145"/>
                </a:lnTo>
                <a:lnTo>
                  <a:pt x="4590345" y="1127145"/>
                </a:lnTo>
                <a:lnTo>
                  <a:pt x="4590345" y="1517350"/>
                </a:lnTo>
                <a:lnTo>
                  <a:pt x="4184615" y="1517350"/>
                </a:lnTo>
                <a:close/>
                <a:moveTo>
                  <a:pt x="4175299" y="1517350"/>
                </a:moveTo>
                <a:lnTo>
                  <a:pt x="3769568" y="1517350"/>
                </a:lnTo>
                <a:lnTo>
                  <a:pt x="3769568" y="1127145"/>
                </a:lnTo>
                <a:lnTo>
                  <a:pt x="4175299" y="1127145"/>
                </a:lnTo>
                <a:lnTo>
                  <a:pt x="4175299" y="1517350"/>
                </a:lnTo>
                <a:close/>
                <a:moveTo>
                  <a:pt x="3759218" y="1517350"/>
                </a:moveTo>
                <a:lnTo>
                  <a:pt x="3353488" y="1517350"/>
                </a:lnTo>
                <a:lnTo>
                  <a:pt x="3353488" y="1127145"/>
                </a:lnTo>
                <a:lnTo>
                  <a:pt x="3759218" y="1127145"/>
                </a:lnTo>
                <a:lnTo>
                  <a:pt x="3759218" y="1517350"/>
                </a:lnTo>
                <a:close/>
                <a:moveTo>
                  <a:pt x="3343137" y="1517350"/>
                </a:moveTo>
                <a:lnTo>
                  <a:pt x="2937407" y="1517350"/>
                </a:lnTo>
                <a:lnTo>
                  <a:pt x="2937407" y="1127145"/>
                </a:lnTo>
                <a:lnTo>
                  <a:pt x="3343137" y="1127145"/>
                </a:lnTo>
                <a:lnTo>
                  <a:pt x="3343137" y="1517350"/>
                </a:lnTo>
                <a:close/>
                <a:moveTo>
                  <a:pt x="2928092" y="1517350"/>
                </a:moveTo>
                <a:lnTo>
                  <a:pt x="2498556" y="1517350"/>
                </a:lnTo>
                <a:lnTo>
                  <a:pt x="2498556" y="1127145"/>
                </a:lnTo>
                <a:lnTo>
                  <a:pt x="2928092" y="1127145"/>
                </a:lnTo>
                <a:lnTo>
                  <a:pt x="2928092" y="1517350"/>
                </a:lnTo>
                <a:close/>
                <a:moveTo>
                  <a:pt x="2488205" y="1517350"/>
                </a:moveTo>
                <a:lnTo>
                  <a:pt x="2082474" y="1517350"/>
                </a:lnTo>
                <a:lnTo>
                  <a:pt x="2082474" y="1127145"/>
                </a:lnTo>
                <a:lnTo>
                  <a:pt x="2488205" y="1127145"/>
                </a:lnTo>
                <a:lnTo>
                  <a:pt x="2488205" y="1517350"/>
                </a:lnTo>
                <a:close/>
                <a:moveTo>
                  <a:pt x="2073160" y="1517350"/>
                </a:moveTo>
                <a:lnTo>
                  <a:pt x="1667428" y="1517350"/>
                </a:lnTo>
                <a:lnTo>
                  <a:pt x="1667428" y="1127145"/>
                </a:lnTo>
                <a:lnTo>
                  <a:pt x="2073160" y="1127145"/>
                </a:lnTo>
                <a:lnTo>
                  <a:pt x="2073160" y="1517350"/>
                </a:lnTo>
                <a:close/>
                <a:moveTo>
                  <a:pt x="1657078" y="1517350"/>
                </a:moveTo>
                <a:lnTo>
                  <a:pt x="1251348" y="1517350"/>
                </a:lnTo>
                <a:lnTo>
                  <a:pt x="1251348" y="1127145"/>
                </a:lnTo>
                <a:lnTo>
                  <a:pt x="1657078" y="1127145"/>
                </a:lnTo>
                <a:lnTo>
                  <a:pt x="1657078" y="1517350"/>
                </a:lnTo>
                <a:close/>
                <a:moveTo>
                  <a:pt x="1240998" y="1517350"/>
                </a:moveTo>
                <a:lnTo>
                  <a:pt x="835267" y="1517350"/>
                </a:lnTo>
                <a:lnTo>
                  <a:pt x="835267" y="1127145"/>
                </a:lnTo>
                <a:lnTo>
                  <a:pt x="1240998" y="1127145"/>
                </a:lnTo>
                <a:lnTo>
                  <a:pt x="1240998" y="1517350"/>
                </a:lnTo>
                <a:close/>
                <a:moveTo>
                  <a:pt x="825951" y="1517350"/>
                </a:moveTo>
                <a:lnTo>
                  <a:pt x="420221" y="1517350"/>
                </a:lnTo>
                <a:lnTo>
                  <a:pt x="420221" y="1127145"/>
                </a:lnTo>
                <a:lnTo>
                  <a:pt x="825951" y="1127145"/>
                </a:lnTo>
                <a:lnTo>
                  <a:pt x="825951" y="1517350"/>
                </a:lnTo>
                <a:close/>
                <a:moveTo>
                  <a:pt x="825951" y="1527700"/>
                </a:moveTo>
                <a:lnTo>
                  <a:pt x="825951" y="1917905"/>
                </a:lnTo>
                <a:lnTo>
                  <a:pt x="420221" y="1917905"/>
                </a:lnTo>
                <a:lnTo>
                  <a:pt x="420221" y="1527700"/>
                </a:lnTo>
                <a:lnTo>
                  <a:pt x="825951" y="1527700"/>
                </a:lnTo>
                <a:close/>
                <a:moveTo>
                  <a:pt x="825951" y="1927221"/>
                </a:moveTo>
                <a:lnTo>
                  <a:pt x="825951" y="2317426"/>
                </a:lnTo>
                <a:lnTo>
                  <a:pt x="420221" y="2317426"/>
                </a:lnTo>
                <a:lnTo>
                  <a:pt x="420221" y="1927221"/>
                </a:lnTo>
                <a:lnTo>
                  <a:pt x="825951" y="1927221"/>
                </a:lnTo>
                <a:close/>
                <a:moveTo>
                  <a:pt x="835267" y="1927221"/>
                </a:moveTo>
                <a:lnTo>
                  <a:pt x="1240998" y="1927221"/>
                </a:lnTo>
                <a:lnTo>
                  <a:pt x="1240998" y="2317426"/>
                </a:lnTo>
                <a:lnTo>
                  <a:pt x="835267" y="2317426"/>
                </a:lnTo>
                <a:lnTo>
                  <a:pt x="835267" y="1927221"/>
                </a:lnTo>
                <a:close/>
                <a:moveTo>
                  <a:pt x="1251348" y="1927221"/>
                </a:moveTo>
                <a:lnTo>
                  <a:pt x="1657078" y="1927221"/>
                </a:lnTo>
                <a:lnTo>
                  <a:pt x="1657078" y="2317426"/>
                </a:lnTo>
                <a:lnTo>
                  <a:pt x="1251348" y="2317426"/>
                </a:lnTo>
                <a:lnTo>
                  <a:pt x="1251348" y="1927221"/>
                </a:lnTo>
                <a:close/>
                <a:moveTo>
                  <a:pt x="1667428" y="1927221"/>
                </a:moveTo>
                <a:lnTo>
                  <a:pt x="2073160" y="1927221"/>
                </a:lnTo>
                <a:lnTo>
                  <a:pt x="2073160" y="2317426"/>
                </a:lnTo>
                <a:lnTo>
                  <a:pt x="1667428" y="2317426"/>
                </a:lnTo>
                <a:lnTo>
                  <a:pt x="1667428" y="1927221"/>
                </a:lnTo>
                <a:close/>
                <a:moveTo>
                  <a:pt x="2082474" y="1927221"/>
                </a:moveTo>
                <a:lnTo>
                  <a:pt x="2488205" y="1927221"/>
                </a:lnTo>
                <a:lnTo>
                  <a:pt x="2488205" y="2317426"/>
                </a:lnTo>
                <a:lnTo>
                  <a:pt x="2082474" y="2317426"/>
                </a:lnTo>
                <a:lnTo>
                  <a:pt x="2082474" y="1927221"/>
                </a:lnTo>
                <a:close/>
                <a:moveTo>
                  <a:pt x="2498556" y="1927221"/>
                </a:moveTo>
                <a:lnTo>
                  <a:pt x="2928092" y="1927221"/>
                </a:lnTo>
                <a:lnTo>
                  <a:pt x="2928092" y="2317426"/>
                </a:lnTo>
                <a:lnTo>
                  <a:pt x="2498556" y="2317426"/>
                </a:lnTo>
                <a:lnTo>
                  <a:pt x="2498556" y="1927221"/>
                </a:lnTo>
                <a:close/>
                <a:moveTo>
                  <a:pt x="2937407" y="1927221"/>
                </a:moveTo>
                <a:lnTo>
                  <a:pt x="3343137" y="1927221"/>
                </a:lnTo>
                <a:lnTo>
                  <a:pt x="3343137" y="2317426"/>
                </a:lnTo>
                <a:lnTo>
                  <a:pt x="2937407" y="2317426"/>
                </a:lnTo>
                <a:lnTo>
                  <a:pt x="2937407" y="1927221"/>
                </a:lnTo>
                <a:close/>
                <a:moveTo>
                  <a:pt x="3353488" y="1927221"/>
                </a:moveTo>
                <a:lnTo>
                  <a:pt x="3759218" y="1927221"/>
                </a:lnTo>
                <a:lnTo>
                  <a:pt x="3759218" y="2317426"/>
                </a:lnTo>
                <a:lnTo>
                  <a:pt x="3353488" y="2317426"/>
                </a:lnTo>
                <a:lnTo>
                  <a:pt x="3353488" y="1927221"/>
                </a:lnTo>
                <a:close/>
                <a:moveTo>
                  <a:pt x="3768533" y="1927221"/>
                </a:moveTo>
                <a:lnTo>
                  <a:pt x="4174265" y="1927221"/>
                </a:lnTo>
                <a:lnTo>
                  <a:pt x="4174265" y="2317426"/>
                </a:lnTo>
                <a:lnTo>
                  <a:pt x="3768533" y="2317426"/>
                </a:lnTo>
                <a:lnTo>
                  <a:pt x="3768533" y="1927221"/>
                </a:lnTo>
                <a:close/>
                <a:moveTo>
                  <a:pt x="4184615" y="1927221"/>
                </a:moveTo>
                <a:lnTo>
                  <a:pt x="4590345" y="1927221"/>
                </a:lnTo>
                <a:lnTo>
                  <a:pt x="4590345" y="2317426"/>
                </a:lnTo>
                <a:lnTo>
                  <a:pt x="4184615" y="2317426"/>
                </a:lnTo>
                <a:lnTo>
                  <a:pt x="4184615" y="1927221"/>
                </a:lnTo>
                <a:close/>
                <a:moveTo>
                  <a:pt x="4600695" y="1927221"/>
                </a:moveTo>
                <a:lnTo>
                  <a:pt x="5006425" y="1927221"/>
                </a:lnTo>
                <a:lnTo>
                  <a:pt x="5006425" y="2317426"/>
                </a:lnTo>
                <a:lnTo>
                  <a:pt x="4600695" y="2317426"/>
                </a:lnTo>
                <a:lnTo>
                  <a:pt x="4600695" y="1927221"/>
                </a:lnTo>
                <a:close/>
                <a:moveTo>
                  <a:pt x="4600695" y="1917905"/>
                </a:moveTo>
                <a:lnTo>
                  <a:pt x="4600695" y="1527700"/>
                </a:lnTo>
                <a:lnTo>
                  <a:pt x="5006425" y="1527700"/>
                </a:lnTo>
                <a:lnTo>
                  <a:pt x="5006425" y="1917905"/>
                </a:lnTo>
                <a:lnTo>
                  <a:pt x="4600695" y="1917905"/>
                </a:lnTo>
                <a:close/>
                <a:moveTo>
                  <a:pt x="4600695" y="1517350"/>
                </a:moveTo>
                <a:lnTo>
                  <a:pt x="4600695" y="1127145"/>
                </a:lnTo>
                <a:lnTo>
                  <a:pt x="5006425" y="1127145"/>
                </a:lnTo>
                <a:lnTo>
                  <a:pt x="5006425" y="1517350"/>
                </a:lnTo>
                <a:lnTo>
                  <a:pt x="4600695" y="1517350"/>
                </a:lnTo>
                <a:close/>
                <a:moveTo>
                  <a:pt x="4600695" y="1117829"/>
                </a:moveTo>
                <a:lnTo>
                  <a:pt x="4600695" y="727624"/>
                </a:lnTo>
                <a:lnTo>
                  <a:pt x="5006425" y="727624"/>
                </a:lnTo>
                <a:lnTo>
                  <a:pt x="5006425" y="1117829"/>
                </a:lnTo>
                <a:lnTo>
                  <a:pt x="4600695" y="1117829"/>
                </a:lnTo>
                <a:close/>
                <a:moveTo>
                  <a:pt x="4590345" y="1117829"/>
                </a:moveTo>
                <a:lnTo>
                  <a:pt x="4184615" y="1117829"/>
                </a:lnTo>
                <a:lnTo>
                  <a:pt x="4184615" y="727624"/>
                </a:lnTo>
                <a:lnTo>
                  <a:pt x="4590345" y="727624"/>
                </a:lnTo>
                <a:lnTo>
                  <a:pt x="4590345" y="1117829"/>
                </a:lnTo>
                <a:close/>
                <a:moveTo>
                  <a:pt x="4175299" y="1117829"/>
                </a:moveTo>
                <a:lnTo>
                  <a:pt x="3769568" y="1117829"/>
                </a:lnTo>
                <a:lnTo>
                  <a:pt x="3769568" y="727624"/>
                </a:lnTo>
                <a:lnTo>
                  <a:pt x="4175299" y="727624"/>
                </a:lnTo>
                <a:lnTo>
                  <a:pt x="4175299" y="1117829"/>
                </a:lnTo>
                <a:close/>
                <a:moveTo>
                  <a:pt x="3759218" y="1117829"/>
                </a:moveTo>
                <a:lnTo>
                  <a:pt x="3353488" y="1117829"/>
                </a:lnTo>
                <a:lnTo>
                  <a:pt x="3353488" y="727624"/>
                </a:lnTo>
                <a:lnTo>
                  <a:pt x="3759218" y="727624"/>
                </a:lnTo>
                <a:lnTo>
                  <a:pt x="3759218" y="1117829"/>
                </a:lnTo>
                <a:close/>
                <a:moveTo>
                  <a:pt x="3343137" y="1117829"/>
                </a:moveTo>
                <a:lnTo>
                  <a:pt x="2937407" y="1117829"/>
                </a:lnTo>
                <a:lnTo>
                  <a:pt x="2937407" y="727624"/>
                </a:lnTo>
                <a:lnTo>
                  <a:pt x="3343137" y="727624"/>
                </a:lnTo>
                <a:lnTo>
                  <a:pt x="3343137" y="1117829"/>
                </a:lnTo>
                <a:close/>
                <a:moveTo>
                  <a:pt x="2928092" y="1117829"/>
                </a:moveTo>
                <a:lnTo>
                  <a:pt x="2498556" y="1117829"/>
                </a:lnTo>
                <a:lnTo>
                  <a:pt x="2498556" y="727624"/>
                </a:lnTo>
                <a:lnTo>
                  <a:pt x="2928092" y="727624"/>
                </a:lnTo>
                <a:lnTo>
                  <a:pt x="2928092" y="1117829"/>
                </a:lnTo>
                <a:close/>
                <a:moveTo>
                  <a:pt x="2488205" y="1117829"/>
                </a:moveTo>
                <a:lnTo>
                  <a:pt x="2082474" y="1117829"/>
                </a:lnTo>
                <a:lnTo>
                  <a:pt x="2082474" y="727624"/>
                </a:lnTo>
                <a:lnTo>
                  <a:pt x="2488205" y="727624"/>
                </a:lnTo>
                <a:lnTo>
                  <a:pt x="2488205" y="1117829"/>
                </a:lnTo>
                <a:close/>
                <a:moveTo>
                  <a:pt x="2073160" y="1117829"/>
                </a:moveTo>
                <a:lnTo>
                  <a:pt x="1667428" y="1117829"/>
                </a:lnTo>
                <a:lnTo>
                  <a:pt x="1667428" y="727624"/>
                </a:lnTo>
                <a:lnTo>
                  <a:pt x="2073160" y="727624"/>
                </a:lnTo>
                <a:lnTo>
                  <a:pt x="2073160" y="1117829"/>
                </a:lnTo>
                <a:close/>
                <a:moveTo>
                  <a:pt x="1657078" y="1117829"/>
                </a:moveTo>
                <a:lnTo>
                  <a:pt x="1251348" y="1117829"/>
                </a:lnTo>
                <a:lnTo>
                  <a:pt x="1251348" y="727624"/>
                </a:lnTo>
                <a:lnTo>
                  <a:pt x="1657078" y="727624"/>
                </a:lnTo>
                <a:lnTo>
                  <a:pt x="1657078" y="1117829"/>
                </a:lnTo>
                <a:close/>
                <a:moveTo>
                  <a:pt x="1240998" y="1117829"/>
                </a:moveTo>
                <a:lnTo>
                  <a:pt x="835267" y="1117829"/>
                </a:lnTo>
                <a:lnTo>
                  <a:pt x="835267" y="727624"/>
                </a:lnTo>
                <a:lnTo>
                  <a:pt x="1240998" y="727624"/>
                </a:lnTo>
                <a:lnTo>
                  <a:pt x="1240998" y="1117829"/>
                </a:lnTo>
                <a:close/>
                <a:moveTo>
                  <a:pt x="825951" y="1117829"/>
                </a:moveTo>
                <a:lnTo>
                  <a:pt x="420221" y="1117829"/>
                </a:lnTo>
                <a:lnTo>
                  <a:pt x="420221" y="727624"/>
                </a:lnTo>
                <a:lnTo>
                  <a:pt x="825951" y="727624"/>
                </a:lnTo>
                <a:lnTo>
                  <a:pt x="825951" y="1117829"/>
                </a:lnTo>
                <a:close/>
                <a:moveTo>
                  <a:pt x="409870" y="1117829"/>
                </a:moveTo>
                <a:lnTo>
                  <a:pt x="4140" y="1117829"/>
                </a:lnTo>
                <a:lnTo>
                  <a:pt x="4140" y="727624"/>
                </a:lnTo>
                <a:lnTo>
                  <a:pt x="409870" y="727624"/>
                </a:lnTo>
                <a:lnTo>
                  <a:pt x="409870" y="1117829"/>
                </a:lnTo>
                <a:close/>
                <a:moveTo>
                  <a:pt x="409870" y="1127145"/>
                </a:moveTo>
                <a:lnTo>
                  <a:pt x="409870" y="1517350"/>
                </a:lnTo>
                <a:lnTo>
                  <a:pt x="4140" y="1517350"/>
                </a:lnTo>
                <a:lnTo>
                  <a:pt x="4140" y="1127145"/>
                </a:lnTo>
                <a:lnTo>
                  <a:pt x="409870" y="1127145"/>
                </a:lnTo>
                <a:close/>
                <a:moveTo>
                  <a:pt x="409870" y="1527700"/>
                </a:moveTo>
                <a:lnTo>
                  <a:pt x="409870" y="1917905"/>
                </a:lnTo>
                <a:lnTo>
                  <a:pt x="4140" y="1917905"/>
                </a:lnTo>
                <a:lnTo>
                  <a:pt x="4140" y="1527700"/>
                </a:lnTo>
                <a:lnTo>
                  <a:pt x="409870" y="1527700"/>
                </a:lnTo>
                <a:close/>
                <a:moveTo>
                  <a:pt x="409870" y="1927221"/>
                </a:moveTo>
                <a:lnTo>
                  <a:pt x="409870" y="2317426"/>
                </a:lnTo>
                <a:lnTo>
                  <a:pt x="4140" y="2317426"/>
                </a:lnTo>
                <a:lnTo>
                  <a:pt x="4140" y="1927221"/>
                </a:lnTo>
                <a:lnTo>
                  <a:pt x="409870" y="1927221"/>
                </a:lnTo>
                <a:close/>
                <a:moveTo>
                  <a:pt x="409870" y="2326741"/>
                </a:moveTo>
                <a:lnTo>
                  <a:pt x="409870" y="2716946"/>
                </a:lnTo>
                <a:lnTo>
                  <a:pt x="4140" y="2716946"/>
                </a:lnTo>
                <a:lnTo>
                  <a:pt x="4140" y="2326741"/>
                </a:lnTo>
                <a:lnTo>
                  <a:pt x="409870" y="2326741"/>
                </a:lnTo>
                <a:close/>
                <a:moveTo>
                  <a:pt x="420221" y="2326741"/>
                </a:moveTo>
                <a:lnTo>
                  <a:pt x="825951" y="2326741"/>
                </a:lnTo>
                <a:lnTo>
                  <a:pt x="825951" y="2716946"/>
                </a:lnTo>
                <a:lnTo>
                  <a:pt x="420221" y="2716946"/>
                </a:lnTo>
                <a:lnTo>
                  <a:pt x="420221" y="2326741"/>
                </a:lnTo>
                <a:close/>
                <a:moveTo>
                  <a:pt x="835267" y="2326741"/>
                </a:moveTo>
                <a:lnTo>
                  <a:pt x="1240998" y="2326741"/>
                </a:lnTo>
                <a:lnTo>
                  <a:pt x="1240998" y="2716946"/>
                </a:lnTo>
                <a:lnTo>
                  <a:pt x="835267" y="2716946"/>
                </a:lnTo>
                <a:lnTo>
                  <a:pt x="835267" y="2326741"/>
                </a:lnTo>
                <a:close/>
                <a:moveTo>
                  <a:pt x="1251348" y="2326741"/>
                </a:moveTo>
                <a:lnTo>
                  <a:pt x="1657078" y="2326741"/>
                </a:lnTo>
                <a:lnTo>
                  <a:pt x="1657078" y="2716946"/>
                </a:lnTo>
                <a:lnTo>
                  <a:pt x="1251348" y="2716946"/>
                </a:lnTo>
                <a:lnTo>
                  <a:pt x="1251348" y="2326741"/>
                </a:lnTo>
                <a:close/>
                <a:moveTo>
                  <a:pt x="1667428" y="2326741"/>
                </a:moveTo>
                <a:lnTo>
                  <a:pt x="2073160" y="2326741"/>
                </a:lnTo>
                <a:lnTo>
                  <a:pt x="2073160" y="2716946"/>
                </a:lnTo>
                <a:lnTo>
                  <a:pt x="1667428" y="2716946"/>
                </a:lnTo>
                <a:lnTo>
                  <a:pt x="1667428" y="2326741"/>
                </a:lnTo>
                <a:close/>
                <a:moveTo>
                  <a:pt x="2082474" y="2326741"/>
                </a:moveTo>
                <a:lnTo>
                  <a:pt x="2488205" y="2326741"/>
                </a:lnTo>
                <a:lnTo>
                  <a:pt x="2488205" y="2716946"/>
                </a:lnTo>
                <a:lnTo>
                  <a:pt x="2082474" y="2716946"/>
                </a:lnTo>
                <a:lnTo>
                  <a:pt x="2082474" y="2326741"/>
                </a:lnTo>
                <a:close/>
                <a:moveTo>
                  <a:pt x="2498556" y="2326741"/>
                </a:moveTo>
                <a:lnTo>
                  <a:pt x="2928092" y="2326741"/>
                </a:lnTo>
                <a:lnTo>
                  <a:pt x="2928092" y="2716946"/>
                </a:lnTo>
                <a:lnTo>
                  <a:pt x="2498556" y="2716946"/>
                </a:lnTo>
                <a:lnTo>
                  <a:pt x="2498556" y="2326741"/>
                </a:lnTo>
                <a:close/>
                <a:moveTo>
                  <a:pt x="2937407" y="2326741"/>
                </a:moveTo>
                <a:lnTo>
                  <a:pt x="3343137" y="2326741"/>
                </a:lnTo>
                <a:lnTo>
                  <a:pt x="3343137" y="2716946"/>
                </a:lnTo>
                <a:lnTo>
                  <a:pt x="2937407" y="2716946"/>
                </a:lnTo>
                <a:lnTo>
                  <a:pt x="2937407" y="2326741"/>
                </a:lnTo>
                <a:close/>
                <a:moveTo>
                  <a:pt x="3353488" y="2326741"/>
                </a:moveTo>
                <a:lnTo>
                  <a:pt x="3759218" y="2326741"/>
                </a:lnTo>
                <a:lnTo>
                  <a:pt x="3759218" y="2716946"/>
                </a:lnTo>
                <a:lnTo>
                  <a:pt x="3353488" y="2716946"/>
                </a:lnTo>
                <a:lnTo>
                  <a:pt x="3353488" y="2326741"/>
                </a:lnTo>
                <a:close/>
                <a:moveTo>
                  <a:pt x="3768533" y="2326741"/>
                </a:moveTo>
                <a:lnTo>
                  <a:pt x="4174265" y="2326741"/>
                </a:lnTo>
                <a:lnTo>
                  <a:pt x="4174265" y="2716946"/>
                </a:lnTo>
                <a:lnTo>
                  <a:pt x="3768533" y="2716946"/>
                </a:lnTo>
                <a:lnTo>
                  <a:pt x="3768533" y="2326741"/>
                </a:lnTo>
                <a:close/>
                <a:moveTo>
                  <a:pt x="4184615" y="2326741"/>
                </a:moveTo>
                <a:lnTo>
                  <a:pt x="4590345" y="2326741"/>
                </a:lnTo>
                <a:lnTo>
                  <a:pt x="4590345" y="2716946"/>
                </a:lnTo>
                <a:lnTo>
                  <a:pt x="4184615" y="2716946"/>
                </a:lnTo>
                <a:lnTo>
                  <a:pt x="4184615" y="2326741"/>
                </a:lnTo>
                <a:close/>
                <a:moveTo>
                  <a:pt x="4600695" y="2326741"/>
                </a:moveTo>
                <a:lnTo>
                  <a:pt x="5006425" y="2326741"/>
                </a:lnTo>
                <a:lnTo>
                  <a:pt x="5006425" y="2716946"/>
                </a:lnTo>
                <a:lnTo>
                  <a:pt x="4600695" y="2716946"/>
                </a:lnTo>
                <a:lnTo>
                  <a:pt x="4600695" y="2326741"/>
                </a:lnTo>
                <a:close/>
                <a:moveTo>
                  <a:pt x="5015741" y="2326741"/>
                </a:moveTo>
                <a:lnTo>
                  <a:pt x="5421472" y="2326741"/>
                </a:lnTo>
                <a:lnTo>
                  <a:pt x="5421472" y="2716946"/>
                </a:lnTo>
                <a:lnTo>
                  <a:pt x="5015741" y="2716946"/>
                </a:lnTo>
                <a:lnTo>
                  <a:pt x="5015741" y="2326741"/>
                </a:lnTo>
                <a:close/>
                <a:moveTo>
                  <a:pt x="5015741" y="2317426"/>
                </a:moveTo>
                <a:lnTo>
                  <a:pt x="5015741" y="1927221"/>
                </a:lnTo>
                <a:lnTo>
                  <a:pt x="5421472" y="1927221"/>
                </a:lnTo>
                <a:lnTo>
                  <a:pt x="5421472" y="2317426"/>
                </a:lnTo>
                <a:lnTo>
                  <a:pt x="5015741" y="2317426"/>
                </a:lnTo>
                <a:close/>
                <a:moveTo>
                  <a:pt x="5015741" y="1917905"/>
                </a:moveTo>
                <a:lnTo>
                  <a:pt x="5015741" y="1527700"/>
                </a:lnTo>
                <a:lnTo>
                  <a:pt x="5421472" y="1527700"/>
                </a:lnTo>
                <a:lnTo>
                  <a:pt x="5421472" y="1917905"/>
                </a:lnTo>
                <a:lnTo>
                  <a:pt x="5015741" y="1917905"/>
                </a:lnTo>
                <a:close/>
                <a:moveTo>
                  <a:pt x="5015741" y="1517350"/>
                </a:moveTo>
                <a:lnTo>
                  <a:pt x="5015741" y="1127145"/>
                </a:lnTo>
                <a:lnTo>
                  <a:pt x="5421472" y="1127145"/>
                </a:lnTo>
                <a:lnTo>
                  <a:pt x="5421472" y="1517350"/>
                </a:lnTo>
                <a:lnTo>
                  <a:pt x="5015741" y="1517350"/>
                </a:lnTo>
                <a:close/>
                <a:moveTo>
                  <a:pt x="5015741" y="1117829"/>
                </a:moveTo>
                <a:lnTo>
                  <a:pt x="5015741" y="727624"/>
                </a:lnTo>
                <a:lnTo>
                  <a:pt x="5421472" y="727624"/>
                </a:lnTo>
                <a:lnTo>
                  <a:pt x="5421472" y="1117829"/>
                </a:lnTo>
                <a:lnTo>
                  <a:pt x="5015741" y="1117829"/>
                </a:lnTo>
                <a:close/>
                <a:moveTo>
                  <a:pt x="5006425" y="327068"/>
                </a:moveTo>
                <a:lnTo>
                  <a:pt x="5006425" y="717274"/>
                </a:lnTo>
                <a:lnTo>
                  <a:pt x="4600695" y="717274"/>
                </a:lnTo>
                <a:lnTo>
                  <a:pt x="4600695" y="327068"/>
                </a:lnTo>
                <a:lnTo>
                  <a:pt x="5006425" y="327068"/>
                </a:lnTo>
                <a:close/>
                <a:moveTo>
                  <a:pt x="4590345" y="327068"/>
                </a:moveTo>
                <a:lnTo>
                  <a:pt x="4590345" y="717274"/>
                </a:lnTo>
                <a:lnTo>
                  <a:pt x="4184615" y="717274"/>
                </a:lnTo>
                <a:lnTo>
                  <a:pt x="4184615" y="327068"/>
                </a:lnTo>
                <a:lnTo>
                  <a:pt x="4590345" y="327068"/>
                </a:lnTo>
                <a:close/>
                <a:moveTo>
                  <a:pt x="4175299" y="327068"/>
                </a:moveTo>
                <a:lnTo>
                  <a:pt x="4175299" y="717274"/>
                </a:lnTo>
                <a:lnTo>
                  <a:pt x="3769568" y="717274"/>
                </a:lnTo>
                <a:lnTo>
                  <a:pt x="3769568" y="327068"/>
                </a:lnTo>
                <a:lnTo>
                  <a:pt x="4175299" y="327068"/>
                </a:lnTo>
                <a:close/>
                <a:moveTo>
                  <a:pt x="3759218" y="327068"/>
                </a:moveTo>
                <a:lnTo>
                  <a:pt x="3759218" y="717274"/>
                </a:lnTo>
                <a:lnTo>
                  <a:pt x="3353488" y="717274"/>
                </a:lnTo>
                <a:lnTo>
                  <a:pt x="3353488" y="327068"/>
                </a:lnTo>
                <a:lnTo>
                  <a:pt x="3759218" y="327068"/>
                </a:lnTo>
                <a:close/>
                <a:moveTo>
                  <a:pt x="3343137" y="327068"/>
                </a:moveTo>
                <a:lnTo>
                  <a:pt x="3343137" y="717274"/>
                </a:lnTo>
                <a:lnTo>
                  <a:pt x="2937407" y="717274"/>
                </a:lnTo>
                <a:lnTo>
                  <a:pt x="2937407" y="327068"/>
                </a:lnTo>
                <a:lnTo>
                  <a:pt x="3343137" y="327068"/>
                </a:lnTo>
                <a:close/>
                <a:moveTo>
                  <a:pt x="2928092" y="327068"/>
                </a:moveTo>
                <a:lnTo>
                  <a:pt x="2928092" y="717274"/>
                </a:lnTo>
                <a:lnTo>
                  <a:pt x="2498556" y="717274"/>
                </a:lnTo>
                <a:lnTo>
                  <a:pt x="2498556" y="327068"/>
                </a:lnTo>
                <a:lnTo>
                  <a:pt x="2928092" y="327068"/>
                </a:lnTo>
                <a:close/>
                <a:moveTo>
                  <a:pt x="2488205" y="327068"/>
                </a:moveTo>
                <a:lnTo>
                  <a:pt x="2488205" y="717274"/>
                </a:lnTo>
                <a:lnTo>
                  <a:pt x="2082474" y="717274"/>
                </a:lnTo>
                <a:lnTo>
                  <a:pt x="2082474" y="327068"/>
                </a:lnTo>
                <a:lnTo>
                  <a:pt x="2488205" y="327068"/>
                </a:lnTo>
                <a:close/>
                <a:moveTo>
                  <a:pt x="2073160" y="327068"/>
                </a:moveTo>
                <a:lnTo>
                  <a:pt x="2073160" y="717274"/>
                </a:lnTo>
                <a:lnTo>
                  <a:pt x="1667428" y="717274"/>
                </a:lnTo>
                <a:lnTo>
                  <a:pt x="1667428" y="327068"/>
                </a:lnTo>
                <a:lnTo>
                  <a:pt x="2073160" y="327068"/>
                </a:lnTo>
                <a:close/>
                <a:moveTo>
                  <a:pt x="1657078" y="327068"/>
                </a:moveTo>
                <a:lnTo>
                  <a:pt x="1657078" y="717274"/>
                </a:lnTo>
                <a:lnTo>
                  <a:pt x="1251348" y="717274"/>
                </a:lnTo>
                <a:lnTo>
                  <a:pt x="1251348" y="327068"/>
                </a:lnTo>
                <a:lnTo>
                  <a:pt x="1657078" y="327068"/>
                </a:lnTo>
                <a:close/>
                <a:moveTo>
                  <a:pt x="1240998" y="327068"/>
                </a:moveTo>
                <a:lnTo>
                  <a:pt x="1240998" y="717274"/>
                </a:lnTo>
                <a:lnTo>
                  <a:pt x="835267" y="717274"/>
                </a:lnTo>
                <a:lnTo>
                  <a:pt x="835267" y="327068"/>
                </a:lnTo>
                <a:lnTo>
                  <a:pt x="1240998" y="327068"/>
                </a:lnTo>
                <a:close/>
                <a:moveTo>
                  <a:pt x="825951" y="327068"/>
                </a:moveTo>
                <a:lnTo>
                  <a:pt x="825951" y="717274"/>
                </a:lnTo>
                <a:lnTo>
                  <a:pt x="420221" y="717274"/>
                </a:lnTo>
                <a:lnTo>
                  <a:pt x="420221" y="327068"/>
                </a:lnTo>
                <a:lnTo>
                  <a:pt x="825951" y="327068"/>
                </a:lnTo>
                <a:close/>
                <a:moveTo>
                  <a:pt x="409870" y="327068"/>
                </a:moveTo>
                <a:lnTo>
                  <a:pt x="409870" y="717274"/>
                </a:lnTo>
                <a:lnTo>
                  <a:pt x="4140" y="717274"/>
                </a:lnTo>
                <a:lnTo>
                  <a:pt x="4140" y="327068"/>
                </a:lnTo>
                <a:lnTo>
                  <a:pt x="409870" y="327068"/>
                </a:lnTo>
                <a:close/>
                <a:moveTo>
                  <a:pt x="4140" y="3117502"/>
                </a:moveTo>
                <a:lnTo>
                  <a:pt x="4140" y="2727296"/>
                </a:lnTo>
                <a:lnTo>
                  <a:pt x="409870" y="2727296"/>
                </a:lnTo>
                <a:lnTo>
                  <a:pt x="409870" y="3117502"/>
                </a:lnTo>
                <a:lnTo>
                  <a:pt x="4140" y="3117502"/>
                </a:lnTo>
                <a:close/>
                <a:moveTo>
                  <a:pt x="420221" y="3117502"/>
                </a:moveTo>
                <a:lnTo>
                  <a:pt x="420221" y="2727296"/>
                </a:lnTo>
                <a:lnTo>
                  <a:pt x="825951" y="2727296"/>
                </a:lnTo>
                <a:lnTo>
                  <a:pt x="825951" y="3117502"/>
                </a:lnTo>
                <a:lnTo>
                  <a:pt x="420221" y="3117502"/>
                </a:lnTo>
                <a:close/>
                <a:moveTo>
                  <a:pt x="835267" y="3117502"/>
                </a:moveTo>
                <a:lnTo>
                  <a:pt x="835267" y="2727296"/>
                </a:lnTo>
                <a:lnTo>
                  <a:pt x="1240998" y="2727296"/>
                </a:lnTo>
                <a:lnTo>
                  <a:pt x="1240998" y="3117502"/>
                </a:lnTo>
                <a:lnTo>
                  <a:pt x="835267" y="3117502"/>
                </a:lnTo>
                <a:close/>
                <a:moveTo>
                  <a:pt x="1251348" y="3117502"/>
                </a:moveTo>
                <a:lnTo>
                  <a:pt x="1251348" y="2727296"/>
                </a:lnTo>
                <a:lnTo>
                  <a:pt x="1657078" y="2727296"/>
                </a:lnTo>
                <a:lnTo>
                  <a:pt x="1657078" y="3117502"/>
                </a:lnTo>
                <a:lnTo>
                  <a:pt x="1251348" y="3117502"/>
                </a:lnTo>
                <a:close/>
                <a:moveTo>
                  <a:pt x="1667428" y="3117502"/>
                </a:moveTo>
                <a:lnTo>
                  <a:pt x="1667428" y="2727296"/>
                </a:lnTo>
                <a:lnTo>
                  <a:pt x="2073160" y="2727296"/>
                </a:lnTo>
                <a:lnTo>
                  <a:pt x="2073160" y="3117502"/>
                </a:lnTo>
                <a:lnTo>
                  <a:pt x="1667428" y="3117502"/>
                </a:lnTo>
                <a:close/>
                <a:moveTo>
                  <a:pt x="2082474" y="3117502"/>
                </a:moveTo>
                <a:lnTo>
                  <a:pt x="2082474" y="2727296"/>
                </a:lnTo>
                <a:lnTo>
                  <a:pt x="2488205" y="2727296"/>
                </a:lnTo>
                <a:lnTo>
                  <a:pt x="2488205" y="3117502"/>
                </a:lnTo>
                <a:lnTo>
                  <a:pt x="2082474" y="3117502"/>
                </a:lnTo>
                <a:close/>
                <a:moveTo>
                  <a:pt x="2498556" y="3117502"/>
                </a:moveTo>
                <a:lnTo>
                  <a:pt x="2498556" y="2727296"/>
                </a:lnTo>
                <a:lnTo>
                  <a:pt x="2928092" y="2727296"/>
                </a:lnTo>
                <a:lnTo>
                  <a:pt x="2928092" y="3117502"/>
                </a:lnTo>
                <a:lnTo>
                  <a:pt x="2498556" y="3117502"/>
                </a:lnTo>
                <a:close/>
                <a:moveTo>
                  <a:pt x="2937407" y="3117502"/>
                </a:moveTo>
                <a:lnTo>
                  <a:pt x="2937407" y="2727296"/>
                </a:lnTo>
                <a:lnTo>
                  <a:pt x="3343137" y="2727296"/>
                </a:lnTo>
                <a:lnTo>
                  <a:pt x="3343137" y="3117502"/>
                </a:lnTo>
                <a:lnTo>
                  <a:pt x="2937407" y="3117502"/>
                </a:lnTo>
                <a:close/>
                <a:moveTo>
                  <a:pt x="3353488" y="3117502"/>
                </a:moveTo>
                <a:lnTo>
                  <a:pt x="3353488" y="2727296"/>
                </a:lnTo>
                <a:lnTo>
                  <a:pt x="3759218" y="2727296"/>
                </a:lnTo>
                <a:lnTo>
                  <a:pt x="3759218" y="3117502"/>
                </a:lnTo>
                <a:lnTo>
                  <a:pt x="3353488" y="3117502"/>
                </a:lnTo>
                <a:close/>
                <a:moveTo>
                  <a:pt x="3768533" y="3117502"/>
                </a:moveTo>
                <a:lnTo>
                  <a:pt x="3768533" y="2727296"/>
                </a:lnTo>
                <a:lnTo>
                  <a:pt x="4174265" y="2727296"/>
                </a:lnTo>
                <a:lnTo>
                  <a:pt x="4174265" y="3117502"/>
                </a:lnTo>
                <a:lnTo>
                  <a:pt x="3768533" y="3117502"/>
                </a:lnTo>
                <a:close/>
                <a:moveTo>
                  <a:pt x="4184615" y="3117502"/>
                </a:moveTo>
                <a:lnTo>
                  <a:pt x="4184615" y="2727296"/>
                </a:lnTo>
                <a:lnTo>
                  <a:pt x="4590345" y="2727296"/>
                </a:lnTo>
                <a:lnTo>
                  <a:pt x="4590345" y="3117502"/>
                </a:lnTo>
                <a:lnTo>
                  <a:pt x="4184615" y="3117502"/>
                </a:lnTo>
                <a:close/>
                <a:moveTo>
                  <a:pt x="4600695" y="3117502"/>
                </a:moveTo>
                <a:lnTo>
                  <a:pt x="4600695" y="2727296"/>
                </a:lnTo>
                <a:lnTo>
                  <a:pt x="5006425" y="2727296"/>
                </a:lnTo>
                <a:lnTo>
                  <a:pt x="5006425" y="3117502"/>
                </a:lnTo>
                <a:lnTo>
                  <a:pt x="4600695" y="3117502"/>
                </a:lnTo>
                <a:close/>
                <a:moveTo>
                  <a:pt x="5015741" y="3117502"/>
                </a:moveTo>
                <a:lnTo>
                  <a:pt x="5015741" y="2727296"/>
                </a:lnTo>
                <a:lnTo>
                  <a:pt x="5421472" y="2727296"/>
                </a:lnTo>
                <a:lnTo>
                  <a:pt x="5421472" y="3117502"/>
                </a:lnTo>
                <a:lnTo>
                  <a:pt x="5015741" y="3117502"/>
                </a:lnTo>
                <a:close/>
              </a:path>
            </a:pathLst>
          </a:custGeom>
          <a:solidFill>
            <a:srgbClr val="FFFFFF"/>
          </a:solidFill>
          <a:ln w="103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-">
            <a:extLst>
              <a:ext uri="{FF2B5EF4-FFF2-40B4-BE49-F238E27FC236}">
                <a16:creationId xmlns:a16="http://schemas.microsoft.com/office/drawing/2014/main" id="{D6C73E45-1EAA-49CA-95BD-7BD943CFFA3C}"/>
              </a:ext>
            </a:extLst>
          </p:cNvPr>
          <p:cNvSpPr/>
          <p:nvPr/>
        </p:nvSpPr>
        <p:spPr>
          <a:xfrm>
            <a:off x="-1610033" y="7010694"/>
            <a:ext cx="5434926" cy="3372118"/>
          </a:xfrm>
          <a:custGeom>
            <a:avLst/>
            <a:gdLst>
              <a:gd name="connsiteX0" fmla="*/ 5426647 w 5434926"/>
              <a:gd name="connsiteY0" fmla="*/ 0 h 3372118"/>
              <a:gd name="connsiteX1" fmla="*/ 5426647 w 5434926"/>
              <a:gd name="connsiteY1" fmla="*/ 317753 h 3372118"/>
              <a:gd name="connsiteX2" fmla="*/ 5020916 w 5434926"/>
              <a:gd name="connsiteY2" fmla="*/ 317753 h 3372118"/>
              <a:gd name="connsiteX3" fmla="*/ 5020916 w 5434926"/>
              <a:gd name="connsiteY3" fmla="*/ 0 h 3372118"/>
              <a:gd name="connsiteX4" fmla="*/ 5010566 w 5434926"/>
              <a:gd name="connsiteY4" fmla="*/ 0 h 3372118"/>
              <a:gd name="connsiteX5" fmla="*/ 5010566 w 5434926"/>
              <a:gd name="connsiteY5" fmla="*/ 317753 h 3372118"/>
              <a:gd name="connsiteX6" fmla="*/ 4604835 w 5434926"/>
              <a:gd name="connsiteY6" fmla="*/ 317753 h 3372118"/>
              <a:gd name="connsiteX7" fmla="*/ 4604835 w 5434926"/>
              <a:gd name="connsiteY7" fmla="*/ 0 h 3372118"/>
              <a:gd name="connsiteX8" fmla="*/ 4595520 w 5434926"/>
              <a:gd name="connsiteY8" fmla="*/ 0 h 3372118"/>
              <a:gd name="connsiteX9" fmla="*/ 4595520 w 5434926"/>
              <a:gd name="connsiteY9" fmla="*/ 317753 h 3372118"/>
              <a:gd name="connsiteX10" fmla="*/ 4189790 w 5434926"/>
              <a:gd name="connsiteY10" fmla="*/ 317753 h 3372118"/>
              <a:gd name="connsiteX11" fmla="*/ 4189790 w 5434926"/>
              <a:gd name="connsiteY11" fmla="*/ 0 h 3372118"/>
              <a:gd name="connsiteX12" fmla="*/ 4180474 w 5434926"/>
              <a:gd name="connsiteY12" fmla="*/ 0 h 3372118"/>
              <a:gd name="connsiteX13" fmla="*/ 4180474 w 5434926"/>
              <a:gd name="connsiteY13" fmla="*/ 317753 h 3372118"/>
              <a:gd name="connsiteX14" fmla="*/ 3774743 w 5434926"/>
              <a:gd name="connsiteY14" fmla="*/ 317753 h 3372118"/>
              <a:gd name="connsiteX15" fmla="*/ 3774743 w 5434926"/>
              <a:gd name="connsiteY15" fmla="*/ 0 h 3372118"/>
              <a:gd name="connsiteX16" fmla="*/ 3765429 w 5434926"/>
              <a:gd name="connsiteY16" fmla="*/ 0 h 3372118"/>
              <a:gd name="connsiteX17" fmla="*/ 3765429 w 5434926"/>
              <a:gd name="connsiteY17" fmla="*/ 317753 h 3372118"/>
              <a:gd name="connsiteX18" fmla="*/ 3359698 w 5434926"/>
              <a:gd name="connsiteY18" fmla="*/ 317753 h 3372118"/>
              <a:gd name="connsiteX19" fmla="*/ 3359698 w 5434926"/>
              <a:gd name="connsiteY19" fmla="*/ 0 h 3372118"/>
              <a:gd name="connsiteX20" fmla="*/ 3350382 w 5434926"/>
              <a:gd name="connsiteY20" fmla="*/ 0 h 3372118"/>
              <a:gd name="connsiteX21" fmla="*/ 3350382 w 5434926"/>
              <a:gd name="connsiteY21" fmla="*/ 317753 h 3372118"/>
              <a:gd name="connsiteX22" fmla="*/ 2944652 w 5434926"/>
              <a:gd name="connsiteY22" fmla="*/ 317753 h 3372118"/>
              <a:gd name="connsiteX23" fmla="*/ 2944652 w 5434926"/>
              <a:gd name="connsiteY23" fmla="*/ 0 h 3372118"/>
              <a:gd name="connsiteX24" fmla="*/ 2935337 w 5434926"/>
              <a:gd name="connsiteY24" fmla="*/ 0 h 3372118"/>
              <a:gd name="connsiteX25" fmla="*/ 2935337 w 5434926"/>
              <a:gd name="connsiteY25" fmla="*/ 317753 h 3372118"/>
              <a:gd name="connsiteX26" fmla="*/ 2505801 w 5434926"/>
              <a:gd name="connsiteY26" fmla="*/ 317753 h 3372118"/>
              <a:gd name="connsiteX27" fmla="*/ 2505801 w 5434926"/>
              <a:gd name="connsiteY27" fmla="*/ 0 h 3372118"/>
              <a:gd name="connsiteX28" fmla="*/ 2496485 w 5434926"/>
              <a:gd name="connsiteY28" fmla="*/ 0 h 3372118"/>
              <a:gd name="connsiteX29" fmla="*/ 2496485 w 5434926"/>
              <a:gd name="connsiteY29" fmla="*/ 317753 h 3372118"/>
              <a:gd name="connsiteX30" fmla="*/ 2090755 w 5434926"/>
              <a:gd name="connsiteY30" fmla="*/ 317753 h 3372118"/>
              <a:gd name="connsiteX31" fmla="*/ 2090755 w 5434926"/>
              <a:gd name="connsiteY31" fmla="*/ 0 h 3372118"/>
              <a:gd name="connsiteX32" fmla="*/ 2081439 w 5434926"/>
              <a:gd name="connsiteY32" fmla="*/ 0 h 3372118"/>
              <a:gd name="connsiteX33" fmla="*/ 2081439 w 5434926"/>
              <a:gd name="connsiteY33" fmla="*/ 317753 h 3372118"/>
              <a:gd name="connsiteX34" fmla="*/ 1675709 w 5434926"/>
              <a:gd name="connsiteY34" fmla="*/ 317753 h 3372118"/>
              <a:gd name="connsiteX35" fmla="*/ 1675709 w 5434926"/>
              <a:gd name="connsiteY35" fmla="*/ 0 h 3372118"/>
              <a:gd name="connsiteX36" fmla="*/ 1666394 w 5434926"/>
              <a:gd name="connsiteY36" fmla="*/ 0 h 3372118"/>
              <a:gd name="connsiteX37" fmla="*/ 1666394 w 5434926"/>
              <a:gd name="connsiteY37" fmla="*/ 317753 h 3372118"/>
              <a:gd name="connsiteX38" fmla="*/ 1260663 w 5434926"/>
              <a:gd name="connsiteY38" fmla="*/ 317753 h 3372118"/>
              <a:gd name="connsiteX39" fmla="*/ 1260663 w 5434926"/>
              <a:gd name="connsiteY39" fmla="*/ 0 h 3372118"/>
              <a:gd name="connsiteX40" fmla="*/ 1251348 w 5434926"/>
              <a:gd name="connsiteY40" fmla="*/ 0 h 3372118"/>
              <a:gd name="connsiteX41" fmla="*/ 1251348 w 5434926"/>
              <a:gd name="connsiteY41" fmla="*/ 317753 h 3372118"/>
              <a:gd name="connsiteX42" fmla="*/ 839407 w 5434926"/>
              <a:gd name="connsiteY42" fmla="*/ 317753 h 3372118"/>
              <a:gd name="connsiteX43" fmla="*/ 839407 w 5434926"/>
              <a:gd name="connsiteY43" fmla="*/ 0 h 3372118"/>
              <a:gd name="connsiteX44" fmla="*/ 830092 w 5434926"/>
              <a:gd name="connsiteY44" fmla="*/ 0 h 3372118"/>
              <a:gd name="connsiteX45" fmla="*/ 830092 w 5434926"/>
              <a:gd name="connsiteY45" fmla="*/ 317753 h 3372118"/>
              <a:gd name="connsiteX46" fmla="*/ 424361 w 5434926"/>
              <a:gd name="connsiteY46" fmla="*/ 317753 h 3372118"/>
              <a:gd name="connsiteX47" fmla="*/ 424361 w 5434926"/>
              <a:gd name="connsiteY47" fmla="*/ 0 h 3372118"/>
              <a:gd name="connsiteX48" fmla="*/ 415046 w 5434926"/>
              <a:gd name="connsiteY48" fmla="*/ 0 h 3372118"/>
              <a:gd name="connsiteX49" fmla="*/ 415046 w 5434926"/>
              <a:gd name="connsiteY49" fmla="*/ 317753 h 3372118"/>
              <a:gd name="connsiteX50" fmla="*/ 9315 w 5434926"/>
              <a:gd name="connsiteY50" fmla="*/ 317753 h 3372118"/>
              <a:gd name="connsiteX51" fmla="*/ 9315 w 5434926"/>
              <a:gd name="connsiteY51" fmla="*/ 0 h 3372118"/>
              <a:gd name="connsiteX52" fmla="*/ 0 w 5434926"/>
              <a:gd name="connsiteY52" fmla="*/ 0 h 3372118"/>
              <a:gd name="connsiteX53" fmla="*/ 0 w 5434926"/>
              <a:gd name="connsiteY53" fmla="*/ 3372118 h 3372118"/>
              <a:gd name="connsiteX54" fmla="*/ 9315 w 5434926"/>
              <a:gd name="connsiteY54" fmla="*/ 3372118 h 3372118"/>
              <a:gd name="connsiteX55" fmla="*/ 9315 w 5434926"/>
              <a:gd name="connsiteY55" fmla="*/ 3126817 h 3372118"/>
              <a:gd name="connsiteX56" fmla="*/ 415046 w 5434926"/>
              <a:gd name="connsiteY56" fmla="*/ 3126817 h 3372118"/>
              <a:gd name="connsiteX57" fmla="*/ 415046 w 5434926"/>
              <a:gd name="connsiteY57" fmla="*/ 3372118 h 3372118"/>
              <a:gd name="connsiteX58" fmla="*/ 424361 w 5434926"/>
              <a:gd name="connsiteY58" fmla="*/ 3372118 h 3372118"/>
              <a:gd name="connsiteX59" fmla="*/ 424361 w 5434926"/>
              <a:gd name="connsiteY59" fmla="*/ 3126817 h 3372118"/>
              <a:gd name="connsiteX60" fmla="*/ 830092 w 5434926"/>
              <a:gd name="connsiteY60" fmla="*/ 3126817 h 3372118"/>
              <a:gd name="connsiteX61" fmla="*/ 830092 w 5434926"/>
              <a:gd name="connsiteY61" fmla="*/ 3372118 h 3372118"/>
              <a:gd name="connsiteX62" fmla="*/ 839407 w 5434926"/>
              <a:gd name="connsiteY62" fmla="*/ 3372118 h 3372118"/>
              <a:gd name="connsiteX63" fmla="*/ 839407 w 5434926"/>
              <a:gd name="connsiteY63" fmla="*/ 3126817 h 3372118"/>
              <a:gd name="connsiteX64" fmla="*/ 1245138 w 5434926"/>
              <a:gd name="connsiteY64" fmla="*/ 3126817 h 3372118"/>
              <a:gd name="connsiteX65" fmla="*/ 1245138 w 5434926"/>
              <a:gd name="connsiteY65" fmla="*/ 3372118 h 3372118"/>
              <a:gd name="connsiteX66" fmla="*/ 1254453 w 5434926"/>
              <a:gd name="connsiteY66" fmla="*/ 3372118 h 3372118"/>
              <a:gd name="connsiteX67" fmla="*/ 1254453 w 5434926"/>
              <a:gd name="connsiteY67" fmla="*/ 3126817 h 3372118"/>
              <a:gd name="connsiteX68" fmla="*/ 1660183 w 5434926"/>
              <a:gd name="connsiteY68" fmla="*/ 3126817 h 3372118"/>
              <a:gd name="connsiteX69" fmla="*/ 1660183 w 5434926"/>
              <a:gd name="connsiteY69" fmla="*/ 3372118 h 3372118"/>
              <a:gd name="connsiteX70" fmla="*/ 1669499 w 5434926"/>
              <a:gd name="connsiteY70" fmla="*/ 3372118 h 3372118"/>
              <a:gd name="connsiteX71" fmla="*/ 1669499 w 5434926"/>
              <a:gd name="connsiteY71" fmla="*/ 3126817 h 3372118"/>
              <a:gd name="connsiteX72" fmla="*/ 2075230 w 5434926"/>
              <a:gd name="connsiteY72" fmla="*/ 3126817 h 3372118"/>
              <a:gd name="connsiteX73" fmla="*/ 2075230 w 5434926"/>
              <a:gd name="connsiteY73" fmla="*/ 3372118 h 3372118"/>
              <a:gd name="connsiteX74" fmla="*/ 2084544 w 5434926"/>
              <a:gd name="connsiteY74" fmla="*/ 3372118 h 3372118"/>
              <a:gd name="connsiteX75" fmla="*/ 2084544 w 5434926"/>
              <a:gd name="connsiteY75" fmla="*/ 3126817 h 3372118"/>
              <a:gd name="connsiteX76" fmla="*/ 2490275 w 5434926"/>
              <a:gd name="connsiteY76" fmla="*/ 3126817 h 3372118"/>
              <a:gd name="connsiteX77" fmla="*/ 2490275 w 5434926"/>
              <a:gd name="connsiteY77" fmla="*/ 3372118 h 3372118"/>
              <a:gd name="connsiteX78" fmla="*/ 2499591 w 5434926"/>
              <a:gd name="connsiteY78" fmla="*/ 3372118 h 3372118"/>
              <a:gd name="connsiteX79" fmla="*/ 2499591 w 5434926"/>
              <a:gd name="connsiteY79" fmla="*/ 3126817 h 3372118"/>
              <a:gd name="connsiteX80" fmla="*/ 2929127 w 5434926"/>
              <a:gd name="connsiteY80" fmla="*/ 3126817 h 3372118"/>
              <a:gd name="connsiteX81" fmla="*/ 2929127 w 5434926"/>
              <a:gd name="connsiteY81" fmla="*/ 3372118 h 3372118"/>
              <a:gd name="connsiteX82" fmla="*/ 2938442 w 5434926"/>
              <a:gd name="connsiteY82" fmla="*/ 3372118 h 3372118"/>
              <a:gd name="connsiteX83" fmla="*/ 2938442 w 5434926"/>
              <a:gd name="connsiteY83" fmla="*/ 3126817 h 3372118"/>
              <a:gd name="connsiteX84" fmla="*/ 3344172 w 5434926"/>
              <a:gd name="connsiteY84" fmla="*/ 3126817 h 3372118"/>
              <a:gd name="connsiteX85" fmla="*/ 3344172 w 5434926"/>
              <a:gd name="connsiteY85" fmla="*/ 3372118 h 3372118"/>
              <a:gd name="connsiteX86" fmla="*/ 3353488 w 5434926"/>
              <a:gd name="connsiteY86" fmla="*/ 3372118 h 3372118"/>
              <a:gd name="connsiteX87" fmla="*/ 3353488 w 5434926"/>
              <a:gd name="connsiteY87" fmla="*/ 3126817 h 3372118"/>
              <a:gd name="connsiteX88" fmla="*/ 3759218 w 5434926"/>
              <a:gd name="connsiteY88" fmla="*/ 3126817 h 3372118"/>
              <a:gd name="connsiteX89" fmla="*/ 3759218 w 5434926"/>
              <a:gd name="connsiteY89" fmla="*/ 3372118 h 3372118"/>
              <a:gd name="connsiteX90" fmla="*/ 3768533 w 5434926"/>
              <a:gd name="connsiteY90" fmla="*/ 3372118 h 3372118"/>
              <a:gd name="connsiteX91" fmla="*/ 3768533 w 5434926"/>
              <a:gd name="connsiteY91" fmla="*/ 3126817 h 3372118"/>
              <a:gd name="connsiteX92" fmla="*/ 4174264 w 5434926"/>
              <a:gd name="connsiteY92" fmla="*/ 3126817 h 3372118"/>
              <a:gd name="connsiteX93" fmla="*/ 4174264 w 5434926"/>
              <a:gd name="connsiteY93" fmla="*/ 3372118 h 3372118"/>
              <a:gd name="connsiteX94" fmla="*/ 4183579 w 5434926"/>
              <a:gd name="connsiteY94" fmla="*/ 3372118 h 3372118"/>
              <a:gd name="connsiteX95" fmla="*/ 4183579 w 5434926"/>
              <a:gd name="connsiteY95" fmla="*/ 3126817 h 3372118"/>
              <a:gd name="connsiteX96" fmla="*/ 4589310 w 5434926"/>
              <a:gd name="connsiteY96" fmla="*/ 3126817 h 3372118"/>
              <a:gd name="connsiteX97" fmla="*/ 4589310 w 5434926"/>
              <a:gd name="connsiteY97" fmla="*/ 3372118 h 3372118"/>
              <a:gd name="connsiteX98" fmla="*/ 4598625 w 5434926"/>
              <a:gd name="connsiteY98" fmla="*/ 3372118 h 3372118"/>
              <a:gd name="connsiteX99" fmla="*/ 4598625 w 5434926"/>
              <a:gd name="connsiteY99" fmla="*/ 3126817 h 3372118"/>
              <a:gd name="connsiteX100" fmla="*/ 5010566 w 5434926"/>
              <a:gd name="connsiteY100" fmla="*/ 3126817 h 3372118"/>
              <a:gd name="connsiteX101" fmla="*/ 5010566 w 5434926"/>
              <a:gd name="connsiteY101" fmla="*/ 3372118 h 3372118"/>
              <a:gd name="connsiteX102" fmla="*/ 5019881 w 5434926"/>
              <a:gd name="connsiteY102" fmla="*/ 3372118 h 3372118"/>
              <a:gd name="connsiteX103" fmla="*/ 5019881 w 5434926"/>
              <a:gd name="connsiteY103" fmla="*/ 3126817 h 3372118"/>
              <a:gd name="connsiteX104" fmla="*/ 5425612 w 5434926"/>
              <a:gd name="connsiteY104" fmla="*/ 3126817 h 3372118"/>
              <a:gd name="connsiteX105" fmla="*/ 5425612 w 5434926"/>
              <a:gd name="connsiteY105" fmla="*/ 3372118 h 3372118"/>
              <a:gd name="connsiteX106" fmla="*/ 5434927 w 5434926"/>
              <a:gd name="connsiteY106" fmla="*/ 3372118 h 3372118"/>
              <a:gd name="connsiteX107" fmla="*/ 5434927 w 5434926"/>
              <a:gd name="connsiteY107" fmla="*/ 0 h 3372118"/>
              <a:gd name="connsiteX108" fmla="*/ 5426647 w 5434926"/>
              <a:gd name="connsiteY108" fmla="*/ 0 h 3372118"/>
              <a:gd name="connsiteX109" fmla="*/ 5426647 w 5434926"/>
              <a:gd name="connsiteY109" fmla="*/ 328104 h 3372118"/>
              <a:gd name="connsiteX110" fmla="*/ 5426647 w 5434926"/>
              <a:gd name="connsiteY110" fmla="*/ 718309 h 3372118"/>
              <a:gd name="connsiteX111" fmla="*/ 5020916 w 5434926"/>
              <a:gd name="connsiteY111" fmla="*/ 718309 h 3372118"/>
              <a:gd name="connsiteX112" fmla="*/ 5020916 w 5434926"/>
              <a:gd name="connsiteY112" fmla="*/ 328104 h 3372118"/>
              <a:gd name="connsiteX113" fmla="*/ 5426647 w 5434926"/>
              <a:gd name="connsiteY113" fmla="*/ 328104 h 3372118"/>
              <a:gd name="connsiteX114" fmla="*/ 1255488 w 5434926"/>
              <a:gd name="connsiteY114" fmla="*/ 1527700 h 3372118"/>
              <a:gd name="connsiteX115" fmla="*/ 1661219 w 5434926"/>
              <a:gd name="connsiteY115" fmla="*/ 1527700 h 3372118"/>
              <a:gd name="connsiteX116" fmla="*/ 1661219 w 5434926"/>
              <a:gd name="connsiteY116" fmla="*/ 1917905 h 3372118"/>
              <a:gd name="connsiteX117" fmla="*/ 1255488 w 5434926"/>
              <a:gd name="connsiteY117" fmla="*/ 1917905 h 3372118"/>
              <a:gd name="connsiteX118" fmla="*/ 1255488 w 5434926"/>
              <a:gd name="connsiteY118" fmla="*/ 1527700 h 3372118"/>
              <a:gd name="connsiteX119" fmla="*/ 1246173 w 5434926"/>
              <a:gd name="connsiteY119" fmla="*/ 1917905 h 3372118"/>
              <a:gd name="connsiteX120" fmla="*/ 839407 w 5434926"/>
              <a:gd name="connsiteY120" fmla="*/ 1917905 h 3372118"/>
              <a:gd name="connsiteX121" fmla="*/ 839407 w 5434926"/>
              <a:gd name="connsiteY121" fmla="*/ 1527700 h 3372118"/>
              <a:gd name="connsiteX122" fmla="*/ 1245138 w 5434926"/>
              <a:gd name="connsiteY122" fmla="*/ 1527700 h 3372118"/>
              <a:gd name="connsiteX123" fmla="*/ 1245138 w 5434926"/>
              <a:gd name="connsiteY123" fmla="*/ 1917905 h 3372118"/>
              <a:gd name="connsiteX124" fmla="*/ 1671569 w 5434926"/>
              <a:gd name="connsiteY124" fmla="*/ 1527700 h 3372118"/>
              <a:gd name="connsiteX125" fmla="*/ 2077299 w 5434926"/>
              <a:gd name="connsiteY125" fmla="*/ 1527700 h 3372118"/>
              <a:gd name="connsiteX126" fmla="*/ 2077299 w 5434926"/>
              <a:gd name="connsiteY126" fmla="*/ 1917905 h 3372118"/>
              <a:gd name="connsiteX127" fmla="*/ 1671569 w 5434926"/>
              <a:gd name="connsiteY127" fmla="*/ 1917905 h 3372118"/>
              <a:gd name="connsiteX128" fmla="*/ 1671569 w 5434926"/>
              <a:gd name="connsiteY128" fmla="*/ 1527700 h 3372118"/>
              <a:gd name="connsiteX129" fmla="*/ 2086615 w 5434926"/>
              <a:gd name="connsiteY129" fmla="*/ 1527700 h 3372118"/>
              <a:gd name="connsiteX130" fmla="*/ 2492345 w 5434926"/>
              <a:gd name="connsiteY130" fmla="*/ 1527700 h 3372118"/>
              <a:gd name="connsiteX131" fmla="*/ 2492345 w 5434926"/>
              <a:gd name="connsiteY131" fmla="*/ 1917905 h 3372118"/>
              <a:gd name="connsiteX132" fmla="*/ 2086615 w 5434926"/>
              <a:gd name="connsiteY132" fmla="*/ 1917905 h 3372118"/>
              <a:gd name="connsiteX133" fmla="*/ 2086615 w 5434926"/>
              <a:gd name="connsiteY133" fmla="*/ 1527700 h 3372118"/>
              <a:gd name="connsiteX134" fmla="*/ 2502696 w 5434926"/>
              <a:gd name="connsiteY134" fmla="*/ 1527700 h 3372118"/>
              <a:gd name="connsiteX135" fmla="*/ 2932232 w 5434926"/>
              <a:gd name="connsiteY135" fmla="*/ 1527700 h 3372118"/>
              <a:gd name="connsiteX136" fmla="*/ 2932232 w 5434926"/>
              <a:gd name="connsiteY136" fmla="*/ 1917905 h 3372118"/>
              <a:gd name="connsiteX137" fmla="*/ 2502696 w 5434926"/>
              <a:gd name="connsiteY137" fmla="*/ 1917905 h 3372118"/>
              <a:gd name="connsiteX138" fmla="*/ 2502696 w 5434926"/>
              <a:gd name="connsiteY138" fmla="*/ 1527700 h 3372118"/>
              <a:gd name="connsiteX139" fmla="*/ 2941547 w 5434926"/>
              <a:gd name="connsiteY139" fmla="*/ 1527700 h 3372118"/>
              <a:gd name="connsiteX140" fmla="*/ 3347277 w 5434926"/>
              <a:gd name="connsiteY140" fmla="*/ 1527700 h 3372118"/>
              <a:gd name="connsiteX141" fmla="*/ 3347277 w 5434926"/>
              <a:gd name="connsiteY141" fmla="*/ 1917905 h 3372118"/>
              <a:gd name="connsiteX142" fmla="*/ 2941547 w 5434926"/>
              <a:gd name="connsiteY142" fmla="*/ 1917905 h 3372118"/>
              <a:gd name="connsiteX143" fmla="*/ 2941547 w 5434926"/>
              <a:gd name="connsiteY143" fmla="*/ 1527700 h 3372118"/>
              <a:gd name="connsiteX144" fmla="*/ 3357628 w 5434926"/>
              <a:gd name="connsiteY144" fmla="*/ 1527700 h 3372118"/>
              <a:gd name="connsiteX145" fmla="*/ 3763358 w 5434926"/>
              <a:gd name="connsiteY145" fmla="*/ 1527700 h 3372118"/>
              <a:gd name="connsiteX146" fmla="*/ 3763358 w 5434926"/>
              <a:gd name="connsiteY146" fmla="*/ 1917905 h 3372118"/>
              <a:gd name="connsiteX147" fmla="*/ 3357628 w 5434926"/>
              <a:gd name="connsiteY147" fmla="*/ 1917905 h 3372118"/>
              <a:gd name="connsiteX148" fmla="*/ 3357628 w 5434926"/>
              <a:gd name="connsiteY148" fmla="*/ 1527700 h 3372118"/>
              <a:gd name="connsiteX149" fmla="*/ 3773709 w 5434926"/>
              <a:gd name="connsiteY149" fmla="*/ 1527700 h 3372118"/>
              <a:gd name="connsiteX150" fmla="*/ 4179439 w 5434926"/>
              <a:gd name="connsiteY150" fmla="*/ 1527700 h 3372118"/>
              <a:gd name="connsiteX151" fmla="*/ 4179439 w 5434926"/>
              <a:gd name="connsiteY151" fmla="*/ 1917905 h 3372118"/>
              <a:gd name="connsiteX152" fmla="*/ 3773709 w 5434926"/>
              <a:gd name="connsiteY152" fmla="*/ 1917905 h 3372118"/>
              <a:gd name="connsiteX153" fmla="*/ 3773709 w 5434926"/>
              <a:gd name="connsiteY153" fmla="*/ 1527700 h 3372118"/>
              <a:gd name="connsiteX154" fmla="*/ 4188754 w 5434926"/>
              <a:gd name="connsiteY154" fmla="*/ 1527700 h 3372118"/>
              <a:gd name="connsiteX155" fmla="*/ 4594485 w 5434926"/>
              <a:gd name="connsiteY155" fmla="*/ 1527700 h 3372118"/>
              <a:gd name="connsiteX156" fmla="*/ 4594485 w 5434926"/>
              <a:gd name="connsiteY156" fmla="*/ 1917905 h 3372118"/>
              <a:gd name="connsiteX157" fmla="*/ 4188754 w 5434926"/>
              <a:gd name="connsiteY157" fmla="*/ 1917905 h 3372118"/>
              <a:gd name="connsiteX158" fmla="*/ 4188754 w 5434926"/>
              <a:gd name="connsiteY158" fmla="*/ 1527700 h 3372118"/>
              <a:gd name="connsiteX159" fmla="*/ 4188754 w 5434926"/>
              <a:gd name="connsiteY159" fmla="*/ 1518385 h 3372118"/>
              <a:gd name="connsiteX160" fmla="*/ 4188754 w 5434926"/>
              <a:gd name="connsiteY160" fmla="*/ 1128180 h 3372118"/>
              <a:gd name="connsiteX161" fmla="*/ 4594485 w 5434926"/>
              <a:gd name="connsiteY161" fmla="*/ 1128180 h 3372118"/>
              <a:gd name="connsiteX162" fmla="*/ 4594485 w 5434926"/>
              <a:gd name="connsiteY162" fmla="*/ 1518385 h 3372118"/>
              <a:gd name="connsiteX163" fmla="*/ 4188754 w 5434926"/>
              <a:gd name="connsiteY163" fmla="*/ 1518385 h 3372118"/>
              <a:gd name="connsiteX164" fmla="*/ 4179439 w 5434926"/>
              <a:gd name="connsiteY164" fmla="*/ 1518385 h 3372118"/>
              <a:gd name="connsiteX165" fmla="*/ 3773709 w 5434926"/>
              <a:gd name="connsiteY165" fmla="*/ 1518385 h 3372118"/>
              <a:gd name="connsiteX166" fmla="*/ 3773709 w 5434926"/>
              <a:gd name="connsiteY166" fmla="*/ 1128180 h 3372118"/>
              <a:gd name="connsiteX167" fmla="*/ 4179439 w 5434926"/>
              <a:gd name="connsiteY167" fmla="*/ 1128180 h 3372118"/>
              <a:gd name="connsiteX168" fmla="*/ 4179439 w 5434926"/>
              <a:gd name="connsiteY168" fmla="*/ 1518385 h 3372118"/>
              <a:gd name="connsiteX169" fmla="*/ 3763358 w 5434926"/>
              <a:gd name="connsiteY169" fmla="*/ 1518385 h 3372118"/>
              <a:gd name="connsiteX170" fmla="*/ 3357628 w 5434926"/>
              <a:gd name="connsiteY170" fmla="*/ 1518385 h 3372118"/>
              <a:gd name="connsiteX171" fmla="*/ 3357628 w 5434926"/>
              <a:gd name="connsiteY171" fmla="*/ 1128180 h 3372118"/>
              <a:gd name="connsiteX172" fmla="*/ 3763358 w 5434926"/>
              <a:gd name="connsiteY172" fmla="*/ 1128180 h 3372118"/>
              <a:gd name="connsiteX173" fmla="*/ 3763358 w 5434926"/>
              <a:gd name="connsiteY173" fmla="*/ 1518385 h 3372118"/>
              <a:gd name="connsiteX174" fmla="*/ 3348313 w 5434926"/>
              <a:gd name="connsiteY174" fmla="*/ 1518385 h 3372118"/>
              <a:gd name="connsiteX175" fmla="*/ 2942582 w 5434926"/>
              <a:gd name="connsiteY175" fmla="*/ 1518385 h 3372118"/>
              <a:gd name="connsiteX176" fmla="*/ 2942582 w 5434926"/>
              <a:gd name="connsiteY176" fmla="*/ 1128180 h 3372118"/>
              <a:gd name="connsiteX177" fmla="*/ 3348313 w 5434926"/>
              <a:gd name="connsiteY177" fmla="*/ 1128180 h 3372118"/>
              <a:gd name="connsiteX178" fmla="*/ 3348313 w 5434926"/>
              <a:gd name="connsiteY178" fmla="*/ 1518385 h 3372118"/>
              <a:gd name="connsiteX179" fmla="*/ 2932232 w 5434926"/>
              <a:gd name="connsiteY179" fmla="*/ 1518385 h 3372118"/>
              <a:gd name="connsiteX180" fmla="*/ 2502696 w 5434926"/>
              <a:gd name="connsiteY180" fmla="*/ 1518385 h 3372118"/>
              <a:gd name="connsiteX181" fmla="*/ 2502696 w 5434926"/>
              <a:gd name="connsiteY181" fmla="*/ 1128180 h 3372118"/>
              <a:gd name="connsiteX182" fmla="*/ 2932232 w 5434926"/>
              <a:gd name="connsiteY182" fmla="*/ 1128180 h 3372118"/>
              <a:gd name="connsiteX183" fmla="*/ 2932232 w 5434926"/>
              <a:gd name="connsiteY183" fmla="*/ 1518385 h 3372118"/>
              <a:gd name="connsiteX184" fmla="*/ 2493380 w 5434926"/>
              <a:gd name="connsiteY184" fmla="*/ 1518385 h 3372118"/>
              <a:gd name="connsiteX185" fmla="*/ 2087649 w 5434926"/>
              <a:gd name="connsiteY185" fmla="*/ 1518385 h 3372118"/>
              <a:gd name="connsiteX186" fmla="*/ 2087649 w 5434926"/>
              <a:gd name="connsiteY186" fmla="*/ 1128180 h 3372118"/>
              <a:gd name="connsiteX187" fmla="*/ 2493380 w 5434926"/>
              <a:gd name="connsiteY187" fmla="*/ 1128180 h 3372118"/>
              <a:gd name="connsiteX188" fmla="*/ 2493380 w 5434926"/>
              <a:gd name="connsiteY188" fmla="*/ 1518385 h 3372118"/>
              <a:gd name="connsiteX189" fmla="*/ 2077299 w 5434926"/>
              <a:gd name="connsiteY189" fmla="*/ 1518385 h 3372118"/>
              <a:gd name="connsiteX190" fmla="*/ 1671569 w 5434926"/>
              <a:gd name="connsiteY190" fmla="*/ 1518385 h 3372118"/>
              <a:gd name="connsiteX191" fmla="*/ 1671569 w 5434926"/>
              <a:gd name="connsiteY191" fmla="*/ 1128180 h 3372118"/>
              <a:gd name="connsiteX192" fmla="*/ 2077299 w 5434926"/>
              <a:gd name="connsiteY192" fmla="*/ 1128180 h 3372118"/>
              <a:gd name="connsiteX193" fmla="*/ 2077299 w 5434926"/>
              <a:gd name="connsiteY193" fmla="*/ 1518385 h 3372118"/>
              <a:gd name="connsiteX194" fmla="*/ 1661219 w 5434926"/>
              <a:gd name="connsiteY194" fmla="*/ 1518385 h 3372118"/>
              <a:gd name="connsiteX195" fmla="*/ 1255488 w 5434926"/>
              <a:gd name="connsiteY195" fmla="*/ 1518385 h 3372118"/>
              <a:gd name="connsiteX196" fmla="*/ 1255488 w 5434926"/>
              <a:gd name="connsiteY196" fmla="*/ 1128180 h 3372118"/>
              <a:gd name="connsiteX197" fmla="*/ 1661219 w 5434926"/>
              <a:gd name="connsiteY197" fmla="*/ 1128180 h 3372118"/>
              <a:gd name="connsiteX198" fmla="*/ 1661219 w 5434926"/>
              <a:gd name="connsiteY198" fmla="*/ 1518385 h 3372118"/>
              <a:gd name="connsiteX199" fmla="*/ 1246173 w 5434926"/>
              <a:gd name="connsiteY199" fmla="*/ 1518385 h 3372118"/>
              <a:gd name="connsiteX200" fmla="*/ 839407 w 5434926"/>
              <a:gd name="connsiteY200" fmla="*/ 1518385 h 3372118"/>
              <a:gd name="connsiteX201" fmla="*/ 839407 w 5434926"/>
              <a:gd name="connsiteY201" fmla="*/ 1128180 h 3372118"/>
              <a:gd name="connsiteX202" fmla="*/ 1245138 w 5434926"/>
              <a:gd name="connsiteY202" fmla="*/ 1128180 h 3372118"/>
              <a:gd name="connsiteX203" fmla="*/ 1245138 w 5434926"/>
              <a:gd name="connsiteY203" fmla="*/ 1518385 h 3372118"/>
              <a:gd name="connsiteX204" fmla="*/ 830092 w 5434926"/>
              <a:gd name="connsiteY204" fmla="*/ 1518385 h 3372118"/>
              <a:gd name="connsiteX205" fmla="*/ 424361 w 5434926"/>
              <a:gd name="connsiteY205" fmla="*/ 1518385 h 3372118"/>
              <a:gd name="connsiteX206" fmla="*/ 424361 w 5434926"/>
              <a:gd name="connsiteY206" fmla="*/ 1128180 h 3372118"/>
              <a:gd name="connsiteX207" fmla="*/ 830092 w 5434926"/>
              <a:gd name="connsiteY207" fmla="*/ 1128180 h 3372118"/>
              <a:gd name="connsiteX208" fmla="*/ 830092 w 5434926"/>
              <a:gd name="connsiteY208" fmla="*/ 1518385 h 3372118"/>
              <a:gd name="connsiteX209" fmla="*/ 830092 w 5434926"/>
              <a:gd name="connsiteY209" fmla="*/ 1527700 h 3372118"/>
              <a:gd name="connsiteX210" fmla="*/ 830092 w 5434926"/>
              <a:gd name="connsiteY210" fmla="*/ 1917905 h 3372118"/>
              <a:gd name="connsiteX211" fmla="*/ 424361 w 5434926"/>
              <a:gd name="connsiteY211" fmla="*/ 1917905 h 3372118"/>
              <a:gd name="connsiteX212" fmla="*/ 424361 w 5434926"/>
              <a:gd name="connsiteY212" fmla="*/ 1527700 h 3372118"/>
              <a:gd name="connsiteX213" fmla="*/ 830092 w 5434926"/>
              <a:gd name="connsiteY213" fmla="*/ 1527700 h 3372118"/>
              <a:gd name="connsiteX214" fmla="*/ 830092 w 5434926"/>
              <a:gd name="connsiteY214" fmla="*/ 1927220 h 3372118"/>
              <a:gd name="connsiteX215" fmla="*/ 830092 w 5434926"/>
              <a:gd name="connsiteY215" fmla="*/ 2317426 h 3372118"/>
              <a:gd name="connsiteX216" fmla="*/ 424361 w 5434926"/>
              <a:gd name="connsiteY216" fmla="*/ 2317426 h 3372118"/>
              <a:gd name="connsiteX217" fmla="*/ 424361 w 5434926"/>
              <a:gd name="connsiteY217" fmla="*/ 1927220 h 3372118"/>
              <a:gd name="connsiteX218" fmla="*/ 830092 w 5434926"/>
              <a:gd name="connsiteY218" fmla="*/ 1927220 h 3372118"/>
              <a:gd name="connsiteX219" fmla="*/ 839407 w 5434926"/>
              <a:gd name="connsiteY219" fmla="*/ 1927220 h 3372118"/>
              <a:gd name="connsiteX220" fmla="*/ 1245138 w 5434926"/>
              <a:gd name="connsiteY220" fmla="*/ 1927220 h 3372118"/>
              <a:gd name="connsiteX221" fmla="*/ 1245138 w 5434926"/>
              <a:gd name="connsiteY221" fmla="*/ 2317426 h 3372118"/>
              <a:gd name="connsiteX222" fmla="*/ 839407 w 5434926"/>
              <a:gd name="connsiteY222" fmla="*/ 2317426 h 3372118"/>
              <a:gd name="connsiteX223" fmla="*/ 839407 w 5434926"/>
              <a:gd name="connsiteY223" fmla="*/ 1927220 h 3372118"/>
              <a:gd name="connsiteX224" fmla="*/ 1255488 w 5434926"/>
              <a:gd name="connsiteY224" fmla="*/ 1927220 h 3372118"/>
              <a:gd name="connsiteX225" fmla="*/ 1661219 w 5434926"/>
              <a:gd name="connsiteY225" fmla="*/ 1927220 h 3372118"/>
              <a:gd name="connsiteX226" fmla="*/ 1661219 w 5434926"/>
              <a:gd name="connsiteY226" fmla="*/ 2317426 h 3372118"/>
              <a:gd name="connsiteX227" fmla="*/ 1255488 w 5434926"/>
              <a:gd name="connsiteY227" fmla="*/ 2317426 h 3372118"/>
              <a:gd name="connsiteX228" fmla="*/ 1255488 w 5434926"/>
              <a:gd name="connsiteY228" fmla="*/ 1927220 h 3372118"/>
              <a:gd name="connsiteX229" fmla="*/ 1671569 w 5434926"/>
              <a:gd name="connsiteY229" fmla="*/ 1927220 h 3372118"/>
              <a:gd name="connsiteX230" fmla="*/ 2077299 w 5434926"/>
              <a:gd name="connsiteY230" fmla="*/ 1927220 h 3372118"/>
              <a:gd name="connsiteX231" fmla="*/ 2077299 w 5434926"/>
              <a:gd name="connsiteY231" fmla="*/ 2317426 h 3372118"/>
              <a:gd name="connsiteX232" fmla="*/ 1671569 w 5434926"/>
              <a:gd name="connsiteY232" fmla="*/ 2317426 h 3372118"/>
              <a:gd name="connsiteX233" fmla="*/ 1671569 w 5434926"/>
              <a:gd name="connsiteY233" fmla="*/ 1927220 h 3372118"/>
              <a:gd name="connsiteX234" fmla="*/ 2086615 w 5434926"/>
              <a:gd name="connsiteY234" fmla="*/ 1927220 h 3372118"/>
              <a:gd name="connsiteX235" fmla="*/ 2492345 w 5434926"/>
              <a:gd name="connsiteY235" fmla="*/ 1927220 h 3372118"/>
              <a:gd name="connsiteX236" fmla="*/ 2492345 w 5434926"/>
              <a:gd name="connsiteY236" fmla="*/ 2317426 h 3372118"/>
              <a:gd name="connsiteX237" fmla="*/ 2086615 w 5434926"/>
              <a:gd name="connsiteY237" fmla="*/ 2317426 h 3372118"/>
              <a:gd name="connsiteX238" fmla="*/ 2086615 w 5434926"/>
              <a:gd name="connsiteY238" fmla="*/ 1927220 h 3372118"/>
              <a:gd name="connsiteX239" fmla="*/ 2502696 w 5434926"/>
              <a:gd name="connsiteY239" fmla="*/ 1927220 h 3372118"/>
              <a:gd name="connsiteX240" fmla="*/ 2932232 w 5434926"/>
              <a:gd name="connsiteY240" fmla="*/ 1927220 h 3372118"/>
              <a:gd name="connsiteX241" fmla="*/ 2932232 w 5434926"/>
              <a:gd name="connsiteY241" fmla="*/ 2317426 h 3372118"/>
              <a:gd name="connsiteX242" fmla="*/ 2502696 w 5434926"/>
              <a:gd name="connsiteY242" fmla="*/ 2317426 h 3372118"/>
              <a:gd name="connsiteX243" fmla="*/ 2502696 w 5434926"/>
              <a:gd name="connsiteY243" fmla="*/ 1927220 h 3372118"/>
              <a:gd name="connsiteX244" fmla="*/ 2941547 w 5434926"/>
              <a:gd name="connsiteY244" fmla="*/ 1927220 h 3372118"/>
              <a:gd name="connsiteX245" fmla="*/ 3347277 w 5434926"/>
              <a:gd name="connsiteY245" fmla="*/ 1927220 h 3372118"/>
              <a:gd name="connsiteX246" fmla="*/ 3347277 w 5434926"/>
              <a:gd name="connsiteY246" fmla="*/ 2317426 h 3372118"/>
              <a:gd name="connsiteX247" fmla="*/ 2941547 w 5434926"/>
              <a:gd name="connsiteY247" fmla="*/ 2317426 h 3372118"/>
              <a:gd name="connsiteX248" fmla="*/ 2941547 w 5434926"/>
              <a:gd name="connsiteY248" fmla="*/ 1927220 h 3372118"/>
              <a:gd name="connsiteX249" fmla="*/ 3357628 w 5434926"/>
              <a:gd name="connsiteY249" fmla="*/ 1927220 h 3372118"/>
              <a:gd name="connsiteX250" fmla="*/ 3763358 w 5434926"/>
              <a:gd name="connsiteY250" fmla="*/ 1927220 h 3372118"/>
              <a:gd name="connsiteX251" fmla="*/ 3763358 w 5434926"/>
              <a:gd name="connsiteY251" fmla="*/ 2317426 h 3372118"/>
              <a:gd name="connsiteX252" fmla="*/ 3357628 w 5434926"/>
              <a:gd name="connsiteY252" fmla="*/ 2317426 h 3372118"/>
              <a:gd name="connsiteX253" fmla="*/ 3357628 w 5434926"/>
              <a:gd name="connsiteY253" fmla="*/ 1927220 h 3372118"/>
              <a:gd name="connsiteX254" fmla="*/ 3773709 w 5434926"/>
              <a:gd name="connsiteY254" fmla="*/ 1927220 h 3372118"/>
              <a:gd name="connsiteX255" fmla="*/ 4179439 w 5434926"/>
              <a:gd name="connsiteY255" fmla="*/ 1927220 h 3372118"/>
              <a:gd name="connsiteX256" fmla="*/ 4179439 w 5434926"/>
              <a:gd name="connsiteY256" fmla="*/ 2317426 h 3372118"/>
              <a:gd name="connsiteX257" fmla="*/ 3773709 w 5434926"/>
              <a:gd name="connsiteY257" fmla="*/ 2317426 h 3372118"/>
              <a:gd name="connsiteX258" fmla="*/ 3773709 w 5434926"/>
              <a:gd name="connsiteY258" fmla="*/ 1927220 h 3372118"/>
              <a:gd name="connsiteX259" fmla="*/ 4188754 w 5434926"/>
              <a:gd name="connsiteY259" fmla="*/ 1927220 h 3372118"/>
              <a:gd name="connsiteX260" fmla="*/ 4594485 w 5434926"/>
              <a:gd name="connsiteY260" fmla="*/ 1927220 h 3372118"/>
              <a:gd name="connsiteX261" fmla="*/ 4594485 w 5434926"/>
              <a:gd name="connsiteY261" fmla="*/ 2317426 h 3372118"/>
              <a:gd name="connsiteX262" fmla="*/ 4188754 w 5434926"/>
              <a:gd name="connsiteY262" fmla="*/ 2317426 h 3372118"/>
              <a:gd name="connsiteX263" fmla="*/ 4188754 w 5434926"/>
              <a:gd name="connsiteY263" fmla="*/ 1927220 h 3372118"/>
              <a:gd name="connsiteX264" fmla="*/ 4604835 w 5434926"/>
              <a:gd name="connsiteY264" fmla="*/ 1927220 h 3372118"/>
              <a:gd name="connsiteX265" fmla="*/ 5010566 w 5434926"/>
              <a:gd name="connsiteY265" fmla="*/ 1927220 h 3372118"/>
              <a:gd name="connsiteX266" fmla="*/ 5010566 w 5434926"/>
              <a:gd name="connsiteY266" fmla="*/ 2317426 h 3372118"/>
              <a:gd name="connsiteX267" fmla="*/ 4604835 w 5434926"/>
              <a:gd name="connsiteY267" fmla="*/ 2317426 h 3372118"/>
              <a:gd name="connsiteX268" fmla="*/ 4604835 w 5434926"/>
              <a:gd name="connsiteY268" fmla="*/ 1927220 h 3372118"/>
              <a:gd name="connsiteX269" fmla="*/ 4604835 w 5434926"/>
              <a:gd name="connsiteY269" fmla="*/ 1917905 h 3372118"/>
              <a:gd name="connsiteX270" fmla="*/ 4604835 w 5434926"/>
              <a:gd name="connsiteY270" fmla="*/ 1527700 h 3372118"/>
              <a:gd name="connsiteX271" fmla="*/ 5010566 w 5434926"/>
              <a:gd name="connsiteY271" fmla="*/ 1527700 h 3372118"/>
              <a:gd name="connsiteX272" fmla="*/ 5010566 w 5434926"/>
              <a:gd name="connsiteY272" fmla="*/ 1917905 h 3372118"/>
              <a:gd name="connsiteX273" fmla="*/ 4604835 w 5434926"/>
              <a:gd name="connsiteY273" fmla="*/ 1917905 h 3372118"/>
              <a:gd name="connsiteX274" fmla="*/ 4604835 w 5434926"/>
              <a:gd name="connsiteY274" fmla="*/ 1518385 h 3372118"/>
              <a:gd name="connsiteX275" fmla="*/ 4604835 w 5434926"/>
              <a:gd name="connsiteY275" fmla="*/ 1128180 h 3372118"/>
              <a:gd name="connsiteX276" fmla="*/ 5010566 w 5434926"/>
              <a:gd name="connsiteY276" fmla="*/ 1128180 h 3372118"/>
              <a:gd name="connsiteX277" fmla="*/ 5010566 w 5434926"/>
              <a:gd name="connsiteY277" fmla="*/ 1518385 h 3372118"/>
              <a:gd name="connsiteX278" fmla="*/ 4604835 w 5434926"/>
              <a:gd name="connsiteY278" fmla="*/ 1518385 h 3372118"/>
              <a:gd name="connsiteX279" fmla="*/ 4604835 w 5434926"/>
              <a:gd name="connsiteY279" fmla="*/ 1117829 h 3372118"/>
              <a:gd name="connsiteX280" fmla="*/ 4604835 w 5434926"/>
              <a:gd name="connsiteY280" fmla="*/ 727624 h 3372118"/>
              <a:gd name="connsiteX281" fmla="*/ 5010566 w 5434926"/>
              <a:gd name="connsiteY281" fmla="*/ 727624 h 3372118"/>
              <a:gd name="connsiteX282" fmla="*/ 5010566 w 5434926"/>
              <a:gd name="connsiteY282" fmla="*/ 1117829 h 3372118"/>
              <a:gd name="connsiteX283" fmla="*/ 4604835 w 5434926"/>
              <a:gd name="connsiteY283" fmla="*/ 1117829 h 3372118"/>
              <a:gd name="connsiteX284" fmla="*/ 4594485 w 5434926"/>
              <a:gd name="connsiteY284" fmla="*/ 1117829 h 3372118"/>
              <a:gd name="connsiteX285" fmla="*/ 4188754 w 5434926"/>
              <a:gd name="connsiteY285" fmla="*/ 1117829 h 3372118"/>
              <a:gd name="connsiteX286" fmla="*/ 4188754 w 5434926"/>
              <a:gd name="connsiteY286" fmla="*/ 727624 h 3372118"/>
              <a:gd name="connsiteX287" fmla="*/ 4594485 w 5434926"/>
              <a:gd name="connsiteY287" fmla="*/ 727624 h 3372118"/>
              <a:gd name="connsiteX288" fmla="*/ 4594485 w 5434926"/>
              <a:gd name="connsiteY288" fmla="*/ 1117829 h 3372118"/>
              <a:gd name="connsiteX289" fmla="*/ 4179439 w 5434926"/>
              <a:gd name="connsiteY289" fmla="*/ 1117829 h 3372118"/>
              <a:gd name="connsiteX290" fmla="*/ 3773709 w 5434926"/>
              <a:gd name="connsiteY290" fmla="*/ 1117829 h 3372118"/>
              <a:gd name="connsiteX291" fmla="*/ 3773709 w 5434926"/>
              <a:gd name="connsiteY291" fmla="*/ 727624 h 3372118"/>
              <a:gd name="connsiteX292" fmla="*/ 4179439 w 5434926"/>
              <a:gd name="connsiteY292" fmla="*/ 727624 h 3372118"/>
              <a:gd name="connsiteX293" fmla="*/ 4179439 w 5434926"/>
              <a:gd name="connsiteY293" fmla="*/ 1117829 h 3372118"/>
              <a:gd name="connsiteX294" fmla="*/ 3763358 w 5434926"/>
              <a:gd name="connsiteY294" fmla="*/ 1117829 h 3372118"/>
              <a:gd name="connsiteX295" fmla="*/ 3357628 w 5434926"/>
              <a:gd name="connsiteY295" fmla="*/ 1117829 h 3372118"/>
              <a:gd name="connsiteX296" fmla="*/ 3357628 w 5434926"/>
              <a:gd name="connsiteY296" fmla="*/ 727624 h 3372118"/>
              <a:gd name="connsiteX297" fmla="*/ 3763358 w 5434926"/>
              <a:gd name="connsiteY297" fmla="*/ 727624 h 3372118"/>
              <a:gd name="connsiteX298" fmla="*/ 3763358 w 5434926"/>
              <a:gd name="connsiteY298" fmla="*/ 1117829 h 3372118"/>
              <a:gd name="connsiteX299" fmla="*/ 3348313 w 5434926"/>
              <a:gd name="connsiteY299" fmla="*/ 1117829 h 3372118"/>
              <a:gd name="connsiteX300" fmla="*/ 2942582 w 5434926"/>
              <a:gd name="connsiteY300" fmla="*/ 1117829 h 3372118"/>
              <a:gd name="connsiteX301" fmla="*/ 2942582 w 5434926"/>
              <a:gd name="connsiteY301" fmla="*/ 727624 h 3372118"/>
              <a:gd name="connsiteX302" fmla="*/ 3348313 w 5434926"/>
              <a:gd name="connsiteY302" fmla="*/ 727624 h 3372118"/>
              <a:gd name="connsiteX303" fmla="*/ 3348313 w 5434926"/>
              <a:gd name="connsiteY303" fmla="*/ 1117829 h 3372118"/>
              <a:gd name="connsiteX304" fmla="*/ 2932232 w 5434926"/>
              <a:gd name="connsiteY304" fmla="*/ 1117829 h 3372118"/>
              <a:gd name="connsiteX305" fmla="*/ 2502696 w 5434926"/>
              <a:gd name="connsiteY305" fmla="*/ 1117829 h 3372118"/>
              <a:gd name="connsiteX306" fmla="*/ 2502696 w 5434926"/>
              <a:gd name="connsiteY306" fmla="*/ 727624 h 3372118"/>
              <a:gd name="connsiteX307" fmla="*/ 2932232 w 5434926"/>
              <a:gd name="connsiteY307" fmla="*/ 727624 h 3372118"/>
              <a:gd name="connsiteX308" fmla="*/ 2932232 w 5434926"/>
              <a:gd name="connsiteY308" fmla="*/ 1117829 h 3372118"/>
              <a:gd name="connsiteX309" fmla="*/ 2493380 w 5434926"/>
              <a:gd name="connsiteY309" fmla="*/ 1117829 h 3372118"/>
              <a:gd name="connsiteX310" fmla="*/ 2087649 w 5434926"/>
              <a:gd name="connsiteY310" fmla="*/ 1117829 h 3372118"/>
              <a:gd name="connsiteX311" fmla="*/ 2087649 w 5434926"/>
              <a:gd name="connsiteY311" fmla="*/ 727624 h 3372118"/>
              <a:gd name="connsiteX312" fmla="*/ 2493380 w 5434926"/>
              <a:gd name="connsiteY312" fmla="*/ 727624 h 3372118"/>
              <a:gd name="connsiteX313" fmla="*/ 2493380 w 5434926"/>
              <a:gd name="connsiteY313" fmla="*/ 1117829 h 3372118"/>
              <a:gd name="connsiteX314" fmla="*/ 2077299 w 5434926"/>
              <a:gd name="connsiteY314" fmla="*/ 1117829 h 3372118"/>
              <a:gd name="connsiteX315" fmla="*/ 1671569 w 5434926"/>
              <a:gd name="connsiteY315" fmla="*/ 1117829 h 3372118"/>
              <a:gd name="connsiteX316" fmla="*/ 1671569 w 5434926"/>
              <a:gd name="connsiteY316" fmla="*/ 727624 h 3372118"/>
              <a:gd name="connsiteX317" fmla="*/ 2077299 w 5434926"/>
              <a:gd name="connsiteY317" fmla="*/ 727624 h 3372118"/>
              <a:gd name="connsiteX318" fmla="*/ 2077299 w 5434926"/>
              <a:gd name="connsiteY318" fmla="*/ 1117829 h 3372118"/>
              <a:gd name="connsiteX319" fmla="*/ 1661219 w 5434926"/>
              <a:gd name="connsiteY319" fmla="*/ 1117829 h 3372118"/>
              <a:gd name="connsiteX320" fmla="*/ 1255488 w 5434926"/>
              <a:gd name="connsiteY320" fmla="*/ 1117829 h 3372118"/>
              <a:gd name="connsiteX321" fmla="*/ 1255488 w 5434926"/>
              <a:gd name="connsiteY321" fmla="*/ 727624 h 3372118"/>
              <a:gd name="connsiteX322" fmla="*/ 1661219 w 5434926"/>
              <a:gd name="connsiteY322" fmla="*/ 727624 h 3372118"/>
              <a:gd name="connsiteX323" fmla="*/ 1661219 w 5434926"/>
              <a:gd name="connsiteY323" fmla="*/ 1117829 h 3372118"/>
              <a:gd name="connsiteX324" fmla="*/ 1246173 w 5434926"/>
              <a:gd name="connsiteY324" fmla="*/ 1117829 h 3372118"/>
              <a:gd name="connsiteX325" fmla="*/ 839407 w 5434926"/>
              <a:gd name="connsiteY325" fmla="*/ 1117829 h 3372118"/>
              <a:gd name="connsiteX326" fmla="*/ 839407 w 5434926"/>
              <a:gd name="connsiteY326" fmla="*/ 727624 h 3372118"/>
              <a:gd name="connsiteX327" fmla="*/ 1245138 w 5434926"/>
              <a:gd name="connsiteY327" fmla="*/ 727624 h 3372118"/>
              <a:gd name="connsiteX328" fmla="*/ 1245138 w 5434926"/>
              <a:gd name="connsiteY328" fmla="*/ 1117829 h 3372118"/>
              <a:gd name="connsiteX329" fmla="*/ 830092 w 5434926"/>
              <a:gd name="connsiteY329" fmla="*/ 1117829 h 3372118"/>
              <a:gd name="connsiteX330" fmla="*/ 424361 w 5434926"/>
              <a:gd name="connsiteY330" fmla="*/ 1117829 h 3372118"/>
              <a:gd name="connsiteX331" fmla="*/ 424361 w 5434926"/>
              <a:gd name="connsiteY331" fmla="*/ 727624 h 3372118"/>
              <a:gd name="connsiteX332" fmla="*/ 830092 w 5434926"/>
              <a:gd name="connsiteY332" fmla="*/ 727624 h 3372118"/>
              <a:gd name="connsiteX333" fmla="*/ 830092 w 5434926"/>
              <a:gd name="connsiteY333" fmla="*/ 1117829 h 3372118"/>
              <a:gd name="connsiteX334" fmla="*/ 414011 w 5434926"/>
              <a:gd name="connsiteY334" fmla="*/ 1117829 h 3372118"/>
              <a:gd name="connsiteX335" fmla="*/ 8280 w 5434926"/>
              <a:gd name="connsiteY335" fmla="*/ 1117829 h 3372118"/>
              <a:gd name="connsiteX336" fmla="*/ 8280 w 5434926"/>
              <a:gd name="connsiteY336" fmla="*/ 727624 h 3372118"/>
              <a:gd name="connsiteX337" fmla="*/ 414011 w 5434926"/>
              <a:gd name="connsiteY337" fmla="*/ 727624 h 3372118"/>
              <a:gd name="connsiteX338" fmla="*/ 414011 w 5434926"/>
              <a:gd name="connsiteY338" fmla="*/ 1117829 h 3372118"/>
              <a:gd name="connsiteX339" fmla="*/ 414011 w 5434926"/>
              <a:gd name="connsiteY339" fmla="*/ 1128180 h 3372118"/>
              <a:gd name="connsiteX340" fmla="*/ 414011 w 5434926"/>
              <a:gd name="connsiteY340" fmla="*/ 1518385 h 3372118"/>
              <a:gd name="connsiteX341" fmla="*/ 8280 w 5434926"/>
              <a:gd name="connsiteY341" fmla="*/ 1518385 h 3372118"/>
              <a:gd name="connsiteX342" fmla="*/ 8280 w 5434926"/>
              <a:gd name="connsiteY342" fmla="*/ 1128180 h 3372118"/>
              <a:gd name="connsiteX343" fmla="*/ 414011 w 5434926"/>
              <a:gd name="connsiteY343" fmla="*/ 1128180 h 3372118"/>
              <a:gd name="connsiteX344" fmla="*/ 414011 w 5434926"/>
              <a:gd name="connsiteY344" fmla="*/ 1527700 h 3372118"/>
              <a:gd name="connsiteX345" fmla="*/ 414011 w 5434926"/>
              <a:gd name="connsiteY345" fmla="*/ 1917905 h 3372118"/>
              <a:gd name="connsiteX346" fmla="*/ 8280 w 5434926"/>
              <a:gd name="connsiteY346" fmla="*/ 1917905 h 3372118"/>
              <a:gd name="connsiteX347" fmla="*/ 8280 w 5434926"/>
              <a:gd name="connsiteY347" fmla="*/ 1527700 h 3372118"/>
              <a:gd name="connsiteX348" fmla="*/ 414011 w 5434926"/>
              <a:gd name="connsiteY348" fmla="*/ 1527700 h 3372118"/>
              <a:gd name="connsiteX349" fmla="*/ 414011 w 5434926"/>
              <a:gd name="connsiteY349" fmla="*/ 1927220 h 3372118"/>
              <a:gd name="connsiteX350" fmla="*/ 414011 w 5434926"/>
              <a:gd name="connsiteY350" fmla="*/ 2317426 h 3372118"/>
              <a:gd name="connsiteX351" fmla="*/ 8280 w 5434926"/>
              <a:gd name="connsiteY351" fmla="*/ 2317426 h 3372118"/>
              <a:gd name="connsiteX352" fmla="*/ 8280 w 5434926"/>
              <a:gd name="connsiteY352" fmla="*/ 1927220 h 3372118"/>
              <a:gd name="connsiteX353" fmla="*/ 414011 w 5434926"/>
              <a:gd name="connsiteY353" fmla="*/ 1927220 h 3372118"/>
              <a:gd name="connsiteX354" fmla="*/ 414011 w 5434926"/>
              <a:gd name="connsiteY354" fmla="*/ 2327776 h 3372118"/>
              <a:gd name="connsiteX355" fmla="*/ 414011 w 5434926"/>
              <a:gd name="connsiteY355" fmla="*/ 2717981 h 3372118"/>
              <a:gd name="connsiteX356" fmla="*/ 8280 w 5434926"/>
              <a:gd name="connsiteY356" fmla="*/ 2717981 h 3372118"/>
              <a:gd name="connsiteX357" fmla="*/ 8280 w 5434926"/>
              <a:gd name="connsiteY357" fmla="*/ 2327776 h 3372118"/>
              <a:gd name="connsiteX358" fmla="*/ 414011 w 5434926"/>
              <a:gd name="connsiteY358" fmla="*/ 2327776 h 3372118"/>
              <a:gd name="connsiteX359" fmla="*/ 424361 w 5434926"/>
              <a:gd name="connsiteY359" fmla="*/ 2327776 h 3372118"/>
              <a:gd name="connsiteX360" fmla="*/ 830092 w 5434926"/>
              <a:gd name="connsiteY360" fmla="*/ 2327776 h 3372118"/>
              <a:gd name="connsiteX361" fmla="*/ 830092 w 5434926"/>
              <a:gd name="connsiteY361" fmla="*/ 2717981 h 3372118"/>
              <a:gd name="connsiteX362" fmla="*/ 424361 w 5434926"/>
              <a:gd name="connsiteY362" fmla="*/ 2717981 h 3372118"/>
              <a:gd name="connsiteX363" fmla="*/ 424361 w 5434926"/>
              <a:gd name="connsiteY363" fmla="*/ 2327776 h 3372118"/>
              <a:gd name="connsiteX364" fmla="*/ 839407 w 5434926"/>
              <a:gd name="connsiteY364" fmla="*/ 2327776 h 3372118"/>
              <a:gd name="connsiteX365" fmla="*/ 1245138 w 5434926"/>
              <a:gd name="connsiteY365" fmla="*/ 2327776 h 3372118"/>
              <a:gd name="connsiteX366" fmla="*/ 1245138 w 5434926"/>
              <a:gd name="connsiteY366" fmla="*/ 2717981 h 3372118"/>
              <a:gd name="connsiteX367" fmla="*/ 839407 w 5434926"/>
              <a:gd name="connsiteY367" fmla="*/ 2717981 h 3372118"/>
              <a:gd name="connsiteX368" fmla="*/ 839407 w 5434926"/>
              <a:gd name="connsiteY368" fmla="*/ 2327776 h 3372118"/>
              <a:gd name="connsiteX369" fmla="*/ 1255488 w 5434926"/>
              <a:gd name="connsiteY369" fmla="*/ 2327776 h 3372118"/>
              <a:gd name="connsiteX370" fmla="*/ 1661219 w 5434926"/>
              <a:gd name="connsiteY370" fmla="*/ 2327776 h 3372118"/>
              <a:gd name="connsiteX371" fmla="*/ 1661219 w 5434926"/>
              <a:gd name="connsiteY371" fmla="*/ 2717981 h 3372118"/>
              <a:gd name="connsiteX372" fmla="*/ 1255488 w 5434926"/>
              <a:gd name="connsiteY372" fmla="*/ 2717981 h 3372118"/>
              <a:gd name="connsiteX373" fmla="*/ 1255488 w 5434926"/>
              <a:gd name="connsiteY373" fmla="*/ 2327776 h 3372118"/>
              <a:gd name="connsiteX374" fmla="*/ 1671569 w 5434926"/>
              <a:gd name="connsiteY374" fmla="*/ 2327776 h 3372118"/>
              <a:gd name="connsiteX375" fmla="*/ 2077299 w 5434926"/>
              <a:gd name="connsiteY375" fmla="*/ 2327776 h 3372118"/>
              <a:gd name="connsiteX376" fmla="*/ 2077299 w 5434926"/>
              <a:gd name="connsiteY376" fmla="*/ 2717981 h 3372118"/>
              <a:gd name="connsiteX377" fmla="*/ 1671569 w 5434926"/>
              <a:gd name="connsiteY377" fmla="*/ 2717981 h 3372118"/>
              <a:gd name="connsiteX378" fmla="*/ 1671569 w 5434926"/>
              <a:gd name="connsiteY378" fmla="*/ 2327776 h 3372118"/>
              <a:gd name="connsiteX379" fmla="*/ 2086615 w 5434926"/>
              <a:gd name="connsiteY379" fmla="*/ 2327776 h 3372118"/>
              <a:gd name="connsiteX380" fmla="*/ 2492345 w 5434926"/>
              <a:gd name="connsiteY380" fmla="*/ 2327776 h 3372118"/>
              <a:gd name="connsiteX381" fmla="*/ 2492345 w 5434926"/>
              <a:gd name="connsiteY381" fmla="*/ 2717981 h 3372118"/>
              <a:gd name="connsiteX382" fmla="*/ 2086615 w 5434926"/>
              <a:gd name="connsiteY382" fmla="*/ 2717981 h 3372118"/>
              <a:gd name="connsiteX383" fmla="*/ 2086615 w 5434926"/>
              <a:gd name="connsiteY383" fmla="*/ 2327776 h 3372118"/>
              <a:gd name="connsiteX384" fmla="*/ 2502696 w 5434926"/>
              <a:gd name="connsiteY384" fmla="*/ 2327776 h 3372118"/>
              <a:gd name="connsiteX385" fmla="*/ 2932232 w 5434926"/>
              <a:gd name="connsiteY385" fmla="*/ 2327776 h 3372118"/>
              <a:gd name="connsiteX386" fmla="*/ 2932232 w 5434926"/>
              <a:gd name="connsiteY386" fmla="*/ 2717981 h 3372118"/>
              <a:gd name="connsiteX387" fmla="*/ 2502696 w 5434926"/>
              <a:gd name="connsiteY387" fmla="*/ 2717981 h 3372118"/>
              <a:gd name="connsiteX388" fmla="*/ 2502696 w 5434926"/>
              <a:gd name="connsiteY388" fmla="*/ 2327776 h 3372118"/>
              <a:gd name="connsiteX389" fmla="*/ 2941547 w 5434926"/>
              <a:gd name="connsiteY389" fmla="*/ 2327776 h 3372118"/>
              <a:gd name="connsiteX390" fmla="*/ 3347277 w 5434926"/>
              <a:gd name="connsiteY390" fmla="*/ 2327776 h 3372118"/>
              <a:gd name="connsiteX391" fmla="*/ 3347277 w 5434926"/>
              <a:gd name="connsiteY391" fmla="*/ 2717981 h 3372118"/>
              <a:gd name="connsiteX392" fmla="*/ 2941547 w 5434926"/>
              <a:gd name="connsiteY392" fmla="*/ 2717981 h 3372118"/>
              <a:gd name="connsiteX393" fmla="*/ 2941547 w 5434926"/>
              <a:gd name="connsiteY393" fmla="*/ 2327776 h 3372118"/>
              <a:gd name="connsiteX394" fmla="*/ 3357628 w 5434926"/>
              <a:gd name="connsiteY394" fmla="*/ 2327776 h 3372118"/>
              <a:gd name="connsiteX395" fmla="*/ 3763358 w 5434926"/>
              <a:gd name="connsiteY395" fmla="*/ 2327776 h 3372118"/>
              <a:gd name="connsiteX396" fmla="*/ 3763358 w 5434926"/>
              <a:gd name="connsiteY396" fmla="*/ 2717981 h 3372118"/>
              <a:gd name="connsiteX397" fmla="*/ 3357628 w 5434926"/>
              <a:gd name="connsiteY397" fmla="*/ 2717981 h 3372118"/>
              <a:gd name="connsiteX398" fmla="*/ 3357628 w 5434926"/>
              <a:gd name="connsiteY398" fmla="*/ 2327776 h 3372118"/>
              <a:gd name="connsiteX399" fmla="*/ 3773709 w 5434926"/>
              <a:gd name="connsiteY399" fmla="*/ 2327776 h 3372118"/>
              <a:gd name="connsiteX400" fmla="*/ 4179439 w 5434926"/>
              <a:gd name="connsiteY400" fmla="*/ 2327776 h 3372118"/>
              <a:gd name="connsiteX401" fmla="*/ 4179439 w 5434926"/>
              <a:gd name="connsiteY401" fmla="*/ 2717981 h 3372118"/>
              <a:gd name="connsiteX402" fmla="*/ 3773709 w 5434926"/>
              <a:gd name="connsiteY402" fmla="*/ 2717981 h 3372118"/>
              <a:gd name="connsiteX403" fmla="*/ 3773709 w 5434926"/>
              <a:gd name="connsiteY403" fmla="*/ 2327776 h 3372118"/>
              <a:gd name="connsiteX404" fmla="*/ 4188754 w 5434926"/>
              <a:gd name="connsiteY404" fmla="*/ 2327776 h 3372118"/>
              <a:gd name="connsiteX405" fmla="*/ 4594485 w 5434926"/>
              <a:gd name="connsiteY405" fmla="*/ 2327776 h 3372118"/>
              <a:gd name="connsiteX406" fmla="*/ 4594485 w 5434926"/>
              <a:gd name="connsiteY406" fmla="*/ 2717981 h 3372118"/>
              <a:gd name="connsiteX407" fmla="*/ 4188754 w 5434926"/>
              <a:gd name="connsiteY407" fmla="*/ 2717981 h 3372118"/>
              <a:gd name="connsiteX408" fmla="*/ 4188754 w 5434926"/>
              <a:gd name="connsiteY408" fmla="*/ 2327776 h 3372118"/>
              <a:gd name="connsiteX409" fmla="*/ 4604835 w 5434926"/>
              <a:gd name="connsiteY409" fmla="*/ 2327776 h 3372118"/>
              <a:gd name="connsiteX410" fmla="*/ 5010566 w 5434926"/>
              <a:gd name="connsiteY410" fmla="*/ 2327776 h 3372118"/>
              <a:gd name="connsiteX411" fmla="*/ 5010566 w 5434926"/>
              <a:gd name="connsiteY411" fmla="*/ 2717981 h 3372118"/>
              <a:gd name="connsiteX412" fmla="*/ 4604835 w 5434926"/>
              <a:gd name="connsiteY412" fmla="*/ 2717981 h 3372118"/>
              <a:gd name="connsiteX413" fmla="*/ 4604835 w 5434926"/>
              <a:gd name="connsiteY413" fmla="*/ 2327776 h 3372118"/>
              <a:gd name="connsiteX414" fmla="*/ 5019881 w 5434926"/>
              <a:gd name="connsiteY414" fmla="*/ 2327776 h 3372118"/>
              <a:gd name="connsiteX415" fmla="*/ 5425612 w 5434926"/>
              <a:gd name="connsiteY415" fmla="*/ 2327776 h 3372118"/>
              <a:gd name="connsiteX416" fmla="*/ 5425612 w 5434926"/>
              <a:gd name="connsiteY416" fmla="*/ 2717981 h 3372118"/>
              <a:gd name="connsiteX417" fmla="*/ 5019881 w 5434926"/>
              <a:gd name="connsiteY417" fmla="*/ 2717981 h 3372118"/>
              <a:gd name="connsiteX418" fmla="*/ 5019881 w 5434926"/>
              <a:gd name="connsiteY418" fmla="*/ 2327776 h 3372118"/>
              <a:gd name="connsiteX419" fmla="*/ 5019881 w 5434926"/>
              <a:gd name="connsiteY419" fmla="*/ 2317426 h 3372118"/>
              <a:gd name="connsiteX420" fmla="*/ 5019881 w 5434926"/>
              <a:gd name="connsiteY420" fmla="*/ 1927220 h 3372118"/>
              <a:gd name="connsiteX421" fmla="*/ 5425612 w 5434926"/>
              <a:gd name="connsiteY421" fmla="*/ 1927220 h 3372118"/>
              <a:gd name="connsiteX422" fmla="*/ 5425612 w 5434926"/>
              <a:gd name="connsiteY422" fmla="*/ 2317426 h 3372118"/>
              <a:gd name="connsiteX423" fmla="*/ 5019881 w 5434926"/>
              <a:gd name="connsiteY423" fmla="*/ 2317426 h 3372118"/>
              <a:gd name="connsiteX424" fmla="*/ 5019881 w 5434926"/>
              <a:gd name="connsiteY424" fmla="*/ 1917905 h 3372118"/>
              <a:gd name="connsiteX425" fmla="*/ 5019881 w 5434926"/>
              <a:gd name="connsiteY425" fmla="*/ 1527700 h 3372118"/>
              <a:gd name="connsiteX426" fmla="*/ 5425612 w 5434926"/>
              <a:gd name="connsiteY426" fmla="*/ 1527700 h 3372118"/>
              <a:gd name="connsiteX427" fmla="*/ 5425612 w 5434926"/>
              <a:gd name="connsiteY427" fmla="*/ 1917905 h 3372118"/>
              <a:gd name="connsiteX428" fmla="*/ 5019881 w 5434926"/>
              <a:gd name="connsiteY428" fmla="*/ 1917905 h 3372118"/>
              <a:gd name="connsiteX429" fmla="*/ 5019881 w 5434926"/>
              <a:gd name="connsiteY429" fmla="*/ 1518385 h 3372118"/>
              <a:gd name="connsiteX430" fmla="*/ 5019881 w 5434926"/>
              <a:gd name="connsiteY430" fmla="*/ 1128180 h 3372118"/>
              <a:gd name="connsiteX431" fmla="*/ 5425612 w 5434926"/>
              <a:gd name="connsiteY431" fmla="*/ 1128180 h 3372118"/>
              <a:gd name="connsiteX432" fmla="*/ 5425612 w 5434926"/>
              <a:gd name="connsiteY432" fmla="*/ 1518385 h 3372118"/>
              <a:gd name="connsiteX433" fmla="*/ 5019881 w 5434926"/>
              <a:gd name="connsiteY433" fmla="*/ 1518385 h 3372118"/>
              <a:gd name="connsiteX434" fmla="*/ 5019881 w 5434926"/>
              <a:gd name="connsiteY434" fmla="*/ 1117829 h 3372118"/>
              <a:gd name="connsiteX435" fmla="*/ 5019881 w 5434926"/>
              <a:gd name="connsiteY435" fmla="*/ 727624 h 3372118"/>
              <a:gd name="connsiteX436" fmla="*/ 5425612 w 5434926"/>
              <a:gd name="connsiteY436" fmla="*/ 727624 h 3372118"/>
              <a:gd name="connsiteX437" fmla="*/ 5425612 w 5434926"/>
              <a:gd name="connsiteY437" fmla="*/ 1117829 h 3372118"/>
              <a:gd name="connsiteX438" fmla="*/ 5019881 w 5434926"/>
              <a:gd name="connsiteY438" fmla="*/ 1117829 h 3372118"/>
              <a:gd name="connsiteX439" fmla="*/ 5010566 w 5434926"/>
              <a:gd name="connsiteY439" fmla="*/ 328104 h 3372118"/>
              <a:gd name="connsiteX440" fmla="*/ 5010566 w 5434926"/>
              <a:gd name="connsiteY440" fmla="*/ 718309 h 3372118"/>
              <a:gd name="connsiteX441" fmla="*/ 4604835 w 5434926"/>
              <a:gd name="connsiteY441" fmla="*/ 718309 h 3372118"/>
              <a:gd name="connsiteX442" fmla="*/ 4604835 w 5434926"/>
              <a:gd name="connsiteY442" fmla="*/ 328104 h 3372118"/>
              <a:gd name="connsiteX443" fmla="*/ 5010566 w 5434926"/>
              <a:gd name="connsiteY443" fmla="*/ 328104 h 3372118"/>
              <a:gd name="connsiteX444" fmla="*/ 4594485 w 5434926"/>
              <a:gd name="connsiteY444" fmla="*/ 328104 h 3372118"/>
              <a:gd name="connsiteX445" fmla="*/ 4594485 w 5434926"/>
              <a:gd name="connsiteY445" fmla="*/ 718309 h 3372118"/>
              <a:gd name="connsiteX446" fmla="*/ 4188754 w 5434926"/>
              <a:gd name="connsiteY446" fmla="*/ 718309 h 3372118"/>
              <a:gd name="connsiteX447" fmla="*/ 4188754 w 5434926"/>
              <a:gd name="connsiteY447" fmla="*/ 328104 h 3372118"/>
              <a:gd name="connsiteX448" fmla="*/ 4594485 w 5434926"/>
              <a:gd name="connsiteY448" fmla="*/ 328104 h 3372118"/>
              <a:gd name="connsiteX449" fmla="*/ 4179439 w 5434926"/>
              <a:gd name="connsiteY449" fmla="*/ 328104 h 3372118"/>
              <a:gd name="connsiteX450" fmla="*/ 4179439 w 5434926"/>
              <a:gd name="connsiteY450" fmla="*/ 718309 h 3372118"/>
              <a:gd name="connsiteX451" fmla="*/ 3773709 w 5434926"/>
              <a:gd name="connsiteY451" fmla="*/ 718309 h 3372118"/>
              <a:gd name="connsiteX452" fmla="*/ 3773709 w 5434926"/>
              <a:gd name="connsiteY452" fmla="*/ 328104 h 3372118"/>
              <a:gd name="connsiteX453" fmla="*/ 4179439 w 5434926"/>
              <a:gd name="connsiteY453" fmla="*/ 328104 h 3372118"/>
              <a:gd name="connsiteX454" fmla="*/ 3763358 w 5434926"/>
              <a:gd name="connsiteY454" fmla="*/ 328104 h 3372118"/>
              <a:gd name="connsiteX455" fmla="*/ 3763358 w 5434926"/>
              <a:gd name="connsiteY455" fmla="*/ 718309 h 3372118"/>
              <a:gd name="connsiteX456" fmla="*/ 3357628 w 5434926"/>
              <a:gd name="connsiteY456" fmla="*/ 718309 h 3372118"/>
              <a:gd name="connsiteX457" fmla="*/ 3357628 w 5434926"/>
              <a:gd name="connsiteY457" fmla="*/ 328104 h 3372118"/>
              <a:gd name="connsiteX458" fmla="*/ 3763358 w 5434926"/>
              <a:gd name="connsiteY458" fmla="*/ 328104 h 3372118"/>
              <a:gd name="connsiteX459" fmla="*/ 3348313 w 5434926"/>
              <a:gd name="connsiteY459" fmla="*/ 328104 h 3372118"/>
              <a:gd name="connsiteX460" fmla="*/ 3348313 w 5434926"/>
              <a:gd name="connsiteY460" fmla="*/ 718309 h 3372118"/>
              <a:gd name="connsiteX461" fmla="*/ 2942582 w 5434926"/>
              <a:gd name="connsiteY461" fmla="*/ 718309 h 3372118"/>
              <a:gd name="connsiteX462" fmla="*/ 2942582 w 5434926"/>
              <a:gd name="connsiteY462" fmla="*/ 328104 h 3372118"/>
              <a:gd name="connsiteX463" fmla="*/ 3348313 w 5434926"/>
              <a:gd name="connsiteY463" fmla="*/ 328104 h 3372118"/>
              <a:gd name="connsiteX464" fmla="*/ 2932232 w 5434926"/>
              <a:gd name="connsiteY464" fmla="*/ 328104 h 3372118"/>
              <a:gd name="connsiteX465" fmla="*/ 2932232 w 5434926"/>
              <a:gd name="connsiteY465" fmla="*/ 718309 h 3372118"/>
              <a:gd name="connsiteX466" fmla="*/ 2502696 w 5434926"/>
              <a:gd name="connsiteY466" fmla="*/ 718309 h 3372118"/>
              <a:gd name="connsiteX467" fmla="*/ 2502696 w 5434926"/>
              <a:gd name="connsiteY467" fmla="*/ 328104 h 3372118"/>
              <a:gd name="connsiteX468" fmla="*/ 2932232 w 5434926"/>
              <a:gd name="connsiteY468" fmla="*/ 328104 h 3372118"/>
              <a:gd name="connsiteX469" fmla="*/ 2493380 w 5434926"/>
              <a:gd name="connsiteY469" fmla="*/ 328104 h 3372118"/>
              <a:gd name="connsiteX470" fmla="*/ 2493380 w 5434926"/>
              <a:gd name="connsiteY470" fmla="*/ 718309 h 3372118"/>
              <a:gd name="connsiteX471" fmla="*/ 2087649 w 5434926"/>
              <a:gd name="connsiteY471" fmla="*/ 718309 h 3372118"/>
              <a:gd name="connsiteX472" fmla="*/ 2087649 w 5434926"/>
              <a:gd name="connsiteY472" fmla="*/ 328104 h 3372118"/>
              <a:gd name="connsiteX473" fmla="*/ 2493380 w 5434926"/>
              <a:gd name="connsiteY473" fmla="*/ 328104 h 3372118"/>
              <a:gd name="connsiteX474" fmla="*/ 2077299 w 5434926"/>
              <a:gd name="connsiteY474" fmla="*/ 328104 h 3372118"/>
              <a:gd name="connsiteX475" fmla="*/ 2077299 w 5434926"/>
              <a:gd name="connsiteY475" fmla="*/ 718309 h 3372118"/>
              <a:gd name="connsiteX476" fmla="*/ 1671569 w 5434926"/>
              <a:gd name="connsiteY476" fmla="*/ 718309 h 3372118"/>
              <a:gd name="connsiteX477" fmla="*/ 1671569 w 5434926"/>
              <a:gd name="connsiteY477" fmla="*/ 328104 h 3372118"/>
              <a:gd name="connsiteX478" fmla="*/ 2077299 w 5434926"/>
              <a:gd name="connsiteY478" fmla="*/ 328104 h 3372118"/>
              <a:gd name="connsiteX479" fmla="*/ 1661219 w 5434926"/>
              <a:gd name="connsiteY479" fmla="*/ 328104 h 3372118"/>
              <a:gd name="connsiteX480" fmla="*/ 1661219 w 5434926"/>
              <a:gd name="connsiteY480" fmla="*/ 718309 h 3372118"/>
              <a:gd name="connsiteX481" fmla="*/ 1255488 w 5434926"/>
              <a:gd name="connsiteY481" fmla="*/ 718309 h 3372118"/>
              <a:gd name="connsiteX482" fmla="*/ 1255488 w 5434926"/>
              <a:gd name="connsiteY482" fmla="*/ 328104 h 3372118"/>
              <a:gd name="connsiteX483" fmla="*/ 1661219 w 5434926"/>
              <a:gd name="connsiteY483" fmla="*/ 328104 h 3372118"/>
              <a:gd name="connsiteX484" fmla="*/ 1246173 w 5434926"/>
              <a:gd name="connsiteY484" fmla="*/ 328104 h 3372118"/>
              <a:gd name="connsiteX485" fmla="*/ 1246173 w 5434926"/>
              <a:gd name="connsiteY485" fmla="*/ 718309 h 3372118"/>
              <a:gd name="connsiteX486" fmla="*/ 839407 w 5434926"/>
              <a:gd name="connsiteY486" fmla="*/ 718309 h 3372118"/>
              <a:gd name="connsiteX487" fmla="*/ 839407 w 5434926"/>
              <a:gd name="connsiteY487" fmla="*/ 328104 h 3372118"/>
              <a:gd name="connsiteX488" fmla="*/ 1246173 w 5434926"/>
              <a:gd name="connsiteY488" fmla="*/ 328104 h 3372118"/>
              <a:gd name="connsiteX489" fmla="*/ 830092 w 5434926"/>
              <a:gd name="connsiteY489" fmla="*/ 328104 h 3372118"/>
              <a:gd name="connsiteX490" fmla="*/ 830092 w 5434926"/>
              <a:gd name="connsiteY490" fmla="*/ 718309 h 3372118"/>
              <a:gd name="connsiteX491" fmla="*/ 424361 w 5434926"/>
              <a:gd name="connsiteY491" fmla="*/ 718309 h 3372118"/>
              <a:gd name="connsiteX492" fmla="*/ 424361 w 5434926"/>
              <a:gd name="connsiteY492" fmla="*/ 328104 h 3372118"/>
              <a:gd name="connsiteX493" fmla="*/ 830092 w 5434926"/>
              <a:gd name="connsiteY493" fmla="*/ 328104 h 3372118"/>
              <a:gd name="connsiteX494" fmla="*/ 414011 w 5434926"/>
              <a:gd name="connsiteY494" fmla="*/ 328104 h 3372118"/>
              <a:gd name="connsiteX495" fmla="*/ 414011 w 5434926"/>
              <a:gd name="connsiteY495" fmla="*/ 718309 h 3372118"/>
              <a:gd name="connsiteX496" fmla="*/ 8280 w 5434926"/>
              <a:gd name="connsiteY496" fmla="*/ 718309 h 3372118"/>
              <a:gd name="connsiteX497" fmla="*/ 8280 w 5434926"/>
              <a:gd name="connsiteY497" fmla="*/ 328104 h 3372118"/>
              <a:gd name="connsiteX498" fmla="*/ 414011 w 5434926"/>
              <a:gd name="connsiteY498" fmla="*/ 328104 h 3372118"/>
              <a:gd name="connsiteX499" fmla="*/ 8280 w 5434926"/>
              <a:gd name="connsiteY499" fmla="*/ 3117502 h 3372118"/>
              <a:gd name="connsiteX500" fmla="*/ 8280 w 5434926"/>
              <a:gd name="connsiteY500" fmla="*/ 2727296 h 3372118"/>
              <a:gd name="connsiteX501" fmla="*/ 414011 w 5434926"/>
              <a:gd name="connsiteY501" fmla="*/ 2727296 h 3372118"/>
              <a:gd name="connsiteX502" fmla="*/ 414011 w 5434926"/>
              <a:gd name="connsiteY502" fmla="*/ 3117502 h 3372118"/>
              <a:gd name="connsiteX503" fmla="*/ 8280 w 5434926"/>
              <a:gd name="connsiteY503" fmla="*/ 3117502 h 3372118"/>
              <a:gd name="connsiteX504" fmla="*/ 424361 w 5434926"/>
              <a:gd name="connsiteY504" fmla="*/ 3117502 h 3372118"/>
              <a:gd name="connsiteX505" fmla="*/ 424361 w 5434926"/>
              <a:gd name="connsiteY505" fmla="*/ 2727296 h 3372118"/>
              <a:gd name="connsiteX506" fmla="*/ 830092 w 5434926"/>
              <a:gd name="connsiteY506" fmla="*/ 2727296 h 3372118"/>
              <a:gd name="connsiteX507" fmla="*/ 830092 w 5434926"/>
              <a:gd name="connsiteY507" fmla="*/ 3117502 h 3372118"/>
              <a:gd name="connsiteX508" fmla="*/ 424361 w 5434926"/>
              <a:gd name="connsiteY508" fmla="*/ 3117502 h 3372118"/>
              <a:gd name="connsiteX509" fmla="*/ 839407 w 5434926"/>
              <a:gd name="connsiteY509" fmla="*/ 3117502 h 3372118"/>
              <a:gd name="connsiteX510" fmla="*/ 839407 w 5434926"/>
              <a:gd name="connsiteY510" fmla="*/ 2727296 h 3372118"/>
              <a:gd name="connsiteX511" fmla="*/ 1245138 w 5434926"/>
              <a:gd name="connsiteY511" fmla="*/ 2727296 h 3372118"/>
              <a:gd name="connsiteX512" fmla="*/ 1245138 w 5434926"/>
              <a:gd name="connsiteY512" fmla="*/ 3117502 h 3372118"/>
              <a:gd name="connsiteX513" fmla="*/ 839407 w 5434926"/>
              <a:gd name="connsiteY513" fmla="*/ 3117502 h 3372118"/>
              <a:gd name="connsiteX514" fmla="*/ 1255488 w 5434926"/>
              <a:gd name="connsiteY514" fmla="*/ 3117502 h 3372118"/>
              <a:gd name="connsiteX515" fmla="*/ 1255488 w 5434926"/>
              <a:gd name="connsiteY515" fmla="*/ 2727296 h 3372118"/>
              <a:gd name="connsiteX516" fmla="*/ 1661219 w 5434926"/>
              <a:gd name="connsiteY516" fmla="*/ 2727296 h 3372118"/>
              <a:gd name="connsiteX517" fmla="*/ 1661219 w 5434926"/>
              <a:gd name="connsiteY517" fmla="*/ 3117502 h 3372118"/>
              <a:gd name="connsiteX518" fmla="*/ 1255488 w 5434926"/>
              <a:gd name="connsiteY518" fmla="*/ 3117502 h 3372118"/>
              <a:gd name="connsiteX519" fmla="*/ 1671569 w 5434926"/>
              <a:gd name="connsiteY519" fmla="*/ 3117502 h 3372118"/>
              <a:gd name="connsiteX520" fmla="*/ 1671569 w 5434926"/>
              <a:gd name="connsiteY520" fmla="*/ 2727296 h 3372118"/>
              <a:gd name="connsiteX521" fmla="*/ 2077299 w 5434926"/>
              <a:gd name="connsiteY521" fmla="*/ 2727296 h 3372118"/>
              <a:gd name="connsiteX522" fmla="*/ 2077299 w 5434926"/>
              <a:gd name="connsiteY522" fmla="*/ 3117502 h 3372118"/>
              <a:gd name="connsiteX523" fmla="*/ 1671569 w 5434926"/>
              <a:gd name="connsiteY523" fmla="*/ 3117502 h 3372118"/>
              <a:gd name="connsiteX524" fmla="*/ 2086615 w 5434926"/>
              <a:gd name="connsiteY524" fmla="*/ 3117502 h 3372118"/>
              <a:gd name="connsiteX525" fmla="*/ 2086615 w 5434926"/>
              <a:gd name="connsiteY525" fmla="*/ 2727296 h 3372118"/>
              <a:gd name="connsiteX526" fmla="*/ 2492345 w 5434926"/>
              <a:gd name="connsiteY526" fmla="*/ 2727296 h 3372118"/>
              <a:gd name="connsiteX527" fmla="*/ 2492345 w 5434926"/>
              <a:gd name="connsiteY527" fmla="*/ 3117502 h 3372118"/>
              <a:gd name="connsiteX528" fmla="*/ 2086615 w 5434926"/>
              <a:gd name="connsiteY528" fmla="*/ 3117502 h 3372118"/>
              <a:gd name="connsiteX529" fmla="*/ 2502696 w 5434926"/>
              <a:gd name="connsiteY529" fmla="*/ 3117502 h 3372118"/>
              <a:gd name="connsiteX530" fmla="*/ 2502696 w 5434926"/>
              <a:gd name="connsiteY530" fmla="*/ 2727296 h 3372118"/>
              <a:gd name="connsiteX531" fmla="*/ 2932232 w 5434926"/>
              <a:gd name="connsiteY531" fmla="*/ 2727296 h 3372118"/>
              <a:gd name="connsiteX532" fmla="*/ 2932232 w 5434926"/>
              <a:gd name="connsiteY532" fmla="*/ 3117502 h 3372118"/>
              <a:gd name="connsiteX533" fmla="*/ 2502696 w 5434926"/>
              <a:gd name="connsiteY533" fmla="*/ 3117502 h 3372118"/>
              <a:gd name="connsiteX534" fmla="*/ 2941547 w 5434926"/>
              <a:gd name="connsiteY534" fmla="*/ 3117502 h 3372118"/>
              <a:gd name="connsiteX535" fmla="*/ 2941547 w 5434926"/>
              <a:gd name="connsiteY535" fmla="*/ 2727296 h 3372118"/>
              <a:gd name="connsiteX536" fmla="*/ 3347277 w 5434926"/>
              <a:gd name="connsiteY536" fmla="*/ 2727296 h 3372118"/>
              <a:gd name="connsiteX537" fmla="*/ 3347277 w 5434926"/>
              <a:gd name="connsiteY537" fmla="*/ 3117502 h 3372118"/>
              <a:gd name="connsiteX538" fmla="*/ 2941547 w 5434926"/>
              <a:gd name="connsiteY538" fmla="*/ 3117502 h 3372118"/>
              <a:gd name="connsiteX539" fmla="*/ 3357628 w 5434926"/>
              <a:gd name="connsiteY539" fmla="*/ 3117502 h 3372118"/>
              <a:gd name="connsiteX540" fmla="*/ 3357628 w 5434926"/>
              <a:gd name="connsiteY540" fmla="*/ 2727296 h 3372118"/>
              <a:gd name="connsiteX541" fmla="*/ 3763358 w 5434926"/>
              <a:gd name="connsiteY541" fmla="*/ 2727296 h 3372118"/>
              <a:gd name="connsiteX542" fmla="*/ 3763358 w 5434926"/>
              <a:gd name="connsiteY542" fmla="*/ 3117502 h 3372118"/>
              <a:gd name="connsiteX543" fmla="*/ 3357628 w 5434926"/>
              <a:gd name="connsiteY543" fmla="*/ 3117502 h 3372118"/>
              <a:gd name="connsiteX544" fmla="*/ 3773709 w 5434926"/>
              <a:gd name="connsiteY544" fmla="*/ 3117502 h 3372118"/>
              <a:gd name="connsiteX545" fmla="*/ 3773709 w 5434926"/>
              <a:gd name="connsiteY545" fmla="*/ 2727296 h 3372118"/>
              <a:gd name="connsiteX546" fmla="*/ 4179439 w 5434926"/>
              <a:gd name="connsiteY546" fmla="*/ 2727296 h 3372118"/>
              <a:gd name="connsiteX547" fmla="*/ 4179439 w 5434926"/>
              <a:gd name="connsiteY547" fmla="*/ 3117502 h 3372118"/>
              <a:gd name="connsiteX548" fmla="*/ 3773709 w 5434926"/>
              <a:gd name="connsiteY548" fmla="*/ 3117502 h 3372118"/>
              <a:gd name="connsiteX549" fmla="*/ 4188754 w 5434926"/>
              <a:gd name="connsiteY549" fmla="*/ 3117502 h 3372118"/>
              <a:gd name="connsiteX550" fmla="*/ 4188754 w 5434926"/>
              <a:gd name="connsiteY550" fmla="*/ 2727296 h 3372118"/>
              <a:gd name="connsiteX551" fmla="*/ 4594485 w 5434926"/>
              <a:gd name="connsiteY551" fmla="*/ 2727296 h 3372118"/>
              <a:gd name="connsiteX552" fmla="*/ 4594485 w 5434926"/>
              <a:gd name="connsiteY552" fmla="*/ 3117502 h 3372118"/>
              <a:gd name="connsiteX553" fmla="*/ 4188754 w 5434926"/>
              <a:gd name="connsiteY553" fmla="*/ 3117502 h 3372118"/>
              <a:gd name="connsiteX554" fmla="*/ 4604835 w 5434926"/>
              <a:gd name="connsiteY554" fmla="*/ 3117502 h 3372118"/>
              <a:gd name="connsiteX555" fmla="*/ 4604835 w 5434926"/>
              <a:gd name="connsiteY555" fmla="*/ 2727296 h 3372118"/>
              <a:gd name="connsiteX556" fmla="*/ 5010566 w 5434926"/>
              <a:gd name="connsiteY556" fmla="*/ 2727296 h 3372118"/>
              <a:gd name="connsiteX557" fmla="*/ 5010566 w 5434926"/>
              <a:gd name="connsiteY557" fmla="*/ 3117502 h 3372118"/>
              <a:gd name="connsiteX558" fmla="*/ 4604835 w 5434926"/>
              <a:gd name="connsiteY558" fmla="*/ 3117502 h 3372118"/>
              <a:gd name="connsiteX559" fmla="*/ 5019881 w 5434926"/>
              <a:gd name="connsiteY559" fmla="*/ 3117502 h 3372118"/>
              <a:gd name="connsiteX560" fmla="*/ 5019881 w 5434926"/>
              <a:gd name="connsiteY560" fmla="*/ 2727296 h 3372118"/>
              <a:gd name="connsiteX561" fmla="*/ 5425612 w 5434926"/>
              <a:gd name="connsiteY561" fmla="*/ 2727296 h 3372118"/>
              <a:gd name="connsiteX562" fmla="*/ 5425612 w 5434926"/>
              <a:gd name="connsiteY562" fmla="*/ 3117502 h 3372118"/>
              <a:gd name="connsiteX563" fmla="*/ 5019881 w 5434926"/>
              <a:gd name="connsiteY563" fmla="*/ 3117502 h 337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</a:cxnLst>
            <a:rect l="l" t="t" r="r" b="b"/>
            <a:pathLst>
              <a:path w="5434926" h="3372118">
                <a:moveTo>
                  <a:pt x="5426647" y="0"/>
                </a:moveTo>
                <a:lnTo>
                  <a:pt x="5426647" y="317753"/>
                </a:lnTo>
                <a:lnTo>
                  <a:pt x="5020916" y="317753"/>
                </a:lnTo>
                <a:lnTo>
                  <a:pt x="5020916" y="0"/>
                </a:lnTo>
                <a:lnTo>
                  <a:pt x="5010566" y="0"/>
                </a:lnTo>
                <a:lnTo>
                  <a:pt x="5010566" y="317753"/>
                </a:lnTo>
                <a:lnTo>
                  <a:pt x="4604835" y="317753"/>
                </a:lnTo>
                <a:lnTo>
                  <a:pt x="4604835" y="0"/>
                </a:lnTo>
                <a:lnTo>
                  <a:pt x="4595520" y="0"/>
                </a:lnTo>
                <a:lnTo>
                  <a:pt x="4595520" y="317753"/>
                </a:lnTo>
                <a:lnTo>
                  <a:pt x="4189790" y="317753"/>
                </a:lnTo>
                <a:lnTo>
                  <a:pt x="4189790" y="0"/>
                </a:lnTo>
                <a:lnTo>
                  <a:pt x="4180474" y="0"/>
                </a:lnTo>
                <a:lnTo>
                  <a:pt x="4180474" y="317753"/>
                </a:lnTo>
                <a:lnTo>
                  <a:pt x="3774743" y="317753"/>
                </a:lnTo>
                <a:lnTo>
                  <a:pt x="3774743" y="0"/>
                </a:lnTo>
                <a:lnTo>
                  <a:pt x="3765429" y="0"/>
                </a:lnTo>
                <a:lnTo>
                  <a:pt x="3765429" y="317753"/>
                </a:lnTo>
                <a:lnTo>
                  <a:pt x="3359698" y="317753"/>
                </a:lnTo>
                <a:lnTo>
                  <a:pt x="3359698" y="0"/>
                </a:lnTo>
                <a:lnTo>
                  <a:pt x="3350382" y="0"/>
                </a:lnTo>
                <a:lnTo>
                  <a:pt x="3350382" y="317753"/>
                </a:lnTo>
                <a:lnTo>
                  <a:pt x="2944652" y="317753"/>
                </a:lnTo>
                <a:lnTo>
                  <a:pt x="2944652" y="0"/>
                </a:lnTo>
                <a:lnTo>
                  <a:pt x="2935337" y="0"/>
                </a:lnTo>
                <a:lnTo>
                  <a:pt x="2935337" y="317753"/>
                </a:lnTo>
                <a:lnTo>
                  <a:pt x="2505801" y="317753"/>
                </a:lnTo>
                <a:lnTo>
                  <a:pt x="2505801" y="0"/>
                </a:lnTo>
                <a:lnTo>
                  <a:pt x="2496485" y="0"/>
                </a:lnTo>
                <a:lnTo>
                  <a:pt x="2496485" y="317753"/>
                </a:lnTo>
                <a:lnTo>
                  <a:pt x="2090755" y="317753"/>
                </a:lnTo>
                <a:lnTo>
                  <a:pt x="2090755" y="0"/>
                </a:lnTo>
                <a:lnTo>
                  <a:pt x="2081439" y="0"/>
                </a:lnTo>
                <a:lnTo>
                  <a:pt x="2081439" y="317753"/>
                </a:lnTo>
                <a:lnTo>
                  <a:pt x="1675709" y="317753"/>
                </a:lnTo>
                <a:lnTo>
                  <a:pt x="1675709" y="0"/>
                </a:lnTo>
                <a:lnTo>
                  <a:pt x="1666394" y="0"/>
                </a:lnTo>
                <a:lnTo>
                  <a:pt x="1666394" y="317753"/>
                </a:lnTo>
                <a:lnTo>
                  <a:pt x="1260663" y="317753"/>
                </a:lnTo>
                <a:lnTo>
                  <a:pt x="1260663" y="0"/>
                </a:lnTo>
                <a:lnTo>
                  <a:pt x="1251348" y="0"/>
                </a:lnTo>
                <a:lnTo>
                  <a:pt x="1251348" y="317753"/>
                </a:lnTo>
                <a:lnTo>
                  <a:pt x="839407" y="317753"/>
                </a:lnTo>
                <a:lnTo>
                  <a:pt x="839407" y="0"/>
                </a:lnTo>
                <a:lnTo>
                  <a:pt x="830092" y="0"/>
                </a:lnTo>
                <a:lnTo>
                  <a:pt x="830092" y="317753"/>
                </a:lnTo>
                <a:lnTo>
                  <a:pt x="424361" y="317753"/>
                </a:lnTo>
                <a:lnTo>
                  <a:pt x="424361" y="0"/>
                </a:lnTo>
                <a:lnTo>
                  <a:pt x="415046" y="0"/>
                </a:lnTo>
                <a:lnTo>
                  <a:pt x="415046" y="317753"/>
                </a:lnTo>
                <a:lnTo>
                  <a:pt x="9315" y="317753"/>
                </a:lnTo>
                <a:lnTo>
                  <a:pt x="9315" y="0"/>
                </a:lnTo>
                <a:lnTo>
                  <a:pt x="0" y="0"/>
                </a:lnTo>
                <a:lnTo>
                  <a:pt x="0" y="3372118"/>
                </a:lnTo>
                <a:lnTo>
                  <a:pt x="9315" y="3372118"/>
                </a:lnTo>
                <a:lnTo>
                  <a:pt x="9315" y="3126817"/>
                </a:lnTo>
                <a:lnTo>
                  <a:pt x="415046" y="3126817"/>
                </a:lnTo>
                <a:lnTo>
                  <a:pt x="415046" y="3372118"/>
                </a:lnTo>
                <a:lnTo>
                  <a:pt x="424361" y="3372118"/>
                </a:lnTo>
                <a:lnTo>
                  <a:pt x="424361" y="3126817"/>
                </a:lnTo>
                <a:lnTo>
                  <a:pt x="830092" y="3126817"/>
                </a:lnTo>
                <a:lnTo>
                  <a:pt x="830092" y="3372118"/>
                </a:lnTo>
                <a:lnTo>
                  <a:pt x="839407" y="3372118"/>
                </a:lnTo>
                <a:lnTo>
                  <a:pt x="839407" y="3126817"/>
                </a:lnTo>
                <a:lnTo>
                  <a:pt x="1245138" y="3126817"/>
                </a:lnTo>
                <a:lnTo>
                  <a:pt x="1245138" y="3372118"/>
                </a:lnTo>
                <a:lnTo>
                  <a:pt x="1254453" y="3372118"/>
                </a:lnTo>
                <a:lnTo>
                  <a:pt x="1254453" y="3126817"/>
                </a:lnTo>
                <a:lnTo>
                  <a:pt x="1660183" y="3126817"/>
                </a:lnTo>
                <a:lnTo>
                  <a:pt x="1660183" y="3372118"/>
                </a:lnTo>
                <a:lnTo>
                  <a:pt x="1669499" y="3372118"/>
                </a:lnTo>
                <a:lnTo>
                  <a:pt x="1669499" y="3126817"/>
                </a:lnTo>
                <a:lnTo>
                  <a:pt x="2075230" y="3126817"/>
                </a:lnTo>
                <a:lnTo>
                  <a:pt x="2075230" y="3372118"/>
                </a:lnTo>
                <a:lnTo>
                  <a:pt x="2084544" y="3372118"/>
                </a:lnTo>
                <a:lnTo>
                  <a:pt x="2084544" y="3126817"/>
                </a:lnTo>
                <a:lnTo>
                  <a:pt x="2490275" y="3126817"/>
                </a:lnTo>
                <a:lnTo>
                  <a:pt x="2490275" y="3372118"/>
                </a:lnTo>
                <a:lnTo>
                  <a:pt x="2499591" y="3372118"/>
                </a:lnTo>
                <a:lnTo>
                  <a:pt x="2499591" y="3126817"/>
                </a:lnTo>
                <a:lnTo>
                  <a:pt x="2929127" y="3126817"/>
                </a:lnTo>
                <a:lnTo>
                  <a:pt x="2929127" y="3372118"/>
                </a:lnTo>
                <a:lnTo>
                  <a:pt x="2938442" y="3372118"/>
                </a:lnTo>
                <a:lnTo>
                  <a:pt x="2938442" y="3126817"/>
                </a:lnTo>
                <a:lnTo>
                  <a:pt x="3344172" y="3126817"/>
                </a:lnTo>
                <a:lnTo>
                  <a:pt x="3344172" y="3372118"/>
                </a:lnTo>
                <a:lnTo>
                  <a:pt x="3353488" y="3372118"/>
                </a:lnTo>
                <a:lnTo>
                  <a:pt x="3353488" y="3126817"/>
                </a:lnTo>
                <a:lnTo>
                  <a:pt x="3759218" y="3126817"/>
                </a:lnTo>
                <a:lnTo>
                  <a:pt x="3759218" y="3372118"/>
                </a:lnTo>
                <a:lnTo>
                  <a:pt x="3768533" y="3372118"/>
                </a:lnTo>
                <a:lnTo>
                  <a:pt x="3768533" y="3126817"/>
                </a:lnTo>
                <a:lnTo>
                  <a:pt x="4174264" y="3126817"/>
                </a:lnTo>
                <a:lnTo>
                  <a:pt x="4174264" y="3372118"/>
                </a:lnTo>
                <a:lnTo>
                  <a:pt x="4183579" y="3372118"/>
                </a:lnTo>
                <a:lnTo>
                  <a:pt x="4183579" y="3126817"/>
                </a:lnTo>
                <a:lnTo>
                  <a:pt x="4589310" y="3126817"/>
                </a:lnTo>
                <a:lnTo>
                  <a:pt x="4589310" y="3372118"/>
                </a:lnTo>
                <a:lnTo>
                  <a:pt x="4598625" y="3372118"/>
                </a:lnTo>
                <a:lnTo>
                  <a:pt x="4598625" y="3126817"/>
                </a:lnTo>
                <a:lnTo>
                  <a:pt x="5010566" y="3126817"/>
                </a:lnTo>
                <a:lnTo>
                  <a:pt x="5010566" y="3372118"/>
                </a:lnTo>
                <a:lnTo>
                  <a:pt x="5019881" y="3372118"/>
                </a:lnTo>
                <a:lnTo>
                  <a:pt x="5019881" y="3126817"/>
                </a:lnTo>
                <a:lnTo>
                  <a:pt x="5425612" y="3126817"/>
                </a:lnTo>
                <a:lnTo>
                  <a:pt x="5425612" y="3372118"/>
                </a:lnTo>
                <a:lnTo>
                  <a:pt x="5434927" y="3372118"/>
                </a:lnTo>
                <a:lnTo>
                  <a:pt x="5434927" y="0"/>
                </a:lnTo>
                <a:lnTo>
                  <a:pt x="5426647" y="0"/>
                </a:lnTo>
                <a:close/>
                <a:moveTo>
                  <a:pt x="5426647" y="328104"/>
                </a:moveTo>
                <a:lnTo>
                  <a:pt x="5426647" y="718309"/>
                </a:lnTo>
                <a:lnTo>
                  <a:pt x="5020916" y="718309"/>
                </a:lnTo>
                <a:lnTo>
                  <a:pt x="5020916" y="328104"/>
                </a:lnTo>
                <a:lnTo>
                  <a:pt x="5426647" y="328104"/>
                </a:lnTo>
                <a:close/>
                <a:moveTo>
                  <a:pt x="1255488" y="1527700"/>
                </a:moveTo>
                <a:lnTo>
                  <a:pt x="1661219" y="1527700"/>
                </a:lnTo>
                <a:lnTo>
                  <a:pt x="1661219" y="1917905"/>
                </a:lnTo>
                <a:lnTo>
                  <a:pt x="1255488" y="1917905"/>
                </a:lnTo>
                <a:lnTo>
                  <a:pt x="1255488" y="1527700"/>
                </a:lnTo>
                <a:close/>
                <a:moveTo>
                  <a:pt x="1246173" y="1917905"/>
                </a:moveTo>
                <a:lnTo>
                  <a:pt x="839407" y="1917905"/>
                </a:lnTo>
                <a:lnTo>
                  <a:pt x="839407" y="1527700"/>
                </a:lnTo>
                <a:lnTo>
                  <a:pt x="1245138" y="1527700"/>
                </a:lnTo>
                <a:lnTo>
                  <a:pt x="1245138" y="1917905"/>
                </a:lnTo>
                <a:close/>
                <a:moveTo>
                  <a:pt x="1671569" y="1527700"/>
                </a:moveTo>
                <a:lnTo>
                  <a:pt x="2077299" y="1527700"/>
                </a:lnTo>
                <a:lnTo>
                  <a:pt x="2077299" y="1917905"/>
                </a:lnTo>
                <a:lnTo>
                  <a:pt x="1671569" y="1917905"/>
                </a:lnTo>
                <a:lnTo>
                  <a:pt x="1671569" y="1527700"/>
                </a:lnTo>
                <a:close/>
                <a:moveTo>
                  <a:pt x="2086615" y="1527700"/>
                </a:moveTo>
                <a:lnTo>
                  <a:pt x="2492345" y="1527700"/>
                </a:lnTo>
                <a:lnTo>
                  <a:pt x="2492345" y="1917905"/>
                </a:lnTo>
                <a:lnTo>
                  <a:pt x="2086615" y="1917905"/>
                </a:lnTo>
                <a:lnTo>
                  <a:pt x="2086615" y="1527700"/>
                </a:lnTo>
                <a:close/>
                <a:moveTo>
                  <a:pt x="2502696" y="1527700"/>
                </a:moveTo>
                <a:lnTo>
                  <a:pt x="2932232" y="1527700"/>
                </a:lnTo>
                <a:lnTo>
                  <a:pt x="2932232" y="1917905"/>
                </a:lnTo>
                <a:lnTo>
                  <a:pt x="2502696" y="1917905"/>
                </a:lnTo>
                <a:lnTo>
                  <a:pt x="2502696" y="1527700"/>
                </a:lnTo>
                <a:close/>
                <a:moveTo>
                  <a:pt x="2941547" y="1527700"/>
                </a:moveTo>
                <a:lnTo>
                  <a:pt x="3347277" y="1527700"/>
                </a:lnTo>
                <a:lnTo>
                  <a:pt x="3347277" y="1917905"/>
                </a:lnTo>
                <a:lnTo>
                  <a:pt x="2941547" y="1917905"/>
                </a:lnTo>
                <a:lnTo>
                  <a:pt x="2941547" y="1527700"/>
                </a:lnTo>
                <a:close/>
                <a:moveTo>
                  <a:pt x="3357628" y="1527700"/>
                </a:moveTo>
                <a:lnTo>
                  <a:pt x="3763358" y="1527700"/>
                </a:lnTo>
                <a:lnTo>
                  <a:pt x="3763358" y="1917905"/>
                </a:lnTo>
                <a:lnTo>
                  <a:pt x="3357628" y="1917905"/>
                </a:lnTo>
                <a:lnTo>
                  <a:pt x="3357628" y="1527700"/>
                </a:lnTo>
                <a:close/>
                <a:moveTo>
                  <a:pt x="3773709" y="1527700"/>
                </a:moveTo>
                <a:lnTo>
                  <a:pt x="4179439" y="1527700"/>
                </a:lnTo>
                <a:lnTo>
                  <a:pt x="4179439" y="1917905"/>
                </a:lnTo>
                <a:lnTo>
                  <a:pt x="3773709" y="1917905"/>
                </a:lnTo>
                <a:lnTo>
                  <a:pt x="3773709" y="1527700"/>
                </a:lnTo>
                <a:close/>
                <a:moveTo>
                  <a:pt x="4188754" y="1527700"/>
                </a:moveTo>
                <a:lnTo>
                  <a:pt x="4594485" y="1527700"/>
                </a:lnTo>
                <a:lnTo>
                  <a:pt x="4594485" y="1917905"/>
                </a:lnTo>
                <a:lnTo>
                  <a:pt x="4188754" y="1917905"/>
                </a:lnTo>
                <a:lnTo>
                  <a:pt x="4188754" y="1527700"/>
                </a:lnTo>
                <a:close/>
                <a:moveTo>
                  <a:pt x="4188754" y="1518385"/>
                </a:moveTo>
                <a:lnTo>
                  <a:pt x="4188754" y="1128180"/>
                </a:lnTo>
                <a:lnTo>
                  <a:pt x="4594485" y="1128180"/>
                </a:lnTo>
                <a:lnTo>
                  <a:pt x="4594485" y="1518385"/>
                </a:lnTo>
                <a:lnTo>
                  <a:pt x="4188754" y="1518385"/>
                </a:lnTo>
                <a:close/>
                <a:moveTo>
                  <a:pt x="4179439" y="1518385"/>
                </a:moveTo>
                <a:lnTo>
                  <a:pt x="3773709" y="1518385"/>
                </a:lnTo>
                <a:lnTo>
                  <a:pt x="3773709" y="1128180"/>
                </a:lnTo>
                <a:lnTo>
                  <a:pt x="4179439" y="1128180"/>
                </a:lnTo>
                <a:lnTo>
                  <a:pt x="4179439" y="1518385"/>
                </a:lnTo>
                <a:close/>
                <a:moveTo>
                  <a:pt x="3763358" y="1518385"/>
                </a:moveTo>
                <a:lnTo>
                  <a:pt x="3357628" y="1518385"/>
                </a:lnTo>
                <a:lnTo>
                  <a:pt x="3357628" y="1128180"/>
                </a:lnTo>
                <a:lnTo>
                  <a:pt x="3763358" y="1128180"/>
                </a:lnTo>
                <a:lnTo>
                  <a:pt x="3763358" y="1518385"/>
                </a:lnTo>
                <a:close/>
                <a:moveTo>
                  <a:pt x="3348313" y="1518385"/>
                </a:moveTo>
                <a:lnTo>
                  <a:pt x="2942582" y="1518385"/>
                </a:lnTo>
                <a:lnTo>
                  <a:pt x="2942582" y="1128180"/>
                </a:lnTo>
                <a:lnTo>
                  <a:pt x="3348313" y="1128180"/>
                </a:lnTo>
                <a:lnTo>
                  <a:pt x="3348313" y="1518385"/>
                </a:lnTo>
                <a:close/>
                <a:moveTo>
                  <a:pt x="2932232" y="1518385"/>
                </a:moveTo>
                <a:lnTo>
                  <a:pt x="2502696" y="1518385"/>
                </a:lnTo>
                <a:lnTo>
                  <a:pt x="2502696" y="1128180"/>
                </a:lnTo>
                <a:lnTo>
                  <a:pt x="2932232" y="1128180"/>
                </a:lnTo>
                <a:lnTo>
                  <a:pt x="2932232" y="1518385"/>
                </a:lnTo>
                <a:close/>
                <a:moveTo>
                  <a:pt x="2493380" y="1518385"/>
                </a:moveTo>
                <a:lnTo>
                  <a:pt x="2087649" y="1518385"/>
                </a:lnTo>
                <a:lnTo>
                  <a:pt x="2087649" y="1128180"/>
                </a:lnTo>
                <a:lnTo>
                  <a:pt x="2493380" y="1128180"/>
                </a:lnTo>
                <a:lnTo>
                  <a:pt x="2493380" y="1518385"/>
                </a:lnTo>
                <a:close/>
                <a:moveTo>
                  <a:pt x="2077299" y="1518385"/>
                </a:moveTo>
                <a:lnTo>
                  <a:pt x="1671569" y="1518385"/>
                </a:lnTo>
                <a:lnTo>
                  <a:pt x="1671569" y="1128180"/>
                </a:lnTo>
                <a:lnTo>
                  <a:pt x="2077299" y="1128180"/>
                </a:lnTo>
                <a:lnTo>
                  <a:pt x="2077299" y="1518385"/>
                </a:lnTo>
                <a:close/>
                <a:moveTo>
                  <a:pt x="1661219" y="1518385"/>
                </a:moveTo>
                <a:lnTo>
                  <a:pt x="1255488" y="1518385"/>
                </a:lnTo>
                <a:lnTo>
                  <a:pt x="1255488" y="1128180"/>
                </a:lnTo>
                <a:lnTo>
                  <a:pt x="1661219" y="1128180"/>
                </a:lnTo>
                <a:lnTo>
                  <a:pt x="1661219" y="1518385"/>
                </a:lnTo>
                <a:close/>
                <a:moveTo>
                  <a:pt x="1246173" y="1518385"/>
                </a:moveTo>
                <a:lnTo>
                  <a:pt x="839407" y="1518385"/>
                </a:lnTo>
                <a:lnTo>
                  <a:pt x="839407" y="1128180"/>
                </a:lnTo>
                <a:lnTo>
                  <a:pt x="1245138" y="1128180"/>
                </a:lnTo>
                <a:lnTo>
                  <a:pt x="1245138" y="1518385"/>
                </a:lnTo>
                <a:close/>
                <a:moveTo>
                  <a:pt x="830092" y="1518385"/>
                </a:moveTo>
                <a:lnTo>
                  <a:pt x="424361" y="1518385"/>
                </a:lnTo>
                <a:lnTo>
                  <a:pt x="424361" y="1128180"/>
                </a:lnTo>
                <a:lnTo>
                  <a:pt x="830092" y="1128180"/>
                </a:lnTo>
                <a:lnTo>
                  <a:pt x="830092" y="1518385"/>
                </a:lnTo>
                <a:close/>
                <a:moveTo>
                  <a:pt x="830092" y="1527700"/>
                </a:moveTo>
                <a:lnTo>
                  <a:pt x="830092" y="1917905"/>
                </a:lnTo>
                <a:lnTo>
                  <a:pt x="424361" y="1917905"/>
                </a:lnTo>
                <a:lnTo>
                  <a:pt x="424361" y="1527700"/>
                </a:lnTo>
                <a:lnTo>
                  <a:pt x="830092" y="1527700"/>
                </a:lnTo>
                <a:close/>
                <a:moveTo>
                  <a:pt x="830092" y="1927220"/>
                </a:moveTo>
                <a:lnTo>
                  <a:pt x="830092" y="2317426"/>
                </a:lnTo>
                <a:lnTo>
                  <a:pt x="424361" y="2317426"/>
                </a:lnTo>
                <a:lnTo>
                  <a:pt x="424361" y="1927220"/>
                </a:lnTo>
                <a:lnTo>
                  <a:pt x="830092" y="1927220"/>
                </a:lnTo>
                <a:close/>
                <a:moveTo>
                  <a:pt x="839407" y="1927220"/>
                </a:moveTo>
                <a:lnTo>
                  <a:pt x="1245138" y="1927220"/>
                </a:lnTo>
                <a:lnTo>
                  <a:pt x="1245138" y="2317426"/>
                </a:lnTo>
                <a:lnTo>
                  <a:pt x="839407" y="2317426"/>
                </a:lnTo>
                <a:lnTo>
                  <a:pt x="839407" y="1927220"/>
                </a:lnTo>
                <a:close/>
                <a:moveTo>
                  <a:pt x="1255488" y="1927220"/>
                </a:moveTo>
                <a:lnTo>
                  <a:pt x="1661219" y="1927220"/>
                </a:lnTo>
                <a:lnTo>
                  <a:pt x="1661219" y="2317426"/>
                </a:lnTo>
                <a:lnTo>
                  <a:pt x="1255488" y="2317426"/>
                </a:lnTo>
                <a:lnTo>
                  <a:pt x="1255488" y="1927220"/>
                </a:lnTo>
                <a:close/>
                <a:moveTo>
                  <a:pt x="1671569" y="1927220"/>
                </a:moveTo>
                <a:lnTo>
                  <a:pt x="2077299" y="1927220"/>
                </a:lnTo>
                <a:lnTo>
                  <a:pt x="2077299" y="2317426"/>
                </a:lnTo>
                <a:lnTo>
                  <a:pt x="1671569" y="2317426"/>
                </a:lnTo>
                <a:lnTo>
                  <a:pt x="1671569" y="1927220"/>
                </a:lnTo>
                <a:close/>
                <a:moveTo>
                  <a:pt x="2086615" y="1927220"/>
                </a:moveTo>
                <a:lnTo>
                  <a:pt x="2492345" y="1927220"/>
                </a:lnTo>
                <a:lnTo>
                  <a:pt x="2492345" y="2317426"/>
                </a:lnTo>
                <a:lnTo>
                  <a:pt x="2086615" y="2317426"/>
                </a:lnTo>
                <a:lnTo>
                  <a:pt x="2086615" y="1927220"/>
                </a:lnTo>
                <a:close/>
                <a:moveTo>
                  <a:pt x="2502696" y="1927220"/>
                </a:moveTo>
                <a:lnTo>
                  <a:pt x="2932232" y="1927220"/>
                </a:lnTo>
                <a:lnTo>
                  <a:pt x="2932232" y="2317426"/>
                </a:lnTo>
                <a:lnTo>
                  <a:pt x="2502696" y="2317426"/>
                </a:lnTo>
                <a:lnTo>
                  <a:pt x="2502696" y="1927220"/>
                </a:lnTo>
                <a:close/>
                <a:moveTo>
                  <a:pt x="2941547" y="1927220"/>
                </a:moveTo>
                <a:lnTo>
                  <a:pt x="3347277" y="1927220"/>
                </a:lnTo>
                <a:lnTo>
                  <a:pt x="3347277" y="2317426"/>
                </a:lnTo>
                <a:lnTo>
                  <a:pt x="2941547" y="2317426"/>
                </a:lnTo>
                <a:lnTo>
                  <a:pt x="2941547" y="1927220"/>
                </a:lnTo>
                <a:close/>
                <a:moveTo>
                  <a:pt x="3357628" y="1927220"/>
                </a:moveTo>
                <a:lnTo>
                  <a:pt x="3763358" y="1927220"/>
                </a:lnTo>
                <a:lnTo>
                  <a:pt x="3763358" y="2317426"/>
                </a:lnTo>
                <a:lnTo>
                  <a:pt x="3357628" y="2317426"/>
                </a:lnTo>
                <a:lnTo>
                  <a:pt x="3357628" y="1927220"/>
                </a:lnTo>
                <a:close/>
                <a:moveTo>
                  <a:pt x="3773709" y="1927220"/>
                </a:moveTo>
                <a:lnTo>
                  <a:pt x="4179439" y="1927220"/>
                </a:lnTo>
                <a:lnTo>
                  <a:pt x="4179439" y="2317426"/>
                </a:lnTo>
                <a:lnTo>
                  <a:pt x="3773709" y="2317426"/>
                </a:lnTo>
                <a:lnTo>
                  <a:pt x="3773709" y="1927220"/>
                </a:lnTo>
                <a:close/>
                <a:moveTo>
                  <a:pt x="4188754" y="1927220"/>
                </a:moveTo>
                <a:lnTo>
                  <a:pt x="4594485" y="1927220"/>
                </a:lnTo>
                <a:lnTo>
                  <a:pt x="4594485" y="2317426"/>
                </a:lnTo>
                <a:lnTo>
                  <a:pt x="4188754" y="2317426"/>
                </a:lnTo>
                <a:lnTo>
                  <a:pt x="4188754" y="1927220"/>
                </a:lnTo>
                <a:close/>
                <a:moveTo>
                  <a:pt x="4604835" y="1927220"/>
                </a:moveTo>
                <a:lnTo>
                  <a:pt x="5010566" y="1927220"/>
                </a:lnTo>
                <a:lnTo>
                  <a:pt x="5010566" y="2317426"/>
                </a:lnTo>
                <a:lnTo>
                  <a:pt x="4604835" y="2317426"/>
                </a:lnTo>
                <a:lnTo>
                  <a:pt x="4604835" y="1927220"/>
                </a:lnTo>
                <a:close/>
                <a:moveTo>
                  <a:pt x="4604835" y="1917905"/>
                </a:moveTo>
                <a:lnTo>
                  <a:pt x="4604835" y="1527700"/>
                </a:lnTo>
                <a:lnTo>
                  <a:pt x="5010566" y="1527700"/>
                </a:lnTo>
                <a:lnTo>
                  <a:pt x="5010566" y="1917905"/>
                </a:lnTo>
                <a:lnTo>
                  <a:pt x="4604835" y="1917905"/>
                </a:lnTo>
                <a:close/>
                <a:moveTo>
                  <a:pt x="4604835" y="1518385"/>
                </a:moveTo>
                <a:lnTo>
                  <a:pt x="4604835" y="1128180"/>
                </a:lnTo>
                <a:lnTo>
                  <a:pt x="5010566" y="1128180"/>
                </a:lnTo>
                <a:lnTo>
                  <a:pt x="5010566" y="1518385"/>
                </a:lnTo>
                <a:lnTo>
                  <a:pt x="4604835" y="1518385"/>
                </a:lnTo>
                <a:close/>
                <a:moveTo>
                  <a:pt x="4604835" y="1117829"/>
                </a:moveTo>
                <a:lnTo>
                  <a:pt x="4604835" y="727624"/>
                </a:lnTo>
                <a:lnTo>
                  <a:pt x="5010566" y="727624"/>
                </a:lnTo>
                <a:lnTo>
                  <a:pt x="5010566" y="1117829"/>
                </a:lnTo>
                <a:lnTo>
                  <a:pt x="4604835" y="1117829"/>
                </a:lnTo>
                <a:close/>
                <a:moveTo>
                  <a:pt x="4594485" y="1117829"/>
                </a:moveTo>
                <a:lnTo>
                  <a:pt x="4188754" y="1117829"/>
                </a:lnTo>
                <a:lnTo>
                  <a:pt x="4188754" y="727624"/>
                </a:lnTo>
                <a:lnTo>
                  <a:pt x="4594485" y="727624"/>
                </a:lnTo>
                <a:lnTo>
                  <a:pt x="4594485" y="1117829"/>
                </a:lnTo>
                <a:close/>
                <a:moveTo>
                  <a:pt x="4179439" y="1117829"/>
                </a:moveTo>
                <a:lnTo>
                  <a:pt x="3773709" y="1117829"/>
                </a:lnTo>
                <a:lnTo>
                  <a:pt x="3773709" y="727624"/>
                </a:lnTo>
                <a:lnTo>
                  <a:pt x="4179439" y="727624"/>
                </a:lnTo>
                <a:lnTo>
                  <a:pt x="4179439" y="1117829"/>
                </a:lnTo>
                <a:close/>
                <a:moveTo>
                  <a:pt x="3763358" y="1117829"/>
                </a:moveTo>
                <a:lnTo>
                  <a:pt x="3357628" y="1117829"/>
                </a:lnTo>
                <a:lnTo>
                  <a:pt x="3357628" y="727624"/>
                </a:lnTo>
                <a:lnTo>
                  <a:pt x="3763358" y="727624"/>
                </a:lnTo>
                <a:lnTo>
                  <a:pt x="3763358" y="1117829"/>
                </a:lnTo>
                <a:close/>
                <a:moveTo>
                  <a:pt x="3348313" y="1117829"/>
                </a:moveTo>
                <a:lnTo>
                  <a:pt x="2942582" y="1117829"/>
                </a:lnTo>
                <a:lnTo>
                  <a:pt x="2942582" y="727624"/>
                </a:lnTo>
                <a:lnTo>
                  <a:pt x="3348313" y="727624"/>
                </a:lnTo>
                <a:lnTo>
                  <a:pt x="3348313" y="1117829"/>
                </a:lnTo>
                <a:close/>
                <a:moveTo>
                  <a:pt x="2932232" y="1117829"/>
                </a:moveTo>
                <a:lnTo>
                  <a:pt x="2502696" y="1117829"/>
                </a:lnTo>
                <a:lnTo>
                  <a:pt x="2502696" y="727624"/>
                </a:lnTo>
                <a:lnTo>
                  <a:pt x="2932232" y="727624"/>
                </a:lnTo>
                <a:lnTo>
                  <a:pt x="2932232" y="1117829"/>
                </a:lnTo>
                <a:close/>
                <a:moveTo>
                  <a:pt x="2493380" y="1117829"/>
                </a:moveTo>
                <a:lnTo>
                  <a:pt x="2087649" y="1117829"/>
                </a:lnTo>
                <a:lnTo>
                  <a:pt x="2087649" y="727624"/>
                </a:lnTo>
                <a:lnTo>
                  <a:pt x="2493380" y="727624"/>
                </a:lnTo>
                <a:lnTo>
                  <a:pt x="2493380" y="1117829"/>
                </a:lnTo>
                <a:close/>
                <a:moveTo>
                  <a:pt x="2077299" y="1117829"/>
                </a:moveTo>
                <a:lnTo>
                  <a:pt x="1671569" y="1117829"/>
                </a:lnTo>
                <a:lnTo>
                  <a:pt x="1671569" y="727624"/>
                </a:lnTo>
                <a:lnTo>
                  <a:pt x="2077299" y="727624"/>
                </a:lnTo>
                <a:lnTo>
                  <a:pt x="2077299" y="1117829"/>
                </a:lnTo>
                <a:close/>
                <a:moveTo>
                  <a:pt x="1661219" y="1117829"/>
                </a:moveTo>
                <a:lnTo>
                  <a:pt x="1255488" y="1117829"/>
                </a:lnTo>
                <a:lnTo>
                  <a:pt x="1255488" y="727624"/>
                </a:lnTo>
                <a:lnTo>
                  <a:pt x="1661219" y="727624"/>
                </a:lnTo>
                <a:lnTo>
                  <a:pt x="1661219" y="1117829"/>
                </a:lnTo>
                <a:close/>
                <a:moveTo>
                  <a:pt x="1246173" y="1117829"/>
                </a:moveTo>
                <a:lnTo>
                  <a:pt x="839407" y="1117829"/>
                </a:lnTo>
                <a:lnTo>
                  <a:pt x="839407" y="727624"/>
                </a:lnTo>
                <a:lnTo>
                  <a:pt x="1245138" y="727624"/>
                </a:lnTo>
                <a:lnTo>
                  <a:pt x="1245138" y="1117829"/>
                </a:lnTo>
                <a:close/>
                <a:moveTo>
                  <a:pt x="830092" y="1117829"/>
                </a:moveTo>
                <a:lnTo>
                  <a:pt x="424361" y="1117829"/>
                </a:lnTo>
                <a:lnTo>
                  <a:pt x="424361" y="727624"/>
                </a:lnTo>
                <a:lnTo>
                  <a:pt x="830092" y="727624"/>
                </a:lnTo>
                <a:lnTo>
                  <a:pt x="830092" y="1117829"/>
                </a:lnTo>
                <a:close/>
                <a:moveTo>
                  <a:pt x="414011" y="1117829"/>
                </a:moveTo>
                <a:lnTo>
                  <a:pt x="8280" y="1117829"/>
                </a:lnTo>
                <a:lnTo>
                  <a:pt x="8280" y="727624"/>
                </a:lnTo>
                <a:lnTo>
                  <a:pt x="414011" y="727624"/>
                </a:lnTo>
                <a:lnTo>
                  <a:pt x="414011" y="1117829"/>
                </a:lnTo>
                <a:close/>
                <a:moveTo>
                  <a:pt x="414011" y="1128180"/>
                </a:moveTo>
                <a:lnTo>
                  <a:pt x="414011" y="1518385"/>
                </a:lnTo>
                <a:lnTo>
                  <a:pt x="8280" y="1518385"/>
                </a:lnTo>
                <a:lnTo>
                  <a:pt x="8280" y="1128180"/>
                </a:lnTo>
                <a:lnTo>
                  <a:pt x="414011" y="1128180"/>
                </a:lnTo>
                <a:close/>
                <a:moveTo>
                  <a:pt x="414011" y="1527700"/>
                </a:moveTo>
                <a:lnTo>
                  <a:pt x="414011" y="1917905"/>
                </a:lnTo>
                <a:lnTo>
                  <a:pt x="8280" y="1917905"/>
                </a:lnTo>
                <a:lnTo>
                  <a:pt x="8280" y="1527700"/>
                </a:lnTo>
                <a:lnTo>
                  <a:pt x="414011" y="1527700"/>
                </a:lnTo>
                <a:close/>
                <a:moveTo>
                  <a:pt x="414011" y="1927220"/>
                </a:moveTo>
                <a:lnTo>
                  <a:pt x="414011" y="2317426"/>
                </a:lnTo>
                <a:lnTo>
                  <a:pt x="8280" y="2317426"/>
                </a:lnTo>
                <a:lnTo>
                  <a:pt x="8280" y="1927220"/>
                </a:lnTo>
                <a:lnTo>
                  <a:pt x="414011" y="1927220"/>
                </a:lnTo>
                <a:close/>
                <a:moveTo>
                  <a:pt x="414011" y="2327776"/>
                </a:moveTo>
                <a:lnTo>
                  <a:pt x="414011" y="2717981"/>
                </a:lnTo>
                <a:lnTo>
                  <a:pt x="8280" y="2717981"/>
                </a:lnTo>
                <a:lnTo>
                  <a:pt x="8280" y="2327776"/>
                </a:lnTo>
                <a:lnTo>
                  <a:pt x="414011" y="2327776"/>
                </a:lnTo>
                <a:close/>
                <a:moveTo>
                  <a:pt x="424361" y="2327776"/>
                </a:moveTo>
                <a:lnTo>
                  <a:pt x="830092" y="2327776"/>
                </a:lnTo>
                <a:lnTo>
                  <a:pt x="830092" y="2717981"/>
                </a:lnTo>
                <a:lnTo>
                  <a:pt x="424361" y="2717981"/>
                </a:lnTo>
                <a:lnTo>
                  <a:pt x="424361" y="2327776"/>
                </a:lnTo>
                <a:close/>
                <a:moveTo>
                  <a:pt x="839407" y="2327776"/>
                </a:moveTo>
                <a:lnTo>
                  <a:pt x="1245138" y="2327776"/>
                </a:lnTo>
                <a:lnTo>
                  <a:pt x="1245138" y="2717981"/>
                </a:lnTo>
                <a:lnTo>
                  <a:pt x="839407" y="2717981"/>
                </a:lnTo>
                <a:lnTo>
                  <a:pt x="839407" y="2327776"/>
                </a:lnTo>
                <a:close/>
                <a:moveTo>
                  <a:pt x="1255488" y="2327776"/>
                </a:moveTo>
                <a:lnTo>
                  <a:pt x="1661219" y="2327776"/>
                </a:lnTo>
                <a:lnTo>
                  <a:pt x="1661219" y="2717981"/>
                </a:lnTo>
                <a:lnTo>
                  <a:pt x="1255488" y="2717981"/>
                </a:lnTo>
                <a:lnTo>
                  <a:pt x="1255488" y="2327776"/>
                </a:lnTo>
                <a:close/>
                <a:moveTo>
                  <a:pt x="1671569" y="2327776"/>
                </a:moveTo>
                <a:lnTo>
                  <a:pt x="2077299" y="2327776"/>
                </a:lnTo>
                <a:lnTo>
                  <a:pt x="2077299" y="2717981"/>
                </a:lnTo>
                <a:lnTo>
                  <a:pt x="1671569" y="2717981"/>
                </a:lnTo>
                <a:lnTo>
                  <a:pt x="1671569" y="2327776"/>
                </a:lnTo>
                <a:close/>
                <a:moveTo>
                  <a:pt x="2086615" y="2327776"/>
                </a:moveTo>
                <a:lnTo>
                  <a:pt x="2492345" y="2327776"/>
                </a:lnTo>
                <a:lnTo>
                  <a:pt x="2492345" y="2717981"/>
                </a:lnTo>
                <a:lnTo>
                  <a:pt x="2086615" y="2717981"/>
                </a:lnTo>
                <a:lnTo>
                  <a:pt x="2086615" y="2327776"/>
                </a:lnTo>
                <a:close/>
                <a:moveTo>
                  <a:pt x="2502696" y="2327776"/>
                </a:moveTo>
                <a:lnTo>
                  <a:pt x="2932232" y="2327776"/>
                </a:lnTo>
                <a:lnTo>
                  <a:pt x="2932232" y="2717981"/>
                </a:lnTo>
                <a:lnTo>
                  <a:pt x="2502696" y="2717981"/>
                </a:lnTo>
                <a:lnTo>
                  <a:pt x="2502696" y="2327776"/>
                </a:lnTo>
                <a:close/>
                <a:moveTo>
                  <a:pt x="2941547" y="2327776"/>
                </a:moveTo>
                <a:lnTo>
                  <a:pt x="3347277" y="2327776"/>
                </a:lnTo>
                <a:lnTo>
                  <a:pt x="3347277" y="2717981"/>
                </a:lnTo>
                <a:lnTo>
                  <a:pt x="2941547" y="2717981"/>
                </a:lnTo>
                <a:lnTo>
                  <a:pt x="2941547" y="2327776"/>
                </a:lnTo>
                <a:close/>
                <a:moveTo>
                  <a:pt x="3357628" y="2327776"/>
                </a:moveTo>
                <a:lnTo>
                  <a:pt x="3763358" y="2327776"/>
                </a:lnTo>
                <a:lnTo>
                  <a:pt x="3763358" y="2717981"/>
                </a:lnTo>
                <a:lnTo>
                  <a:pt x="3357628" y="2717981"/>
                </a:lnTo>
                <a:lnTo>
                  <a:pt x="3357628" y="2327776"/>
                </a:lnTo>
                <a:close/>
                <a:moveTo>
                  <a:pt x="3773709" y="2327776"/>
                </a:moveTo>
                <a:lnTo>
                  <a:pt x="4179439" y="2327776"/>
                </a:lnTo>
                <a:lnTo>
                  <a:pt x="4179439" y="2717981"/>
                </a:lnTo>
                <a:lnTo>
                  <a:pt x="3773709" y="2717981"/>
                </a:lnTo>
                <a:lnTo>
                  <a:pt x="3773709" y="2327776"/>
                </a:lnTo>
                <a:close/>
                <a:moveTo>
                  <a:pt x="4188754" y="2327776"/>
                </a:moveTo>
                <a:lnTo>
                  <a:pt x="4594485" y="2327776"/>
                </a:lnTo>
                <a:lnTo>
                  <a:pt x="4594485" y="2717981"/>
                </a:lnTo>
                <a:lnTo>
                  <a:pt x="4188754" y="2717981"/>
                </a:lnTo>
                <a:lnTo>
                  <a:pt x="4188754" y="2327776"/>
                </a:lnTo>
                <a:close/>
                <a:moveTo>
                  <a:pt x="4604835" y="2327776"/>
                </a:moveTo>
                <a:lnTo>
                  <a:pt x="5010566" y="2327776"/>
                </a:lnTo>
                <a:lnTo>
                  <a:pt x="5010566" y="2717981"/>
                </a:lnTo>
                <a:lnTo>
                  <a:pt x="4604835" y="2717981"/>
                </a:lnTo>
                <a:lnTo>
                  <a:pt x="4604835" y="2327776"/>
                </a:lnTo>
                <a:close/>
                <a:moveTo>
                  <a:pt x="5019881" y="2327776"/>
                </a:moveTo>
                <a:lnTo>
                  <a:pt x="5425612" y="2327776"/>
                </a:lnTo>
                <a:lnTo>
                  <a:pt x="5425612" y="2717981"/>
                </a:lnTo>
                <a:lnTo>
                  <a:pt x="5019881" y="2717981"/>
                </a:lnTo>
                <a:lnTo>
                  <a:pt x="5019881" y="2327776"/>
                </a:lnTo>
                <a:close/>
                <a:moveTo>
                  <a:pt x="5019881" y="2317426"/>
                </a:moveTo>
                <a:lnTo>
                  <a:pt x="5019881" y="1927220"/>
                </a:lnTo>
                <a:lnTo>
                  <a:pt x="5425612" y="1927220"/>
                </a:lnTo>
                <a:lnTo>
                  <a:pt x="5425612" y="2317426"/>
                </a:lnTo>
                <a:lnTo>
                  <a:pt x="5019881" y="2317426"/>
                </a:lnTo>
                <a:close/>
                <a:moveTo>
                  <a:pt x="5019881" y="1917905"/>
                </a:moveTo>
                <a:lnTo>
                  <a:pt x="5019881" y="1527700"/>
                </a:lnTo>
                <a:lnTo>
                  <a:pt x="5425612" y="1527700"/>
                </a:lnTo>
                <a:lnTo>
                  <a:pt x="5425612" y="1917905"/>
                </a:lnTo>
                <a:lnTo>
                  <a:pt x="5019881" y="1917905"/>
                </a:lnTo>
                <a:close/>
                <a:moveTo>
                  <a:pt x="5019881" y="1518385"/>
                </a:moveTo>
                <a:lnTo>
                  <a:pt x="5019881" y="1128180"/>
                </a:lnTo>
                <a:lnTo>
                  <a:pt x="5425612" y="1128180"/>
                </a:lnTo>
                <a:lnTo>
                  <a:pt x="5425612" y="1518385"/>
                </a:lnTo>
                <a:lnTo>
                  <a:pt x="5019881" y="1518385"/>
                </a:lnTo>
                <a:close/>
                <a:moveTo>
                  <a:pt x="5019881" y="1117829"/>
                </a:moveTo>
                <a:lnTo>
                  <a:pt x="5019881" y="727624"/>
                </a:lnTo>
                <a:lnTo>
                  <a:pt x="5425612" y="727624"/>
                </a:lnTo>
                <a:lnTo>
                  <a:pt x="5425612" y="1117829"/>
                </a:lnTo>
                <a:lnTo>
                  <a:pt x="5019881" y="1117829"/>
                </a:lnTo>
                <a:close/>
                <a:moveTo>
                  <a:pt x="5010566" y="328104"/>
                </a:moveTo>
                <a:lnTo>
                  <a:pt x="5010566" y="718309"/>
                </a:lnTo>
                <a:lnTo>
                  <a:pt x="4604835" y="718309"/>
                </a:lnTo>
                <a:lnTo>
                  <a:pt x="4604835" y="328104"/>
                </a:lnTo>
                <a:lnTo>
                  <a:pt x="5010566" y="328104"/>
                </a:lnTo>
                <a:close/>
                <a:moveTo>
                  <a:pt x="4594485" y="328104"/>
                </a:moveTo>
                <a:lnTo>
                  <a:pt x="4594485" y="718309"/>
                </a:lnTo>
                <a:lnTo>
                  <a:pt x="4188754" y="718309"/>
                </a:lnTo>
                <a:lnTo>
                  <a:pt x="4188754" y="328104"/>
                </a:lnTo>
                <a:lnTo>
                  <a:pt x="4594485" y="328104"/>
                </a:lnTo>
                <a:close/>
                <a:moveTo>
                  <a:pt x="4179439" y="328104"/>
                </a:moveTo>
                <a:lnTo>
                  <a:pt x="4179439" y="718309"/>
                </a:lnTo>
                <a:lnTo>
                  <a:pt x="3773709" y="718309"/>
                </a:lnTo>
                <a:lnTo>
                  <a:pt x="3773709" y="328104"/>
                </a:lnTo>
                <a:lnTo>
                  <a:pt x="4179439" y="328104"/>
                </a:lnTo>
                <a:close/>
                <a:moveTo>
                  <a:pt x="3763358" y="328104"/>
                </a:moveTo>
                <a:lnTo>
                  <a:pt x="3763358" y="718309"/>
                </a:lnTo>
                <a:lnTo>
                  <a:pt x="3357628" y="718309"/>
                </a:lnTo>
                <a:lnTo>
                  <a:pt x="3357628" y="328104"/>
                </a:lnTo>
                <a:lnTo>
                  <a:pt x="3763358" y="328104"/>
                </a:lnTo>
                <a:close/>
                <a:moveTo>
                  <a:pt x="3348313" y="328104"/>
                </a:moveTo>
                <a:lnTo>
                  <a:pt x="3348313" y="718309"/>
                </a:lnTo>
                <a:lnTo>
                  <a:pt x="2942582" y="718309"/>
                </a:lnTo>
                <a:lnTo>
                  <a:pt x="2942582" y="328104"/>
                </a:lnTo>
                <a:lnTo>
                  <a:pt x="3348313" y="328104"/>
                </a:lnTo>
                <a:close/>
                <a:moveTo>
                  <a:pt x="2932232" y="328104"/>
                </a:moveTo>
                <a:lnTo>
                  <a:pt x="2932232" y="718309"/>
                </a:lnTo>
                <a:lnTo>
                  <a:pt x="2502696" y="718309"/>
                </a:lnTo>
                <a:lnTo>
                  <a:pt x="2502696" y="328104"/>
                </a:lnTo>
                <a:lnTo>
                  <a:pt x="2932232" y="328104"/>
                </a:lnTo>
                <a:close/>
                <a:moveTo>
                  <a:pt x="2493380" y="328104"/>
                </a:moveTo>
                <a:lnTo>
                  <a:pt x="2493380" y="718309"/>
                </a:lnTo>
                <a:lnTo>
                  <a:pt x="2087649" y="718309"/>
                </a:lnTo>
                <a:lnTo>
                  <a:pt x="2087649" y="328104"/>
                </a:lnTo>
                <a:lnTo>
                  <a:pt x="2493380" y="328104"/>
                </a:lnTo>
                <a:close/>
                <a:moveTo>
                  <a:pt x="2077299" y="328104"/>
                </a:moveTo>
                <a:lnTo>
                  <a:pt x="2077299" y="718309"/>
                </a:lnTo>
                <a:lnTo>
                  <a:pt x="1671569" y="718309"/>
                </a:lnTo>
                <a:lnTo>
                  <a:pt x="1671569" y="328104"/>
                </a:lnTo>
                <a:lnTo>
                  <a:pt x="2077299" y="328104"/>
                </a:lnTo>
                <a:close/>
                <a:moveTo>
                  <a:pt x="1661219" y="328104"/>
                </a:moveTo>
                <a:lnTo>
                  <a:pt x="1661219" y="718309"/>
                </a:lnTo>
                <a:lnTo>
                  <a:pt x="1255488" y="718309"/>
                </a:lnTo>
                <a:lnTo>
                  <a:pt x="1255488" y="328104"/>
                </a:lnTo>
                <a:lnTo>
                  <a:pt x="1661219" y="328104"/>
                </a:lnTo>
                <a:close/>
                <a:moveTo>
                  <a:pt x="1246173" y="328104"/>
                </a:moveTo>
                <a:lnTo>
                  <a:pt x="1246173" y="718309"/>
                </a:lnTo>
                <a:lnTo>
                  <a:pt x="839407" y="718309"/>
                </a:lnTo>
                <a:lnTo>
                  <a:pt x="839407" y="328104"/>
                </a:lnTo>
                <a:lnTo>
                  <a:pt x="1246173" y="328104"/>
                </a:lnTo>
                <a:close/>
                <a:moveTo>
                  <a:pt x="830092" y="328104"/>
                </a:moveTo>
                <a:lnTo>
                  <a:pt x="830092" y="718309"/>
                </a:lnTo>
                <a:lnTo>
                  <a:pt x="424361" y="718309"/>
                </a:lnTo>
                <a:lnTo>
                  <a:pt x="424361" y="328104"/>
                </a:lnTo>
                <a:lnTo>
                  <a:pt x="830092" y="328104"/>
                </a:lnTo>
                <a:close/>
                <a:moveTo>
                  <a:pt x="414011" y="328104"/>
                </a:moveTo>
                <a:lnTo>
                  <a:pt x="414011" y="718309"/>
                </a:lnTo>
                <a:lnTo>
                  <a:pt x="8280" y="718309"/>
                </a:lnTo>
                <a:lnTo>
                  <a:pt x="8280" y="328104"/>
                </a:lnTo>
                <a:lnTo>
                  <a:pt x="414011" y="328104"/>
                </a:lnTo>
                <a:close/>
                <a:moveTo>
                  <a:pt x="8280" y="3117502"/>
                </a:moveTo>
                <a:lnTo>
                  <a:pt x="8280" y="2727296"/>
                </a:lnTo>
                <a:lnTo>
                  <a:pt x="414011" y="2727296"/>
                </a:lnTo>
                <a:lnTo>
                  <a:pt x="414011" y="3117502"/>
                </a:lnTo>
                <a:lnTo>
                  <a:pt x="8280" y="3117502"/>
                </a:lnTo>
                <a:close/>
                <a:moveTo>
                  <a:pt x="424361" y="3117502"/>
                </a:moveTo>
                <a:lnTo>
                  <a:pt x="424361" y="2727296"/>
                </a:lnTo>
                <a:lnTo>
                  <a:pt x="830092" y="2727296"/>
                </a:lnTo>
                <a:lnTo>
                  <a:pt x="830092" y="3117502"/>
                </a:lnTo>
                <a:lnTo>
                  <a:pt x="424361" y="3117502"/>
                </a:lnTo>
                <a:close/>
                <a:moveTo>
                  <a:pt x="839407" y="3117502"/>
                </a:moveTo>
                <a:lnTo>
                  <a:pt x="839407" y="2727296"/>
                </a:lnTo>
                <a:lnTo>
                  <a:pt x="1245138" y="2727296"/>
                </a:lnTo>
                <a:lnTo>
                  <a:pt x="1245138" y="3117502"/>
                </a:lnTo>
                <a:lnTo>
                  <a:pt x="839407" y="3117502"/>
                </a:lnTo>
                <a:close/>
                <a:moveTo>
                  <a:pt x="1255488" y="3117502"/>
                </a:moveTo>
                <a:lnTo>
                  <a:pt x="1255488" y="2727296"/>
                </a:lnTo>
                <a:lnTo>
                  <a:pt x="1661219" y="2727296"/>
                </a:lnTo>
                <a:lnTo>
                  <a:pt x="1661219" y="3117502"/>
                </a:lnTo>
                <a:lnTo>
                  <a:pt x="1255488" y="3117502"/>
                </a:lnTo>
                <a:close/>
                <a:moveTo>
                  <a:pt x="1671569" y="3117502"/>
                </a:moveTo>
                <a:lnTo>
                  <a:pt x="1671569" y="2727296"/>
                </a:lnTo>
                <a:lnTo>
                  <a:pt x="2077299" y="2727296"/>
                </a:lnTo>
                <a:lnTo>
                  <a:pt x="2077299" y="3117502"/>
                </a:lnTo>
                <a:lnTo>
                  <a:pt x="1671569" y="3117502"/>
                </a:lnTo>
                <a:close/>
                <a:moveTo>
                  <a:pt x="2086615" y="3117502"/>
                </a:moveTo>
                <a:lnTo>
                  <a:pt x="2086615" y="2727296"/>
                </a:lnTo>
                <a:lnTo>
                  <a:pt x="2492345" y="2727296"/>
                </a:lnTo>
                <a:lnTo>
                  <a:pt x="2492345" y="3117502"/>
                </a:lnTo>
                <a:lnTo>
                  <a:pt x="2086615" y="3117502"/>
                </a:lnTo>
                <a:close/>
                <a:moveTo>
                  <a:pt x="2502696" y="3117502"/>
                </a:moveTo>
                <a:lnTo>
                  <a:pt x="2502696" y="2727296"/>
                </a:lnTo>
                <a:lnTo>
                  <a:pt x="2932232" y="2727296"/>
                </a:lnTo>
                <a:lnTo>
                  <a:pt x="2932232" y="3117502"/>
                </a:lnTo>
                <a:lnTo>
                  <a:pt x="2502696" y="3117502"/>
                </a:lnTo>
                <a:close/>
                <a:moveTo>
                  <a:pt x="2941547" y="3117502"/>
                </a:moveTo>
                <a:lnTo>
                  <a:pt x="2941547" y="2727296"/>
                </a:lnTo>
                <a:lnTo>
                  <a:pt x="3347277" y="2727296"/>
                </a:lnTo>
                <a:lnTo>
                  <a:pt x="3347277" y="3117502"/>
                </a:lnTo>
                <a:lnTo>
                  <a:pt x="2941547" y="3117502"/>
                </a:lnTo>
                <a:close/>
                <a:moveTo>
                  <a:pt x="3357628" y="3117502"/>
                </a:moveTo>
                <a:lnTo>
                  <a:pt x="3357628" y="2727296"/>
                </a:lnTo>
                <a:lnTo>
                  <a:pt x="3763358" y="2727296"/>
                </a:lnTo>
                <a:lnTo>
                  <a:pt x="3763358" y="3117502"/>
                </a:lnTo>
                <a:lnTo>
                  <a:pt x="3357628" y="3117502"/>
                </a:lnTo>
                <a:close/>
                <a:moveTo>
                  <a:pt x="3773709" y="3117502"/>
                </a:moveTo>
                <a:lnTo>
                  <a:pt x="3773709" y="2727296"/>
                </a:lnTo>
                <a:lnTo>
                  <a:pt x="4179439" y="2727296"/>
                </a:lnTo>
                <a:lnTo>
                  <a:pt x="4179439" y="3117502"/>
                </a:lnTo>
                <a:lnTo>
                  <a:pt x="3773709" y="3117502"/>
                </a:lnTo>
                <a:close/>
                <a:moveTo>
                  <a:pt x="4188754" y="3117502"/>
                </a:moveTo>
                <a:lnTo>
                  <a:pt x="4188754" y="2727296"/>
                </a:lnTo>
                <a:lnTo>
                  <a:pt x="4594485" y="2727296"/>
                </a:lnTo>
                <a:lnTo>
                  <a:pt x="4594485" y="3117502"/>
                </a:lnTo>
                <a:lnTo>
                  <a:pt x="4188754" y="3117502"/>
                </a:lnTo>
                <a:close/>
                <a:moveTo>
                  <a:pt x="4604835" y="3117502"/>
                </a:moveTo>
                <a:lnTo>
                  <a:pt x="4604835" y="2727296"/>
                </a:lnTo>
                <a:lnTo>
                  <a:pt x="5010566" y="2727296"/>
                </a:lnTo>
                <a:lnTo>
                  <a:pt x="5010566" y="3117502"/>
                </a:lnTo>
                <a:lnTo>
                  <a:pt x="4604835" y="3117502"/>
                </a:lnTo>
                <a:close/>
                <a:moveTo>
                  <a:pt x="5019881" y="3117502"/>
                </a:moveTo>
                <a:lnTo>
                  <a:pt x="5019881" y="2727296"/>
                </a:lnTo>
                <a:lnTo>
                  <a:pt x="5425612" y="2727296"/>
                </a:lnTo>
                <a:lnTo>
                  <a:pt x="5425612" y="3117502"/>
                </a:lnTo>
                <a:lnTo>
                  <a:pt x="5019881" y="3117502"/>
                </a:lnTo>
                <a:close/>
              </a:path>
            </a:pathLst>
          </a:custGeom>
          <a:solidFill>
            <a:srgbClr val="FFFFFF"/>
          </a:solidFill>
          <a:ln w="103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9" name="-">
            <a:extLst>
              <a:ext uri="{FF2B5EF4-FFF2-40B4-BE49-F238E27FC236}">
                <a16:creationId xmlns:a16="http://schemas.microsoft.com/office/drawing/2014/main" id="{B7949251-036B-4A8A-9EE3-AF7473821BB6}"/>
              </a:ext>
            </a:extLst>
          </p:cNvPr>
          <p:cNvGrpSpPr/>
          <p:nvPr/>
        </p:nvGrpSpPr>
        <p:grpSpPr>
          <a:xfrm>
            <a:off x="-4291683" y="9752192"/>
            <a:ext cx="20586996" cy="2122308"/>
            <a:chOff x="-3868954" y="9650592"/>
            <a:chExt cx="17620299" cy="1816472"/>
          </a:xfrm>
        </p:grpSpPr>
        <p:sp>
          <p:nvSpPr>
            <p:cNvPr id="60" name="-">
              <a:extLst>
                <a:ext uri="{FF2B5EF4-FFF2-40B4-BE49-F238E27FC236}">
                  <a16:creationId xmlns:a16="http://schemas.microsoft.com/office/drawing/2014/main" id="{CEE0723D-F16B-4B3C-AADB-AD91454507A3}"/>
                </a:ext>
              </a:extLst>
            </p:cNvPr>
            <p:cNvSpPr/>
            <p:nvPr/>
          </p:nvSpPr>
          <p:spPr>
            <a:xfrm>
              <a:off x="-3868954" y="9651627"/>
              <a:ext cx="16993073" cy="1812332"/>
            </a:xfrm>
            <a:custGeom>
              <a:avLst/>
              <a:gdLst>
                <a:gd name="connsiteX0" fmla="*/ 2236694 w 16993073"/>
                <a:gd name="connsiteY0" fmla="*/ 1379692 h 1812332"/>
                <a:gd name="connsiteX1" fmla="*/ 1467668 w 16993073"/>
                <a:gd name="connsiteY1" fmla="*/ 1812332 h 1812332"/>
                <a:gd name="connsiteX2" fmla="*/ 0 w 16993073"/>
                <a:gd name="connsiteY2" fmla="*/ 1812332 h 1812332"/>
                <a:gd name="connsiteX3" fmla="*/ 895298 w 16993073"/>
                <a:gd name="connsiteY3" fmla="*/ 1379692 h 1812332"/>
                <a:gd name="connsiteX4" fmla="*/ 2236694 w 16993073"/>
                <a:gd name="connsiteY4" fmla="*/ 1379692 h 1812332"/>
                <a:gd name="connsiteX5" fmla="*/ 2291550 w 16993073"/>
                <a:gd name="connsiteY5" fmla="*/ 704853 h 1812332"/>
                <a:gd name="connsiteX6" fmla="*/ 1649833 w 16993073"/>
                <a:gd name="connsiteY6" fmla="*/ 1015361 h 1812332"/>
                <a:gd name="connsiteX7" fmla="*/ 2884620 w 16993073"/>
                <a:gd name="connsiteY7" fmla="*/ 1015361 h 1812332"/>
                <a:gd name="connsiteX8" fmla="*/ 3435255 w 16993073"/>
                <a:gd name="connsiteY8" fmla="*/ 704853 h 1812332"/>
                <a:gd name="connsiteX9" fmla="*/ 2291550 w 16993073"/>
                <a:gd name="connsiteY9" fmla="*/ 704853 h 1812332"/>
                <a:gd name="connsiteX10" fmla="*/ 3327612 w 16993073"/>
                <a:gd name="connsiteY10" fmla="*/ 203900 h 1812332"/>
                <a:gd name="connsiteX11" fmla="*/ 2845289 w 16993073"/>
                <a:gd name="connsiteY11" fmla="*/ 436782 h 1812332"/>
                <a:gd name="connsiteX12" fmla="*/ 3910332 w 16993073"/>
                <a:gd name="connsiteY12" fmla="*/ 436782 h 1812332"/>
                <a:gd name="connsiteX13" fmla="*/ 4324343 w 16993073"/>
                <a:gd name="connsiteY13" fmla="*/ 203900 h 1812332"/>
                <a:gd name="connsiteX14" fmla="*/ 3327612 w 16993073"/>
                <a:gd name="connsiteY14" fmla="*/ 203900 h 1812332"/>
                <a:gd name="connsiteX15" fmla="*/ 5320039 w 16993073"/>
                <a:gd name="connsiteY15" fmla="*/ 204935 h 1812332"/>
                <a:gd name="connsiteX16" fmla="*/ 5624337 w 16993073"/>
                <a:gd name="connsiteY16" fmla="*/ 0 h 1812332"/>
                <a:gd name="connsiteX17" fmla="*/ 4687637 w 16993073"/>
                <a:gd name="connsiteY17" fmla="*/ 0 h 1812332"/>
                <a:gd name="connsiteX18" fmla="*/ 4323308 w 16993073"/>
                <a:gd name="connsiteY18" fmla="*/ 204935 h 1812332"/>
                <a:gd name="connsiteX19" fmla="*/ 5320039 w 16993073"/>
                <a:gd name="connsiteY19" fmla="*/ 204935 h 1812332"/>
                <a:gd name="connsiteX20" fmla="*/ 4575855 w 16993073"/>
                <a:gd name="connsiteY20" fmla="*/ 705889 h 1812332"/>
                <a:gd name="connsiteX21" fmla="*/ 4973305 w 16993073"/>
                <a:gd name="connsiteY21" fmla="*/ 437816 h 1812332"/>
                <a:gd name="connsiteX22" fmla="*/ 3908262 w 16993073"/>
                <a:gd name="connsiteY22" fmla="*/ 437816 h 1812332"/>
                <a:gd name="connsiteX23" fmla="*/ 3432150 w 16993073"/>
                <a:gd name="connsiteY23" fmla="*/ 705889 h 1812332"/>
                <a:gd name="connsiteX24" fmla="*/ 4575855 w 16993073"/>
                <a:gd name="connsiteY24" fmla="*/ 705889 h 1812332"/>
                <a:gd name="connsiteX25" fmla="*/ 3576018 w 16993073"/>
                <a:gd name="connsiteY25" fmla="*/ 1381761 h 1812332"/>
                <a:gd name="connsiteX26" fmla="*/ 4116303 w 16993073"/>
                <a:gd name="connsiteY26" fmla="*/ 1017432 h 1812332"/>
                <a:gd name="connsiteX27" fmla="*/ 2880480 w 16993073"/>
                <a:gd name="connsiteY27" fmla="*/ 1017432 h 1812332"/>
                <a:gd name="connsiteX28" fmla="*/ 2233588 w 16993073"/>
                <a:gd name="connsiteY28" fmla="*/ 1381761 h 1812332"/>
                <a:gd name="connsiteX29" fmla="*/ 3576018 w 16993073"/>
                <a:gd name="connsiteY29" fmla="*/ 1381761 h 1812332"/>
                <a:gd name="connsiteX30" fmla="*/ 3578089 w 16993073"/>
                <a:gd name="connsiteY30" fmla="*/ 1379692 h 1812332"/>
                <a:gd name="connsiteX31" fmla="*/ 2936372 w 16993073"/>
                <a:gd name="connsiteY31" fmla="*/ 1812332 h 1812332"/>
                <a:gd name="connsiteX32" fmla="*/ 4404040 w 16993073"/>
                <a:gd name="connsiteY32" fmla="*/ 1812332 h 1812332"/>
                <a:gd name="connsiteX33" fmla="*/ 4919483 w 16993073"/>
                <a:gd name="connsiteY33" fmla="*/ 1379692 h 1812332"/>
                <a:gd name="connsiteX34" fmla="*/ 3578089 w 16993073"/>
                <a:gd name="connsiteY34" fmla="*/ 1379692 h 1812332"/>
                <a:gd name="connsiteX35" fmla="*/ 4577925 w 16993073"/>
                <a:gd name="connsiteY35" fmla="*/ 704853 h 1812332"/>
                <a:gd name="connsiteX36" fmla="*/ 4117337 w 16993073"/>
                <a:gd name="connsiteY36" fmla="*/ 1015361 h 1812332"/>
                <a:gd name="connsiteX37" fmla="*/ 5352125 w 16993073"/>
                <a:gd name="connsiteY37" fmla="*/ 1015361 h 1812332"/>
                <a:gd name="connsiteX38" fmla="*/ 5721629 w 16993073"/>
                <a:gd name="connsiteY38" fmla="*/ 704853 h 1812332"/>
                <a:gd name="connsiteX39" fmla="*/ 4577925 w 16993073"/>
                <a:gd name="connsiteY39" fmla="*/ 704853 h 1812332"/>
                <a:gd name="connsiteX40" fmla="*/ 5321074 w 16993073"/>
                <a:gd name="connsiteY40" fmla="*/ 203900 h 1812332"/>
                <a:gd name="connsiteX41" fmla="*/ 4975375 w 16993073"/>
                <a:gd name="connsiteY41" fmla="*/ 436782 h 1812332"/>
                <a:gd name="connsiteX42" fmla="*/ 6040418 w 16993073"/>
                <a:gd name="connsiteY42" fmla="*/ 436782 h 1812332"/>
                <a:gd name="connsiteX43" fmla="*/ 6317805 w 16993073"/>
                <a:gd name="connsiteY43" fmla="*/ 203900 h 1812332"/>
                <a:gd name="connsiteX44" fmla="*/ 5321074 w 16993073"/>
                <a:gd name="connsiteY44" fmla="*/ 203900 h 1812332"/>
                <a:gd name="connsiteX45" fmla="*/ 7313501 w 16993073"/>
                <a:gd name="connsiteY45" fmla="*/ 204935 h 1812332"/>
                <a:gd name="connsiteX46" fmla="*/ 7497736 w 16993073"/>
                <a:gd name="connsiteY46" fmla="*/ 0 h 1812332"/>
                <a:gd name="connsiteX47" fmla="*/ 6561037 w 16993073"/>
                <a:gd name="connsiteY47" fmla="*/ 0 h 1812332"/>
                <a:gd name="connsiteX48" fmla="*/ 6316770 w 16993073"/>
                <a:gd name="connsiteY48" fmla="*/ 204935 h 1812332"/>
                <a:gd name="connsiteX49" fmla="*/ 7313501 w 16993073"/>
                <a:gd name="connsiteY49" fmla="*/ 204935 h 1812332"/>
                <a:gd name="connsiteX50" fmla="*/ 6864299 w 16993073"/>
                <a:gd name="connsiteY50" fmla="*/ 705889 h 1812332"/>
                <a:gd name="connsiteX51" fmla="*/ 7104426 w 16993073"/>
                <a:gd name="connsiteY51" fmla="*/ 437816 h 1812332"/>
                <a:gd name="connsiteX52" fmla="*/ 6038348 w 16993073"/>
                <a:gd name="connsiteY52" fmla="*/ 437816 h 1812332"/>
                <a:gd name="connsiteX53" fmla="*/ 5719559 w 16993073"/>
                <a:gd name="connsiteY53" fmla="*/ 705889 h 1812332"/>
                <a:gd name="connsiteX54" fmla="*/ 6864299 w 16993073"/>
                <a:gd name="connsiteY54" fmla="*/ 705889 h 1812332"/>
                <a:gd name="connsiteX55" fmla="*/ 6258809 w 16993073"/>
                <a:gd name="connsiteY55" fmla="*/ 1381761 h 1812332"/>
                <a:gd name="connsiteX56" fmla="*/ 6584842 w 16993073"/>
                <a:gd name="connsiteY56" fmla="*/ 1017432 h 1812332"/>
                <a:gd name="connsiteX57" fmla="*/ 5351090 w 16993073"/>
                <a:gd name="connsiteY57" fmla="*/ 1017432 h 1812332"/>
                <a:gd name="connsiteX58" fmla="*/ 4917414 w 16993073"/>
                <a:gd name="connsiteY58" fmla="*/ 1381761 h 1812332"/>
                <a:gd name="connsiteX59" fmla="*/ 6258809 w 16993073"/>
                <a:gd name="connsiteY59" fmla="*/ 1381761 h 1812332"/>
                <a:gd name="connsiteX60" fmla="*/ 6260879 w 16993073"/>
                <a:gd name="connsiteY60" fmla="*/ 1379692 h 1812332"/>
                <a:gd name="connsiteX61" fmla="*/ 5872744 w 16993073"/>
                <a:gd name="connsiteY61" fmla="*/ 1812332 h 1812332"/>
                <a:gd name="connsiteX62" fmla="*/ 7340412 w 16993073"/>
                <a:gd name="connsiteY62" fmla="*/ 1812332 h 1812332"/>
                <a:gd name="connsiteX63" fmla="*/ 7601239 w 16993073"/>
                <a:gd name="connsiteY63" fmla="*/ 1379692 h 1812332"/>
                <a:gd name="connsiteX64" fmla="*/ 6260879 w 16993073"/>
                <a:gd name="connsiteY64" fmla="*/ 1379692 h 1812332"/>
                <a:gd name="connsiteX65" fmla="*/ 6865334 w 16993073"/>
                <a:gd name="connsiteY65" fmla="*/ 704853 h 1812332"/>
                <a:gd name="connsiteX66" fmla="*/ 6586912 w 16993073"/>
                <a:gd name="connsiteY66" fmla="*/ 1015361 h 1812332"/>
                <a:gd name="connsiteX67" fmla="*/ 7821699 w 16993073"/>
                <a:gd name="connsiteY67" fmla="*/ 1015361 h 1812332"/>
                <a:gd name="connsiteX68" fmla="*/ 8009039 w 16993073"/>
                <a:gd name="connsiteY68" fmla="*/ 704853 h 1812332"/>
                <a:gd name="connsiteX69" fmla="*/ 6865334 w 16993073"/>
                <a:gd name="connsiteY69" fmla="*/ 704853 h 1812332"/>
                <a:gd name="connsiteX70" fmla="*/ 7314536 w 16993073"/>
                <a:gd name="connsiteY70" fmla="*/ 203900 h 1812332"/>
                <a:gd name="connsiteX71" fmla="*/ 7105461 w 16993073"/>
                <a:gd name="connsiteY71" fmla="*/ 436782 h 1812332"/>
                <a:gd name="connsiteX72" fmla="*/ 8170504 w 16993073"/>
                <a:gd name="connsiteY72" fmla="*/ 436782 h 1812332"/>
                <a:gd name="connsiteX73" fmla="*/ 8311267 w 16993073"/>
                <a:gd name="connsiteY73" fmla="*/ 203900 h 1812332"/>
                <a:gd name="connsiteX74" fmla="*/ 7314536 w 16993073"/>
                <a:gd name="connsiteY74" fmla="*/ 203900 h 1812332"/>
                <a:gd name="connsiteX75" fmla="*/ 9306963 w 16993073"/>
                <a:gd name="connsiteY75" fmla="*/ 204935 h 1812332"/>
                <a:gd name="connsiteX76" fmla="*/ 9370099 w 16993073"/>
                <a:gd name="connsiteY76" fmla="*/ 0 h 1812332"/>
                <a:gd name="connsiteX77" fmla="*/ 8433400 w 16993073"/>
                <a:gd name="connsiteY77" fmla="*/ 0 h 1812332"/>
                <a:gd name="connsiteX78" fmla="*/ 8309197 w 16993073"/>
                <a:gd name="connsiteY78" fmla="*/ 204935 h 1812332"/>
                <a:gd name="connsiteX79" fmla="*/ 9306963 w 16993073"/>
                <a:gd name="connsiteY79" fmla="*/ 204935 h 1812332"/>
                <a:gd name="connsiteX80" fmla="*/ 9151709 w 16993073"/>
                <a:gd name="connsiteY80" fmla="*/ 705889 h 1812332"/>
                <a:gd name="connsiteX81" fmla="*/ 9234511 w 16993073"/>
                <a:gd name="connsiteY81" fmla="*/ 437816 h 1812332"/>
                <a:gd name="connsiteX82" fmla="*/ 8169468 w 16993073"/>
                <a:gd name="connsiteY82" fmla="*/ 437816 h 1812332"/>
                <a:gd name="connsiteX83" fmla="*/ 8008004 w 16993073"/>
                <a:gd name="connsiteY83" fmla="*/ 705889 h 1812332"/>
                <a:gd name="connsiteX84" fmla="*/ 9151709 w 16993073"/>
                <a:gd name="connsiteY84" fmla="*/ 705889 h 1812332"/>
                <a:gd name="connsiteX85" fmla="*/ 8942633 w 16993073"/>
                <a:gd name="connsiteY85" fmla="*/ 1381761 h 1812332"/>
                <a:gd name="connsiteX86" fmla="*/ 9055451 w 16993073"/>
                <a:gd name="connsiteY86" fmla="*/ 1017432 h 1812332"/>
                <a:gd name="connsiteX87" fmla="*/ 7820664 w 16993073"/>
                <a:gd name="connsiteY87" fmla="*/ 1017432 h 1812332"/>
                <a:gd name="connsiteX88" fmla="*/ 7601239 w 16993073"/>
                <a:gd name="connsiteY88" fmla="*/ 1381761 h 1812332"/>
                <a:gd name="connsiteX89" fmla="*/ 8942633 w 16993073"/>
                <a:gd name="connsiteY89" fmla="*/ 1381761 h 1812332"/>
                <a:gd name="connsiteX90" fmla="*/ 8942633 w 16993073"/>
                <a:gd name="connsiteY90" fmla="*/ 1379692 h 1812332"/>
                <a:gd name="connsiteX91" fmla="*/ 8808080 w 16993073"/>
                <a:gd name="connsiteY91" fmla="*/ 1812332 h 1812332"/>
                <a:gd name="connsiteX92" fmla="*/ 10275748 w 16993073"/>
                <a:gd name="connsiteY92" fmla="*/ 1812332 h 1812332"/>
                <a:gd name="connsiteX93" fmla="*/ 10282993 w 16993073"/>
                <a:gd name="connsiteY93" fmla="*/ 1379692 h 1812332"/>
                <a:gd name="connsiteX94" fmla="*/ 8942633 w 16993073"/>
                <a:gd name="connsiteY94" fmla="*/ 1379692 h 1812332"/>
                <a:gd name="connsiteX95" fmla="*/ 9151709 w 16993073"/>
                <a:gd name="connsiteY95" fmla="*/ 704853 h 1812332"/>
                <a:gd name="connsiteX96" fmla="*/ 9055451 w 16993073"/>
                <a:gd name="connsiteY96" fmla="*/ 1015361 h 1812332"/>
                <a:gd name="connsiteX97" fmla="*/ 10290239 w 16993073"/>
                <a:gd name="connsiteY97" fmla="*/ 1015361 h 1812332"/>
                <a:gd name="connsiteX98" fmla="*/ 10295414 w 16993073"/>
                <a:gd name="connsiteY98" fmla="*/ 704853 h 1812332"/>
                <a:gd name="connsiteX99" fmla="*/ 9151709 w 16993073"/>
                <a:gd name="connsiteY99" fmla="*/ 704853 h 1812332"/>
                <a:gd name="connsiteX100" fmla="*/ 9306963 w 16993073"/>
                <a:gd name="connsiteY100" fmla="*/ 203900 h 1812332"/>
                <a:gd name="connsiteX101" fmla="*/ 9234511 w 16993073"/>
                <a:gd name="connsiteY101" fmla="*/ 436782 h 1812332"/>
                <a:gd name="connsiteX102" fmla="*/ 10299553 w 16993073"/>
                <a:gd name="connsiteY102" fmla="*/ 436782 h 1812332"/>
                <a:gd name="connsiteX103" fmla="*/ 10303694 w 16993073"/>
                <a:gd name="connsiteY103" fmla="*/ 203900 h 1812332"/>
                <a:gd name="connsiteX104" fmla="*/ 9306963 w 16993073"/>
                <a:gd name="connsiteY104" fmla="*/ 203900 h 1812332"/>
                <a:gd name="connsiteX105" fmla="*/ 11300425 w 16993073"/>
                <a:gd name="connsiteY105" fmla="*/ 204935 h 1812332"/>
                <a:gd name="connsiteX106" fmla="*/ 11243499 w 16993073"/>
                <a:gd name="connsiteY106" fmla="*/ 0 h 1812332"/>
                <a:gd name="connsiteX107" fmla="*/ 10306799 w 16993073"/>
                <a:gd name="connsiteY107" fmla="*/ 0 h 1812332"/>
                <a:gd name="connsiteX108" fmla="*/ 10303694 w 16993073"/>
                <a:gd name="connsiteY108" fmla="*/ 204935 h 1812332"/>
                <a:gd name="connsiteX109" fmla="*/ 11300425 w 16993073"/>
                <a:gd name="connsiteY109" fmla="*/ 204935 h 1812332"/>
                <a:gd name="connsiteX110" fmla="*/ 11439118 w 16993073"/>
                <a:gd name="connsiteY110" fmla="*/ 705889 h 1812332"/>
                <a:gd name="connsiteX111" fmla="*/ 11364596 w 16993073"/>
                <a:gd name="connsiteY111" fmla="*/ 437816 h 1812332"/>
                <a:gd name="connsiteX112" fmla="*/ 10299553 w 16993073"/>
                <a:gd name="connsiteY112" fmla="*/ 437816 h 1812332"/>
                <a:gd name="connsiteX113" fmla="*/ 10295414 w 16993073"/>
                <a:gd name="connsiteY113" fmla="*/ 705889 h 1812332"/>
                <a:gd name="connsiteX114" fmla="*/ 11439118 w 16993073"/>
                <a:gd name="connsiteY114" fmla="*/ 705889 h 1812332"/>
                <a:gd name="connsiteX115" fmla="*/ 11625423 w 16993073"/>
                <a:gd name="connsiteY115" fmla="*/ 1381761 h 1812332"/>
                <a:gd name="connsiteX116" fmla="*/ 11525026 w 16993073"/>
                <a:gd name="connsiteY116" fmla="*/ 1017432 h 1812332"/>
                <a:gd name="connsiteX117" fmla="*/ 10290239 w 16993073"/>
                <a:gd name="connsiteY117" fmla="*/ 1017432 h 1812332"/>
                <a:gd name="connsiteX118" fmla="*/ 10284028 w 16993073"/>
                <a:gd name="connsiteY118" fmla="*/ 1381761 h 1812332"/>
                <a:gd name="connsiteX119" fmla="*/ 11625423 w 16993073"/>
                <a:gd name="connsiteY119" fmla="*/ 1381761 h 1812332"/>
                <a:gd name="connsiteX120" fmla="*/ 11625423 w 16993073"/>
                <a:gd name="connsiteY120" fmla="*/ 1379692 h 1812332"/>
                <a:gd name="connsiteX121" fmla="*/ 11745487 w 16993073"/>
                <a:gd name="connsiteY121" fmla="*/ 1812332 h 1812332"/>
                <a:gd name="connsiteX122" fmla="*/ 13213154 w 16993073"/>
                <a:gd name="connsiteY122" fmla="*/ 1812332 h 1812332"/>
                <a:gd name="connsiteX123" fmla="*/ 12966819 w 16993073"/>
                <a:gd name="connsiteY123" fmla="*/ 1379692 h 1812332"/>
                <a:gd name="connsiteX124" fmla="*/ 11625423 w 16993073"/>
                <a:gd name="connsiteY124" fmla="*/ 1379692 h 1812332"/>
                <a:gd name="connsiteX125" fmla="*/ 11439118 w 16993073"/>
                <a:gd name="connsiteY125" fmla="*/ 704853 h 1812332"/>
                <a:gd name="connsiteX126" fmla="*/ 11525026 w 16993073"/>
                <a:gd name="connsiteY126" fmla="*/ 1015361 h 1812332"/>
                <a:gd name="connsiteX127" fmla="*/ 12759813 w 16993073"/>
                <a:gd name="connsiteY127" fmla="*/ 1015361 h 1812332"/>
                <a:gd name="connsiteX128" fmla="*/ 12582823 w 16993073"/>
                <a:gd name="connsiteY128" fmla="*/ 704853 h 1812332"/>
                <a:gd name="connsiteX129" fmla="*/ 11439118 w 16993073"/>
                <a:gd name="connsiteY129" fmla="*/ 704853 h 1812332"/>
                <a:gd name="connsiteX130" fmla="*/ 11300425 w 16993073"/>
                <a:gd name="connsiteY130" fmla="*/ 203900 h 1812332"/>
                <a:gd name="connsiteX131" fmla="*/ 11364596 w 16993073"/>
                <a:gd name="connsiteY131" fmla="*/ 436782 h 1812332"/>
                <a:gd name="connsiteX132" fmla="*/ 12429639 w 16993073"/>
                <a:gd name="connsiteY132" fmla="*/ 436782 h 1812332"/>
                <a:gd name="connsiteX133" fmla="*/ 12297155 w 16993073"/>
                <a:gd name="connsiteY133" fmla="*/ 203900 h 1812332"/>
                <a:gd name="connsiteX134" fmla="*/ 11300425 w 16993073"/>
                <a:gd name="connsiteY134" fmla="*/ 203900 h 1812332"/>
                <a:gd name="connsiteX135" fmla="*/ 13293887 w 16993073"/>
                <a:gd name="connsiteY135" fmla="*/ 204935 h 1812332"/>
                <a:gd name="connsiteX136" fmla="*/ 13116898 w 16993073"/>
                <a:gd name="connsiteY136" fmla="*/ 0 h 1812332"/>
                <a:gd name="connsiteX137" fmla="*/ 12180198 w 16993073"/>
                <a:gd name="connsiteY137" fmla="*/ 0 h 1812332"/>
                <a:gd name="connsiteX138" fmla="*/ 12297155 w 16993073"/>
                <a:gd name="connsiteY138" fmla="*/ 204935 h 1812332"/>
                <a:gd name="connsiteX139" fmla="*/ 13293887 w 16993073"/>
                <a:gd name="connsiteY139" fmla="*/ 204935 h 1812332"/>
                <a:gd name="connsiteX140" fmla="*/ 13726528 w 16993073"/>
                <a:gd name="connsiteY140" fmla="*/ 705889 h 1812332"/>
                <a:gd name="connsiteX141" fmla="*/ 13495717 w 16993073"/>
                <a:gd name="connsiteY141" fmla="*/ 437816 h 1812332"/>
                <a:gd name="connsiteX142" fmla="*/ 12430674 w 16993073"/>
                <a:gd name="connsiteY142" fmla="*/ 437816 h 1812332"/>
                <a:gd name="connsiteX143" fmla="*/ 12583859 w 16993073"/>
                <a:gd name="connsiteY143" fmla="*/ 705889 h 1812332"/>
                <a:gd name="connsiteX144" fmla="*/ 13726528 w 16993073"/>
                <a:gd name="connsiteY144" fmla="*/ 705889 h 1812332"/>
                <a:gd name="connsiteX145" fmla="*/ 14309248 w 16993073"/>
                <a:gd name="connsiteY145" fmla="*/ 1381761 h 1812332"/>
                <a:gd name="connsiteX146" fmla="*/ 13994600 w 16993073"/>
                <a:gd name="connsiteY146" fmla="*/ 1017432 h 1812332"/>
                <a:gd name="connsiteX147" fmla="*/ 12759813 w 16993073"/>
                <a:gd name="connsiteY147" fmla="*/ 1017432 h 1812332"/>
                <a:gd name="connsiteX148" fmla="*/ 12967853 w 16993073"/>
                <a:gd name="connsiteY148" fmla="*/ 1381761 h 1812332"/>
                <a:gd name="connsiteX149" fmla="*/ 14309248 w 16993073"/>
                <a:gd name="connsiteY149" fmla="*/ 1381761 h 1812332"/>
                <a:gd name="connsiteX150" fmla="*/ 14307179 w 16993073"/>
                <a:gd name="connsiteY150" fmla="*/ 1379692 h 1812332"/>
                <a:gd name="connsiteX151" fmla="*/ 14680823 w 16993073"/>
                <a:gd name="connsiteY151" fmla="*/ 1812332 h 1812332"/>
                <a:gd name="connsiteX152" fmla="*/ 16148491 w 16993073"/>
                <a:gd name="connsiteY152" fmla="*/ 1812332 h 1812332"/>
                <a:gd name="connsiteX153" fmla="*/ 15647539 w 16993073"/>
                <a:gd name="connsiteY153" fmla="*/ 1379692 h 1812332"/>
                <a:gd name="connsiteX154" fmla="*/ 14307179 w 16993073"/>
                <a:gd name="connsiteY154" fmla="*/ 1379692 h 1812332"/>
                <a:gd name="connsiteX155" fmla="*/ 13725493 w 16993073"/>
                <a:gd name="connsiteY155" fmla="*/ 704853 h 1812332"/>
                <a:gd name="connsiteX156" fmla="*/ 13993565 w 16993073"/>
                <a:gd name="connsiteY156" fmla="*/ 1015361 h 1812332"/>
                <a:gd name="connsiteX157" fmla="*/ 15228353 w 16993073"/>
                <a:gd name="connsiteY157" fmla="*/ 1015361 h 1812332"/>
                <a:gd name="connsiteX158" fmla="*/ 14869198 w 16993073"/>
                <a:gd name="connsiteY158" fmla="*/ 704853 h 1812332"/>
                <a:gd name="connsiteX159" fmla="*/ 13725493 w 16993073"/>
                <a:gd name="connsiteY159" fmla="*/ 704853 h 1812332"/>
                <a:gd name="connsiteX160" fmla="*/ 13292852 w 16993073"/>
                <a:gd name="connsiteY160" fmla="*/ 203900 h 1812332"/>
                <a:gd name="connsiteX161" fmla="*/ 13494682 w 16993073"/>
                <a:gd name="connsiteY161" fmla="*/ 436782 h 1812332"/>
                <a:gd name="connsiteX162" fmla="*/ 14559724 w 16993073"/>
                <a:gd name="connsiteY162" fmla="*/ 436782 h 1812332"/>
                <a:gd name="connsiteX163" fmla="*/ 14289582 w 16993073"/>
                <a:gd name="connsiteY163" fmla="*/ 203900 h 1812332"/>
                <a:gd name="connsiteX164" fmla="*/ 13292852 w 16993073"/>
                <a:gd name="connsiteY164" fmla="*/ 203900 h 1812332"/>
                <a:gd name="connsiteX165" fmla="*/ 15287349 w 16993073"/>
                <a:gd name="connsiteY165" fmla="*/ 204935 h 1812332"/>
                <a:gd name="connsiteX166" fmla="*/ 14990296 w 16993073"/>
                <a:gd name="connsiteY166" fmla="*/ 0 h 1812332"/>
                <a:gd name="connsiteX167" fmla="*/ 14053597 w 16993073"/>
                <a:gd name="connsiteY167" fmla="*/ 0 h 1812332"/>
                <a:gd name="connsiteX168" fmla="*/ 14290617 w 16993073"/>
                <a:gd name="connsiteY168" fmla="*/ 204935 h 1812332"/>
                <a:gd name="connsiteX169" fmla="*/ 15287349 w 16993073"/>
                <a:gd name="connsiteY169" fmla="*/ 204935 h 1812332"/>
                <a:gd name="connsiteX170" fmla="*/ 16013937 w 16993073"/>
                <a:gd name="connsiteY170" fmla="*/ 705889 h 1812332"/>
                <a:gd name="connsiteX171" fmla="*/ 15625802 w 16993073"/>
                <a:gd name="connsiteY171" fmla="*/ 437816 h 1812332"/>
                <a:gd name="connsiteX172" fmla="*/ 14560760 w 16993073"/>
                <a:gd name="connsiteY172" fmla="*/ 437816 h 1812332"/>
                <a:gd name="connsiteX173" fmla="*/ 14870232 w 16993073"/>
                <a:gd name="connsiteY173" fmla="*/ 705889 h 1812332"/>
                <a:gd name="connsiteX174" fmla="*/ 16013937 w 16993073"/>
                <a:gd name="connsiteY174" fmla="*/ 705889 h 1812332"/>
                <a:gd name="connsiteX175" fmla="*/ 16993074 w 16993073"/>
                <a:gd name="connsiteY175" fmla="*/ 1381761 h 1812332"/>
                <a:gd name="connsiteX176" fmla="*/ 16465210 w 16993073"/>
                <a:gd name="connsiteY176" fmla="*/ 1017432 h 1812332"/>
                <a:gd name="connsiteX177" fmla="*/ 15230422 w 16993073"/>
                <a:gd name="connsiteY177" fmla="*/ 1017432 h 1812332"/>
                <a:gd name="connsiteX178" fmla="*/ 15651678 w 16993073"/>
                <a:gd name="connsiteY178" fmla="*/ 1381761 h 1812332"/>
                <a:gd name="connsiteX179" fmla="*/ 16993074 w 16993073"/>
                <a:gd name="connsiteY179" fmla="*/ 1381761 h 181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</a:cxnLst>
              <a:rect l="l" t="t" r="r" b="b"/>
              <a:pathLst>
                <a:path w="16993073" h="1812332">
                  <a:moveTo>
                    <a:pt x="2236694" y="1379692"/>
                  </a:moveTo>
                  <a:lnTo>
                    <a:pt x="1467668" y="1812332"/>
                  </a:lnTo>
                  <a:lnTo>
                    <a:pt x="0" y="1812332"/>
                  </a:lnTo>
                  <a:lnTo>
                    <a:pt x="895298" y="1379692"/>
                  </a:lnTo>
                  <a:lnTo>
                    <a:pt x="2236694" y="1379692"/>
                  </a:lnTo>
                  <a:close/>
                  <a:moveTo>
                    <a:pt x="2291550" y="704853"/>
                  </a:moveTo>
                  <a:lnTo>
                    <a:pt x="1649833" y="1015361"/>
                  </a:lnTo>
                  <a:lnTo>
                    <a:pt x="2884620" y="1015361"/>
                  </a:lnTo>
                  <a:lnTo>
                    <a:pt x="3435255" y="704853"/>
                  </a:lnTo>
                  <a:lnTo>
                    <a:pt x="2291550" y="704853"/>
                  </a:lnTo>
                  <a:close/>
                  <a:moveTo>
                    <a:pt x="3327612" y="203900"/>
                  </a:moveTo>
                  <a:lnTo>
                    <a:pt x="2845289" y="436782"/>
                  </a:lnTo>
                  <a:lnTo>
                    <a:pt x="3910332" y="436782"/>
                  </a:lnTo>
                  <a:lnTo>
                    <a:pt x="4324343" y="203900"/>
                  </a:lnTo>
                  <a:lnTo>
                    <a:pt x="3327612" y="203900"/>
                  </a:lnTo>
                  <a:close/>
                  <a:moveTo>
                    <a:pt x="5320039" y="204935"/>
                  </a:moveTo>
                  <a:lnTo>
                    <a:pt x="5624337" y="0"/>
                  </a:lnTo>
                  <a:lnTo>
                    <a:pt x="4687637" y="0"/>
                  </a:lnTo>
                  <a:lnTo>
                    <a:pt x="4323308" y="204935"/>
                  </a:lnTo>
                  <a:lnTo>
                    <a:pt x="5320039" y="204935"/>
                  </a:lnTo>
                  <a:close/>
                  <a:moveTo>
                    <a:pt x="4575855" y="705889"/>
                  </a:moveTo>
                  <a:lnTo>
                    <a:pt x="4973305" y="437816"/>
                  </a:lnTo>
                  <a:lnTo>
                    <a:pt x="3908262" y="437816"/>
                  </a:lnTo>
                  <a:lnTo>
                    <a:pt x="3432150" y="705889"/>
                  </a:lnTo>
                  <a:lnTo>
                    <a:pt x="4575855" y="705889"/>
                  </a:lnTo>
                  <a:close/>
                  <a:moveTo>
                    <a:pt x="3576018" y="1381761"/>
                  </a:moveTo>
                  <a:lnTo>
                    <a:pt x="4116303" y="1017432"/>
                  </a:lnTo>
                  <a:lnTo>
                    <a:pt x="2880480" y="1017432"/>
                  </a:lnTo>
                  <a:lnTo>
                    <a:pt x="2233588" y="1381761"/>
                  </a:lnTo>
                  <a:lnTo>
                    <a:pt x="3576018" y="1381761"/>
                  </a:lnTo>
                  <a:close/>
                  <a:moveTo>
                    <a:pt x="3578089" y="1379692"/>
                  </a:moveTo>
                  <a:lnTo>
                    <a:pt x="2936372" y="1812332"/>
                  </a:lnTo>
                  <a:lnTo>
                    <a:pt x="4404040" y="1812332"/>
                  </a:lnTo>
                  <a:lnTo>
                    <a:pt x="4919483" y="1379692"/>
                  </a:lnTo>
                  <a:lnTo>
                    <a:pt x="3578089" y="1379692"/>
                  </a:lnTo>
                  <a:close/>
                  <a:moveTo>
                    <a:pt x="4577925" y="704853"/>
                  </a:moveTo>
                  <a:lnTo>
                    <a:pt x="4117337" y="1015361"/>
                  </a:lnTo>
                  <a:lnTo>
                    <a:pt x="5352125" y="1015361"/>
                  </a:lnTo>
                  <a:lnTo>
                    <a:pt x="5721629" y="704853"/>
                  </a:lnTo>
                  <a:lnTo>
                    <a:pt x="4577925" y="704853"/>
                  </a:lnTo>
                  <a:close/>
                  <a:moveTo>
                    <a:pt x="5321074" y="203900"/>
                  </a:moveTo>
                  <a:lnTo>
                    <a:pt x="4975375" y="436782"/>
                  </a:lnTo>
                  <a:lnTo>
                    <a:pt x="6040418" y="436782"/>
                  </a:lnTo>
                  <a:lnTo>
                    <a:pt x="6317805" y="203900"/>
                  </a:lnTo>
                  <a:lnTo>
                    <a:pt x="5321074" y="203900"/>
                  </a:lnTo>
                  <a:close/>
                  <a:moveTo>
                    <a:pt x="7313501" y="204935"/>
                  </a:moveTo>
                  <a:lnTo>
                    <a:pt x="7497736" y="0"/>
                  </a:lnTo>
                  <a:lnTo>
                    <a:pt x="6561037" y="0"/>
                  </a:lnTo>
                  <a:lnTo>
                    <a:pt x="6316770" y="204935"/>
                  </a:lnTo>
                  <a:lnTo>
                    <a:pt x="7313501" y="204935"/>
                  </a:lnTo>
                  <a:close/>
                  <a:moveTo>
                    <a:pt x="6864299" y="705889"/>
                  </a:moveTo>
                  <a:lnTo>
                    <a:pt x="7104426" y="437816"/>
                  </a:lnTo>
                  <a:lnTo>
                    <a:pt x="6038348" y="437816"/>
                  </a:lnTo>
                  <a:lnTo>
                    <a:pt x="5719559" y="705889"/>
                  </a:lnTo>
                  <a:lnTo>
                    <a:pt x="6864299" y="705889"/>
                  </a:lnTo>
                  <a:close/>
                  <a:moveTo>
                    <a:pt x="6258809" y="1381761"/>
                  </a:moveTo>
                  <a:lnTo>
                    <a:pt x="6584842" y="1017432"/>
                  </a:lnTo>
                  <a:lnTo>
                    <a:pt x="5351090" y="1017432"/>
                  </a:lnTo>
                  <a:lnTo>
                    <a:pt x="4917414" y="1381761"/>
                  </a:lnTo>
                  <a:lnTo>
                    <a:pt x="6258809" y="1381761"/>
                  </a:lnTo>
                  <a:close/>
                  <a:moveTo>
                    <a:pt x="6260879" y="1379692"/>
                  </a:moveTo>
                  <a:lnTo>
                    <a:pt x="5872744" y="1812332"/>
                  </a:lnTo>
                  <a:lnTo>
                    <a:pt x="7340412" y="1812332"/>
                  </a:lnTo>
                  <a:lnTo>
                    <a:pt x="7601239" y="1379692"/>
                  </a:lnTo>
                  <a:lnTo>
                    <a:pt x="6260879" y="1379692"/>
                  </a:lnTo>
                  <a:close/>
                  <a:moveTo>
                    <a:pt x="6865334" y="704853"/>
                  </a:moveTo>
                  <a:lnTo>
                    <a:pt x="6586912" y="1015361"/>
                  </a:lnTo>
                  <a:lnTo>
                    <a:pt x="7821699" y="1015361"/>
                  </a:lnTo>
                  <a:lnTo>
                    <a:pt x="8009039" y="704853"/>
                  </a:lnTo>
                  <a:lnTo>
                    <a:pt x="6865334" y="704853"/>
                  </a:lnTo>
                  <a:close/>
                  <a:moveTo>
                    <a:pt x="7314536" y="203900"/>
                  </a:moveTo>
                  <a:lnTo>
                    <a:pt x="7105461" y="436782"/>
                  </a:lnTo>
                  <a:lnTo>
                    <a:pt x="8170504" y="436782"/>
                  </a:lnTo>
                  <a:lnTo>
                    <a:pt x="8311267" y="203900"/>
                  </a:lnTo>
                  <a:lnTo>
                    <a:pt x="7314536" y="203900"/>
                  </a:lnTo>
                  <a:close/>
                  <a:moveTo>
                    <a:pt x="9306963" y="204935"/>
                  </a:moveTo>
                  <a:lnTo>
                    <a:pt x="9370099" y="0"/>
                  </a:lnTo>
                  <a:lnTo>
                    <a:pt x="8433400" y="0"/>
                  </a:lnTo>
                  <a:lnTo>
                    <a:pt x="8309197" y="204935"/>
                  </a:lnTo>
                  <a:lnTo>
                    <a:pt x="9306963" y="204935"/>
                  </a:lnTo>
                  <a:close/>
                  <a:moveTo>
                    <a:pt x="9151709" y="705889"/>
                  </a:moveTo>
                  <a:lnTo>
                    <a:pt x="9234511" y="437816"/>
                  </a:lnTo>
                  <a:lnTo>
                    <a:pt x="8169468" y="437816"/>
                  </a:lnTo>
                  <a:lnTo>
                    <a:pt x="8008004" y="705889"/>
                  </a:lnTo>
                  <a:lnTo>
                    <a:pt x="9151709" y="705889"/>
                  </a:lnTo>
                  <a:close/>
                  <a:moveTo>
                    <a:pt x="8942633" y="1381761"/>
                  </a:moveTo>
                  <a:lnTo>
                    <a:pt x="9055451" y="1017432"/>
                  </a:lnTo>
                  <a:lnTo>
                    <a:pt x="7820664" y="1017432"/>
                  </a:lnTo>
                  <a:lnTo>
                    <a:pt x="7601239" y="1381761"/>
                  </a:lnTo>
                  <a:lnTo>
                    <a:pt x="8942633" y="1381761"/>
                  </a:lnTo>
                  <a:close/>
                  <a:moveTo>
                    <a:pt x="8942633" y="1379692"/>
                  </a:moveTo>
                  <a:lnTo>
                    <a:pt x="8808080" y="1812332"/>
                  </a:lnTo>
                  <a:lnTo>
                    <a:pt x="10275748" y="1812332"/>
                  </a:lnTo>
                  <a:lnTo>
                    <a:pt x="10282993" y="1379692"/>
                  </a:lnTo>
                  <a:lnTo>
                    <a:pt x="8942633" y="1379692"/>
                  </a:lnTo>
                  <a:close/>
                  <a:moveTo>
                    <a:pt x="9151709" y="704853"/>
                  </a:moveTo>
                  <a:lnTo>
                    <a:pt x="9055451" y="1015361"/>
                  </a:lnTo>
                  <a:lnTo>
                    <a:pt x="10290239" y="1015361"/>
                  </a:lnTo>
                  <a:lnTo>
                    <a:pt x="10295414" y="704853"/>
                  </a:lnTo>
                  <a:lnTo>
                    <a:pt x="9151709" y="704853"/>
                  </a:lnTo>
                  <a:close/>
                  <a:moveTo>
                    <a:pt x="9306963" y="203900"/>
                  </a:moveTo>
                  <a:lnTo>
                    <a:pt x="9234511" y="436782"/>
                  </a:lnTo>
                  <a:lnTo>
                    <a:pt x="10299553" y="436782"/>
                  </a:lnTo>
                  <a:lnTo>
                    <a:pt x="10303694" y="203900"/>
                  </a:lnTo>
                  <a:lnTo>
                    <a:pt x="9306963" y="203900"/>
                  </a:lnTo>
                  <a:close/>
                  <a:moveTo>
                    <a:pt x="11300425" y="204935"/>
                  </a:moveTo>
                  <a:lnTo>
                    <a:pt x="11243499" y="0"/>
                  </a:lnTo>
                  <a:lnTo>
                    <a:pt x="10306799" y="0"/>
                  </a:lnTo>
                  <a:lnTo>
                    <a:pt x="10303694" y="204935"/>
                  </a:lnTo>
                  <a:lnTo>
                    <a:pt x="11300425" y="204935"/>
                  </a:lnTo>
                  <a:close/>
                  <a:moveTo>
                    <a:pt x="11439118" y="705889"/>
                  </a:moveTo>
                  <a:lnTo>
                    <a:pt x="11364596" y="437816"/>
                  </a:lnTo>
                  <a:lnTo>
                    <a:pt x="10299553" y="437816"/>
                  </a:lnTo>
                  <a:lnTo>
                    <a:pt x="10295414" y="705889"/>
                  </a:lnTo>
                  <a:lnTo>
                    <a:pt x="11439118" y="705889"/>
                  </a:lnTo>
                  <a:close/>
                  <a:moveTo>
                    <a:pt x="11625423" y="1381761"/>
                  </a:moveTo>
                  <a:lnTo>
                    <a:pt x="11525026" y="1017432"/>
                  </a:lnTo>
                  <a:lnTo>
                    <a:pt x="10290239" y="1017432"/>
                  </a:lnTo>
                  <a:lnTo>
                    <a:pt x="10284028" y="1381761"/>
                  </a:lnTo>
                  <a:lnTo>
                    <a:pt x="11625423" y="1381761"/>
                  </a:lnTo>
                  <a:close/>
                  <a:moveTo>
                    <a:pt x="11625423" y="1379692"/>
                  </a:moveTo>
                  <a:lnTo>
                    <a:pt x="11745487" y="1812332"/>
                  </a:lnTo>
                  <a:lnTo>
                    <a:pt x="13213154" y="1812332"/>
                  </a:lnTo>
                  <a:lnTo>
                    <a:pt x="12966819" y="1379692"/>
                  </a:lnTo>
                  <a:lnTo>
                    <a:pt x="11625423" y="1379692"/>
                  </a:lnTo>
                  <a:close/>
                  <a:moveTo>
                    <a:pt x="11439118" y="704853"/>
                  </a:moveTo>
                  <a:lnTo>
                    <a:pt x="11525026" y="1015361"/>
                  </a:lnTo>
                  <a:lnTo>
                    <a:pt x="12759813" y="1015361"/>
                  </a:lnTo>
                  <a:lnTo>
                    <a:pt x="12582823" y="704853"/>
                  </a:lnTo>
                  <a:lnTo>
                    <a:pt x="11439118" y="704853"/>
                  </a:lnTo>
                  <a:close/>
                  <a:moveTo>
                    <a:pt x="11300425" y="203900"/>
                  </a:moveTo>
                  <a:lnTo>
                    <a:pt x="11364596" y="436782"/>
                  </a:lnTo>
                  <a:lnTo>
                    <a:pt x="12429639" y="436782"/>
                  </a:lnTo>
                  <a:lnTo>
                    <a:pt x="12297155" y="203900"/>
                  </a:lnTo>
                  <a:lnTo>
                    <a:pt x="11300425" y="203900"/>
                  </a:lnTo>
                  <a:close/>
                  <a:moveTo>
                    <a:pt x="13293887" y="204935"/>
                  </a:moveTo>
                  <a:lnTo>
                    <a:pt x="13116898" y="0"/>
                  </a:lnTo>
                  <a:lnTo>
                    <a:pt x="12180198" y="0"/>
                  </a:lnTo>
                  <a:lnTo>
                    <a:pt x="12297155" y="204935"/>
                  </a:lnTo>
                  <a:lnTo>
                    <a:pt x="13293887" y="204935"/>
                  </a:lnTo>
                  <a:close/>
                  <a:moveTo>
                    <a:pt x="13726528" y="705889"/>
                  </a:moveTo>
                  <a:lnTo>
                    <a:pt x="13495717" y="437816"/>
                  </a:lnTo>
                  <a:lnTo>
                    <a:pt x="12430674" y="437816"/>
                  </a:lnTo>
                  <a:lnTo>
                    <a:pt x="12583859" y="705889"/>
                  </a:lnTo>
                  <a:lnTo>
                    <a:pt x="13726528" y="705889"/>
                  </a:lnTo>
                  <a:close/>
                  <a:moveTo>
                    <a:pt x="14309248" y="1381761"/>
                  </a:moveTo>
                  <a:lnTo>
                    <a:pt x="13994600" y="1017432"/>
                  </a:lnTo>
                  <a:lnTo>
                    <a:pt x="12759813" y="1017432"/>
                  </a:lnTo>
                  <a:lnTo>
                    <a:pt x="12967853" y="1381761"/>
                  </a:lnTo>
                  <a:lnTo>
                    <a:pt x="14309248" y="1381761"/>
                  </a:lnTo>
                  <a:close/>
                  <a:moveTo>
                    <a:pt x="14307179" y="1379692"/>
                  </a:moveTo>
                  <a:lnTo>
                    <a:pt x="14680823" y="1812332"/>
                  </a:lnTo>
                  <a:lnTo>
                    <a:pt x="16148491" y="1812332"/>
                  </a:lnTo>
                  <a:lnTo>
                    <a:pt x="15647539" y="1379692"/>
                  </a:lnTo>
                  <a:lnTo>
                    <a:pt x="14307179" y="1379692"/>
                  </a:lnTo>
                  <a:close/>
                  <a:moveTo>
                    <a:pt x="13725493" y="704853"/>
                  </a:moveTo>
                  <a:lnTo>
                    <a:pt x="13993565" y="1015361"/>
                  </a:lnTo>
                  <a:lnTo>
                    <a:pt x="15228353" y="1015361"/>
                  </a:lnTo>
                  <a:lnTo>
                    <a:pt x="14869198" y="704853"/>
                  </a:lnTo>
                  <a:lnTo>
                    <a:pt x="13725493" y="704853"/>
                  </a:lnTo>
                  <a:close/>
                  <a:moveTo>
                    <a:pt x="13292852" y="203900"/>
                  </a:moveTo>
                  <a:lnTo>
                    <a:pt x="13494682" y="436782"/>
                  </a:lnTo>
                  <a:lnTo>
                    <a:pt x="14559724" y="436782"/>
                  </a:lnTo>
                  <a:lnTo>
                    <a:pt x="14289582" y="203900"/>
                  </a:lnTo>
                  <a:lnTo>
                    <a:pt x="13292852" y="203900"/>
                  </a:lnTo>
                  <a:close/>
                  <a:moveTo>
                    <a:pt x="15287349" y="204935"/>
                  </a:moveTo>
                  <a:lnTo>
                    <a:pt x="14990296" y="0"/>
                  </a:lnTo>
                  <a:lnTo>
                    <a:pt x="14053597" y="0"/>
                  </a:lnTo>
                  <a:lnTo>
                    <a:pt x="14290617" y="204935"/>
                  </a:lnTo>
                  <a:lnTo>
                    <a:pt x="15287349" y="204935"/>
                  </a:lnTo>
                  <a:close/>
                  <a:moveTo>
                    <a:pt x="16013937" y="705889"/>
                  </a:moveTo>
                  <a:lnTo>
                    <a:pt x="15625802" y="437816"/>
                  </a:lnTo>
                  <a:lnTo>
                    <a:pt x="14560760" y="437816"/>
                  </a:lnTo>
                  <a:lnTo>
                    <a:pt x="14870232" y="705889"/>
                  </a:lnTo>
                  <a:lnTo>
                    <a:pt x="16013937" y="705889"/>
                  </a:lnTo>
                  <a:close/>
                  <a:moveTo>
                    <a:pt x="16993074" y="1381761"/>
                  </a:moveTo>
                  <a:lnTo>
                    <a:pt x="16465210" y="1017432"/>
                  </a:lnTo>
                  <a:lnTo>
                    <a:pt x="15230422" y="1017432"/>
                  </a:lnTo>
                  <a:lnTo>
                    <a:pt x="15651678" y="1381761"/>
                  </a:lnTo>
                  <a:lnTo>
                    <a:pt x="16993074" y="1381761"/>
                  </a:lnTo>
                  <a:close/>
                </a:path>
              </a:pathLst>
            </a:custGeom>
            <a:solidFill>
              <a:srgbClr val="FFFFFF"/>
            </a:solidFill>
            <a:ln w="71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-">
              <a:extLst>
                <a:ext uri="{FF2B5EF4-FFF2-40B4-BE49-F238E27FC236}">
                  <a16:creationId xmlns:a16="http://schemas.microsoft.com/office/drawing/2014/main" id="{ADE5E19D-BF67-45CF-9E9D-FD0AEBFBEA67}"/>
                </a:ext>
              </a:extLst>
            </p:cNvPr>
            <p:cNvSpPr/>
            <p:nvPr/>
          </p:nvSpPr>
          <p:spPr>
            <a:xfrm>
              <a:off x="-2972621" y="9650592"/>
              <a:ext cx="16723966" cy="1816472"/>
            </a:xfrm>
            <a:custGeom>
              <a:avLst/>
              <a:gdLst>
                <a:gd name="connsiteX0" fmla="*/ 1987252 w 16723966"/>
                <a:gd name="connsiteY0" fmla="*/ 1016396 h 1816472"/>
                <a:gd name="connsiteX1" fmla="*/ 1340360 w 16723966"/>
                <a:gd name="connsiteY1" fmla="*/ 1380726 h 1816472"/>
                <a:gd name="connsiteX2" fmla="*/ 0 w 16723966"/>
                <a:gd name="connsiteY2" fmla="*/ 1380726 h 1816472"/>
                <a:gd name="connsiteX3" fmla="*/ 753500 w 16723966"/>
                <a:gd name="connsiteY3" fmla="*/ 1016396 h 1816472"/>
                <a:gd name="connsiteX4" fmla="*/ 1987252 w 16723966"/>
                <a:gd name="connsiteY4" fmla="*/ 1016396 h 1816472"/>
                <a:gd name="connsiteX5" fmla="*/ 1948956 w 16723966"/>
                <a:gd name="connsiteY5" fmla="*/ 437816 h 1816472"/>
                <a:gd name="connsiteX6" fmla="*/ 1395216 w 16723966"/>
                <a:gd name="connsiteY6" fmla="*/ 705888 h 1816472"/>
                <a:gd name="connsiteX7" fmla="*/ 2538921 w 16723966"/>
                <a:gd name="connsiteY7" fmla="*/ 705888 h 1816472"/>
                <a:gd name="connsiteX8" fmla="*/ 3013999 w 16723966"/>
                <a:gd name="connsiteY8" fmla="*/ 437816 h 1816472"/>
                <a:gd name="connsiteX9" fmla="*/ 1948956 w 16723966"/>
                <a:gd name="connsiteY9" fmla="*/ 437816 h 1816472"/>
                <a:gd name="connsiteX10" fmla="*/ 2856675 w 16723966"/>
                <a:gd name="connsiteY10" fmla="*/ 0 h 1816472"/>
                <a:gd name="connsiteX11" fmla="*/ 2432314 w 16723966"/>
                <a:gd name="connsiteY11" fmla="*/ 204935 h 1816472"/>
                <a:gd name="connsiteX12" fmla="*/ 3429045 w 16723966"/>
                <a:gd name="connsiteY12" fmla="*/ 204935 h 1816472"/>
                <a:gd name="connsiteX13" fmla="*/ 3793374 w 16723966"/>
                <a:gd name="connsiteY13" fmla="*/ 0 h 1816472"/>
                <a:gd name="connsiteX14" fmla="*/ 2856675 w 16723966"/>
                <a:gd name="connsiteY14" fmla="*/ 0 h 1816472"/>
                <a:gd name="connsiteX15" fmla="*/ 4076971 w 16723966"/>
                <a:gd name="connsiteY15" fmla="*/ 439887 h 1816472"/>
                <a:gd name="connsiteX16" fmla="*/ 4422671 w 16723966"/>
                <a:gd name="connsiteY16" fmla="*/ 205970 h 1816472"/>
                <a:gd name="connsiteX17" fmla="*/ 3425940 w 16723966"/>
                <a:gd name="connsiteY17" fmla="*/ 205970 h 1816472"/>
                <a:gd name="connsiteX18" fmla="*/ 3010894 w 16723966"/>
                <a:gd name="connsiteY18" fmla="*/ 439887 h 1816472"/>
                <a:gd name="connsiteX19" fmla="*/ 4076971 w 16723966"/>
                <a:gd name="connsiteY19" fmla="*/ 439887 h 1816472"/>
                <a:gd name="connsiteX20" fmla="*/ 3219969 w 16723966"/>
                <a:gd name="connsiteY20" fmla="*/ 1018467 h 1816472"/>
                <a:gd name="connsiteX21" fmla="*/ 3680556 w 16723966"/>
                <a:gd name="connsiteY21" fmla="*/ 707958 h 1816472"/>
                <a:gd name="connsiteX22" fmla="*/ 2535816 w 16723966"/>
                <a:gd name="connsiteY22" fmla="*/ 707958 h 1816472"/>
                <a:gd name="connsiteX23" fmla="*/ 1984147 w 16723966"/>
                <a:gd name="connsiteY23" fmla="*/ 1018467 h 1816472"/>
                <a:gd name="connsiteX24" fmla="*/ 3219969 w 16723966"/>
                <a:gd name="connsiteY24" fmla="*/ 1018467 h 1816472"/>
                <a:gd name="connsiteX25" fmla="*/ 2036933 w 16723966"/>
                <a:gd name="connsiteY25" fmla="*/ 1815438 h 1816472"/>
                <a:gd name="connsiteX26" fmla="*/ 2679685 w 16723966"/>
                <a:gd name="connsiteY26" fmla="*/ 1382796 h 1816472"/>
                <a:gd name="connsiteX27" fmla="*/ 1337255 w 16723966"/>
                <a:gd name="connsiteY27" fmla="*/ 1382796 h 1816472"/>
                <a:gd name="connsiteX28" fmla="*/ 568230 w 16723966"/>
                <a:gd name="connsiteY28" fmla="*/ 1816473 h 1816472"/>
                <a:gd name="connsiteX29" fmla="*/ 2036933 w 16723966"/>
                <a:gd name="connsiteY29" fmla="*/ 1816473 h 1816472"/>
                <a:gd name="connsiteX30" fmla="*/ 3222039 w 16723966"/>
                <a:gd name="connsiteY30" fmla="*/ 1016396 h 1816472"/>
                <a:gd name="connsiteX31" fmla="*/ 2682790 w 16723966"/>
                <a:gd name="connsiteY31" fmla="*/ 1380726 h 1816472"/>
                <a:gd name="connsiteX32" fmla="*/ 4024185 w 16723966"/>
                <a:gd name="connsiteY32" fmla="*/ 1380726 h 1816472"/>
                <a:gd name="connsiteX33" fmla="*/ 4456827 w 16723966"/>
                <a:gd name="connsiteY33" fmla="*/ 1016396 h 1816472"/>
                <a:gd name="connsiteX34" fmla="*/ 3222039 w 16723966"/>
                <a:gd name="connsiteY34" fmla="*/ 1016396 h 1816472"/>
                <a:gd name="connsiteX35" fmla="*/ 4079042 w 16723966"/>
                <a:gd name="connsiteY35" fmla="*/ 437816 h 1816472"/>
                <a:gd name="connsiteX36" fmla="*/ 3681591 w 16723966"/>
                <a:gd name="connsiteY36" fmla="*/ 705888 h 1816472"/>
                <a:gd name="connsiteX37" fmla="*/ 4825296 w 16723966"/>
                <a:gd name="connsiteY37" fmla="*/ 705888 h 1816472"/>
                <a:gd name="connsiteX38" fmla="*/ 5144084 w 16723966"/>
                <a:gd name="connsiteY38" fmla="*/ 437816 h 1816472"/>
                <a:gd name="connsiteX39" fmla="*/ 4079042 w 16723966"/>
                <a:gd name="connsiteY39" fmla="*/ 437816 h 1816472"/>
                <a:gd name="connsiteX40" fmla="*/ 4729039 w 16723966"/>
                <a:gd name="connsiteY40" fmla="*/ 0 h 1816472"/>
                <a:gd name="connsiteX41" fmla="*/ 4424740 w 16723966"/>
                <a:gd name="connsiteY41" fmla="*/ 204935 h 1816472"/>
                <a:gd name="connsiteX42" fmla="*/ 5421472 w 16723966"/>
                <a:gd name="connsiteY42" fmla="*/ 204935 h 1816472"/>
                <a:gd name="connsiteX43" fmla="*/ 5665738 w 16723966"/>
                <a:gd name="connsiteY43" fmla="*/ 0 h 1816472"/>
                <a:gd name="connsiteX44" fmla="*/ 4729039 w 16723966"/>
                <a:gd name="connsiteY44" fmla="*/ 0 h 1816472"/>
                <a:gd name="connsiteX45" fmla="*/ 6208092 w 16723966"/>
                <a:gd name="connsiteY45" fmla="*/ 439887 h 1816472"/>
                <a:gd name="connsiteX46" fmla="*/ 6417167 w 16723966"/>
                <a:gd name="connsiteY46" fmla="*/ 205970 h 1816472"/>
                <a:gd name="connsiteX47" fmla="*/ 5420437 w 16723966"/>
                <a:gd name="connsiteY47" fmla="*/ 205970 h 1816472"/>
                <a:gd name="connsiteX48" fmla="*/ 5143049 w 16723966"/>
                <a:gd name="connsiteY48" fmla="*/ 439887 h 1816472"/>
                <a:gd name="connsiteX49" fmla="*/ 6208092 w 16723966"/>
                <a:gd name="connsiteY49" fmla="*/ 439887 h 1816472"/>
                <a:gd name="connsiteX50" fmla="*/ 5689544 w 16723966"/>
                <a:gd name="connsiteY50" fmla="*/ 1018467 h 1816472"/>
                <a:gd name="connsiteX51" fmla="*/ 5967966 w 16723966"/>
                <a:gd name="connsiteY51" fmla="*/ 707958 h 1816472"/>
                <a:gd name="connsiteX52" fmla="*/ 4824261 w 16723966"/>
                <a:gd name="connsiteY52" fmla="*/ 707958 h 1816472"/>
                <a:gd name="connsiteX53" fmla="*/ 4454756 w 16723966"/>
                <a:gd name="connsiteY53" fmla="*/ 1018467 h 1816472"/>
                <a:gd name="connsiteX54" fmla="*/ 5689544 w 16723966"/>
                <a:gd name="connsiteY54" fmla="*/ 1018467 h 1816472"/>
                <a:gd name="connsiteX55" fmla="*/ 4974340 w 16723966"/>
                <a:gd name="connsiteY55" fmla="*/ 1815438 h 1816472"/>
                <a:gd name="connsiteX56" fmla="*/ 5362475 w 16723966"/>
                <a:gd name="connsiteY56" fmla="*/ 1381761 h 1816472"/>
                <a:gd name="connsiteX57" fmla="*/ 4021080 w 16723966"/>
                <a:gd name="connsiteY57" fmla="*/ 1381761 h 1816472"/>
                <a:gd name="connsiteX58" fmla="*/ 3505636 w 16723966"/>
                <a:gd name="connsiteY58" fmla="*/ 1815438 h 1816472"/>
                <a:gd name="connsiteX59" fmla="*/ 4974340 w 16723966"/>
                <a:gd name="connsiteY59" fmla="*/ 1815438 h 1816472"/>
                <a:gd name="connsiteX60" fmla="*/ 5690579 w 16723966"/>
                <a:gd name="connsiteY60" fmla="*/ 1016396 h 1816472"/>
                <a:gd name="connsiteX61" fmla="*/ 5364545 w 16723966"/>
                <a:gd name="connsiteY61" fmla="*/ 1380726 h 1816472"/>
                <a:gd name="connsiteX62" fmla="*/ 6705940 w 16723966"/>
                <a:gd name="connsiteY62" fmla="*/ 1380726 h 1816472"/>
                <a:gd name="connsiteX63" fmla="*/ 6925366 w 16723966"/>
                <a:gd name="connsiteY63" fmla="*/ 1016396 h 1816472"/>
                <a:gd name="connsiteX64" fmla="*/ 5690579 w 16723966"/>
                <a:gd name="connsiteY64" fmla="*/ 1016396 h 1816472"/>
                <a:gd name="connsiteX65" fmla="*/ 6209127 w 16723966"/>
                <a:gd name="connsiteY65" fmla="*/ 437816 h 1816472"/>
                <a:gd name="connsiteX66" fmla="*/ 5969001 w 16723966"/>
                <a:gd name="connsiteY66" fmla="*/ 705888 h 1816472"/>
                <a:gd name="connsiteX67" fmla="*/ 7112706 w 16723966"/>
                <a:gd name="connsiteY67" fmla="*/ 705888 h 1816472"/>
                <a:gd name="connsiteX68" fmla="*/ 7274170 w 16723966"/>
                <a:gd name="connsiteY68" fmla="*/ 437816 h 1816472"/>
                <a:gd name="connsiteX69" fmla="*/ 6209127 w 16723966"/>
                <a:gd name="connsiteY69" fmla="*/ 437816 h 1816472"/>
                <a:gd name="connsiteX70" fmla="*/ 6601403 w 16723966"/>
                <a:gd name="connsiteY70" fmla="*/ 0 h 1816472"/>
                <a:gd name="connsiteX71" fmla="*/ 6417167 w 16723966"/>
                <a:gd name="connsiteY71" fmla="*/ 204935 h 1816472"/>
                <a:gd name="connsiteX72" fmla="*/ 7413899 w 16723966"/>
                <a:gd name="connsiteY72" fmla="*/ 204935 h 1816472"/>
                <a:gd name="connsiteX73" fmla="*/ 7538102 w 16723966"/>
                <a:gd name="connsiteY73" fmla="*/ 0 h 1816472"/>
                <a:gd name="connsiteX74" fmla="*/ 6601403 w 16723966"/>
                <a:gd name="connsiteY74" fmla="*/ 0 h 1816472"/>
                <a:gd name="connsiteX75" fmla="*/ 8338178 w 16723966"/>
                <a:gd name="connsiteY75" fmla="*/ 439887 h 1816472"/>
                <a:gd name="connsiteX76" fmla="*/ 8410630 w 16723966"/>
                <a:gd name="connsiteY76" fmla="*/ 205970 h 1816472"/>
                <a:gd name="connsiteX77" fmla="*/ 7413899 w 16723966"/>
                <a:gd name="connsiteY77" fmla="*/ 205970 h 1816472"/>
                <a:gd name="connsiteX78" fmla="*/ 7273135 w 16723966"/>
                <a:gd name="connsiteY78" fmla="*/ 439887 h 1816472"/>
                <a:gd name="connsiteX79" fmla="*/ 8338178 w 16723966"/>
                <a:gd name="connsiteY79" fmla="*/ 439887 h 1816472"/>
                <a:gd name="connsiteX80" fmla="*/ 8159118 w 16723966"/>
                <a:gd name="connsiteY80" fmla="*/ 1018467 h 1816472"/>
                <a:gd name="connsiteX81" fmla="*/ 8255376 w 16723966"/>
                <a:gd name="connsiteY81" fmla="*/ 707958 h 1816472"/>
                <a:gd name="connsiteX82" fmla="*/ 7111671 w 16723966"/>
                <a:gd name="connsiteY82" fmla="*/ 707958 h 1816472"/>
                <a:gd name="connsiteX83" fmla="*/ 6924331 w 16723966"/>
                <a:gd name="connsiteY83" fmla="*/ 1018467 h 1816472"/>
                <a:gd name="connsiteX84" fmla="*/ 8159118 w 16723966"/>
                <a:gd name="connsiteY84" fmla="*/ 1018467 h 1816472"/>
                <a:gd name="connsiteX85" fmla="*/ 7911747 w 16723966"/>
                <a:gd name="connsiteY85" fmla="*/ 1815438 h 1816472"/>
                <a:gd name="connsiteX86" fmla="*/ 8046300 w 16723966"/>
                <a:gd name="connsiteY86" fmla="*/ 1381761 h 1816472"/>
                <a:gd name="connsiteX87" fmla="*/ 6704905 w 16723966"/>
                <a:gd name="connsiteY87" fmla="*/ 1381761 h 1816472"/>
                <a:gd name="connsiteX88" fmla="*/ 6444078 w 16723966"/>
                <a:gd name="connsiteY88" fmla="*/ 1815438 h 1816472"/>
                <a:gd name="connsiteX89" fmla="*/ 7911747 w 16723966"/>
                <a:gd name="connsiteY89" fmla="*/ 1815438 h 1816472"/>
                <a:gd name="connsiteX90" fmla="*/ 8159118 w 16723966"/>
                <a:gd name="connsiteY90" fmla="*/ 1016396 h 1816472"/>
                <a:gd name="connsiteX91" fmla="*/ 8046300 w 16723966"/>
                <a:gd name="connsiteY91" fmla="*/ 1380726 h 1816472"/>
                <a:gd name="connsiteX92" fmla="*/ 9387695 w 16723966"/>
                <a:gd name="connsiteY92" fmla="*/ 1380726 h 1816472"/>
                <a:gd name="connsiteX93" fmla="*/ 9393905 w 16723966"/>
                <a:gd name="connsiteY93" fmla="*/ 1016396 h 1816472"/>
                <a:gd name="connsiteX94" fmla="*/ 8159118 w 16723966"/>
                <a:gd name="connsiteY94" fmla="*/ 1016396 h 1816472"/>
                <a:gd name="connsiteX95" fmla="*/ 8338178 w 16723966"/>
                <a:gd name="connsiteY95" fmla="*/ 437816 h 1816472"/>
                <a:gd name="connsiteX96" fmla="*/ 8255376 w 16723966"/>
                <a:gd name="connsiteY96" fmla="*/ 705888 h 1816472"/>
                <a:gd name="connsiteX97" fmla="*/ 9399080 w 16723966"/>
                <a:gd name="connsiteY97" fmla="*/ 705888 h 1816472"/>
                <a:gd name="connsiteX98" fmla="*/ 9403220 w 16723966"/>
                <a:gd name="connsiteY98" fmla="*/ 437816 h 1816472"/>
                <a:gd name="connsiteX99" fmla="*/ 8338178 w 16723966"/>
                <a:gd name="connsiteY99" fmla="*/ 437816 h 1816472"/>
                <a:gd name="connsiteX100" fmla="*/ 8474801 w 16723966"/>
                <a:gd name="connsiteY100" fmla="*/ 0 h 1816472"/>
                <a:gd name="connsiteX101" fmla="*/ 8411664 w 16723966"/>
                <a:gd name="connsiteY101" fmla="*/ 204935 h 1816472"/>
                <a:gd name="connsiteX102" fmla="*/ 9407360 w 16723966"/>
                <a:gd name="connsiteY102" fmla="*/ 204935 h 1816472"/>
                <a:gd name="connsiteX103" fmla="*/ 9410465 w 16723966"/>
                <a:gd name="connsiteY103" fmla="*/ 0 h 1816472"/>
                <a:gd name="connsiteX104" fmla="*/ 8474801 w 16723966"/>
                <a:gd name="connsiteY104" fmla="*/ 0 h 1816472"/>
                <a:gd name="connsiteX105" fmla="*/ 10468263 w 16723966"/>
                <a:gd name="connsiteY105" fmla="*/ 439887 h 1816472"/>
                <a:gd name="connsiteX106" fmla="*/ 10404092 w 16723966"/>
                <a:gd name="connsiteY106" fmla="*/ 205970 h 1816472"/>
                <a:gd name="connsiteX107" fmla="*/ 9407360 w 16723966"/>
                <a:gd name="connsiteY107" fmla="*/ 205970 h 1816472"/>
                <a:gd name="connsiteX108" fmla="*/ 9403220 w 16723966"/>
                <a:gd name="connsiteY108" fmla="*/ 439887 h 1816472"/>
                <a:gd name="connsiteX109" fmla="*/ 10468263 w 16723966"/>
                <a:gd name="connsiteY109" fmla="*/ 439887 h 1816472"/>
                <a:gd name="connsiteX110" fmla="*/ 10628692 w 16723966"/>
                <a:gd name="connsiteY110" fmla="*/ 1018467 h 1816472"/>
                <a:gd name="connsiteX111" fmla="*/ 10542784 w 16723966"/>
                <a:gd name="connsiteY111" fmla="*/ 707958 h 1816472"/>
                <a:gd name="connsiteX112" fmla="*/ 9399080 w 16723966"/>
                <a:gd name="connsiteY112" fmla="*/ 707958 h 1816472"/>
                <a:gd name="connsiteX113" fmla="*/ 9393905 w 16723966"/>
                <a:gd name="connsiteY113" fmla="*/ 1018467 h 1816472"/>
                <a:gd name="connsiteX114" fmla="*/ 10628692 w 16723966"/>
                <a:gd name="connsiteY114" fmla="*/ 1018467 h 1816472"/>
                <a:gd name="connsiteX115" fmla="*/ 10849153 w 16723966"/>
                <a:gd name="connsiteY115" fmla="*/ 1815438 h 1816472"/>
                <a:gd name="connsiteX116" fmla="*/ 10729089 w 16723966"/>
                <a:gd name="connsiteY116" fmla="*/ 1381761 h 1816472"/>
                <a:gd name="connsiteX117" fmla="*/ 9387695 w 16723966"/>
                <a:gd name="connsiteY117" fmla="*/ 1381761 h 1816472"/>
                <a:gd name="connsiteX118" fmla="*/ 9380450 w 16723966"/>
                <a:gd name="connsiteY118" fmla="*/ 1815438 h 1816472"/>
                <a:gd name="connsiteX119" fmla="*/ 10849153 w 16723966"/>
                <a:gd name="connsiteY119" fmla="*/ 1815438 h 1816472"/>
                <a:gd name="connsiteX120" fmla="*/ 10628692 w 16723966"/>
                <a:gd name="connsiteY120" fmla="*/ 1016396 h 1816472"/>
                <a:gd name="connsiteX121" fmla="*/ 10729089 w 16723966"/>
                <a:gd name="connsiteY121" fmla="*/ 1380726 h 1816472"/>
                <a:gd name="connsiteX122" fmla="*/ 12070485 w 16723966"/>
                <a:gd name="connsiteY122" fmla="*/ 1380726 h 1816472"/>
                <a:gd name="connsiteX123" fmla="*/ 11863480 w 16723966"/>
                <a:gd name="connsiteY123" fmla="*/ 1016396 h 1816472"/>
                <a:gd name="connsiteX124" fmla="*/ 10628692 w 16723966"/>
                <a:gd name="connsiteY124" fmla="*/ 1016396 h 1816472"/>
                <a:gd name="connsiteX125" fmla="*/ 10468263 w 16723966"/>
                <a:gd name="connsiteY125" fmla="*/ 437816 h 1816472"/>
                <a:gd name="connsiteX126" fmla="*/ 10542784 w 16723966"/>
                <a:gd name="connsiteY126" fmla="*/ 705888 h 1816472"/>
                <a:gd name="connsiteX127" fmla="*/ 11686489 w 16723966"/>
                <a:gd name="connsiteY127" fmla="*/ 705888 h 1816472"/>
                <a:gd name="connsiteX128" fmla="*/ 11534341 w 16723966"/>
                <a:gd name="connsiteY128" fmla="*/ 437816 h 1816472"/>
                <a:gd name="connsiteX129" fmla="*/ 10468263 w 16723966"/>
                <a:gd name="connsiteY129" fmla="*/ 437816 h 1816472"/>
                <a:gd name="connsiteX130" fmla="*/ 10347165 w 16723966"/>
                <a:gd name="connsiteY130" fmla="*/ 0 h 1816472"/>
                <a:gd name="connsiteX131" fmla="*/ 10404092 w 16723966"/>
                <a:gd name="connsiteY131" fmla="*/ 204935 h 1816472"/>
                <a:gd name="connsiteX132" fmla="*/ 11400822 w 16723966"/>
                <a:gd name="connsiteY132" fmla="*/ 204935 h 1816472"/>
                <a:gd name="connsiteX133" fmla="*/ 11283865 w 16723966"/>
                <a:gd name="connsiteY133" fmla="*/ 0 h 1816472"/>
                <a:gd name="connsiteX134" fmla="*/ 10347165 w 16723966"/>
                <a:gd name="connsiteY134" fmla="*/ 0 h 1816472"/>
                <a:gd name="connsiteX135" fmla="*/ 12599384 w 16723966"/>
                <a:gd name="connsiteY135" fmla="*/ 439887 h 1816472"/>
                <a:gd name="connsiteX136" fmla="*/ 12397554 w 16723966"/>
                <a:gd name="connsiteY136" fmla="*/ 205970 h 1816472"/>
                <a:gd name="connsiteX137" fmla="*/ 11400822 w 16723966"/>
                <a:gd name="connsiteY137" fmla="*/ 205970 h 1816472"/>
                <a:gd name="connsiteX138" fmla="*/ 11534341 w 16723966"/>
                <a:gd name="connsiteY138" fmla="*/ 439887 h 1816472"/>
                <a:gd name="connsiteX139" fmla="*/ 12599384 w 16723966"/>
                <a:gd name="connsiteY139" fmla="*/ 439887 h 1816472"/>
                <a:gd name="connsiteX140" fmla="*/ 13098266 w 16723966"/>
                <a:gd name="connsiteY140" fmla="*/ 1018467 h 1816472"/>
                <a:gd name="connsiteX141" fmla="*/ 12830194 w 16723966"/>
                <a:gd name="connsiteY141" fmla="*/ 707958 h 1816472"/>
                <a:gd name="connsiteX142" fmla="*/ 11686489 w 16723966"/>
                <a:gd name="connsiteY142" fmla="*/ 707958 h 1816472"/>
                <a:gd name="connsiteX143" fmla="*/ 11863480 w 16723966"/>
                <a:gd name="connsiteY143" fmla="*/ 1018467 h 1816472"/>
                <a:gd name="connsiteX144" fmla="*/ 13098266 w 16723966"/>
                <a:gd name="connsiteY144" fmla="*/ 1018467 h 1816472"/>
                <a:gd name="connsiteX145" fmla="*/ 13786559 w 16723966"/>
                <a:gd name="connsiteY145" fmla="*/ 1815438 h 1816472"/>
                <a:gd name="connsiteX146" fmla="*/ 13412915 w 16723966"/>
                <a:gd name="connsiteY146" fmla="*/ 1382796 h 1816472"/>
                <a:gd name="connsiteX147" fmla="*/ 12071520 w 16723966"/>
                <a:gd name="connsiteY147" fmla="*/ 1382796 h 1816472"/>
                <a:gd name="connsiteX148" fmla="*/ 12318892 w 16723966"/>
                <a:gd name="connsiteY148" fmla="*/ 1816473 h 1816472"/>
                <a:gd name="connsiteX149" fmla="*/ 13786559 w 16723966"/>
                <a:gd name="connsiteY149" fmla="*/ 1816473 h 1816472"/>
                <a:gd name="connsiteX150" fmla="*/ 13097232 w 16723966"/>
                <a:gd name="connsiteY150" fmla="*/ 1016396 h 1816472"/>
                <a:gd name="connsiteX151" fmla="*/ 13411880 w 16723966"/>
                <a:gd name="connsiteY151" fmla="*/ 1380726 h 1816472"/>
                <a:gd name="connsiteX152" fmla="*/ 14753275 w 16723966"/>
                <a:gd name="connsiteY152" fmla="*/ 1380726 h 1816472"/>
                <a:gd name="connsiteX153" fmla="*/ 14332019 w 16723966"/>
                <a:gd name="connsiteY153" fmla="*/ 1016396 h 1816472"/>
                <a:gd name="connsiteX154" fmla="*/ 13097232 w 16723966"/>
                <a:gd name="connsiteY154" fmla="*/ 1016396 h 1816472"/>
                <a:gd name="connsiteX155" fmla="*/ 12598349 w 16723966"/>
                <a:gd name="connsiteY155" fmla="*/ 437816 h 1816472"/>
                <a:gd name="connsiteX156" fmla="*/ 12829159 w 16723966"/>
                <a:gd name="connsiteY156" fmla="*/ 705888 h 1816472"/>
                <a:gd name="connsiteX157" fmla="*/ 13972864 w 16723966"/>
                <a:gd name="connsiteY157" fmla="*/ 705888 h 1816472"/>
                <a:gd name="connsiteX158" fmla="*/ 13663391 w 16723966"/>
                <a:gd name="connsiteY158" fmla="*/ 437816 h 1816472"/>
                <a:gd name="connsiteX159" fmla="*/ 12598349 w 16723966"/>
                <a:gd name="connsiteY159" fmla="*/ 437816 h 1816472"/>
                <a:gd name="connsiteX160" fmla="*/ 12219528 w 16723966"/>
                <a:gd name="connsiteY160" fmla="*/ 0 h 1816472"/>
                <a:gd name="connsiteX161" fmla="*/ 12396519 w 16723966"/>
                <a:gd name="connsiteY161" fmla="*/ 204935 h 1816472"/>
                <a:gd name="connsiteX162" fmla="*/ 13393249 w 16723966"/>
                <a:gd name="connsiteY162" fmla="*/ 204935 h 1816472"/>
                <a:gd name="connsiteX163" fmla="*/ 13156228 w 16723966"/>
                <a:gd name="connsiteY163" fmla="*/ 0 h 1816472"/>
                <a:gd name="connsiteX164" fmla="*/ 12219528 w 16723966"/>
                <a:gd name="connsiteY164" fmla="*/ 0 h 1816472"/>
                <a:gd name="connsiteX165" fmla="*/ 14729469 w 16723966"/>
                <a:gd name="connsiteY165" fmla="*/ 439887 h 1816472"/>
                <a:gd name="connsiteX166" fmla="*/ 14391015 w 16723966"/>
                <a:gd name="connsiteY166" fmla="*/ 205970 h 1816472"/>
                <a:gd name="connsiteX167" fmla="*/ 13394284 w 16723966"/>
                <a:gd name="connsiteY167" fmla="*/ 205970 h 1816472"/>
                <a:gd name="connsiteX168" fmla="*/ 13664427 w 16723966"/>
                <a:gd name="connsiteY168" fmla="*/ 439887 h 1816472"/>
                <a:gd name="connsiteX169" fmla="*/ 14729469 w 16723966"/>
                <a:gd name="connsiteY169" fmla="*/ 439887 h 1816472"/>
                <a:gd name="connsiteX170" fmla="*/ 15567841 w 16723966"/>
                <a:gd name="connsiteY170" fmla="*/ 1018467 h 1816472"/>
                <a:gd name="connsiteX171" fmla="*/ 15117604 w 16723966"/>
                <a:gd name="connsiteY171" fmla="*/ 707958 h 1816472"/>
                <a:gd name="connsiteX172" fmla="*/ 13973899 w 16723966"/>
                <a:gd name="connsiteY172" fmla="*/ 707958 h 1816472"/>
                <a:gd name="connsiteX173" fmla="*/ 14333054 w 16723966"/>
                <a:gd name="connsiteY173" fmla="*/ 1018467 h 1816472"/>
                <a:gd name="connsiteX174" fmla="*/ 15567841 w 16723966"/>
                <a:gd name="connsiteY174" fmla="*/ 1018467 h 1816472"/>
                <a:gd name="connsiteX175" fmla="*/ 16723966 w 16723966"/>
                <a:gd name="connsiteY175" fmla="*/ 1815438 h 1816472"/>
                <a:gd name="connsiteX176" fmla="*/ 16095704 w 16723966"/>
                <a:gd name="connsiteY176" fmla="*/ 1381761 h 1816472"/>
                <a:gd name="connsiteX177" fmla="*/ 14754310 w 16723966"/>
                <a:gd name="connsiteY177" fmla="*/ 1381761 h 1816472"/>
                <a:gd name="connsiteX178" fmla="*/ 15255263 w 16723966"/>
                <a:gd name="connsiteY178" fmla="*/ 1815438 h 1816472"/>
                <a:gd name="connsiteX179" fmla="*/ 16723966 w 16723966"/>
                <a:gd name="connsiteY179" fmla="*/ 1815438 h 1816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</a:cxnLst>
              <a:rect l="l" t="t" r="r" b="b"/>
              <a:pathLst>
                <a:path w="16723966" h="1816472">
                  <a:moveTo>
                    <a:pt x="1987252" y="1016396"/>
                  </a:moveTo>
                  <a:lnTo>
                    <a:pt x="1340360" y="1380726"/>
                  </a:lnTo>
                  <a:lnTo>
                    <a:pt x="0" y="1380726"/>
                  </a:lnTo>
                  <a:lnTo>
                    <a:pt x="753500" y="1016396"/>
                  </a:lnTo>
                  <a:lnTo>
                    <a:pt x="1987252" y="1016396"/>
                  </a:lnTo>
                  <a:close/>
                  <a:moveTo>
                    <a:pt x="1948956" y="437816"/>
                  </a:moveTo>
                  <a:lnTo>
                    <a:pt x="1395216" y="705888"/>
                  </a:lnTo>
                  <a:lnTo>
                    <a:pt x="2538921" y="705888"/>
                  </a:lnTo>
                  <a:lnTo>
                    <a:pt x="3013999" y="437816"/>
                  </a:lnTo>
                  <a:lnTo>
                    <a:pt x="1948956" y="437816"/>
                  </a:lnTo>
                  <a:close/>
                  <a:moveTo>
                    <a:pt x="2856675" y="0"/>
                  </a:moveTo>
                  <a:lnTo>
                    <a:pt x="2432314" y="204935"/>
                  </a:lnTo>
                  <a:lnTo>
                    <a:pt x="3429045" y="204935"/>
                  </a:lnTo>
                  <a:lnTo>
                    <a:pt x="3793374" y="0"/>
                  </a:lnTo>
                  <a:lnTo>
                    <a:pt x="2856675" y="0"/>
                  </a:lnTo>
                  <a:close/>
                  <a:moveTo>
                    <a:pt x="4076971" y="439887"/>
                  </a:moveTo>
                  <a:lnTo>
                    <a:pt x="4422671" y="205970"/>
                  </a:lnTo>
                  <a:lnTo>
                    <a:pt x="3425940" y="205970"/>
                  </a:lnTo>
                  <a:lnTo>
                    <a:pt x="3010894" y="439887"/>
                  </a:lnTo>
                  <a:lnTo>
                    <a:pt x="4076971" y="439887"/>
                  </a:lnTo>
                  <a:close/>
                  <a:moveTo>
                    <a:pt x="3219969" y="1018467"/>
                  </a:moveTo>
                  <a:lnTo>
                    <a:pt x="3680556" y="707958"/>
                  </a:lnTo>
                  <a:lnTo>
                    <a:pt x="2535816" y="707958"/>
                  </a:lnTo>
                  <a:lnTo>
                    <a:pt x="1984147" y="1018467"/>
                  </a:lnTo>
                  <a:lnTo>
                    <a:pt x="3219969" y="1018467"/>
                  </a:lnTo>
                  <a:close/>
                  <a:moveTo>
                    <a:pt x="2036933" y="1815438"/>
                  </a:moveTo>
                  <a:lnTo>
                    <a:pt x="2679685" y="1382796"/>
                  </a:lnTo>
                  <a:lnTo>
                    <a:pt x="1337255" y="1382796"/>
                  </a:lnTo>
                  <a:lnTo>
                    <a:pt x="568230" y="1816473"/>
                  </a:lnTo>
                  <a:lnTo>
                    <a:pt x="2036933" y="1816473"/>
                  </a:lnTo>
                  <a:close/>
                  <a:moveTo>
                    <a:pt x="3222039" y="1016396"/>
                  </a:moveTo>
                  <a:lnTo>
                    <a:pt x="2682790" y="1380726"/>
                  </a:lnTo>
                  <a:lnTo>
                    <a:pt x="4024185" y="1380726"/>
                  </a:lnTo>
                  <a:lnTo>
                    <a:pt x="4456827" y="1016396"/>
                  </a:lnTo>
                  <a:lnTo>
                    <a:pt x="3222039" y="1016396"/>
                  </a:lnTo>
                  <a:close/>
                  <a:moveTo>
                    <a:pt x="4079042" y="437816"/>
                  </a:moveTo>
                  <a:lnTo>
                    <a:pt x="3681591" y="705888"/>
                  </a:lnTo>
                  <a:lnTo>
                    <a:pt x="4825296" y="705888"/>
                  </a:lnTo>
                  <a:lnTo>
                    <a:pt x="5144084" y="437816"/>
                  </a:lnTo>
                  <a:lnTo>
                    <a:pt x="4079042" y="437816"/>
                  </a:lnTo>
                  <a:close/>
                  <a:moveTo>
                    <a:pt x="4729039" y="0"/>
                  </a:moveTo>
                  <a:lnTo>
                    <a:pt x="4424740" y="204935"/>
                  </a:lnTo>
                  <a:lnTo>
                    <a:pt x="5421472" y="204935"/>
                  </a:lnTo>
                  <a:lnTo>
                    <a:pt x="5665738" y="0"/>
                  </a:lnTo>
                  <a:lnTo>
                    <a:pt x="4729039" y="0"/>
                  </a:lnTo>
                  <a:close/>
                  <a:moveTo>
                    <a:pt x="6208092" y="439887"/>
                  </a:moveTo>
                  <a:lnTo>
                    <a:pt x="6417167" y="205970"/>
                  </a:lnTo>
                  <a:lnTo>
                    <a:pt x="5420437" y="205970"/>
                  </a:lnTo>
                  <a:lnTo>
                    <a:pt x="5143049" y="439887"/>
                  </a:lnTo>
                  <a:lnTo>
                    <a:pt x="6208092" y="439887"/>
                  </a:lnTo>
                  <a:close/>
                  <a:moveTo>
                    <a:pt x="5689544" y="1018467"/>
                  </a:moveTo>
                  <a:lnTo>
                    <a:pt x="5967966" y="707958"/>
                  </a:lnTo>
                  <a:lnTo>
                    <a:pt x="4824261" y="707958"/>
                  </a:lnTo>
                  <a:lnTo>
                    <a:pt x="4454756" y="1018467"/>
                  </a:lnTo>
                  <a:lnTo>
                    <a:pt x="5689544" y="1018467"/>
                  </a:lnTo>
                  <a:close/>
                  <a:moveTo>
                    <a:pt x="4974340" y="1815438"/>
                  </a:moveTo>
                  <a:lnTo>
                    <a:pt x="5362475" y="1381761"/>
                  </a:lnTo>
                  <a:lnTo>
                    <a:pt x="4021080" y="1381761"/>
                  </a:lnTo>
                  <a:lnTo>
                    <a:pt x="3505636" y="1815438"/>
                  </a:lnTo>
                  <a:lnTo>
                    <a:pt x="4974340" y="1815438"/>
                  </a:lnTo>
                  <a:close/>
                  <a:moveTo>
                    <a:pt x="5690579" y="1016396"/>
                  </a:moveTo>
                  <a:lnTo>
                    <a:pt x="5364545" y="1380726"/>
                  </a:lnTo>
                  <a:lnTo>
                    <a:pt x="6705940" y="1380726"/>
                  </a:lnTo>
                  <a:lnTo>
                    <a:pt x="6925366" y="1016396"/>
                  </a:lnTo>
                  <a:lnTo>
                    <a:pt x="5690579" y="1016396"/>
                  </a:lnTo>
                  <a:close/>
                  <a:moveTo>
                    <a:pt x="6209127" y="437816"/>
                  </a:moveTo>
                  <a:lnTo>
                    <a:pt x="5969001" y="705888"/>
                  </a:lnTo>
                  <a:lnTo>
                    <a:pt x="7112706" y="705888"/>
                  </a:lnTo>
                  <a:lnTo>
                    <a:pt x="7274170" y="437816"/>
                  </a:lnTo>
                  <a:lnTo>
                    <a:pt x="6209127" y="437816"/>
                  </a:lnTo>
                  <a:close/>
                  <a:moveTo>
                    <a:pt x="6601403" y="0"/>
                  </a:moveTo>
                  <a:lnTo>
                    <a:pt x="6417167" y="204935"/>
                  </a:lnTo>
                  <a:lnTo>
                    <a:pt x="7413899" y="204935"/>
                  </a:lnTo>
                  <a:lnTo>
                    <a:pt x="7538102" y="0"/>
                  </a:lnTo>
                  <a:lnTo>
                    <a:pt x="6601403" y="0"/>
                  </a:lnTo>
                  <a:close/>
                  <a:moveTo>
                    <a:pt x="8338178" y="439887"/>
                  </a:moveTo>
                  <a:lnTo>
                    <a:pt x="8410630" y="205970"/>
                  </a:lnTo>
                  <a:lnTo>
                    <a:pt x="7413899" y="205970"/>
                  </a:lnTo>
                  <a:lnTo>
                    <a:pt x="7273135" y="439887"/>
                  </a:lnTo>
                  <a:lnTo>
                    <a:pt x="8338178" y="439887"/>
                  </a:lnTo>
                  <a:close/>
                  <a:moveTo>
                    <a:pt x="8159118" y="1018467"/>
                  </a:moveTo>
                  <a:lnTo>
                    <a:pt x="8255376" y="707958"/>
                  </a:lnTo>
                  <a:lnTo>
                    <a:pt x="7111671" y="707958"/>
                  </a:lnTo>
                  <a:lnTo>
                    <a:pt x="6924331" y="1018467"/>
                  </a:lnTo>
                  <a:lnTo>
                    <a:pt x="8159118" y="1018467"/>
                  </a:lnTo>
                  <a:close/>
                  <a:moveTo>
                    <a:pt x="7911747" y="1815438"/>
                  </a:moveTo>
                  <a:lnTo>
                    <a:pt x="8046300" y="1381761"/>
                  </a:lnTo>
                  <a:lnTo>
                    <a:pt x="6704905" y="1381761"/>
                  </a:lnTo>
                  <a:lnTo>
                    <a:pt x="6444078" y="1815438"/>
                  </a:lnTo>
                  <a:lnTo>
                    <a:pt x="7911747" y="1815438"/>
                  </a:lnTo>
                  <a:close/>
                  <a:moveTo>
                    <a:pt x="8159118" y="1016396"/>
                  </a:moveTo>
                  <a:lnTo>
                    <a:pt x="8046300" y="1380726"/>
                  </a:lnTo>
                  <a:lnTo>
                    <a:pt x="9387695" y="1380726"/>
                  </a:lnTo>
                  <a:lnTo>
                    <a:pt x="9393905" y="1016396"/>
                  </a:lnTo>
                  <a:lnTo>
                    <a:pt x="8159118" y="1016396"/>
                  </a:lnTo>
                  <a:close/>
                  <a:moveTo>
                    <a:pt x="8338178" y="437816"/>
                  </a:moveTo>
                  <a:lnTo>
                    <a:pt x="8255376" y="705888"/>
                  </a:lnTo>
                  <a:lnTo>
                    <a:pt x="9399080" y="705888"/>
                  </a:lnTo>
                  <a:lnTo>
                    <a:pt x="9403220" y="437816"/>
                  </a:lnTo>
                  <a:lnTo>
                    <a:pt x="8338178" y="437816"/>
                  </a:lnTo>
                  <a:close/>
                  <a:moveTo>
                    <a:pt x="8474801" y="0"/>
                  </a:moveTo>
                  <a:lnTo>
                    <a:pt x="8411664" y="204935"/>
                  </a:lnTo>
                  <a:lnTo>
                    <a:pt x="9407360" y="204935"/>
                  </a:lnTo>
                  <a:lnTo>
                    <a:pt x="9410465" y="0"/>
                  </a:lnTo>
                  <a:lnTo>
                    <a:pt x="8474801" y="0"/>
                  </a:lnTo>
                  <a:close/>
                  <a:moveTo>
                    <a:pt x="10468263" y="439887"/>
                  </a:moveTo>
                  <a:lnTo>
                    <a:pt x="10404092" y="205970"/>
                  </a:lnTo>
                  <a:lnTo>
                    <a:pt x="9407360" y="205970"/>
                  </a:lnTo>
                  <a:lnTo>
                    <a:pt x="9403220" y="439887"/>
                  </a:lnTo>
                  <a:lnTo>
                    <a:pt x="10468263" y="439887"/>
                  </a:lnTo>
                  <a:close/>
                  <a:moveTo>
                    <a:pt x="10628692" y="1018467"/>
                  </a:moveTo>
                  <a:lnTo>
                    <a:pt x="10542784" y="707958"/>
                  </a:lnTo>
                  <a:lnTo>
                    <a:pt x="9399080" y="707958"/>
                  </a:lnTo>
                  <a:lnTo>
                    <a:pt x="9393905" y="1018467"/>
                  </a:lnTo>
                  <a:lnTo>
                    <a:pt x="10628692" y="1018467"/>
                  </a:lnTo>
                  <a:close/>
                  <a:moveTo>
                    <a:pt x="10849153" y="1815438"/>
                  </a:moveTo>
                  <a:lnTo>
                    <a:pt x="10729089" y="1381761"/>
                  </a:lnTo>
                  <a:lnTo>
                    <a:pt x="9387695" y="1381761"/>
                  </a:lnTo>
                  <a:lnTo>
                    <a:pt x="9380450" y="1815438"/>
                  </a:lnTo>
                  <a:lnTo>
                    <a:pt x="10849153" y="1815438"/>
                  </a:lnTo>
                  <a:close/>
                  <a:moveTo>
                    <a:pt x="10628692" y="1016396"/>
                  </a:moveTo>
                  <a:lnTo>
                    <a:pt x="10729089" y="1380726"/>
                  </a:lnTo>
                  <a:lnTo>
                    <a:pt x="12070485" y="1380726"/>
                  </a:lnTo>
                  <a:lnTo>
                    <a:pt x="11863480" y="1016396"/>
                  </a:lnTo>
                  <a:lnTo>
                    <a:pt x="10628692" y="1016396"/>
                  </a:lnTo>
                  <a:close/>
                  <a:moveTo>
                    <a:pt x="10468263" y="437816"/>
                  </a:moveTo>
                  <a:lnTo>
                    <a:pt x="10542784" y="705888"/>
                  </a:lnTo>
                  <a:lnTo>
                    <a:pt x="11686489" y="705888"/>
                  </a:lnTo>
                  <a:lnTo>
                    <a:pt x="11534341" y="437816"/>
                  </a:lnTo>
                  <a:lnTo>
                    <a:pt x="10468263" y="437816"/>
                  </a:lnTo>
                  <a:close/>
                  <a:moveTo>
                    <a:pt x="10347165" y="0"/>
                  </a:moveTo>
                  <a:lnTo>
                    <a:pt x="10404092" y="204935"/>
                  </a:lnTo>
                  <a:lnTo>
                    <a:pt x="11400822" y="204935"/>
                  </a:lnTo>
                  <a:lnTo>
                    <a:pt x="11283865" y="0"/>
                  </a:lnTo>
                  <a:lnTo>
                    <a:pt x="10347165" y="0"/>
                  </a:lnTo>
                  <a:close/>
                  <a:moveTo>
                    <a:pt x="12599384" y="439887"/>
                  </a:moveTo>
                  <a:lnTo>
                    <a:pt x="12397554" y="205970"/>
                  </a:lnTo>
                  <a:lnTo>
                    <a:pt x="11400822" y="205970"/>
                  </a:lnTo>
                  <a:lnTo>
                    <a:pt x="11534341" y="439887"/>
                  </a:lnTo>
                  <a:lnTo>
                    <a:pt x="12599384" y="439887"/>
                  </a:lnTo>
                  <a:close/>
                  <a:moveTo>
                    <a:pt x="13098266" y="1018467"/>
                  </a:moveTo>
                  <a:lnTo>
                    <a:pt x="12830194" y="707958"/>
                  </a:lnTo>
                  <a:lnTo>
                    <a:pt x="11686489" y="707958"/>
                  </a:lnTo>
                  <a:lnTo>
                    <a:pt x="11863480" y="1018467"/>
                  </a:lnTo>
                  <a:lnTo>
                    <a:pt x="13098266" y="1018467"/>
                  </a:lnTo>
                  <a:close/>
                  <a:moveTo>
                    <a:pt x="13786559" y="1815438"/>
                  </a:moveTo>
                  <a:lnTo>
                    <a:pt x="13412915" y="1382796"/>
                  </a:lnTo>
                  <a:lnTo>
                    <a:pt x="12071520" y="1382796"/>
                  </a:lnTo>
                  <a:lnTo>
                    <a:pt x="12318892" y="1816473"/>
                  </a:lnTo>
                  <a:lnTo>
                    <a:pt x="13786559" y="1816473"/>
                  </a:lnTo>
                  <a:close/>
                  <a:moveTo>
                    <a:pt x="13097232" y="1016396"/>
                  </a:moveTo>
                  <a:lnTo>
                    <a:pt x="13411880" y="1380726"/>
                  </a:lnTo>
                  <a:lnTo>
                    <a:pt x="14753275" y="1380726"/>
                  </a:lnTo>
                  <a:lnTo>
                    <a:pt x="14332019" y="1016396"/>
                  </a:lnTo>
                  <a:lnTo>
                    <a:pt x="13097232" y="1016396"/>
                  </a:lnTo>
                  <a:close/>
                  <a:moveTo>
                    <a:pt x="12598349" y="437816"/>
                  </a:moveTo>
                  <a:lnTo>
                    <a:pt x="12829159" y="705888"/>
                  </a:lnTo>
                  <a:lnTo>
                    <a:pt x="13972864" y="705888"/>
                  </a:lnTo>
                  <a:lnTo>
                    <a:pt x="13663391" y="437816"/>
                  </a:lnTo>
                  <a:lnTo>
                    <a:pt x="12598349" y="437816"/>
                  </a:lnTo>
                  <a:close/>
                  <a:moveTo>
                    <a:pt x="12219528" y="0"/>
                  </a:moveTo>
                  <a:lnTo>
                    <a:pt x="12396519" y="204935"/>
                  </a:lnTo>
                  <a:lnTo>
                    <a:pt x="13393249" y="204935"/>
                  </a:lnTo>
                  <a:lnTo>
                    <a:pt x="13156228" y="0"/>
                  </a:lnTo>
                  <a:lnTo>
                    <a:pt x="12219528" y="0"/>
                  </a:lnTo>
                  <a:close/>
                  <a:moveTo>
                    <a:pt x="14729469" y="439887"/>
                  </a:moveTo>
                  <a:lnTo>
                    <a:pt x="14391015" y="205970"/>
                  </a:lnTo>
                  <a:lnTo>
                    <a:pt x="13394284" y="205970"/>
                  </a:lnTo>
                  <a:lnTo>
                    <a:pt x="13664427" y="439887"/>
                  </a:lnTo>
                  <a:lnTo>
                    <a:pt x="14729469" y="439887"/>
                  </a:lnTo>
                  <a:close/>
                  <a:moveTo>
                    <a:pt x="15567841" y="1018467"/>
                  </a:moveTo>
                  <a:lnTo>
                    <a:pt x="15117604" y="707958"/>
                  </a:lnTo>
                  <a:lnTo>
                    <a:pt x="13973899" y="707958"/>
                  </a:lnTo>
                  <a:lnTo>
                    <a:pt x="14333054" y="1018467"/>
                  </a:lnTo>
                  <a:lnTo>
                    <a:pt x="15567841" y="1018467"/>
                  </a:lnTo>
                  <a:close/>
                  <a:moveTo>
                    <a:pt x="16723966" y="1815438"/>
                  </a:moveTo>
                  <a:lnTo>
                    <a:pt x="16095704" y="1381761"/>
                  </a:lnTo>
                  <a:lnTo>
                    <a:pt x="14754310" y="1381761"/>
                  </a:lnTo>
                  <a:lnTo>
                    <a:pt x="15255263" y="1815438"/>
                  </a:lnTo>
                  <a:lnTo>
                    <a:pt x="16723966" y="1815438"/>
                  </a:lnTo>
                  <a:close/>
                </a:path>
              </a:pathLst>
            </a:custGeom>
            <a:solidFill>
              <a:srgbClr val="33126E"/>
            </a:solidFill>
            <a:ln w="10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" name="-">
            <a:extLst>
              <a:ext uri="{FF2B5EF4-FFF2-40B4-BE49-F238E27FC236}">
                <a16:creationId xmlns:a16="http://schemas.microsoft.com/office/drawing/2014/main" id="{FE33DD52-B7B0-4EEB-B7ED-058E23FC884E}"/>
              </a:ext>
            </a:extLst>
          </p:cNvPr>
          <p:cNvSpPr/>
          <p:nvPr/>
        </p:nvSpPr>
        <p:spPr>
          <a:xfrm>
            <a:off x="980661" y="4280452"/>
            <a:ext cx="9250018" cy="1338470"/>
          </a:xfrm>
          <a:prstGeom prst="rect">
            <a:avLst/>
          </a:prstGeom>
          <a:solidFill>
            <a:srgbClr val="331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7007F"/>
              </a:solidFill>
            </a:endParaRPr>
          </a:p>
        </p:txBody>
      </p:sp>
      <p:grpSp>
        <p:nvGrpSpPr>
          <p:cNvPr id="8" name="-">
            <a:extLst>
              <a:ext uri="{FF2B5EF4-FFF2-40B4-BE49-F238E27FC236}">
                <a16:creationId xmlns:a16="http://schemas.microsoft.com/office/drawing/2014/main" id="{36F53C66-C4B9-4F44-B32D-DFE0DF7FD9C7}"/>
              </a:ext>
            </a:extLst>
          </p:cNvPr>
          <p:cNvGrpSpPr/>
          <p:nvPr/>
        </p:nvGrpSpPr>
        <p:grpSpPr>
          <a:xfrm>
            <a:off x="878641" y="4154120"/>
            <a:ext cx="9219516" cy="1292523"/>
            <a:chOff x="1367245" y="1779211"/>
            <a:chExt cx="8344872" cy="1292523"/>
          </a:xfrm>
        </p:grpSpPr>
        <p:sp>
          <p:nvSpPr>
            <p:cNvPr id="9" name="-">
              <a:extLst>
                <a:ext uri="{FF2B5EF4-FFF2-40B4-BE49-F238E27FC236}">
                  <a16:creationId xmlns:a16="http://schemas.microsoft.com/office/drawing/2014/main" id="{F41FED07-4454-4E52-9CB1-CAC48B878870}"/>
                </a:ext>
              </a:extLst>
            </p:cNvPr>
            <p:cNvSpPr/>
            <p:nvPr/>
          </p:nvSpPr>
          <p:spPr>
            <a:xfrm>
              <a:off x="1367245" y="1779212"/>
              <a:ext cx="8344872" cy="1292522"/>
            </a:xfrm>
            <a:custGeom>
              <a:avLst/>
              <a:gdLst>
                <a:gd name="connsiteX0" fmla="*/ 0 w 4198069"/>
                <a:gd name="connsiteY0" fmla="*/ 0 h 2217027"/>
                <a:gd name="connsiteX1" fmla="*/ 4198070 w 4198069"/>
                <a:gd name="connsiteY1" fmla="*/ 0 h 2217027"/>
                <a:gd name="connsiteX2" fmla="*/ 4198070 w 4198069"/>
                <a:gd name="connsiteY2" fmla="*/ 2217028 h 2217027"/>
                <a:gd name="connsiteX3" fmla="*/ 0 w 4198069"/>
                <a:gd name="connsiteY3" fmla="*/ 2217028 h 221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8069" h="2217027">
                  <a:moveTo>
                    <a:pt x="0" y="0"/>
                  </a:moveTo>
                  <a:lnTo>
                    <a:pt x="4198070" y="0"/>
                  </a:lnTo>
                  <a:lnTo>
                    <a:pt x="4198070" y="2217028"/>
                  </a:lnTo>
                  <a:lnTo>
                    <a:pt x="0" y="2217028"/>
                  </a:lnTo>
                  <a:close/>
                </a:path>
              </a:pathLst>
            </a:custGeom>
            <a:solidFill>
              <a:srgbClr val="FFFFFF"/>
            </a:solidFill>
            <a:ln w="10318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-">
              <a:extLst>
                <a:ext uri="{FF2B5EF4-FFF2-40B4-BE49-F238E27FC236}">
                  <a16:creationId xmlns:a16="http://schemas.microsoft.com/office/drawing/2014/main" id="{D1A710C8-0D6C-46A4-A470-9E38DC2DA179}"/>
                </a:ext>
              </a:extLst>
            </p:cNvPr>
            <p:cNvSpPr/>
            <p:nvPr/>
          </p:nvSpPr>
          <p:spPr>
            <a:xfrm>
              <a:off x="1367246" y="1779211"/>
              <a:ext cx="8344871" cy="368469"/>
            </a:xfrm>
            <a:custGeom>
              <a:avLst/>
              <a:gdLst>
                <a:gd name="connsiteX0" fmla="*/ 0 w 4198069"/>
                <a:gd name="connsiteY0" fmla="*/ 0 h 368469"/>
                <a:gd name="connsiteX1" fmla="*/ 4198070 w 4198069"/>
                <a:gd name="connsiteY1" fmla="*/ 0 h 368469"/>
                <a:gd name="connsiteX2" fmla="*/ 4198070 w 4198069"/>
                <a:gd name="connsiteY2" fmla="*/ 368470 h 368469"/>
                <a:gd name="connsiteX3" fmla="*/ 0 w 4198069"/>
                <a:gd name="connsiteY3" fmla="*/ 368470 h 368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8069" h="368469">
                  <a:moveTo>
                    <a:pt x="0" y="0"/>
                  </a:moveTo>
                  <a:lnTo>
                    <a:pt x="4198070" y="0"/>
                  </a:lnTo>
                  <a:lnTo>
                    <a:pt x="4198070" y="368470"/>
                  </a:lnTo>
                  <a:lnTo>
                    <a:pt x="0" y="368470"/>
                  </a:lnTo>
                  <a:close/>
                </a:path>
              </a:pathLst>
            </a:custGeom>
            <a:solidFill>
              <a:srgbClr val="37DBD7"/>
            </a:solidFill>
            <a:ln w="10318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1" name="-">
              <a:extLst>
                <a:ext uri="{FF2B5EF4-FFF2-40B4-BE49-F238E27FC236}">
                  <a16:creationId xmlns:a16="http://schemas.microsoft.com/office/drawing/2014/main" id="{20A4893E-31DB-439F-9B29-1E8B3E6E8A7A}"/>
                </a:ext>
              </a:extLst>
            </p:cNvPr>
            <p:cNvGrpSpPr/>
            <p:nvPr/>
          </p:nvGrpSpPr>
          <p:grpSpPr>
            <a:xfrm>
              <a:off x="8609355" y="1846488"/>
              <a:ext cx="242196" cy="242196"/>
              <a:chOff x="8609355" y="1846488"/>
              <a:chExt cx="242196" cy="242196"/>
            </a:xfrm>
          </p:grpSpPr>
          <p:sp>
            <p:nvSpPr>
              <p:cNvPr id="18" name="-">
                <a:extLst>
                  <a:ext uri="{FF2B5EF4-FFF2-40B4-BE49-F238E27FC236}">
                    <a16:creationId xmlns:a16="http://schemas.microsoft.com/office/drawing/2014/main" id="{34ECF5F0-41D3-4D8D-9949-A81453779086}"/>
                  </a:ext>
                </a:extLst>
              </p:cNvPr>
              <p:cNvSpPr/>
              <p:nvPr/>
            </p:nvSpPr>
            <p:spPr>
              <a:xfrm>
                <a:off x="8609355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" name="-">
                <a:extLst>
                  <a:ext uri="{FF2B5EF4-FFF2-40B4-BE49-F238E27FC236}">
                    <a16:creationId xmlns:a16="http://schemas.microsoft.com/office/drawing/2014/main" id="{1112FF96-E8CA-4102-ABD0-B8305BCE513D}"/>
                  </a:ext>
                </a:extLst>
              </p:cNvPr>
              <p:cNvSpPr/>
              <p:nvPr/>
            </p:nvSpPr>
            <p:spPr>
              <a:xfrm>
                <a:off x="8663176" y="1944815"/>
                <a:ext cx="140764" cy="24840"/>
              </a:xfrm>
              <a:custGeom>
                <a:avLst/>
                <a:gdLst>
                  <a:gd name="connsiteX0" fmla="*/ 0 w 140764"/>
                  <a:gd name="connsiteY0" fmla="*/ 0 h 24840"/>
                  <a:gd name="connsiteX1" fmla="*/ 140764 w 140764"/>
                  <a:gd name="connsiteY1" fmla="*/ 0 h 24840"/>
                  <a:gd name="connsiteX2" fmla="*/ 140764 w 140764"/>
                  <a:gd name="connsiteY2" fmla="*/ 24841 h 24840"/>
                  <a:gd name="connsiteX3" fmla="*/ 0 w 140764"/>
                  <a:gd name="connsiteY3" fmla="*/ 24841 h 24840"/>
                  <a:gd name="connsiteX4" fmla="*/ 0 w 140764"/>
                  <a:gd name="connsiteY4" fmla="*/ 0 h 24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764" h="24840">
                    <a:moveTo>
                      <a:pt x="0" y="0"/>
                    </a:moveTo>
                    <a:lnTo>
                      <a:pt x="140764" y="0"/>
                    </a:lnTo>
                    <a:lnTo>
                      <a:pt x="140764" y="24841"/>
                    </a:lnTo>
                    <a:lnTo>
                      <a:pt x="0" y="248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2" name="-">
              <a:extLst>
                <a:ext uri="{FF2B5EF4-FFF2-40B4-BE49-F238E27FC236}">
                  <a16:creationId xmlns:a16="http://schemas.microsoft.com/office/drawing/2014/main" id="{031781D0-83CF-4990-890B-53E446143569}"/>
                </a:ext>
              </a:extLst>
            </p:cNvPr>
            <p:cNvGrpSpPr/>
            <p:nvPr/>
          </p:nvGrpSpPr>
          <p:grpSpPr>
            <a:xfrm>
              <a:off x="9298683" y="1846488"/>
              <a:ext cx="242196" cy="242196"/>
              <a:chOff x="9298683" y="1846488"/>
              <a:chExt cx="242196" cy="242196"/>
            </a:xfrm>
          </p:grpSpPr>
          <p:sp>
            <p:nvSpPr>
              <p:cNvPr id="16" name="-">
                <a:extLst>
                  <a:ext uri="{FF2B5EF4-FFF2-40B4-BE49-F238E27FC236}">
                    <a16:creationId xmlns:a16="http://schemas.microsoft.com/office/drawing/2014/main" id="{2E5353A4-C5A1-4A35-954E-1B7F894D8D11}"/>
                  </a:ext>
                </a:extLst>
              </p:cNvPr>
              <p:cNvSpPr/>
              <p:nvPr/>
            </p:nvSpPr>
            <p:spPr>
              <a:xfrm>
                <a:off x="9298683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-">
                <a:extLst>
                  <a:ext uri="{FF2B5EF4-FFF2-40B4-BE49-F238E27FC236}">
                    <a16:creationId xmlns:a16="http://schemas.microsoft.com/office/drawing/2014/main" id="{A897EE06-7B80-4810-8433-F4903A90B415}"/>
                  </a:ext>
                </a:extLst>
              </p:cNvPr>
              <p:cNvSpPr/>
              <p:nvPr/>
            </p:nvSpPr>
            <p:spPr>
              <a:xfrm>
                <a:off x="9366995" y="1903414"/>
                <a:ext cx="116958" cy="115923"/>
              </a:xfrm>
              <a:custGeom>
                <a:avLst/>
                <a:gdLst>
                  <a:gd name="connsiteX0" fmla="*/ 116959 w 116958"/>
                  <a:gd name="connsiteY0" fmla="*/ 17596 h 115923"/>
                  <a:gd name="connsiteX1" fmla="*/ 99363 w 116958"/>
                  <a:gd name="connsiteY1" fmla="*/ 0 h 115923"/>
                  <a:gd name="connsiteX2" fmla="*/ 58997 w 116958"/>
                  <a:gd name="connsiteY2" fmla="*/ 40366 h 115923"/>
                  <a:gd name="connsiteX3" fmla="*/ 17596 w 116958"/>
                  <a:gd name="connsiteY3" fmla="*/ 0 h 115923"/>
                  <a:gd name="connsiteX4" fmla="*/ 0 w 116958"/>
                  <a:gd name="connsiteY4" fmla="*/ 17596 h 115923"/>
                  <a:gd name="connsiteX5" fmla="*/ 41401 w 116958"/>
                  <a:gd name="connsiteY5" fmla="*/ 57962 h 115923"/>
                  <a:gd name="connsiteX6" fmla="*/ 0 w 116958"/>
                  <a:gd name="connsiteY6" fmla="*/ 99363 h 115923"/>
                  <a:gd name="connsiteX7" fmla="*/ 17596 w 116958"/>
                  <a:gd name="connsiteY7" fmla="*/ 115923 h 115923"/>
                  <a:gd name="connsiteX8" fmla="*/ 58997 w 116958"/>
                  <a:gd name="connsiteY8" fmla="*/ 75557 h 115923"/>
                  <a:gd name="connsiteX9" fmla="*/ 99363 w 116958"/>
                  <a:gd name="connsiteY9" fmla="*/ 115923 h 115923"/>
                  <a:gd name="connsiteX10" fmla="*/ 116959 w 116958"/>
                  <a:gd name="connsiteY10" fmla="*/ 99363 h 115923"/>
                  <a:gd name="connsiteX11" fmla="*/ 75557 w 116958"/>
                  <a:gd name="connsiteY11" fmla="*/ 57962 h 11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958" h="115923">
                    <a:moveTo>
                      <a:pt x="116959" y="17596"/>
                    </a:moveTo>
                    <a:lnTo>
                      <a:pt x="99363" y="0"/>
                    </a:lnTo>
                    <a:lnTo>
                      <a:pt x="58997" y="40366"/>
                    </a:lnTo>
                    <a:lnTo>
                      <a:pt x="17596" y="0"/>
                    </a:lnTo>
                    <a:lnTo>
                      <a:pt x="0" y="17596"/>
                    </a:lnTo>
                    <a:lnTo>
                      <a:pt x="41401" y="57962"/>
                    </a:lnTo>
                    <a:lnTo>
                      <a:pt x="0" y="99363"/>
                    </a:lnTo>
                    <a:lnTo>
                      <a:pt x="17596" y="115923"/>
                    </a:lnTo>
                    <a:lnTo>
                      <a:pt x="58997" y="75557"/>
                    </a:lnTo>
                    <a:lnTo>
                      <a:pt x="99363" y="115923"/>
                    </a:lnTo>
                    <a:lnTo>
                      <a:pt x="116959" y="99363"/>
                    </a:lnTo>
                    <a:lnTo>
                      <a:pt x="75557" y="57962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3" name="-">
              <a:extLst>
                <a:ext uri="{FF2B5EF4-FFF2-40B4-BE49-F238E27FC236}">
                  <a16:creationId xmlns:a16="http://schemas.microsoft.com/office/drawing/2014/main" id="{1EB732AB-1235-4FCE-8FCA-DB94068B2A5D}"/>
                </a:ext>
              </a:extLst>
            </p:cNvPr>
            <p:cNvGrpSpPr/>
            <p:nvPr/>
          </p:nvGrpSpPr>
          <p:grpSpPr>
            <a:xfrm>
              <a:off x="8954019" y="1846488"/>
              <a:ext cx="242196" cy="242196"/>
              <a:chOff x="8954019" y="1846488"/>
              <a:chExt cx="242196" cy="242196"/>
            </a:xfrm>
          </p:grpSpPr>
          <p:sp>
            <p:nvSpPr>
              <p:cNvPr id="14" name="-">
                <a:extLst>
                  <a:ext uri="{FF2B5EF4-FFF2-40B4-BE49-F238E27FC236}">
                    <a16:creationId xmlns:a16="http://schemas.microsoft.com/office/drawing/2014/main" id="{923B1A55-372B-48A7-A1BF-FEA2AE522087}"/>
                  </a:ext>
                </a:extLst>
              </p:cNvPr>
              <p:cNvSpPr/>
              <p:nvPr/>
            </p:nvSpPr>
            <p:spPr>
              <a:xfrm>
                <a:off x="8954019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-">
                <a:extLst>
                  <a:ext uri="{FF2B5EF4-FFF2-40B4-BE49-F238E27FC236}">
                    <a16:creationId xmlns:a16="http://schemas.microsoft.com/office/drawing/2014/main" id="{6F4FD0E9-5B7C-43BB-B7AD-E0D1B43BFC3E}"/>
                  </a:ext>
                </a:extLst>
              </p:cNvPr>
              <p:cNvSpPr/>
              <p:nvPr/>
            </p:nvSpPr>
            <p:spPr>
              <a:xfrm>
                <a:off x="9008876" y="1898239"/>
                <a:ext cx="137658" cy="137658"/>
              </a:xfrm>
              <a:custGeom>
                <a:avLst/>
                <a:gdLst>
                  <a:gd name="connsiteX0" fmla="*/ 137658 w 137658"/>
                  <a:gd name="connsiteY0" fmla="*/ 137659 h 137658"/>
                  <a:gd name="connsiteX1" fmla="*/ 0 w 137658"/>
                  <a:gd name="connsiteY1" fmla="*/ 137659 h 137658"/>
                  <a:gd name="connsiteX2" fmla="*/ 0 w 137658"/>
                  <a:gd name="connsiteY2" fmla="*/ 0 h 137658"/>
                  <a:gd name="connsiteX3" fmla="*/ 137658 w 137658"/>
                  <a:gd name="connsiteY3" fmla="*/ 0 h 137658"/>
                  <a:gd name="connsiteX4" fmla="*/ 137658 w 137658"/>
                  <a:gd name="connsiteY4" fmla="*/ 137659 h 137658"/>
                  <a:gd name="connsiteX5" fmla="*/ 20701 w 137658"/>
                  <a:gd name="connsiteY5" fmla="*/ 116958 h 137658"/>
                  <a:gd name="connsiteX6" fmla="*/ 116958 w 137658"/>
                  <a:gd name="connsiteY6" fmla="*/ 116958 h 137658"/>
                  <a:gd name="connsiteX7" fmla="*/ 116958 w 137658"/>
                  <a:gd name="connsiteY7" fmla="*/ 20701 h 137658"/>
                  <a:gd name="connsiteX8" fmla="*/ 20701 w 137658"/>
                  <a:gd name="connsiteY8" fmla="*/ 20701 h 137658"/>
                  <a:gd name="connsiteX9" fmla="*/ 20701 w 137658"/>
                  <a:gd name="connsiteY9" fmla="*/ 116958 h 137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658" h="137658">
                    <a:moveTo>
                      <a:pt x="137658" y="137659"/>
                    </a:moveTo>
                    <a:lnTo>
                      <a:pt x="0" y="137659"/>
                    </a:lnTo>
                    <a:lnTo>
                      <a:pt x="0" y="0"/>
                    </a:lnTo>
                    <a:lnTo>
                      <a:pt x="137658" y="0"/>
                    </a:lnTo>
                    <a:lnTo>
                      <a:pt x="137658" y="137659"/>
                    </a:lnTo>
                    <a:close/>
                    <a:moveTo>
                      <a:pt x="20701" y="116958"/>
                    </a:moveTo>
                    <a:lnTo>
                      <a:pt x="116958" y="116958"/>
                    </a:lnTo>
                    <a:lnTo>
                      <a:pt x="116958" y="20701"/>
                    </a:lnTo>
                    <a:lnTo>
                      <a:pt x="20701" y="20701"/>
                    </a:lnTo>
                    <a:lnTo>
                      <a:pt x="20701" y="116958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20" name="www.yourdomain.com">
            <a:extLst>
              <a:ext uri="{FF2B5EF4-FFF2-40B4-BE49-F238E27FC236}">
                <a16:creationId xmlns:a16="http://schemas.microsoft.com/office/drawing/2014/main" id="{E11E0A7C-F6A2-4342-8711-263074CE3E73}"/>
              </a:ext>
            </a:extLst>
          </p:cNvPr>
          <p:cNvSpPr txBox="1"/>
          <p:nvPr/>
        </p:nvSpPr>
        <p:spPr>
          <a:xfrm>
            <a:off x="967409" y="4634589"/>
            <a:ext cx="8846538" cy="691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sz="5400" i="1" dirty="0">
                <a:ln w="25400">
                  <a:solidFill>
                    <a:srgbClr val="33126E"/>
                  </a:solidFill>
                </a:ln>
                <a:solidFill>
                  <a:srgbClr val="FFB800"/>
                </a:solidFill>
                <a:effectLst>
                  <a:outerShdw dist="63500" dir="2700000" algn="tl" rotWithShape="0">
                    <a:srgbClr val="33126E"/>
                  </a:outerShdw>
                </a:effectLst>
                <a:latin typeface="Montserrat ExtraBold" panose="00000900000000000000" pitchFamily="50" charset="0"/>
              </a:rPr>
              <a:t>www.yourdomain.com</a:t>
            </a:r>
          </a:p>
        </p:txBody>
      </p:sp>
      <p:pic>
        <p:nvPicPr>
          <p:cNvPr id="22" name="LOGO HERE">
            <a:extLst>
              <a:ext uri="{FF2B5EF4-FFF2-40B4-BE49-F238E27FC236}">
                <a16:creationId xmlns:a16="http://schemas.microsoft.com/office/drawing/2014/main" id="{E8D4FD82-FA8E-413D-9191-9E6B174FFC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25665" y="532102"/>
            <a:ext cx="1521470" cy="161368"/>
          </a:xfrm>
          <a:prstGeom prst="rect">
            <a:avLst/>
          </a:prstGeom>
        </p:spPr>
      </p:pic>
      <p:sp>
        <p:nvSpPr>
          <p:cNvPr id="24" name="-">
            <a:extLst>
              <a:ext uri="{FF2B5EF4-FFF2-40B4-BE49-F238E27FC236}">
                <a16:creationId xmlns:a16="http://schemas.microsoft.com/office/drawing/2014/main" id="{8BD1F188-581E-4CD8-89FD-60F7AE05B540}"/>
              </a:ext>
            </a:extLst>
          </p:cNvPr>
          <p:cNvSpPr/>
          <p:nvPr/>
        </p:nvSpPr>
        <p:spPr>
          <a:xfrm>
            <a:off x="4548977" y="9586547"/>
            <a:ext cx="2454604" cy="470566"/>
          </a:xfrm>
          <a:prstGeom prst="roundRect">
            <a:avLst>
              <a:gd name="adj" fmla="val 0"/>
            </a:avLst>
          </a:prstGeom>
          <a:solidFill>
            <a:srgbClr val="FF428E"/>
          </a:solidFill>
          <a:ln w="25400">
            <a:solidFill>
              <a:srgbClr val="33126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D500"/>
              </a:solidFill>
            </a:endParaRPr>
          </a:p>
        </p:txBody>
      </p:sp>
      <p:sp>
        <p:nvSpPr>
          <p:cNvPr id="25" name="SHOP NOW!">
            <a:extLst>
              <a:ext uri="{FF2B5EF4-FFF2-40B4-BE49-F238E27FC236}">
                <a16:creationId xmlns:a16="http://schemas.microsoft.com/office/drawing/2014/main" id="{B37B898C-77EC-4F1C-8A8D-F43090F23A87}"/>
              </a:ext>
            </a:extLst>
          </p:cNvPr>
          <p:cNvSpPr txBox="1"/>
          <p:nvPr/>
        </p:nvSpPr>
        <p:spPr>
          <a:xfrm>
            <a:off x="4846376" y="9621775"/>
            <a:ext cx="18598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i="1" dirty="0">
                <a:ln w="12700">
                  <a:solidFill>
                    <a:srgbClr val="33126E"/>
                  </a:solidFill>
                </a:ln>
                <a:solidFill>
                  <a:srgbClr val="FFB800"/>
                </a:solidFill>
                <a:latin typeface="Montserrat Black" panose="00000A00000000000000" pitchFamily="50" charset="0"/>
              </a:rPr>
              <a:t>SHOP NOW!</a:t>
            </a:r>
          </a:p>
        </p:txBody>
      </p:sp>
      <p:sp>
        <p:nvSpPr>
          <p:cNvPr id="26" name="-">
            <a:extLst>
              <a:ext uri="{FF2B5EF4-FFF2-40B4-BE49-F238E27FC236}">
                <a16:creationId xmlns:a16="http://schemas.microsoft.com/office/drawing/2014/main" id="{BAA19E9C-B494-4CDB-B7E9-F4E425E1FFBF}"/>
              </a:ext>
            </a:extLst>
          </p:cNvPr>
          <p:cNvSpPr/>
          <p:nvPr/>
        </p:nvSpPr>
        <p:spPr>
          <a:xfrm>
            <a:off x="4809901" y="6052549"/>
            <a:ext cx="1666393" cy="567194"/>
          </a:xfrm>
          <a:custGeom>
            <a:avLst/>
            <a:gdLst>
              <a:gd name="connsiteX0" fmla="*/ 0 w 1666393"/>
              <a:gd name="connsiteY0" fmla="*/ 0 h 567194"/>
              <a:gd name="connsiteX1" fmla="*/ 1666393 w 1666393"/>
              <a:gd name="connsiteY1" fmla="*/ 0 h 567194"/>
              <a:gd name="connsiteX2" fmla="*/ 1666393 w 1666393"/>
              <a:gd name="connsiteY2" fmla="*/ 567195 h 567194"/>
              <a:gd name="connsiteX3" fmla="*/ 0 w 1666393"/>
              <a:gd name="connsiteY3" fmla="*/ 567195 h 56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6393" h="567194">
                <a:moveTo>
                  <a:pt x="0" y="0"/>
                </a:moveTo>
                <a:lnTo>
                  <a:pt x="1666393" y="0"/>
                </a:lnTo>
                <a:lnTo>
                  <a:pt x="1666393" y="567195"/>
                </a:lnTo>
                <a:lnTo>
                  <a:pt x="0" y="567195"/>
                </a:lnTo>
                <a:close/>
              </a:path>
            </a:pathLst>
          </a:custGeom>
          <a:solidFill>
            <a:srgbClr val="FFFFFF"/>
          </a:solidFill>
          <a:ln w="7837" cap="flat">
            <a:solidFill>
              <a:srgbClr val="210B6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8" name="icon">
            <a:extLst>
              <a:ext uri="{FF2B5EF4-FFF2-40B4-BE49-F238E27FC236}">
                <a16:creationId xmlns:a16="http://schemas.microsoft.com/office/drawing/2014/main" id="{75634F72-915D-4E2D-9DB3-1A2F7A02152F}"/>
              </a:ext>
            </a:extLst>
          </p:cNvPr>
          <p:cNvGrpSpPr/>
          <p:nvPr/>
        </p:nvGrpSpPr>
        <p:grpSpPr>
          <a:xfrm>
            <a:off x="5004460" y="6165916"/>
            <a:ext cx="1309693" cy="319450"/>
            <a:chOff x="5033957" y="9331858"/>
            <a:chExt cx="2038618" cy="497244"/>
          </a:xfrm>
        </p:grpSpPr>
        <p:sp>
          <p:nvSpPr>
            <p:cNvPr id="29" name="-">
              <a:extLst>
                <a:ext uri="{FF2B5EF4-FFF2-40B4-BE49-F238E27FC236}">
                  <a16:creationId xmlns:a16="http://schemas.microsoft.com/office/drawing/2014/main" id="{739A2ACA-A274-417F-B935-0D2F5F568B35}"/>
                </a:ext>
              </a:extLst>
            </p:cNvPr>
            <p:cNvSpPr/>
            <p:nvPr/>
          </p:nvSpPr>
          <p:spPr>
            <a:xfrm>
              <a:off x="5033957" y="9331858"/>
              <a:ext cx="497244" cy="497244"/>
            </a:xfrm>
            <a:custGeom>
              <a:avLst/>
              <a:gdLst>
                <a:gd name="connsiteX0" fmla="*/ 264104 w 497244"/>
                <a:gd name="connsiteY0" fmla="*/ 101088 h 497244"/>
                <a:gd name="connsiteX1" fmla="*/ 210372 w 497244"/>
                <a:gd name="connsiteY1" fmla="*/ 154820 h 497244"/>
                <a:gd name="connsiteX2" fmla="*/ 210372 w 497244"/>
                <a:gd name="connsiteY2" fmla="*/ 197623 h 497244"/>
                <a:gd name="connsiteX3" fmla="*/ 183962 w 497244"/>
                <a:gd name="connsiteY3" fmla="*/ 197623 h 497244"/>
                <a:gd name="connsiteX4" fmla="*/ 180319 w 497244"/>
                <a:gd name="connsiteY4" fmla="*/ 201265 h 497244"/>
                <a:gd name="connsiteX5" fmla="*/ 180319 w 497244"/>
                <a:gd name="connsiteY5" fmla="*/ 244979 h 497244"/>
                <a:gd name="connsiteX6" fmla="*/ 183962 w 497244"/>
                <a:gd name="connsiteY6" fmla="*/ 248622 h 497244"/>
                <a:gd name="connsiteX7" fmla="*/ 209462 w 497244"/>
                <a:gd name="connsiteY7" fmla="*/ 248622 h 497244"/>
                <a:gd name="connsiteX8" fmla="*/ 209462 w 497244"/>
                <a:gd name="connsiteY8" fmla="*/ 249533 h 497244"/>
                <a:gd name="connsiteX9" fmla="*/ 209462 w 497244"/>
                <a:gd name="connsiteY9" fmla="*/ 393424 h 497244"/>
                <a:gd name="connsiteX10" fmla="*/ 213104 w 497244"/>
                <a:gd name="connsiteY10" fmla="*/ 397067 h 497244"/>
                <a:gd name="connsiteX11" fmla="*/ 266836 w 497244"/>
                <a:gd name="connsiteY11" fmla="*/ 397067 h 497244"/>
                <a:gd name="connsiteX12" fmla="*/ 270479 w 497244"/>
                <a:gd name="connsiteY12" fmla="*/ 393424 h 497244"/>
                <a:gd name="connsiteX13" fmla="*/ 270479 w 497244"/>
                <a:gd name="connsiteY13" fmla="*/ 247711 h 497244"/>
                <a:gd name="connsiteX14" fmla="*/ 309639 w 497244"/>
                <a:gd name="connsiteY14" fmla="*/ 247711 h 497244"/>
                <a:gd name="connsiteX15" fmla="*/ 313282 w 497244"/>
                <a:gd name="connsiteY15" fmla="*/ 244068 h 497244"/>
                <a:gd name="connsiteX16" fmla="*/ 316925 w 497244"/>
                <a:gd name="connsiteY16" fmla="*/ 200355 h 497244"/>
                <a:gd name="connsiteX17" fmla="*/ 313282 w 497244"/>
                <a:gd name="connsiteY17" fmla="*/ 196712 h 497244"/>
                <a:gd name="connsiteX18" fmla="*/ 270479 w 497244"/>
                <a:gd name="connsiteY18" fmla="*/ 196712 h 497244"/>
                <a:gd name="connsiteX19" fmla="*/ 270479 w 497244"/>
                <a:gd name="connsiteY19" fmla="*/ 165748 h 497244"/>
                <a:gd name="connsiteX20" fmla="*/ 284139 w 497244"/>
                <a:gd name="connsiteY20" fmla="*/ 152087 h 497244"/>
                <a:gd name="connsiteX21" fmla="*/ 314192 w 497244"/>
                <a:gd name="connsiteY21" fmla="*/ 152087 h 497244"/>
                <a:gd name="connsiteX22" fmla="*/ 317835 w 497244"/>
                <a:gd name="connsiteY22" fmla="*/ 148445 h 497244"/>
                <a:gd name="connsiteX23" fmla="*/ 317835 w 497244"/>
                <a:gd name="connsiteY23" fmla="*/ 104731 h 497244"/>
                <a:gd name="connsiteX24" fmla="*/ 314192 w 497244"/>
                <a:gd name="connsiteY24" fmla="*/ 101088 h 497244"/>
                <a:gd name="connsiteX25" fmla="*/ 248622 w 497244"/>
                <a:gd name="connsiteY25" fmla="*/ 0 h 497244"/>
                <a:gd name="connsiteX26" fmla="*/ 497244 w 497244"/>
                <a:gd name="connsiteY26" fmla="*/ 248622 h 497244"/>
                <a:gd name="connsiteX27" fmla="*/ 248622 w 497244"/>
                <a:gd name="connsiteY27" fmla="*/ 497244 h 497244"/>
                <a:gd name="connsiteX28" fmla="*/ 0 w 497244"/>
                <a:gd name="connsiteY28" fmla="*/ 248622 h 497244"/>
                <a:gd name="connsiteX29" fmla="*/ 248622 w 497244"/>
                <a:gd name="connsiteY29" fmla="*/ 0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97244" h="497244">
                  <a:moveTo>
                    <a:pt x="264104" y="101088"/>
                  </a:moveTo>
                  <a:cubicBezTo>
                    <a:pt x="234051" y="101088"/>
                    <a:pt x="210372" y="124766"/>
                    <a:pt x="210372" y="154820"/>
                  </a:cubicBezTo>
                  <a:lnTo>
                    <a:pt x="210372" y="197623"/>
                  </a:lnTo>
                  <a:lnTo>
                    <a:pt x="183962" y="197623"/>
                  </a:lnTo>
                  <a:cubicBezTo>
                    <a:pt x="182140" y="197623"/>
                    <a:pt x="180319" y="199444"/>
                    <a:pt x="180319" y="201265"/>
                  </a:cubicBezTo>
                  <a:lnTo>
                    <a:pt x="180319" y="244979"/>
                  </a:lnTo>
                  <a:cubicBezTo>
                    <a:pt x="180319" y="246801"/>
                    <a:pt x="182140" y="248622"/>
                    <a:pt x="183962" y="248622"/>
                  </a:cubicBezTo>
                  <a:lnTo>
                    <a:pt x="209462" y="248622"/>
                  </a:lnTo>
                  <a:lnTo>
                    <a:pt x="209462" y="249533"/>
                  </a:lnTo>
                  <a:lnTo>
                    <a:pt x="209462" y="393424"/>
                  </a:lnTo>
                  <a:cubicBezTo>
                    <a:pt x="209462" y="395245"/>
                    <a:pt x="211283" y="397067"/>
                    <a:pt x="213104" y="397067"/>
                  </a:cubicBezTo>
                  <a:lnTo>
                    <a:pt x="266836" y="397067"/>
                  </a:lnTo>
                  <a:cubicBezTo>
                    <a:pt x="268657" y="397067"/>
                    <a:pt x="270479" y="395245"/>
                    <a:pt x="270479" y="393424"/>
                  </a:cubicBezTo>
                  <a:lnTo>
                    <a:pt x="270479" y="247711"/>
                  </a:lnTo>
                  <a:lnTo>
                    <a:pt x="309639" y="247711"/>
                  </a:lnTo>
                  <a:cubicBezTo>
                    <a:pt x="311460" y="247711"/>
                    <a:pt x="313282" y="245890"/>
                    <a:pt x="313282" y="244068"/>
                  </a:cubicBezTo>
                  <a:lnTo>
                    <a:pt x="316925" y="200355"/>
                  </a:lnTo>
                  <a:cubicBezTo>
                    <a:pt x="316925" y="198533"/>
                    <a:pt x="315103" y="196712"/>
                    <a:pt x="313282" y="196712"/>
                  </a:cubicBezTo>
                  <a:lnTo>
                    <a:pt x="270479" y="196712"/>
                  </a:lnTo>
                  <a:lnTo>
                    <a:pt x="270479" y="165748"/>
                  </a:lnTo>
                  <a:cubicBezTo>
                    <a:pt x="270479" y="158462"/>
                    <a:pt x="276854" y="152087"/>
                    <a:pt x="284139" y="152087"/>
                  </a:cubicBezTo>
                  <a:lnTo>
                    <a:pt x="314192" y="152087"/>
                  </a:lnTo>
                  <a:cubicBezTo>
                    <a:pt x="316014" y="152087"/>
                    <a:pt x="317835" y="150266"/>
                    <a:pt x="317835" y="148445"/>
                  </a:cubicBezTo>
                  <a:lnTo>
                    <a:pt x="317835" y="104731"/>
                  </a:lnTo>
                  <a:cubicBezTo>
                    <a:pt x="317835" y="102909"/>
                    <a:pt x="316014" y="101088"/>
                    <a:pt x="314192" y="101088"/>
                  </a:cubicBezTo>
                  <a:close/>
                  <a:moveTo>
                    <a:pt x="248622" y="0"/>
                  </a:move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lose/>
                </a:path>
              </a:pathLst>
            </a:custGeom>
            <a:solidFill>
              <a:srgbClr val="FFB800"/>
            </a:solidFill>
            <a:ln w="2540" cap="flat">
              <a:solidFill>
                <a:srgbClr val="210B6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30" name="-">
              <a:extLst>
                <a:ext uri="{FF2B5EF4-FFF2-40B4-BE49-F238E27FC236}">
                  <a16:creationId xmlns:a16="http://schemas.microsoft.com/office/drawing/2014/main" id="{B9336F30-BA98-48E6-970F-503E0BCE1AFD}"/>
                </a:ext>
              </a:extLst>
            </p:cNvPr>
            <p:cNvSpPr/>
            <p:nvPr/>
          </p:nvSpPr>
          <p:spPr>
            <a:xfrm>
              <a:off x="6575331" y="9331858"/>
              <a:ext cx="497244" cy="497244"/>
            </a:xfrm>
            <a:custGeom>
              <a:avLst/>
              <a:gdLst>
                <a:gd name="connsiteX0" fmla="*/ 310884 w 497244"/>
                <a:gd name="connsiteY0" fmla="*/ 136939 h 497244"/>
                <a:gd name="connsiteX1" fmla="*/ 286295 w 497244"/>
                <a:gd name="connsiteY1" fmla="*/ 144225 h 497244"/>
                <a:gd name="connsiteX2" fmla="*/ 266260 w 497244"/>
                <a:gd name="connsiteY2" fmla="*/ 160617 h 497244"/>
                <a:gd name="connsiteX3" fmla="*/ 254420 w 497244"/>
                <a:gd name="connsiteY3" fmla="*/ 184296 h 497244"/>
                <a:gd name="connsiteX4" fmla="*/ 253510 w 497244"/>
                <a:gd name="connsiteY4" fmla="*/ 208885 h 497244"/>
                <a:gd name="connsiteX5" fmla="*/ 252599 w 497244"/>
                <a:gd name="connsiteY5" fmla="*/ 210706 h 497244"/>
                <a:gd name="connsiteX6" fmla="*/ 133297 w 497244"/>
                <a:gd name="connsiteY6" fmla="*/ 149689 h 497244"/>
                <a:gd name="connsiteX7" fmla="*/ 129654 w 497244"/>
                <a:gd name="connsiteY7" fmla="*/ 149689 h 497244"/>
                <a:gd name="connsiteX8" fmla="*/ 139672 w 497244"/>
                <a:gd name="connsiteY8" fmla="*/ 221634 h 497244"/>
                <a:gd name="connsiteX9" fmla="*/ 146957 w 497244"/>
                <a:gd name="connsiteY9" fmla="*/ 228009 h 497244"/>
                <a:gd name="connsiteX10" fmla="*/ 124190 w 497244"/>
                <a:gd name="connsiteY10" fmla="*/ 221634 h 497244"/>
                <a:gd name="connsiteX11" fmla="*/ 122368 w 497244"/>
                <a:gd name="connsiteY11" fmla="*/ 222545 h 497244"/>
                <a:gd name="connsiteX12" fmla="*/ 122368 w 497244"/>
                <a:gd name="connsiteY12" fmla="*/ 229831 h 497244"/>
                <a:gd name="connsiteX13" fmla="*/ 159707 w 497244"/>
                <a:gd name="connsiteY13" fmla="*/ 279009 h 497244"/>
                <a:gd name="connsiteX14" fmla="*/ 166993 w 497244"/>
                <a:gd name="connsiteY14" fmla="*/ 281741 h 497244"/>
                <a:gd name="connsiteX15" fmla="*/ 144225 w 497244"/>
                <a:gd name="connsiteY15" fmla="*/ 280830 h 497244"/>
                <a:gd name="connsiteX16" fmla="*/ 142404 w 497244"/>
                <a:gd name="connsiteY16" fmla="*/ 282652 h 497244"/>
                <a:gd name="connsiteX17" fmla="*/ 189760 w 497244"/>
                <a:gd name="connsiteY17" fmla="*/ 322723 h 497244"/>
                <a:gd name="connsiteX18" fmla="*/ 196135 w 497244"/>
                <a:gd name="connsiteY18" fmla="*/ 323633 h 497244"/>
                <a:gd name="connsiteX19" fmla="*/ 163350 w 497244"/>
                <a:gd name="connsiteY19" fmla="*/ 340937 h 497244"/>
                <a:gd name="connsiteX20" fmla="*/ 114172 w 497244"/>
                <a:gd name="connsiteY20" fmla="*/ 347312 h 497244"/>
                <a:gd name="connsiteX21" fmla="*/ 110529 w 497244"/>
                <a:gd name="connsiteY21" fmla="*/ 347312 h 497244"/>
                <a:gd name="connsiteX22" fmla="*/ 111440 w 497244"/>
                <a:gd name="connsiteY22" fmla="*/ 349133 h 497244"/>
                <a:gd name="connsiteX23" fmla="*/ 121458 w 497244"/>
                <a:gd name="connsiteY23" fmla="*/ 355508 h 497244"/>
                <a:gd name="connsiteX24" fmla="*/ 154243 w 497244"/>
                <a:gd name="connsiteY24" fmla="*/ 368258 h 497244"/>
                <a:gd name="connsiteX25" fmla="*/ 324545 w 497244"/>
                <a:gd name="connsiteY25" fmla="*/ 328187 h 497244"/>
                <a:gd name="connsiteX26" fmla="*/ 371901 w 497244"/>
                <a:gd name="connsiteY26" fmla="*/ 197956 h 497244"/>
                <a:gd name="connsiteX27" fmla="*/ 375544 w 497244"/>
                <a:gd name="connsiteY27" fmla="*/ 194313 h 497244"/>
                <a:gd name="connsiteX28" fmla="*/ 398312 w 497244"/>
                <a:gd name="connsiteY28" fmla="*/ 170635 h 497244"/>
                <a:gd name="connsiteX29" fmla="*/ 400133 w 497244"/>
                <a:gd name="connsiteY29" fmla="*/ 166082 h 497244"/>
                <a:gd name="connsiteX30" fmla="*/ 399222 w 497244"/>
                <a:gd name="connsiteY30" fmla="*/ 165171 h 497244"/>
                <a:gd name="connsiteX31" fmla="*/ 370080 w 497244"/>
                <a:gd name="connsiteY31" fmla="*/ 173367 h 497244"/>
                <a:gd name="connsiteX32" fmla="*/ 384651 w 497244"/>
                <a:gd name="connsiteY32" fmla="*/ 160617 h 497244"/>
                <a:gd name="connsiteX33" fmla="*/ 394669 w 497244"/>
                <a:gd name="connsiteY33" fmla="*/ 143314 h 497244"/>
                <a:gd name="connsiteX34" fmla="*/ 394669 w 497244"/>
                <a:gd name="connsiteY34" fmla="*/ 141493 h 497244"/>
                <a:gd name="connsiteX35" fmla="*/ 392847 w 497244"/>
                <a:gd name="connsiteY35" fmla="*/ 141493 h 497244"/>
                <a:gd name="connsiteX36" fmla="*/ 358241 w 497244"/>
                <a:gd name="connsiteY36" fmla="*/ 155153 h 497244"/>
                <a:gd name="connsiteX37" fmla="*/ 355509 w 497244"/>
                <a:gd name="connsiteY37" fmla="*/ 154242 h 497244"/>
                <a:gd name="connsiteX38" fmla="*/ 352776 w 497244"/>
                <a:gd name="connsiteY38" fmla="*/ 151510 h 497244"/>
                <a:gd name="connsiteX39" fmla="*/ 336384 w 497244"/>
                <a:gd name="connsiteY39" fmla="*/ 141493 h 497244"/>
                <a:gd name="connsiteX40" fmla="*/ 310884 w 497244"/>
                <a:gd name="connsiteY40" fmla="*/ 136939 h 497244"/>
                <a:gd name="connsiteX41" fmla="*/ 248622 w 497244"/>
                <a:gd name="connsiteY41" fmla="*/ 0 h 497244"/>
                <a:gd name="connsiteX42" fmla="*/ 497244 w 497244"/>
                <a:gd name="connsiteY42" fmla="*/ 248622 h 497244"/>
                <a:gd name="connsiteX43" fmla="*/ 248622 w 497244"/>
                <a:gd name="connsiteY43" fmla="*/ 497244 h 497244"/>
                <a:gd name="connsiteX44" fmla="*/ 0 w 497244"/>
                <a:gd name="connsiteY44" fmla="*/ 248622 h 497244"/>
                <a:gd name="connsiteX45" fmla="*/ 248622 w 497244"/>
                <a:gd name="connsiteY45" fmla="*/ 0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97244" h="497244">
                  <a:moveTo>
                    <a:pt x="310884" y="136939"/>
                  </a:moveTo>
                  <a:cubicBezTo>
                    <a:pt x="302688" y="137850"/>
                    <a:pt x="293581" y="139671"/>
                    <a:pt x="286295" y="144225"/>
                  </a:cubicBezTo>
                  <a:cubicBezTo>
                    <a:pt x="279009" y="147867"/>
                    <a:pt x="271724" y="153332"/>
                    <a:pt x="266260" y="160617"/>
                  </a:cubicBezTo>
                  <a:cubicBezTo>
                    <a:pt x="260795" y="167903"/>
                    <a:pt x="256242" y="175189"/>
                    <a:pt x="254420" y="184296"/>
                  </a:cubicBezTo>
                  <a:cubicBezTo>
                    <a:pt x="252599" y="192492"/>
                    <a:pt x="252599" y="200688"/>
                    <a:pt x="253510" y="208885"/>
                  </a:cubicBezTo>
                  <a:cubicBezTo>
                    <a:pt x="253510" y="210706"/>
                    <a:pt x="253510" y="210706"/>
                    <a:pt x="252599" y="210706"/>
                  </a:cubicBezTo>
                  <a:cubicBezTo>
                    <a:pt x="205242" y="203420"/>
                    <a:pt x="165171" y="186117"/>
                    <a:pt x="133297" y="149689"/>
                  </a:cubicBezTo>
                  <a:cubicBezTo>
                    <a:pt x="131475" y="147867"/>
                    <a:pt x="131475" y="147867"/>
                    <a:pt x="129654" y="149689"/>
                  </a:cubicBezTo>
                  <a:cubicBezTo>
                    <a:pt x="115993" y="170635"/>
                    <a:pt x="122368" y="204331"/>
                    <a:pt x="139672" y="221634"/>
                  </a:cubicBezTo>
                  <a:cubicBezTo>
                    <a:pt x="142404" y="223456"/>
                    <a:pt x="144225" y="226188"/>
                    <a:pt x="146957" y="228009"/>
                  </a:cubicBezTo>
                  <a:cubicBezTo>
                    <a:pt x="146047" y="228009"/>
                    <a:pt x="134208" y="227099"/>
                    <a:pt x="124190" y="221634"/>
                  </a:cubicBezTo>
                  <a:cubicBezTo>
                    <a:pt x="122368" y="220724"/>
                    <a:pt x="122368" y="221634"/>
                    <a:pt x="122368" y="222545"/>
                  </a:cubicBezTo>
                  <a:cubicBezTo>
                    <a:pt x="122368" y="224367"/>
                    <a:pt x="122368" y="227099"/>
                    <a:pt x="122368" y="229831"/>
                  </a:cubicBezTo>
                  <a:cubicBezTo>
                    <a:pt x="125100" y="250777"/>
                    <a:pt x="139672" y="270812"/>
                    <a:pt x="159707" y="279009"/>
                  </a:cubicBezTo>
                  <a:cubicBezTo>
                    <a:pt x="162439" y="279919"/>
                    <a:pt x="165171" y="280830"/>
                    <a:pt x="166993" y="281741"/>
                  </a:cubicBezTo>
                  <a:cubicBezTo>
                    <a:pt x="162439" y="280830"/>
                    <a:pt x="157886" y="281741"/>
                    <a:pt x="144225" y="280830"/>
                  </a:cubicBezTo>
                  <a:cubicBezTo>
                    <a:pt x="142404" y="280830"/>
                    <a:pt x="141493" y="281741"/>
                    <a:pt x="142404" y="282652"/>
                  </a:cubicBezTo>
                  <a:cubicBezTo>
                    <a:pt x="152422" y="309973"/>
                    <a:pt x="173368" y="318169"/>
                    <a:pt x="189760" y="322723"/>
                  </a:cubicBezTo>
                  <a:cubicBezTo>
                    <a:pt x="191582" y="322723"/>
                    <a:pt x="194314" y="322723"/>
                    <a:pt x="196135" y="323633"/>
                  </a:cubicBezTo>
                  <a:cubicBezTo>
                    <a:pt x="190671" y="331830"/>
                    <a:pt x="172457" y="338205"/>
                    <a:pt x="163350" y="340937"/>
                  </a:cubicBezTo>
                  <a:cubicBezTo>
                    <a:pt x="147868" y="346401"/>
                    <a:pt x="130565" y="349133"/>
                    <a:pt x="114172" y="347312"/>
                  </a:cubicBezTo>
                  <a:cubicBezTo>
                    <a:pt x="111440" y="347312"/>
                    <a:pt x="110529" y="347312"/>
                    <a:pt x="110529" y="347312"/>
                  </a:cubicBezTo>
                  <a:cubicBezTo>
                    <a:pt x="109619" y="347312"/>
                    <a:pt x="110529" y="348222"/>
                    <a:pt x="111440" y="349133"/>
                  </a:cubicBezTo>
                  <a:cubicBezTo>
                    <a:pt x="115083" y="350954"/>
                    <a:pt x="117815" y="353686"/>
                    <a:pt x="121458" y="355508"/>
                  </a:cubicBezTo>
                  <a:cubicBezTo>
                    <a:pt x="132386" y="360972"/>
                    <a:pt x="143315" y="365526"/>
                    <a:pt x="154243" y="368258"/>
                  </a:cubicBezTo>
                  <a:cubicBezTo>
                    <a:pt x="213439" y="384650"/>
                    <a:pt x="279920" y="372811"/>
                    <a:pt x="324545" y="328187"/>
                  </a:cubicBezTo>
                  <a:cubicBezTo>
                    <a:pt x="359151" y="293580"/>
                    <a:pt x="371901" y="245313"/>
                    <a:pt x="371901" y="197956"/>
                  </a:cubicBezTo>
                  <a:cubicBezTo>
                    <a:pt x="371901" y="196135"/>
                    <a:pt x="373723" y="195224"/>
                    <a:pt x="375544" y="194313"/>
                  </a:cubicBezTo>
                  <a:cubicBezTo>
                    <a:pt x="384651" y="187938"/>
                    <a:pt x="391937" y="179742"/>
                    <a:pt x="398312" y="170635"/>
                  </a:cubicBezTo>
                  <a:cubicBezTo>
                    <a:pt x="400133" y="168814"/>
                    <a:pt x="400133" y="166992"/>
                    <a:pt x="400133" y="166082"/>
                  </a:cubicBezTo>
                  <a:cubicBezTo>
                    <a:pt x="400133" y="164260"/>
                    <a:pt x="400133" y="165171"/>
                    <a:pt x="399222" y="165171"/>
                  </a:cubicBezTo>
                  <a:cubicBezTo>
                    <a:pt x="390115" y="169724"/>
                    <a:pt x="380098" y="171546"/>
                    <a:pt x="370080" y="173367"/>
                  </a:cubicBezTo>
                  <a:cubicBezTo>
                    <a:pt x="374633" y="172456"/>
                    <a:pt x="381919" y="164260"/>
                    <a:pt x="384651" y="160617"/>
                  </a:cubicBezTo>
                  <a:cubicBezTo>
                    <a:pt x="389205" y="155153"/>
                    <a:pt x="392847" y="149689"/>
                    <a:pt x="394669" y="143314"/>
                  </a:cubicBezTo>
                  <a:cubicBezTo>
                    <a:pt x="394669" y="142403"/>
                    <a:pt x="394669" y="142403"/>
                    <a:pt x="394669" y="141493"/>
                  </a:cubicBezTo>
                  <a:cubicBezTo>
                    <a:pt x="393758" y="141493"/>
                    <a:pt x="393758" y="141493"/>
                    <a:pt x="392847" y="141493"/>
                  </a:cubicBezTo>
                  <a:cubicBezTo>
                    <a:pt x="381919" y="147867"/>
                    <a:pt x="370080" y="151510"/>
                    <a:pt x="358241" y="155153"/>
                  </a:cubicBezTo>
                  <a:cubicBezTo>
                    <a:pt x="357330" y="155153"/>
                    <a:pt x="356419" y="155153"/>
                    <a:pt x="355509" y="154242"/>
                  </a:cubicBezTo>
                  <a:cubicBezTo>
                    <a:pt x="354598" y="153332"/>
                    <a:pt x="353687" y="152421"/>
                    <a:pt x="352776" y="151510"/>
                  </a:cubicBezTo>
                  <a:cubicBezTo>
                    <a:pt x="347312" y="146957"/>
                    <a:pt x="341848" y="143314"/>
                    <a:pt x="336384" y="141493"/>
                  </a:cubicBezTo>
                  <a:cubicBezTo>
                    <a:pt x="328187" y="137850"/>
                    <a:pt x="319080" y="136939"/>
                    <a:pt x="310884" y="136939"/>
                  </a:cubicBezTo>
                  <a:close/>
                  <a:moveTo>
                    <a:pt x="248622" y="0"/>
                  </a:move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lose/>
                </a:path>
              </a:pathLst>
            </a:custGeom>
            <a:solidFill>
              <a:srgbClr val="FFB800"/>
            </a:solidFill>
            <a:ln w="2540" cap="flat">
              <a:solidFill>
                <a:srgbClr val="210B6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31" name="-">
              <a:extLst>
                <a:ext uri="{FF2B5EF4-FFF2-40B4-BE49-F238E27FC236}">
                  <a16:creationId xmlns:a16="http://schemas.microsoft.com/office/drawing/2014/main" id="{E47AA87D-7DCA-4836-A7BE-3C68AB48B6D6}"/>
                </a:ext>
              </a:extLst>
            </p:cNvPr>
            <p:cNvSpPr/>
            <p:nvPr/>
          </p:nvSpPr>
          <p:spPr>
            <a:xfrm>
              <a:off x="5804644" y="9331858"/>
              <a:ext cx="497244" cy="497244"/>
            </a:xfrm>
            <a:custGeom>
              <a:avLst/>
              <a:gdLst>
                <a:gd name="connsiteX0" fmla="*/ 248622 w 497244"/>
                <a:gd name="connsiteY0" fmla="*/ 204043 h 497244"/>
                <a:gd name="connsiteX1" fmla="*/ 293866 w 497244"/>
                <a:gd name="connsiteY1" fmla="*/ 249287 h 497244"/>
                <a:gd name="connsiteX2" fmla="*/ 248622 w 497244"/>
                <a:gd name="connsiteY2" fmla="*/ 294531 h 497244"/>
                <a:gd name="connsiteX3" fmla="*/ 203378 w 497244"/>
                <a:gd name="connsiteY3" fmla="*/ 249287 h 497244"/>
                <a:gd name="connsiteX4" fmla="*/ 248622 w 497244"/>
                <a:gd name="connsiteY4" fmla="*/ 204043 h 497244"/>
                <a:gd name="connsiteX5" fmla="*/ 248622 w 497244"/>
                <a:gd name="connsiteY5" fmla="*/ 179437 h 497244"/>
                <a:gd name="connsiteX6" fmla="*/ 178772 w 497244"/>
                <a:gd name="connsiteY6" fmla="*/ 249287 h 497244"/>
                <a:gd name="connsiteX7" fmla="*/ 248622 w 497244"/>
                <a:gd name="connsiteY7" fmla="*/ 319137 h 497244"/>
                <a:gd name="connsiteX8" fmla="*/ 318472 w 497244"/>
                <a:gd name="connsiteY8" fmla="*/ 249287 h 497244"/>
                <a:gd name="connsiteX9" fmla="*/ 248622 w 497244"/>
                <a:gd name="connsiteY9" fmla="*/ 179437 h 497244"/>
                <a:gd name="connsiteX10" fmla="*/ 322441 w 497244"/>
                <a:gd name="connsiteY10" fmla="*/ 158006 h 497244"/>
                <a:gd name="connsiteX11" fmla="*/ 305772 w 497244"/>
                <a:gd name="connsiteY11" fmla="*/ 174674 h 497244"/>
                <a:gd name="connsiteX12" fmla="*/ 322441 w 497244"/>
                <a:gd name="connsiteY12" fmla="*/ 191343 h 497244"/>
                <a:gd name="connsiteX13" fmla="*/ 339110 w 497244"/>
                <a:gd name="connsiteY13" fmla="*/ 174674 h 497244"/>
                <a:gd name="connsiteX14" fmla="*/ 322441 w 497244"/>
                <a:gd name="connsiteY14" fmla="*/ 158006 h 497244"/>
                <a:gd name="connsiteX15" fmla="*/ 191472 w 497244"/>
                <a:gd name="connsiteY15" fmla="*/ 132606 h 497244"/>
                <a:gd name="connsiteX16" fmla="*/ 304185 w 497244"/>
                <a:gd name="connsiteY16" fmla="*/ 132606 h 497244"/>
                <a:gd name="connsiteX17" fmla="*/ 362922 w 497244"/>
                <a:gd name="connsiteY17" fmla="*/ 191343 h 497244"/>
                <a:gd name="connsiteX18" fmla="*/ 362922 w 497244"/>
                <a:gd name="connsiteY18" fmla="*/ 304056 h 497244"/>
                <a:gd name="connsiteX19" fmla="*/ 304185 w 497244"/>
                <a:gd name="connsiteY19" fmla="*/ 362793 h 497244"/>
                <a:gd name="connsiteX20" fmla="*/ 191472 w 497244"/>
                <a:gd name="connsiteY20" fmla="*/ 362793 h 497244"/>
                <a:gd name="connsiteX21" fmla="*/ 132735 w 497244"/>
                <a:gd name="connsiteY21" fmla="*/ 304056 h 497244"/>
                <a:gd name="connsiteX22" fmla="*/ 132735 w 497244"/>
                <a:gd name="connsiteY22" fmla="*/ 191343 h 497244"/>
                <a:gd name="connsiteX23" fmla="*/ 191472 w 497244"/>
                <a:gd name="connsiteY23" fmla="*/ 132606 h 497244"/>
                <a:gd name="connsiteX24" fmla="*/ 191472 w 497244"/>
                <a:gd name="connsiteY24" fmla="*/ 105618 h 497244"/>
                <a:gd name="connsiteX25" fmla="*/ 105747 w 497244"/>
                <a:gd name="connsiteY25" fmla="*/ 191343 h 497244"/>
                <a:gd name="connsiteX26" fmla="*/ 105747 w 497244"/>
                <a:gd name="connsiteY26" fmla="*/ 304056 h 497244"/>
                <a:gd name="connsiteX27" fmla="*/ 191472 w 497244"/>
                <a:gd name="connsiteY27" fmla="*/ 389781 h 497244"/>
                <a:gd name="connsiteX28" fmla="*/ 304185 w 497244"/>
                <a:gd name="connsiteY28" fmla="*/ 389781 h 497244"/>
                <a:gd name="connsiteX29" fmla="*/ 389910 w 497244"/>
                <a:gd name="connsiteY29" fmla="*/ 304056 h 497244"/>
                <a:gd name="connsiteX30" fmla="*/ 389910 w 497244"/>
                <a:gd name="connsiteY30" fmla="*/ 191343 h 497244"/>
                <a:gd name="connsiteX31" fmla="*/ 304185 w 497244"/>
                <a:gd name="connsiteY31" fmla="*/ 105618 h 497244"/>
                <a:gd name="connsiteX32" fmla="*/ 248622 w 497244"/>
                <a:gd name="connsiteY32" fmla="*/ 0 h 497244"/>
                <a:gd name="connsiteX33" fmla="*/ 497244 w 497244"/>
                <a:gd name="connsiteY33" fmla="*/ 248622 h 497244"/>
                <a:gd name="connsiteX34" fmla="*/ 248622 w 497244"/>
                <a:gd name="connsiteY34" fmla="*/ 497244 h 497244"/>
                <a:gd name="connsiteX35" fmla="*/ 0 w 497244"/>
                <a:gd name="connsiteY35" fmla="*/ 248622 h 497244"/>
                <a:gd name="connsiteX36" fmla="*/ 248622 w 497244"/>
                <a:gd name="connsiteY36" fmla="*/ 0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97244" h="497244">
                  <a:moveTo>
                    <a:pt x="248622" y="204043"/>
                  </a:moveTo>
                  <a:cubicBezTo>
                    <a:pt x="273228" y="204043"/>
                    <a:pt x="293866" y="223887"/>
                    <a:pt x="293866" y="249287"/>
                  </a:cubicBezTo>
                  <a:cubicBezTo>
                    <a:pt x="293072" y="274687"/>
                    <a:pt x="273228" y="294531"/>
                    <a:pt x="248622" y="294531"/>
                  </a:cubicBezTo>
                  <a:cubicBezTo>
                    <a:pt x="224016" y="294531"/>
                    <a:pt x="203378" y="274687"/>
                    <a:pt x="203378" y="249287"/>
                  </a:cubicBezTo>
                  <a:cubicBezTo>
                    <a:pt x="203378" y="224681"/>
                    <a:pt x="223222" y="204043"/>
                    <a:pt x="248622" y="204043"/>
                  </a:cubicBezTo>
                  <a:close/>
                  <a:moveTo>
                    <a:pt x="248622" y="179437"/>
                  </a:moveTo>
                  <a:cubicBezTo>
                    <a:pt x="209728" y="179437"/>
                    <a:pt x="178772" y="211187"/>
                    <a:pt x="178772" y="249287"/>
                  </a:cubicBezTo>
                  <a:cubicBezTo>
                    <a:pt x="178772" y="287387"/>
                    <a:pt x="210522" y="319137"/>
                    <a:pt x="248622" y="319137"/>
                  </a:cubicBezTo>
                  <a:cubicBezTo>
                    <a:pt x="286722" y="319137"/>
                    <a:pt x="318472" y="287387"/>
                    <a:pt x="318472" y="249287"/>
                  </a:cubicBezTo>
                  <a:cubicBezTo>
                    <a:pt x="318472" y="211187"/>
                    <a:pt x="287516" y="179437"/>
                    <a:pt x="248622" y="179437"/>
                  </a:cubicBezTo>
                  <a:close/>
                  <a:moveTo>
                    <a:pt x="322441" y="158006"/>
                  </a:moveTo>
                  <a:cubicBezTo>
                    <a:pt x="312916" y="158006"/>
                    <a:pt x="305772" y="165149"/>
                    <a:pt x="305772" y="174674"/>
                  </a:cubicBezTo>
                  <a:cubicBezTo>
                    <a:pt x="305772" y="184199"/>
                    <a:pt x="312916" y="191343"/>
                    <a:pt x="322441" y="191343"/>
                  </a:cubicBezTo>
                  <a:cubicBezTo>
                    <a:pt x="331966" y="191343"/>
                    <a:pt x="339110" y="184199"/>
                    <a:pt x="339110" y="174674"/>
                  </a:cubicBezTo>
                  <a:cubicBezTo>
                    <a:pt x="339110" y="165149"/>
                    <a:pt x="331966" y="158006"/>
                    <a:pt x="322441" y="158006"/>
                  </a:cubicBezTo>
                  <a:close/>
                  <a:moveTo>
                    <a:pt x="191472" y="132606"/>
                  </a:moveTo>
                  <a:lnTo>
                    <a:pt x="304185" y="132606"/>
                  </a:lnTo>
                  <a:cubicBezTo>
                    <a:pt x="336728" y="132606"/>
                    <a:pt x="362922" y="158799"/>
                    <a:pt x="362922" y="191343"/>
                  </a:cubicBezTo>
                  <a:lnTo>
                    <a:pt x="362922" y="304056"/>
                  </a:lnTo>
                  <a:cubicBezTo>
                    <a:pt x="362922" y="336599"/>
                    <a:pt x="336728" y="362793"/>
                    <a:pt x="304185" y="362793"/>
                  </a:cubicBezTo>
                  <a:lnTo>
                    <a:pt x="191472" y="362793"/>
                  </a:lnTo>
                  <a:cubicBezTo>
                    <a:pt x="158928" y="362793"/>
                    <a:pt x="132735" y="336599"/>
                    <a:pt x="132735" y="304056"/>
                  </a:cubicBezTo>
                  <a:lnTo>
                    <a:pt x="132735" y="191343"/>
                  </a:lnTo>
                  <a:cubicBezTo>
                    <a:pt x="132735" y="158799"/>
                    <a:pt x="158928" y="132606"/>
                    <a:pt x="191472" y="132606"/>
                  </a:cubicBezTo>
                  <a:close/>
                  <a:moveTo>
                    <a:pt x="191472" y="105618"/>
                  </a:moveTo>
                  <a:cubicBezTo>
                    <a:pt x="143847" y="105618"/>
                    <a:pt x="105747" y="143718"/>
                    <a:pt x="105747" y="191343"/>
                  </a:cubicBezTo>
                  <a:lnTo>
                    <a:pt x="105747" y="304056"/>
                  </a:lnTo>
                  <a:cubicBezTo>
                    <a:pt x="105747" y="351681"/>
                    <a:pt x="143847" y="389781"/>
                    <a:pt x="191472" y="389781"/>
                  </a:cubicBezTo>
                  <a:lnTo>
                    <a:pt x="304185" y="389781"/>
                  </a:lnTo>
                  <a:cubicBezTo>
                    <a:pt x="351810" y="389781"/>
                    <a:pt x="389910" y="351681"/>
                    <a:pt x="389910" y="304056"/>
                  </a:cubicBezTo>
                  <a:lnTo>
                    <a:pt x="389910" y="191343"/>
                  </a:lnTo>
                  <a:cubicBezTo>
                    <a:pt x="389910" y="143718"/>
                    <a:pt x="351810" y="105618"/>
                    <a:pt x="304185" y="105618"/>
                  </a:cubicBezTo>
                  <a:close/>
                  <a:moveTo>
                    <a:pt x="248622" y="0"/>
                  </a:move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lose/>
                </a:path>
              </a:pathLst>
            </a:custGeom>
            <a:solidFill>
              <a:srgbClr val="FFB800"/>
            </a:solidFill>
            <a:ln w="2540" cap="flat">
              <a:solidFill>
                <a:srgbClr val="210B6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</p:grpSp>
      <p:grpSp>
        <p:nvGrpSpPr>
          <p:cNvPr id="33" name="-">
            <a:extLst>
              <a:ext uri="{FF2B5EF4-FFF2-40B4-BE49-F238E27FC236}">
                <a16:creationId xmlns:a16="http://schemas.microsoft.com/office/drawing/2014/main" id="{320FE67C-2F89-4529-B03D-65B25275BAEE}"/>
              </a:ext>
            </a:extLst>
          </p:cNvPr>
          <p:cNvGrpSpPr/>
          <p:nvPr/>
        </p:nvGrpSpPr>
        <p:grpSpPr>
          <a:xfrm>
            <a:off x="-399011" y="6799203"/>
            <a:ext cx="1678813" cy="1617255"/>
            <a:chOff x="-94211" y="8981964"/>
            <a:chExt cx="1678813" cy="1617255"/>
          </a:xfrm>
        </p:grpSpPr>
        <p:sp>
          <p:nvSpPr>
            <p:cNvPr id="34" name="-">
              <a:extLst>
                <a:ext uri="{FF2B5EF4-FFF2-40B4-BE49-F238E27FC236}">
                  <a16:creationId xmlns:a16="http://schemas.microsoft.com/office/drawing/2014/main" id="{E028992B-3912-4687-988D-3522B2B5C382}"/>
                </a:ext>
              </a:extLst>
            </p:cNvPr>
            <p:cNvSpPr/>
            <p:nvPr/>
          </p:nvSpPr>
          <p:spPr>
            <a:xfrm>
              <a:off x="-94211" y="9144464"/>
              <a:ext cx="1488368" cy="1446967"/>
            </a:xfrm>
            <a:custGeom>
              <a:avLst/>
              <a:gdLst>
                <a:gd name="connsiteX0" fmla="*/ 17595 w 1488368"/>
                <a:gd name="connsiteY0" fmla="*/ 1446968 h 1446967"/>
                <a:gd name="connsiteX1" fmla="*/ 0 w 1488368"/>
                <a:gd name="connsiteY1" fmla="*/ 1428337 h 1446967"/>
                <a:gd name="connsiteX2" fmla="*/ 1470773 w 1488368"/>
                <a:gd name="connsiteY2" fmla="*/ 0 h 1446967"/>
                <a:gd name="connsiteX3" fmla="*/ 1488369 w 1488368"/>
                <a:gd name="connsiteY3" fmla="*/ 17596 h 1446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8368" h="1446967">
                  <a:moveTo>
                    <a:pt x="17595" y="1446968"/>
                  </a:moveTo>
                  <a:lnTo>
                    <a:pt x="0" y="1428337"/>
                  </a:lnTo>
                  <a:lnTo>
                    <a:pt x="1470773" y="0"/>
                  </a:lnTo>
                  <a:lnTo>
                    <a:pt x="1488369" y="17596"/>
                  </a:lnTo>
                  <a:close/>
                </a:path>
              </a:pathLst>
            </a:custGeom>
            <a:solidFill>
              <a:srgbClr val="5B36CA"/>
            </a:solidFill>
            <a:ln w="8407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-">
              <a:extLst>
                <a:ext uri="{FF2B5EF4-FFF2-40B4-BE49-F238E27FC236}">
                  <a16:creationId xmlns:a16="http://schemas.microsoft.com/office/drawing/2014/main" id="{029154C2-23D7-45AC-BC77-53AF0649F37F}"/>
                </a:ext>
              </a:extLst>
            </p:cNvPr>
            <p:cNvSpPr/>
            <p:nvPr/>
          </p:nvSpPr>
          <p:spPr>
            <a:xfrm>
              <a:off x="15501" y="8981964"/>
              <a:ext cx="1569101" cy="1617255"/>
            </a:xfrm>
            <a:custGeom>
              <a:avLst/>
              <a:gdLst>
                <a:gd name="connsiteX0" fmla="*/ 0 w 1569101"/>
                <a:gd name="connsiteY0" fmla="*/ 1511140 h 1617255"/>
                <a:gd name="connsiteX1" fmla="*/ 655172 w 1569101"/>
                <a:gd name="connsiteY1" fmla="*/ 1463529 h 1617255"/>
                <a:gd name="connsiteX2" fmla="*/ 0 w 1569101"/>
                <a:gd name="connsiteY2" fmla="*/ 1511140 h 1617255"/>
                <a:gd name="connsiteX3" fmla="*/ 1245138 w 1569101"/>
                <a:gd name="connsiteY3" fmla="*/ 979136 h 1617255"/>
                <a:gd name="connsiteX4" fmla="*/ 675873 w 1569101"/>
                <a:gd name="connsiteY4" fmla="*/ 845617 h 1617255"/>
                <a:gd name="connsiteX5" fmla="*/ 1245138 w 1569101"/>
                <a:gd name="connsiteY5" fmla="*/ 979136 h 1617255"/>
                <a:gd name="connsiteX6" fmla="*/ 352944 w 1569101"/>
                <a:gd name="connsiteY6" fmla="*/ 1150950 h 1617255"/>
                <a:gd name="connsiteX7" fmla="*/ 291878 w 1569101"/>
                <a:gd name="connsiteY7" fmla="*/ 550635 h 1617255"/>
                <a:gd name="connsiteX8" fmla="*/ 352944 w 1569101"/>
                <a:gd name="connsiteY8" fmla="*/ 1150950 h 1617255"/>
                <a:gd name="connsiteX9" fmla="*/ 1569101 w 1569101"/>
                <a:gd name="connsiteY9" fmla="*/ 0 h 1617255"/>
                <a:gd name="connsiteX10" fmla="*/ 1138530 w 1569101"/>
                <a:gd name="connsiteY10" fmla="*/ 396415 h 1617255"/>
                <a:gd name="connsiteX11" fmla="*/ 1569101 w 1569101"/>
                <a:gd name="connsiteY11" fmla="*/ 0 h 1617255"/>
                <a:gd name="connsiteX12" fmla="*/ 933595 w 1569101"/>
                <a:gd name="connsiteY12" fmla="*/ 595141 h 1617255"/>
                <a:gd name="connsiteX13" fmla="*/ 832162 w 1569101"/>
                <a:gd name="connsiteY13" fmla="*/ 95223 h 1617255"/>
                <a:gd name="connsiteX14" fmla="*/ 933595 w 1569101"/>
                <a:gd name="connsiteY14" fmla="*/ 595141 h 1617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69101" h="1617255">
                  <a:moveTo>
                    <a:pt x="0" y="1511140"/>
                  </a:moveTo>
                  <a:cubicBezTo>
                    <a:pt x="0" y="1511140"/>
                    <a:pt x="290843" y="1209947"/>
                    <a:pt x="655172" y="1463529"/>
                  </a:cubicBezTo>
                  <a:cubicBezTo>
                    <a:pt x="655172" y="1463529"/>
                    <a:pt x="372610" y="1775072"/>
                    <a:pt x="0" y="1511140"/>
                  </a:cubicBezTo>
                  <a:close/>
                  <a:moveTo>
                    <a:pt x="1245138" y="979136"/>
                  </a:moveTo>
                  <a:cubicBezTo>
                    <a:pt x="1001906" y="667592"/>
                    <a:pt x="675873" y="845617"/>
                    <a:pt x="675873" y="845617"/>
                  </a:cubicBezTo>
                  <a:cubicBezTo>
                    <a:pt x="923244" y="1167510"/>
                    <a:pt x="1245138" y="979136"/>
                    <a:pt x="1245138" y="979136"/>
                  </a:cubicBezTo>
                  <a:close/>
                  <a:moveTo>
                    <a:pt x="352944" y="1150950"/>
                  </a:moveTo>
                  <a:cubicBezTo>
                    <a:pt x="352944" y="1150950"/>
                    <a:pt x="579615" y="840442"/>
                    <a:pt x="291878" y="550635"/>
                  </a:cubicBezTo>
                  <a:cubicBezTo>
                    <a:pt x="291878" y="550635"/>
                    <a:pt x="55892" y="854933"/>
                    <a:pt x="352944" y="1150950"/>
                  </a:cubicBezTo>
                  <a:close/>
                  <a:moveTo>
                    <a:pt x="1569101" y="0"/>
                  </a:moveTo>
                  <a:cubicBezTo>
                    <a:pt x="1172686" y="17596"/>
                    <a:pt x="1138530" y="396415"/>
                    <a:pt x="1138530" y="396415"/>
                  </a:cubicBezTo>
                  <a:cubicBezTo>
                    <a:pt x="1545295" y="380890"/>
                    <a:pt x="1569101" y="0"/>
                    <a:pt x="1569101" y="0"/>
                  </a:cubicBezTo>
                  <a:close/>
                  <a:moveTo>
                    <a:pt x="933595" y="595141"/>
                  </a:moveTo>
                  <a:cubicBezTo>
                    <a:pt x="933595" y="595141"/>
                    <a:pt x="1098164" y="314648"/>
                    <a:pt x="832162" y="95223"/>
                  </a:cubicBezTo>
                  <a:cubicBezTo>
                    <a:pt x="831127" y="95223"/>
                    <a:pt x="658277" y="371575"/>
                    <a:pt x="933595" y="595141"/>
                  </a:cubicBezTo>
                  <a:close/>
                </a:path>
              </a:pathLst>
            </a:custGeom>
            <a:solidFill>
              <a:srgbClr val="37DBD7"/>
            </a:solidFill>
            <a:ln w="9731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-">
              <a:extLst>
                <a:ext uri="{FF2B5EF4-FFF2-40B4-BE49-F238E27FC236}">
                  <a16:creationId xmlns:a16="http://schemas.microsoft.com/office/drawing/2014/main" id="{3D464BEB-AE94-49DF-8427-7B7E0BC0D087}"/>
                </a:ext>
              </a:extLst>
            </p:cNvPr>
            <p:cNvSpPr/>
            <p:nvPr/>
          </p:nvSpPr>
          <p:spPr>
            <a:xfrm>
              <a:off x="-91128" y="9255209"/>
              <a:ext cx="1537037" cy="1228579"/>
            </a:xfrm>
            <a:custGeom>
              <a:avLst/>
              <a:gdLst>
                <a:gd name="connsiteX0" fmla="*/ 467854 w 1537037"/>
                <a:gd name="connsiteY0" fmla="*/ 885985 h 1228579"/>
                <a:gd name="connsiteX1" fmla="*/ 1066100 w 1537037"/>
                <a:gd name="connsiteY1" fmla="*/ 964648 h 1228579"/>
                <a:gd name="connsiteX2" fmla="*/ 467854 w 1537037"/>
                <a:gd name="connsiteY2" fmla="*/ 885985 h 1228579"/>
                <a:gd name="connsiteX3" fmla="*/ 97314 w 1537037"/>
                <a:gd name="connsiteY3" fmla="*/ 1228580 h 1228579"/>
                <a:gd name="connsiteX4" fmla="*/ 163556 w 1537037"/>
                <a:gd name="connsiteY4" fmla="*/ 574443 h 1228579"/>
                <a:gd name="connsiteX5" fmla="*/ 97314 w 1537037"/>
                <a:gd name="connsiteY5" fmla="*/ 1228580 h 1228579"/>
                <a:gd name="connsiteX6" fmla="*/ 782502 w 1537037"/>
                <a:gd name="connsiteY6" fmla="*/ 572372 h 1228579"/>
                <a:gd name="connsiteX7" fmla="*/ 665544 w 1537037"/>
                <a:gd name="connsiteY7" fmla="*/ 3 h 1228579"/>
                <a:gd name="connsiteX8" fmla="*/ 782502 w 1537037"/>
                <a:gd name="connsiteY8" fmla="*/ 572372 h 1228579"/>
                <a:gd name="connsiteX9" fmla="*/ 1537037 w 1537037"/>
                <a:gd name="connsiteY9" fmla="*/ 438854 h 1228579"/>
                <a:gd name="connsiteX10" fmla="*/ 1040224 w 1537037"/>
                <a:gd name="connsiteY10" fmla="*/ 322931 h 1228579"/>
                <a:gd name="connsiteX11" fmla="*/ 1537037 w 1537037"/>
                <a:gd name="connsiteY11" fmla="*/ 438854 h 122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37037" h="1228579">
                  <a:moveTo>
                    <a:pt x="467854" y="885985"/>
                  </a:moveTo>
                  <a:cubicBezTo>
                    <a:pt x="467854" y="885985"/>
                    <a:pt x="784572" y="668630"/>
                    <a:pt x="1066100" y="964648"/>
                  </a:cubicBezTo>
                  <a:cubicBezTo>
                    <a:pt x="1066100" y="963613"/>
                    <a:pt x="754557" y="1192354"/>
                    <a:pt x="467854" y="885985"/>
                  </a:cubicBezTo>
                  <a:close/>
                  <a:moveTo>
                    <a:pt x="97314" y="1228580"/>
                  </a:moveTo>
                  <a:cubicBezTo>
                    <a:pt x="97314" y="1228580"/>
                    <a:pt x="406787" y="947052"/>
                    <a:pt x="163556" y="574443"/>
                  </a:cubicBezTo>
                  <a:cubicBezTo>
                    <a:pt x="163556" y="574443"/>
                    <a:pt x="-155232" y="847689"/>
                    <a:pt x="97314" y="1228580"/>
                  </a:cubicBezTo>
                  <a:close/>
                  <a:moveTo>
                    <a:pt x="782502" y="572372"/>
                  </a:moveTo>
                  <a:cubicBezTo>
                    <a:pt x="782502" y="572372"/>
                    <a:pt x="970877" y="251514"/>
                    <a:pt x="665544" y="3"/>
                  </a:cubicBezTo>
                  <a:cubicBezTo>
                    <a:pt x="665544" y="-1033"/>
                    <a:pt x="466819" y="315686"/>
                    <a:pt x="782502" y="572372"/>
                  </a:cubicBezTo>
                  <a:close/>
                  <a:moveTo>
                    <a:pt x="1537037" y="438854"/>
                  </a:moveTo>
                  <a:cubicBezTo>
                    <a:pt x="1324857" y="166642"/>
                    <a:pt x="1040224" y="322931"/>
                    <a:pt x="1040224" y="322931"/>
                  </a:cubicBezTo>
                  <a:cubicBezTo>
                    <a:pt x="1255510" y="603423"/>
                    <a:pt x="1537037" y="438854"/>
                    <a:pt x="1537037" y="438854"/>
                  </a:cubicBezTo>
                  <a:close/>
                </a:path>
              </a:pathLst>
            </a:custGeom>
            <a:solidFill>
              <a:srgbClr val="FFFFFF"/>
            </a:solidFill>
            <a:ln w="8407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-">
              <a:extLst>
                <a:ext uri="{FF2B5EF4-FFF2-40B4-BE49-F238E27FC236}">
                  <a16:creationId xmlns:a16="http://schemas.microsoft.com/office/drawing/2014/main" id="{47405799-4205-4858-A84A-5457553692F3}"/>
                </a:ext>
              </a:extLst>
            </p:cNvPr>
            <p:cNvSpPr/>
            <p:nvPr/>
          </p:nvSpPr>
          <p:spPr>
            <a:xfrm>
              <a:off x="11361" y="9038891"/>
              <a:ext cx="1505964" cy="1449037"/>
            </a:xfrm>
            <a:custGeom>
              <a:avLst/>
              <a:gdLst>
                <a:gd name="connsiteX0" fmla="*/ 1505965 w 1505964"/>
                <a:gd name="connsiteY0" fmla="*/ 0 h 1449037"/>
                <a:gd name="connsiteX1" fmla="*/ 1147845 w 1505964"/>
                <a:gd name="connsiteY1" fmla="*/ 333279 h 1449037"/>
                <a:gd name="connsiteX2" fmla="*/ 848722 w 1505964"/>
                <a:gd name="connsiteY2" fmla="*/ 101433 h 1449037"/>
                <a:gd name="connsiteX3" fmla="*/ 937735 w 1505964"/>
                <a:gd name="connsiteY3" fmla="*/ 538214 h 1449037"/>
                <a:gd name="connsiteX4" fmla="*/ 1414882 w 1505964"/>
                <a:gd name="connsiteY4" fmla="*/ 648962 h 1449037"/>
                <a:gd name="connsiteX5" fmla="*/ 598246 w 1505964"/>
                <a:gd name="connsiteY5" fmla="*/ 344664 h 1449037"/>
                <a:gd name="connsiteX6" fmla="*/ 687258 w 1505964"/>
                <a:gd name="connsiteY6" fmla="*/ 781445 h 1449037"/>
                <a:gd name="connsiteX7" fmla="*/ 1164405 w 1505964"/>
                <a:gd name="connsiteY7" fmla="*/ 892193 h 1449037"/>
                <a:gd name="connsiteX8" fmla="*/ 307403 w 1505964"/>
                <a:gd name="connsiteY8" fmla="*/ 596176 h 1449037"/>
                <a:gd name="connsiteX9" fmla="*/ 361224 w 1505964"/>
                <a:gd name="connsiteY9" fmla="*/ 1098164 h 1449037"/>
                <a:gd name="connsiteX10" fmla="*/ 866318 w 1505964"/>
                <a:gd name="connsiteY10" fmla="*/ 1171651 h 1449037"/>
                <a:gd name="connsiteX11" fmla="*/ 40366 w 1505964"/>
                <a:gd name="connsiteY11" fmla="*/ 898403 h 1449037"/>
                <a:gd name="connsiteX12" fmla="*/ 0 w 1505964"/>
                <a:gd name="connsiteY12" fmla="*/ 1449038 h 1449037"/>
                <a:gd name="connsiteX13" fmla="*/ 549599 w 1505964"/>
                <a:gd name="connsiteY13" fmla="*/ 1423162 h 1449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5964" h="1449037">
                  <a:moveTo>
                    <a:pt x="1505965" y="0"/>
                  </a:moveTo>
                  <a:lnTo>
                    <a:pt x="1147845" y="333279"/>
                  </a:lnTo>
                  <a:moveTo>
                    <a:pt x="848722" y="101433"/>
                  </a:moveTo>
                  <a:lnTo>
                    <a:pt x="937735" y="538214"/>
                  </a:lnTo>
                  <a:lnTo>
                    <a:pt x="1414882" y="648962"/>
                  </a:lnTo>
                  <a:moveTo>
                    <a:pt x="598246" y="344664"/>
                  </a:moveTo>
                  <a:lnTo>
                    <a:pt x="687258" y="781445"/>
                  </a:lnTo>
                  <a:lnTo>
                    <a:pt x="1164405" y="892193"/>
                  </a:lnTo>
                  <a:moveTo>
                    <a:pt x="307403" y="596176"/>
                  </a:moveTo>
                  <a:lnTo>
                    <a:pt x="361224" y="1098164"/>
                  </a:lnTo>
                  <a:lnTo>
                    <a:pt x="866318" y="1171651"/>
                  </a:lnTo>
                  <a:moveTo>
                    <a:pt x="40366" y="898403"/>
                  </a:moveTo>
                  <a:lnTo>
                    <a:pt x="0" y="1449038"/>
                  </a:lnTo>
                  <a:lnTo>
                    <a:pt x="549599" y="1423162"/>
                  </a:lnTo>
                </a:path>
              </a:pathLst>
            </a:custGeom>
            <a:noFill/>
            <a:ln w="8407" cap="rnd">
              <a:solidFill>
                <a:srgbClr val="210B6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8" name="-">
            <a:extLst>
              <a:ext uri="{FF2B5EF4-FFF2-40B4-BE49-F238E27FC236}">
                <a16:creationId xmlns:a16="http://schemas.microsoft.com/office/drawing/2014/main" id="{88D4D547-E898-4985-A63C-878997426989}"/>
              </a:ext>
            </a:extLst>
          </p:cNvPr>
          <p:cNvSpPr/>
          <p:nvPr/>
        </p:nvSpPr>
        <p:spPr>
          <a:xfrm>
            <a:off x="3415356" y="7439538"/>
            <a:ext cx="1186140" cy="1072287"/>
          </a:xfrm>
          <a:custGeom>
            <a:avLst/>
            <a:gdLst>
              <a:gd name="connsiteX0" fmla="*/ 593070 w 1186140"/>
              <a:gd name="connsiteY0" fmla="*/ 44506 h 1072287"/>
              <a:gd name="connsiteX1" fmla="*/ 1186141 w 1186140"/>
              <a:gd name="connsiteY1" fmla="*/ 0 h 1072287"/>
              <a:gd name="connsiteX2" fmla="*/ 928419 w 1186140"/>
              <a:gd name="connsiteY2" fmla="*/ 536144 h 1072287"/>
              <a:gd name="connsiteX3" fmla="*/ 670697 w 1186140"/>
              <a:gd name="connsiteY3" fmla="*/ 1072288 h 1072287"/>
              <a:gd name="connsiteX4" fmla="*/ 335349 w 1186140"/>
              <a:gd name="connsiteY4" fmla="*/ 581685 h 1072287"/>
              <a:gd name="connsiteX5" fmla="*/ 0 w 1186140"/>
              <a:gd name="connsiteY5" fmla="*/ 90047 h 10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86140" h="1072287">
                <a:moveTo>
                  <a:pt x="593070" y="44506"/>
                </a:moveTo>
                <a:lnTo>
                  <a:pt x="1186141" y="0"/>
                </a:lnTo>
                <a:lnTo>
                  <a:pt x="928419" y="536144"/>
                </a:lnTo>
                <a:lnTo>
                  <a:pt x="670697" y="1072288"/>
                </a:lnTo>
                <a:lnTo>
                  <a:pt x="335349" y="581685"/>
                </a:lnTo>
                <a:lnTo>
                  <a:pt x="0" y="90047"/>
                </a:lnTo>
                <a:close/>
              </a:path>
            </a:pathLst>
          </a:custGeom>
          <a:solidFill>
            <a:srgbClr val="37DBD7"/>
          </a:solidFill>
          <a:ln w="13737" cap="flat">
            <a:solidFill>
              <a:srgbClr val="210B6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9" name="-">
            <a:extLst>
              <a:ext uri="{FF2B5EF4-FFF2-40B4-BE49-F238E27FC236}">
                <a16:creationId xmlns:a16="http://schemas.microsoft.com/office/drawing/2014/main" id="{7445373B-120A-40BB-A74A-223CEB6BE20E}"/>
              </a:ext>
            </a:extLst>
          </p:cNvPr>
          <p:cNvSpPr/>
          <p:nvPr/>
        </p:nvSpPr>
        <p:spPr>
          <a:xfrm>
            <a:off x="9094652" y="1076515"/>
            <a:ext cx="3756296" cy="287583"/>
          </a:xfrm>
          <a:custGeom>
            <a:avLst/>
            <a:gdLst>
              <a:gd name="connsiteX0" fmla="*/ 0 w 3686766"/>
              <a:gd name="connsiteY0" fmla="*/ 0 h 603420"/>
              <a:gd name="connsiteX1" fmla="*/ 3686766 w 3686766"/>
              <a:gd name="connsiteY1" fmla="*/ 0 h 603420"/>
              <a:gd name="connsiteX2" fmla="*/ 3686766 w 3686766"/>
              <a:gd name="connsiteY2" fmla="*/ 603421 h 603420"/>
              <a:gd name="connsiteX3" fmla="*/ 0 w 3686766"/>
              <a:gd name="connsiteY3" fmla="*/ 603421 h 603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6766" h="603420">
                <a:moveTo>
                  <a:pt x="0" y="0"/>
                </a:moveTo>
                <a:lnTo>
                  <a:pt x="3686766" y="0"/>
                </a:lnTo>
                <a:lnTo>
                  <a:pt x="3686766" y="603421"/>
                </a:lnTo>
                <a:lnTo>
                  <a:pt x="0" y="603421"/>
                </a:lnTo>
                <a:close/>
              </a:path>
            </a:pathLst>
          </a:custGeom>
          <a:solidFill>
            <a:srgbClr val="FFFFFF"/>
          </a:solidFill>
          <a:ln w="15256" cap="flat">
            <a:solidFill>
              <a:srgbClr val="210B6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0" name="-">
            <a:extLst>
              <a:ext uri="{FF2B5EF4-FFF2-40B4-BE49-F238E27FC236}">
                <a16:creationId xmlns:a16="http://schemas.microsoft.com/office/drawing/2014/main" id="{733D11FB-1069-4186-9FD9-76398E123F08}"/>
              </a:ext>
            </a:extLst>
          </p:cNvPr>
          <p:cNvGrpSpPr/>
          <p:nvPr/>
        </p:nvGrpSpPr>
        <p:grpSpPr>
          <a:xfrm>
            <a:off x="10236099" y="5111553"/>
            <a:ext cx="2015197" cy="1383831"/>
            <a:chOff x="4658633" y="4049026"/>
            <a:chExt cx="2015197" cy="1383831"/>
          </a:xfrm>
        </p:grpSpPr>
        <p:sp>
          <p:nvSpPr>
            <p:cNvPr id="41" name="-">
              <a:extLst>
                <a:ext uri="{FF2B5EF4-FFF2-40B4-BE49-F238E27FC236}">
                  <a16:creationId xmlns:a16="http://schemas.microsoft.com/office/drawing/2014/main" id="{D7735E50-59B5-498F-A021-21412BFEA71D}"/>
                </a:ext>
              </a:extLst>
            </p:cNvPr>
            <p:cNvSpPr/>
            <p:nvPr/>
          </p:nvSpPr>
          <p:spPr>
            <a:xfrm>
              <a:off x="4756960" y="4098707"/>
              <a:ext cx="1916869" cy="1334150"/>
            </a:xfrm>
            <a:custGeom>
              <a:avLst/>
              <a:gdLst>
                <a:gd name="connsiteX0" fmla="*/ 125238 w 1916869"/>
                <a:gd name="connsiteY0" fmla="*/ 1017432 h 1334150"/>
                <a:gd name="connsiteX1" fmla="*/ 197690 w 1916869"/>
                <a:gd name="connsiteY1" fmla="*/ 1021572 h 1334150"/>
                <a:gd name="connsiteX2" fmla="*/ 72452 w 1916869"/>
                <a:gd name="connsiteY2" fmla="*/ 1334150 h 1334150"/>
                <a:gd name="connsiteX3" fmla="*/ 0 w 1916869"/>
                <a:gd name="connsiteY3" fmla="*/ 1330010 h 1334150"/>
                <a:gd name="connsiteX4" fmla="*/ 125238 w 1916869"/>
                <a:gd name="connsiteY4" fmla="*/ 1017432 h 1334150"/>
                <a:gd name="connsiteX5" fmla="*/ 455412 w 1916869"/>
                <a:gd name="connsiteY5" fmla="*/ 1061938 h 1334150"/>
                <a:gd name="connsiteX6" fmla="*/ 527864 w 1916869"/>
                <a:gd name="connsiteY6" fmla="*/ 1066078 h 1334150"/>
                <a:gd name="connsiteX7" fmla="*/ 669662 w 1916869"/>
                <a:gd name="connsiteY7" fmla="*/ 711064 h 1334150"/>
                <a:gd name="connsiteX8" fmla="*/ 597210 w 1916869"/>
                <a:gd name="connsiteY8" fmla="*/ 706923 h 1334150"/>
                <a:gd name="connsiteX9" fmla="*/ 455412 w 1916869"/>
                <a:gd name="connsiteY9" fmla="*/ 1061938 h 1334150"/>
                <a:gd name="connsiteX10" fmla="*/ 927384 w 1916869"/>
                <a:gd name="connsiteY10" fmla="*/ 752465 h 1334150"/>
                <a:gd name="connsiteX11" fmla="*/ 999836 w 1916869"/>
                <a:gd name="connsiteY11" fmla="*/ 756605 h 1334150"/>
                <a:gd name="connsiteX12" fmla="*/ 1142669 w 1916869"/>
                <a:gd name="connsiteY12" fmla="*/ 401590 h 1334150"/>
                <a:gd name="connsiteX13" fmla="*/ 1070218 w 1916869"/>
                <a:gd name="connsiteY13" fmla="*/ 397450 h 1334150"/>
                <a:gd name="connsiteX14" fmla="*/ 927384 w 1916869"/>
                <a:gd name="connsiteY14" fmla="*/ 752465 h 1334150"/>
                <a:gd name="connsiteX15" fmla="*/ 1399356 w 1916869"/>
                <a:gd name="connsiteY15" fmla="*/ 441957 h 1334150"/>
                <a:gd name="connsiteX16" fmla="*/ 1471808 w 1916869"/>
                <a:gd name="connsiteY16" fmla="*/ 446097 h 1334150"/>
                <a:gd name="connsiteX17" fmla="*/ 1613607 w 1916869"/>
                <a:gd name="connsiteY17" fmla="*/ 91082 h 1334150"/>
                <a:gd name="connsiteX18" fmla="*/ 1541155 w 1916869"/>
                <a:gd name="connsiteY18" fmla="*/ 86942 h 1334150"/>
                <a:gd name="connsiteX19" fmla="*/ 1399356 w 1916869"/>
                <a:gd name="connsiteY19" fmla="*/ 441957 h 1334150"/>
                <a:gd name="connsiteX20" fmla="*/ 1831998 w 1916869"/>
                <a:gd name="connsiteY20" fmla="*/ 127308 h 1334150"/>
                <a:gd name="connsiteX21" fmla="*/ 1903414 w 1916869"/>
                <a:gd name="connsiteY21" fmla="*/ 135589 h 1334150"/>
                <a:gd name="connsiteX22" fmla="*/ 1916870 w 1916869"/>
                <a:gd name="connsiteY22" fmla="*/ 16560 h 1334150"/>
                <a:gd name="connsiteX23" fmla="*/ 1846488 w 1916869"/>
                <a:gd name="connsiteY23" fmla="*/ 0 h 1334150"/>
                <a:gd name="connsiteX24" fmla="*/ 1831998 w 1916869"/>
                <a:gd name="connsiteY24" fmla="*/ 127308 h 133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16869" h="1334150">
                  <a:moveTo>
                    <a:pt x="125238" y="1017432"/>
                  </a:moveTo>
                  <a:lnTo>
                    <a:pt x="197690" y="1021572"/>
                  </a:lnTo>
                  <a:lnTo>
                    <a:pt x="72452" y="1334150"/>
                  </a:lnTo>
                  <a:lnTo>
                    <a:pt x="0" y="1330010"/>
                  </a:lnTo>
                  <a:lnTo>
                    <a:pt x="125238" y="1017432"/>
                  </a:lnTo>
                  <a:close/>
                  <a:moveTo>
                    <a:pt x="455412" y="1061938"/>
                  </a:moveTo>
                  <a:lnTo>
                    <a:pt x="527864" y="1066078"/>
                  </a:lnTo>
                  <a:lnTo>
                    <a:pt x="669662" y="711064"/>
                  </a:lnTo>
                  <a:lnTo>
                    <a:pt x="597210" y="706923"/>
                  </a:lnTo>
                  <a:lnTo>
                    <a:pt x="455412" y="1061938"/>
                  </a:lnTo>
                  <a:close/>
                  <a:moveTo>
                    <a:pt x="927384" y="752465"/>
                  </a:moveTo>
                  <a:lnTo>
                    <a:pt x="999836" y="756605"/>
                  </a:lnTo>
                  <a:lnTo>
                    <a:pt x="1142669" y="401590"/>
                  </a:lnTo>
                  <a:lnTo>
                    <a:pt x="1070218" y="397450"/>
                  </a:lnTo>
                  <a:lnTo>
                    <a:pt x="927384" y="752465"/>
                  </a:lnTo>
                  <a:close/>
                  <a:moveTo>
                    <a:pt x="1399356" y="441957"/>
                  </a:moveTo>
                  <a:lnTo>
                    <a:pt x="1471808" y="446097"/>
                  </a:lnTo>
                  <a:lnTo>
                    <a:pt x="1613607" y="91082"/>
                  </a:lnTo>
                  <a:lnTo>
                    <a:pt x="1541155" y="86942"/>
                  </a:lnTo>
                  <a:lnTo>
                    <a:pt x="1399356" y="441957"/>
                  </a:lnTo>
                  <a:close/>
                  <a:moveTo>
                    <a:pt x="1831998" y="127308"/>
                  </a:moveTo>
                  <a:lnTo>
                    <a:pt x="1903414" y="135589"/>
                  </a:lnTo>
                  <a:lnTo>
                    <a:pt x="1916870" y="16560"/>
                  </a:lnTo>
                  <a:lnTo>
                    <a:pt x="1846488" y="0"/>
                  </a:lnTo>
                  <a:lnTo>
                    <a:pt x="1831998" y="127308"/>
                  </a:lnTo>
                  <a:close/>
                </a:path>
              </a:pathLst>
            </a:custGeom>
            <a:solidFill>
              <a:srgbClr val="33126E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-">
              <a:extLst>
                <a:ext uri="{FF2B5EF4-FFF2-40B4-BE49-F238E27FC236}">
                  <a16:creationId xmlns:a16="http://schemas.microsoft.com/office/drawing/2014/main" id="{1F611B5A-CC66-49E3-88EB-507178E36F5C}"/>
                </a:ext>
              </a:extLst>
            </p:cNvPr>
            <p:cNvSpPr/>
            <p:nvPr/>
          </p:nvSpPr>
          <p:spPr>
            <a:xfrm>
              <a:off x="4658633" y="4049026"/>
              <a:ext cx="1944815" cy="1379690"/>
            </a:xfrm>
            <a:custGeom>
              <a:avLst/>
              <a:gdLst>
                <a:gd name="connsiteX0" fmla="*/ 553739 w 1944815"/>
                <a:gd name="connsiteY0" fmla="*/ 1111619 h 1379690"/>
                <a:gd name="connsiteX1" fmla="*/ 223566 w 1944815"/>
                <a:gd name="connsiteY1" fmla="*/ 1067113 h 1379690"/>
                <a:gd name="connsiteX2" fmla="*/ 98328 w 1944815"/>
                <a:gd name="connsiteY2" fmla="*/ 1379691 h 1379690"/>
                <a:gd name="connsiteX3" fmla="*/ 0 w 1944815"/>
                <a:gd name="connsiteY3" fmla="*/ 1326905 h 1379690"/>
                <a:gd name="connsiteX4" fmla="*/ 159394 w 1944815"/>
                <a:gd name="connsiteY4" fmla="*/ 929454 h 1379690"/>
                <a:gd name="connsiteX5" fmla="*/ 488532 w 1944815"/>
                <a:gd name="connsiteY5" fmla="*/ 973960 h 1379690"/>
                <a:gd name="connsiteX6" fmla="*/ 631366 w 1944815"/>
                <a:gd name="connsiteY6" fmla="*/ 619981 h 1379690"/>
                <a:gd name="connsiteX7" fmla="*/ 960505 w 1944815"/>
                <a:gd name="connsiteY7" fmla="*/ 664487 h 1379690"/>
                <a:gd name="connsiteX8" fmla="*/ 1103339 w 1944815"/>
                <a:gd name="connsiteY8" fmla="*/ 309473 h 1379690"/>
                <a:gd name="connsiteX9" fmla="*/ 1433512 w 1944815"/>
                <a:gd name="connsiteY9" fmla="*/ 355014 h 1379690"/>
                <a:gd name="connsiteX10" fmla="*/ 1575311 w 1944815"/>
                <a:gd name="connsiteY10" fmla="*/ 0 h 1379690"/>
                <a:gd name="connsiteX11" fmla="*/ 1944815 w 1944815"/>
                <a:gd name="connsiteY11" fmla="*/ 49681 h 1379690"/>
                <a:gd name="connsiteX12" fmla="*/ 1930325 w 1944815"/>
                <a:gd name="connsiteY12" fmla="*/ 176989 h 1379690"/>
                <a:gd name="connsiteX13" fmla="*/ 1639482 w 1944815"/>
                <a:gd name="connsiteY13" fmla="*/ 137658 h 1379690"/>
                <a:gd name="connsiteX14" fmla="*/ 1497684 w 1944815"/>
                <a:gd name="connsiteY14" fmla="*/ 491638 h 1379690"/>
                <a:gd name="connsiteX15" fmla="*/ 1167510 w 1944815"/>
                <a:gd name="connsiteY15" fmla="*/ 447132 h 1379690"/>
                <a:gd name="connsiteX16" fmla="*/ 1025712 w 1944815"/>
                <a:gd name="connsiteY16" fmla="*/ 802146 h 1379690"/>
                <a:gd name="connsiteX17" fmla="*/ 695538 w 1944815"/>
                <a:gd name="connsiteY17" fmla="*/ 757640 h 137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44815" h="1379690">
                  <a:moveTo>
                    <a:pt x="553739" y="1111619"/>
                  </a:moveTo>
                  <a:lnTo>
                    <a:pt x="223566" y="1067113"/>
                  </a:lnTo>
                  <a:lnTo>
                    <a:pt x="98328" y="1379691"/>
                  </a:lnTo>
                  <a:lnTo>
                    <a:pt x="0" y="1326905"/>
                  </a:lnTo>
                  <a:lnTo>
                    <a:pt x="159394" y="929454"/>
                  </a:lnTo>
                  <a:lnTo>
                    <a:pt x="488532" y="973960"/>
                  </a:lnTo>
                  <a:lnTo>
                    <a:pt x="631366" y="619981"/>
                  </a:lnTo>
                  <a:lnTo>
                    <a:pt x="960505" y="664487"/>
                  </a:lnTo>
                  <a:lnTo>
                    <a:pt x="1103339" y="309473"/>
                  </a:lnTo>
                  <a:lnTo>
                    <a:pt x="1433512" y="355014"/>
                  </a:lnTo>
                  <a:lnTo>
                    <a:pt x="1575311" y="0"/>
                  </a:lnTo>
                  <a:lnTo>
                    <a:pt x="1944815" y="49681"/>
                  </a:lnTo>
                  <a:lnTo>
                    <a:pt x="1930325" y="176989"/>
                  </a:lnTo>
                  <a:lnTo>
                    <a:pt x="1639482" y="137658"/>
                  </a:lnTo>
                  <a:lnTo>
                    <a:pt x="1497684" y="491638"/>
                  </a:lnTo>
                  <a:lnTo>
                    <a:pt x="1167510" y="447132"/>
                  </a:lnTo>
                  <a:lnTo>
                    <a:pt x="1025712" y="802146"/>
                  </a:lnTo>
                  <a:lnTo>
                    <a:pt x="695538" y="757640"/>
                  </a:lnTo>
                  <a:close/>
                </a:path>
              </a:pathLst>
            </a:custGeom>
            <a:solidFill>
              <a:srgbClr val="FFFFFF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3" name="-">
            <a:extLst>
              <a:ext uri="{FF2B5EF4-FFF2-40B4-BE49-F238E27FC236}">
                <a16:creationId xmlns:a16="http://schemas.microsoft.com/office/drawing/2014/main" id="{F19893F9-9833-43A2-B398-A1F39280C00E}"/>
              </a:ext>
            </a:extLst>
          </p:cNvPr>
          <p:cNvGrpSpPr/>
          <p:nvPr/>
        </p:nvGrpSpPr>
        <p:grpSpPr>
          <a:xfrm>
            <a:off x="9716729" y="4929323"/>
            <a:ext cx="2016231" cy="1382796"/>
            <a:chOff x="4855288" y="4325378"/>
            <a:chExt cx="2016231" cy="1382796"/>
          </a:xfrm>
        </p:grpSpPr>
        <p:sp>
          <p:nvSpPr>
            <p:cNvPr id="44" name="-">
              <a:extLst>
                <a:ext uri="{FF2B5EF4-FFF2-40B4-BE49-F238E27FC236}">
                  <a16:creationId xmlns:a16="http://schemas.microsoft.com/office/drawing/2014/main" id="{019734CD-CDF1-4601-B300-7BB3FE1B6F70}"/>
                </a:ext>
              </a:extLst>
            </p:cNvPr>
            <p:cNvSpPr/>
            <p:nvPr/>
          </p:nvSpPr>
          <p:spPr>
            <a:xfrm>
              <a:off x="4954650" y="4374024"/>
              <a:ext cx="1916869" cy="1334149"/>
            </a:xfrm>
            <a:custGeom>
              <a:avLst/>
              <a:gdLst>
                <a:gd name="connsiteX0" fmla="*/ 125238 w 1916869"/>
                <a:gd name="connsiteY0" fmla="*/ 1018467 h 1334149"/>
                <a:gd name="connsiteX1" fmla="*/ 197690 w 1916869"/>
                <a:gd name="connsiteY1" fmla="*/ 1022607 h 1334149"/>
                <a:gd name="connsiteX2" fmla="*/ 72452 w 1916869"/>
                <a:gd name="connsiteY2" fmla="*/ 1334150 h 1334149"/>
                <a:gd name="connsiteX3" fmla="*/ 0 w 1916869"/>
                <a:gd name="connsiteY3" fmla="*/ 1330010 h 1334149"/>
                <a:gd name="connsiteX4" fmla="*/ 125238 w 1916869"/>
                <a:gd name="connsiteY4" fmla="*/ 1018467 h 1334149"/>
                <a:gd name="connsiteX5" fmla="*/ 455412 w 1916869"/>
                <a:gd name="connsiteY5" fmla="*/ 1062973 h 1334149"/>
                <a:gd name="connsiteX6" fmla="*/ 527864 w 1916869"/>
                <a:gd name="connsiteY6" fmla="*/ 1067113 h 1334149"/>
                <a:gd name="connsiteX7" fmla="*/ 669663 w 1916869"/>
                <a:gd name="connsiteY7" fmla="*/ 712099 h 1334149"/>
                <a:gd name="connsiteX8" fmla="*/ 597211 w 1916869"/>
                <a:gd name="connsiteY8" fmla="*/ 707958 h 1334149"/>
                <a:gd name="connsiteX9" fmla="*/ 455412 w 1916869"/>
                <a:gd name="connsiteY9" fmla="*/ 1062973 h 1334149"/>
                <a:gd name="connsiteX10" fmla="*/ 927384 w 1916869"/>
                <a:gd name="connsiteY10" fmla="*/ 752465 h 1334149"/>
                <a:gd name="connsiteX11" fmla="*/ 999836 w 1916869"/>
                <a:gd name="connsiteY11" fmla="*/ 756605 h 1334149"/>
                <a:gd name="connsiteX12" fmla="*/ 1142670 w 1916869"/>
                <a:gd name="connsiteY12" fmla="*/ 401590 h 1334149"/>
                <a:gd name="connsiteX13" fmla="*/ 1070218 w 1916869"/>
                <a:gd name="connsiteY13" fmla="*/ 397450 h 1334149"/>
                <a:gd name="connsiteX14" fmla="*/ 927384 w 1916869"/>
                <a:gd name="connsiteY14" fmla="*/ 752465 h 1334149"/>
                <a:gd name="connsiteX15" fmla="*/ 1399357 w 1916869"/>
                <a:gd name="connsiteY15" fmla="*/ 442991 h 1334149"/>
                <a:gd name="connsiteX16" fmla="*/ 1471809 w 1916869"/>
                <a:gd name="connsiteY16" fmla="*/ 447132 h 1334149"/>
                <a:gd name="connsiteX17" fmla="*/ 1613607 w 1916869"/>
                <a:gd name="connsiteY17" fmla="*/ 92117 h 1334149"/>
                <a:gd name="connsiteX18" fmla="*/ 1541156 w 1916869"/>
                <a:gd name="connsiteY18" fmla="*/ 87977 h 1334149"/>
                <a:gd name="connsiteX19" fmla="*/ 1399357 w 1916869"/>
                <a:gd name="connsiteY19" fmla="*/ 442991 h 1334149"/>
                <a:gd name="connsiteX20" fmla="*/ 1831998 w 1916869"/>
                <a:gd name="connsiteY20" fmla="*/ 127308 h 1334149"/>
                <a:gd name="connsiteX21" fmla="*/ 1903415 w 1916869"/>
                <a:gd name="connsiteY21" fmla="*/ 135589 h 1334149"/>
                <a:gd name="connsiteX22" fmla="*/ 1916870 w 1916869"/>
                <a:gd name="connsiteY22" fmla="*/ 16560 h 1334149"/>
                <a:gd name="connsiteX23" fmla="*/ 1846488 w 1916869"/>
                <a:gd name="connsiteY23" fmla="*/ 0 h 1334149"/>
                <a:gd name="connsiteX24" fmla="*/ 1831998 w 1916869"/>
                <a:gd name="connsiteY24" fmla="*/ 127308 h 13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16869" h="1334149">
                  <a:moveTo>
                    <a:pt x="125238" y="1018467"/>
                  </a:moveTo>
                  <a:lnTo>
                    <a:pt x="197690" y="1022607"/>
                  </a:lnTo>
                  <a:lnTo>
                    <a:pt x="72452" y="1334150"/>
                  </a:lnTo>
                  <a:lnTo>
                    <a:pt x="0" y="1330010"/>
                  </a:lnTo>
                  <a:lnTo>
                    <a:pt x="125238" y="1018467"/>
                  </a:lnTo>
                  <a:close/>
                  <a:moveTo>
                    <a:pt x="455412" y="1062973"/>
                  </a:moveTo>
                  <a:lnTo>
                    <a:pt x="527864" y="1067113"/>
                  </a:lnTo>
                  <a:lnTo>
                    <a:pt x="669663" y="712099"/>
                  </a:lnTo>
                  <a:lnTo>
                    <a:pt x="597211" y="707958"/>
                  </a:lnTo>
                  <a:lnTo>
                    <a:pt x="455412" y="1062973"/>
                  </a:lnTo>
                  <a:close/>
                  <a:moveTo>
                    <a:pt x="927384" y="752465"/>
                  </a:moveTo>
                  <a:lnTo>
                    <a:pt x="999836" y="756605"/>
                  </a:lnTo>
                  <a:lnTo>
                    <a:pt x="1142670" y="401590"/>
                  </a:lnTo>
                  <a:lnTo>
                    <a:pt x="1070218" y="397450"/>
                  </a:lnTo>
                  <a:lnTo>
                    <a:pt x="927384" y="752465"/>
                  </a:lnTo>
                  <a:close/>
                  <a:moveTo>
                    <a:pt x="1399357" y="442991"/>
                  </a:moveTo>
                  <a:lnTo>
                    <a:pt x="1471809" y="447132"/>
                  </a:lnTo>
                  <a:lnTo>
                    <a:pt x="1613607" y="92117"/>
                  </a:lnTo>
                  <a:lnTo>
                    <a:pt x="1541156" y="87977"/>
                  </a:lnTo>
                  <a:lnTo>
                    <a:pt x="1399357" y="442991"/>
                  </a:lnTo>
                  <a:close/>
                  <a:moveTo>
                    <a:pt x="1831998" y="127308"/>
                  </a:moveTo>
                  <a:lnTo>
                    <a:pt x="1903415" y="135589"/>
                  </a:lnTo>
                  <a:lnTo>
                    <a:pt x="1916870" y="16560"/>
                  </a:lnTo>
                  <a:lnTo>
                    <a:pt x="1846488" y="0"/>
                  </a:lnTo>
                  <a:lnTo>
                    <a:pt x="1831998" y="127308"/>
                  </a:lnTo>
                  <a:close/>
                </a:path>
              </a:pathLst>
            </a:custGeom>
            <a:solidFill>
              <a:srgbClr val="FFB800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-">
              <a:extLst>
                <a:ext uri="{FF2B5EF4-FFF2-40B4-BE49-F238E27FC236}">
                  <a16:creationId xmlns:a16="http://schemas.microsoft.com/office/drawing/2014/main" id="{C9C68911-2000-4910-AA55-ADB2A73040F3}"/>
                </a:ext>
              </a:extLst>
            </p:cNvPr>
            <p:cNvSpPr/>
            <p:nvPr/>
          </p:nvSpPr>
          <p:spPr>
            <a:xfrm>
              <a:off x="4855288" y="4325378"/>
              <a:ext cx="1945850" cy="1378655"/>
            </a:xfrm>
            <a:custGeom>
              <a:avLst/>
              <a:gdLst>
                <a:gd name="connsiteX0" fmla="*/ 554774 w 1945850"/>
                <a:gd name="connsiteY0" fmla="*/ 1111619 h 1378655"/>
                <a:gd name="connsiteX1" fmla="*/ 224600 w 1945850"/>
                <a:gd name="connsiteY1" fmla="*/ 1067113 h 1378655"/>
                <a:gd name="connsiteX2" fmla="*/ 99362 w 1945850"/>
                <a:gd name="connsiteY2" fmla="*/ 1378656 h 1378655"/>
                <a:gd name="connsiteX3" fmla="*/ 0 w 1945850"/>
                <a:gd name="connsiteY3" fmla="*/ 1325870 h 1378655"/>
                <a:gd name="connsiteX4" fmla="*/ 160429 w 1945850"/>
                <a:gd name="connsiteY4" fmla="*/ 929455 h 1378655"/>
                <a:gd name="connsiteX5" fmla="*/ 489568 w 1945850"/>
                <a:gd name="connsiteY5" fmla="*/ 973961 h 1378655"/>
                <a:gd name="connsiteX6" fmla="*/ 632401 w 1945850"/>
                <a:gd name="connsiteY6" fmla="*/ 619981 h 1378655"/>
                <a:gd name="connsiteX7" fmla="*/ 961540 w 1945850"/>
                <a:gd name="connsiteY7" fmla="*/ 664488 h 1378655"/>
                <a:gd name="connsiteX8" fmla="*/ 1104373 w 1945850"/>
                <a:gd name="connsiteY8" fmla="*/ 309473 h 1378655"/>
                <a:gd name="connsiteX9" fmla="*/ 1433512 w 1945850"/>
                <a:gd name="connsiteY9" fmla="*/ 353979 h 1378655"/>
                <a:gd name="connsiteX10" fmla="*/ 1576346 w 1945850"/>
                <a:gd name="connsiteY10" fmla="*/ 0 h 1378655"/>
                <a:gd name="connsiteX11" fmla="*/ 1945851 w 1945850"/>
                <a:gd name="connsiteY11" fmla="*/ 49681 h 1378655"/>
                <a:gd name="connsiteX12" fmla="*/ 1931360 w 1945850"/>
                <a:gd name="connsiteY12" fmla="*/ 175955 h 1378655"/>
                <a:gd name="connsiteX13" fmla="*/ 1640518 w 1945850"/>
                <a:gd name="connsiteY13" fmla="*/ 137659 h 1378655"/>
                <a:gd name="connsiteX14" fmla="*/ 1498719 w 1945850"/>
                <a:gd name="connsiteY14" fmla="*/ 491638 h 1378655"/>
                <a:gd name="connsiteX15" fmla="*/ 1168545 w 1945850"/>
                <a:gd name="connsiteY15" fmla="*/ 447132 h 1378655"/>
                <a:gd name="connsiteX16" fmla="*/ 1026746 w 1945850"/>
                <a:gd name="connsiteY16" fmla="*/ 801111 h 1378655"/>
                <a:gd name="connsiteX17" fmla="*/ 696573 w 1945850"/>
                <a:gd name="connsiteY17" fmla="*/ 756605 h 137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45850" h="1378655">
                  <a:moveTo>
                    <a:pt x="554774" y="1111619"/>
                  </a:moveTo>
                  <a:lnTo>
                    <a:pt x="224600" y="1067113"/>
                  </a:lnTo>
                  <a:lnTo>
                    <a:pt x="99362" y="1378656"/>
                  </a:lnTo>
                  <a:lnTo>
                    <a:pt x="0" y="1325870"/>
                  </a:lnTo>
                  <a:lnTo>
                    <a:pt x="160429" y="929455"/>
                  </a:lnTo>
                  <a:lnTo>
                    <a:pt x="489568" y="973961"/>
                  </a:lnTo>
                  <a:lnTo>
                    <a:pt x="632401" y="619981"/>
                  </a:lnTo>
                  <a:lnTo>
                    <a:pt x="961540" y="664488"/>
                  </a:lnTo>
                  <a:lnTo>
                    <a:pt x="1104373" y="309473"/>
                  </a:lnTo>
                  <a:lnTo>
                    <a:pt x="1433512" y="353979"/>
                  </a:lnTo>
                  <a:lnTo>
                    <a:pt x="1576346" y="0"/>
                  </a:lnTo>
                  <a:lnTo>
                    <a:pt x="1945851" y="49681"/>
                  </a:lnTo>
                  <a:lnTo>
                    <a:pt x="1931360" y="175955"/>
                  </a:lnTo>
                  <a:lnTo>
                    <a:pt x="1640518" y="137659"/>
                  </a:lnTo>
                  <a:lnTo>
                    <a:pt x="1498719" y="491638"/>
                  </a:lnTo>
                  <a:lnTo>
                    <a:pt x="1168545" y="447132"/>
                  </a:lnTo>
                  <a:lnTo>
                    <a:pt x="1026746" y="801111"/>
                  </a:lnTo>
                  <a:lnTo>
                    <a:pt x="696573" y="756605"/>
                  </a:lnTo>
                  <a:close/>
                </a:path>
              </a:pathLst>
            </a:custGeom>
            <a:solidFill>
              <a:srgbClr val="FFFFFF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6" name="-">
            <a:extLst>
              <a:ext uri="{FF2B5EF4-FFF2-40B4-BE49-F238E27FC236}">
                <a16:creationId xmlns:a16="http://schemas.microsoft.com/office/drawing/2014/main" id="{BB58BEA4-B9CA-46A1-96A9-C60593E11996}"/>
              </a:ext>
            </a:extLst>
          </p:cNvPr>
          <p:cNvSpPr/>
          <p:nvPr/>
        </p:nvSpPr>
        <p:spPr>
          <a:xfrm>
            <a:off x="241606" y="799490"/>
            <a:ext cx="2407472" cy="1114724"/>
          </a:xfrm>
          <a:custGeom>
            <a:avLst/>
            <a:gdLst>
              <a:gd name="connsiteX0" fmla="*/ 2207713 w 2407472"/>
              <a:gd name="connsiteY0" fmla="*/ 841477 h 1114724"/>
              <a:gd name="connsiteX1" fmla="*/ 2207713 w 2407472"/>
              <a:gd name="connsiteY1" fmla="*/ 632401 h 1114724"/>
              <a:gd name="connsiteX2" fmla="*/ 1674674 w 2407472"/>
              <a:gd name="connsiteY2" fmla="*/ 632401 h 1114724"/>
              <a:gd name="connsiteX3" fmla="*/ 1674674 w 2407472"/>
              <a:gd name="connsiteY3" fmla="*/ 397451 h 1114724"/>
              <a:gd name="connsiteX4" fmla="*/ 1475948 w 2407472"/>
              <a:gd name="connsiteY4" fmla="*/ 397451 h 1114724"/>
              <a:gd name="connsiteX5" fmla="*/ 1475948 w 2407472"/>
              <a:gd name="connsiteY5" fmla="*/ 162499 h 1114724"/>
              <a:gd name="connsiteX6" fmla="*/ 1284468 w 2407472"/>
              <a:gd name="connsiteY6" fmla="*/ 162499 h 1114724"/>
              <a:gd name="connsiteX7" fmla="*/ 1284468 w 2407472"/>
              <a:gd name="connsiteY7" fmla="*/ 0 h 1114724"/>
              <a:gd name="connsiteX8" fmla="*/ 960505 w 2407472"/>
              <a:gd name="connsiteY8" fmla="*/ 0 h 1114724"/>
              <a:gd name="connsiteX9" fmla="*/ 960505 w 2407472"/>
              <a:gd name="connsiteY9" fmla="*/ 162499 h 1114724"/>
              <a:gd name="connsiteX10" fmla="*/ 767990 w 2407472"/>
              <a:gd name="connsiteY10" fmla="*/ 162499 h 1114724"/>
              <a:gd name="connsiteX11" fmla="*/ 767990 w 2407472"/>
              <a:gd name="connsiteY11" fmla="*/ 397451 h 1114724"/>
              <a:gd name="connsiteX12" fmla="*/ 569265 w 2407472"/>
              <a:gd name="connsiteY12" fmla="*/ 397451 h 1114724"/>
              <a:gd name="connsiteX13" fmla="*/ 569265 w 2407472"/>
              <a:gd name="connsiteY13" fmla="*/ 632401 h 1114724"/>
              <a:gd name="connsiteX14" fmla="*/ 200795 w 2407472"/>
              <a:gd name="connsiteY14" fmla="*/ 632401 h 1114724"/>
              <a:gd name="connsiteX15" fmla="*/ 200795 w 2407472"/>
              <a:gd name="connsiteY15" fmla="*/ 841477 h 1114724"/>
              <a:gd name="connsiteX16" fmla="*/ 0 w 2407472"/>
              <a:gd name="connsiteY16" fmla="*/ 841477 h 1114724"/>
              <a:gd name="connsiteX17" fmla="*/ 0 w 2407472"/>
              <a:gd name="connsiteY17" fmla="*/ 1114724 h 1114724"/>
              <a:gd name="connsiteX18" fmla="*/ 2407473 w 2407472"/>
              <a:gd name="connsiteY18" fmla="*/ 1114724 h 1114724"/>
              <a:gd name="connsiteX19" fmla="*/ 2407473 w 2407472"/>
              <a:gd name="connsiteY19" fmla="*/ 841477 h 1114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07472" h="1114724">
                <a:moveTo>
                  <a:pt x="2207713" y="841477"/>
                </a:moveTo>
                <a:lnTo>
                  <a:pt x="2207713" y="632401"/>
                </a:lnTo>
                <a:lnTo>
                  <a:pt x="1674674" y="632401"/>
                </a:lnTo>
                <a:lnTo>
                  <a:pt x="1674674" y="397451"/>
                </a:lnTo>
                <a:lnTo>
                  <a:pt x="1475948" y="397451"/>
                </a:lnTo>
                <a:lnTo>
                  <a:pt x="1475948" y="162499"/>
                </a:lnTo>
                <a:lnTo>
                  <a:pt x="1284468" y="162499"/>
                </a:lnTo>
                <a:lnTo>
                  <a:pt x="1284468" y="0"/>
                </a:lnTo>
                <a:lnTo>
                  <a:pt x="960505" y="0"/>
                </a:lnTo>
                <a:lnTo>
                  <a:pt x="960505" y="162499"/>
                </a:lnTo>
                <a:lnTo>
                  <a:pt x="767990" y="162499"/>
                </a:lnTo>
                <a:lnTo>
                  <a:pt x="767990" y="397451"/>
                </a:lnTo>
                <a:lnTo>
                  <a:pt x="569265" y="397451"/>
                </a:lnTo>
                <a:lnTo>
                  <a:pt x="569265" y="632401"/>
                </a:lnTo>
                <a:lnTo>
                  <a:pt x="200795" y="632401"/>
                </a:lnTo>
                <a:lnTo>
                  <a:pt x="200795" y="841477"/>
                </a:lnTo>
                <a:lnTo>
                  <a:pt x="0" y="841477"/>
                </a:lnTo>
                <a:lnTo>
                  <a:pt x="0" y="1114724"/>
                </a:lnTo>
                <a:lnTo>
                  <a:pt x="2407473" y="1114724"/>
                </a:lnTo>
                <a:lnTo>
                  <a:pt x="2407473" y="841477"/>
                </a:lnTo>
                <a:close/>
              </a:path>
            </a:pathLst>
          </a:custGeom>
          <a:solidFill>
            <a:srgbClr val="FFFFFF"/>
          </a:solidFill>
          <a:ln w="12961" cap="flat">
            <a:solidFill>
              <a:srgbClr val="210B61"/>
            </a:solidFill>
            <a:prstDash val="solid"/>
            <a:miter/>
          </a:ln>
          <a:effectLst>
            <a:outerShdw dist="88900" dir="2700000" algn="tl" rotWithShape="0">
              <a:srgbClr val="33126E"/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47" name="-">
            <a:extLst>
              <a:ext uri="{FF2B5EF4-FFF2-40B4-BE49-F238E27FC236}">
                <a16:creationId xmlns:a16="http://schemas.microsoft.com/office/drawing/2014/main" id="{CD9720C3-C508-4007-873F-BF43B6DEADFF}"/>
              </a:ext>
            </a:extLst>
          </p:cNvPr>
          <p:cNvSpPr/>
          <p:nvPr/>
        </p:nvSpPr>
        <p:spPr>
          <a:xfrm>
            <a:off x="8782396" y="7379030"/>
            <a:ext cx="2407472" cy="1115759"/>
          </a:xfrm>
          <a:custGeom>
            <a:avLst/>
            <a:gdLst>
              <a:gd name="connsiteX0" fmla="*/ 2206677 w 2407472"/>
              <a:gd name="connsiteY0" fmla="*/ 842512 h 1115759"/>
              <a:gd name="connsiteX1" fmla="*/ 2206677 w 2407472"/>
              <a:gd name="connsiteY1" fmla="*/ 633437 h 1115759"/>
              <a:gd name="connsiteX2" fmla="*/ 1674673 w 2407472"/>
              <a:gd name="connsiteY2" fmla="*/ 633437 h 1115759"/>
              <a:gd name="connsiteX3" fmla="*/ 1674673 w 2407472"/>
              <a:gd name="connsiteY3" fmla="*/ 397451 h 1115759"/>
              <a:gd name="connsiteX4" fmla="*/ 1474914 w 2407472"/>
              <a:gd name="connsiteY4" fmla="*/ 397451 h 1115759"/>
              <a:gd name="connsiteX5" fmla="*/ 1474914 w 2407472"/>
              <a:gd name="connsiteY5" fmla="*/ 162499 h 1115759"/>
              <a:gd name="connsiteX6" fmla="*/ 1283434 w 2407472"/>
              <a:gd name="connsiteY6" fmla="*/ 162499 h 1115759"/>
              <a:gd name="connsiteX7" fmla="*/ 1283434 w 2407472"/>
              <a:gd name="connsiteY7" fmla="*/ 0 h 1115759"/>
              <a:gd name="connsiteX8" fmla="*/ 959470 w 2407472"/>
              <a:gd name="connsiteY8" fmla="*/ 0 h 1115759"/>
              <a:gd name="connsiteX9" fmla="*/ 959470 w 2407472"/>
              <a:gd name="connsiteY9" fmla="*/ 162499 h 1115759"/>
              <a:gd name="connsiteX10" fmla="*/ 767990 w 2407472"/>
              <a:gd name="connsiteY10" fmla="*/ 162499 h 1115759"/>
              <a:gd name="connsiteX11" fmla="*/ 767990 w 2407472"/>
              <a:gd name="connsiteY11" fmla="*/ 397451 h 1115759"/>
              <a:gd name="connsiteX12" fmla="*/ 568230 w 2407472"/>
              <a:gd name="connsiteY12" fmla="*/ 397451 h 1115759"/>
              <a:gd name="connsiteX13" fmla="*/ 568230 w 2407472"/>
              <a:gd name="connsiteY13" fmla="*/ 633437 h 1115759"/>
              <a:gd name="connsiteX14" fmla="*/ 199759 w 2407472"/>
              <a:gd name="connsiteY14" fmla="*/ 633437 h 1115759"/>
              <a:gd name="connsiteX15" fmla="*/ 199759 w 2407472"/>
              <a:gd name="connsiteY15" fmla="*/ 842512 h 1115759"/>
              <a:gd name="connsiteX16" fmla="*/ 0 w 2407472"/>
              <a:gd name="connsiteY16" fmla="*/ 842512 h 1115759"/>
              <a:gd name="connsiteX17" fmla="*/ 0 w 2407472"/>
              <a:gd name="connsiteY17" fmla="*/ 1115759 h 1115759"/>
              <a:gd name="connsiteX18" fmla="*/ 2407473 w 2407472"/>
              <a:gd name="connsiteY18" fmla="*/ 1115759 h 1115759"/>
              <a:gd name="connsiteX19" fmla="*/ 2407473 w 2407472"/>
              <a:gd name="connsiteY19" fmla="*/ 842512 h 111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07472" h="1115759">
                <a:moveTo>
                  <a:pt x="2206677" y="842512"/>
                </a:moveTo>
                <a:lnTo>
                  <a:pt x="2206677" y="633437"/>
                </a:lnTo>
                <a:lnTo>
                  <a:pt x="1674673" y="633437"/>
                </a:lnTo>
                <a:lnTo>
                  <a:pt x="1674673" y="397451"/>
                </a:lnTo>
                <a:lnTo>
                  <a:pt x="1474914" y="397451"/>
                </a:lnTo>
                <a:lnTo>
                  <a:pt x="1474914" y="162499"/>
                </a:lnTo>
                <a:lnTo>
                  <a:pt x="1283434" y="162499"/>
                </a:lnTo>
                <a:lnTo>
                  <a:pt x="1283434" y="0"/>
                </a:lnTo>
                <a:lnTo>
                  <a:pt x="959470" y="0"/>
                </a:lnTo>
                <a:lnTo>
                  <a:pt x="959470" y="162499"/>
                </a:lnTo>
                <a:lnTo>
                  <a:pt x="767990" y="162499"/>
                </a:lnTo>
                <a:lnTo>
                  <a:pt x="767990" y="397451"/>
                </a:lnTo>
                <a:lnTo>
                  <a:pt x="568230" y="397451"/>
                </a:lnTo>
                <a:lnTo>
                  <a:pt x="568230" y="633437"/>
                </a:lnTo>
                <a:lnTo>
                  <a:pt x="199759" y="633437"/>
                </a:lnTo>
                <a:lnTo>
                  <a:pt x="199759" y="842512"/>
                </a:lnTo>
                <a:lnTo>
                  <a:pt x="0" y="842512"/>
                </a:lnTo>
                <a:lnTo>
                  <a:pt x="0" y="1115759"/>
                </a:lnTo>
                <a:lnTo>
                  <a:pt x="2407473" y="1115759"/>
                </a:lnTo>
                <a:lnTo>
                  <a:pt x="2407473" y="842512"/>
                </a:lnTo>
                <a:close/>
              </a:path>
            </a:pathLst>
          </a:custGeom>
          <a:solidFill>
            <a:srgbClr val="FFFFFF"/>
          </a:solidFill>
          <a:ln w="12961" cap="flat">
            <a:solidFill>
              <a:srgbClr val="210B61"/>
            </a:solidFill>
            <a:prstDash val="solid"/>
            <a:miter/>
          </a:ln>
          <a:effectLst>
            <a:outerShdw dist="88900" dir="2700000" algn="tl" rotWithShape="0">
              <a:srgbClr val="33126E"/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48" name="-">
            <a:extLst>
              <a:ext uri="{FF2B5EF4-FFF2-40B4-BE49-F238E27FC236}">
                <a16:creationId xmlns:a16="http://schemas.microsoft.com/office/drawing/2014/main" id="{7484D3B1-6B01-46BC-B742-FBA5BDD0C480}"/>
              </a:ext>
            </a:extLst>
          </p:cNvPr>
          <p:cNvGrpSpPr/>
          <p:nvPr/>
        </p:nvGrpSpPr>
        <p:grpSpPr>
          <a:xfrm>
            <a:off x="-1007599" y="2732674"/>
            <a:ext cx="2015197" cy="1383831"/>
            <a:chOff x="4658633" y="4049026"/>
            <a:chExt cx="2015197" cy="1383831"/>
          </a:xfrm>
        </p:grpSpPr>
        <p:sp>
          <p:nvSpPr>
            <p:cNvPr id="49" name="-">
              <a:extLst>
                <a:ext uri="{FF2B5EF4-FFF2-40B4-BE49-F238E27FC236}">
                  <a16:creationId xmlns:a16="http://schemas.microsoft.com/office/drawing/2014/main" id="{610B190A-680B-4F2E-972F-67844183F4D2}"/>
                </a:ext>
              </a:extLst>
            </p:cNvPr>
            <p:cNvSpPr/>
            <p:nvPr/>
          </p:nvSpPr>
          <p:spPr>
            <a:xfrm>
              <a:off x="4756960" y="4098707"/>
              <a:ext cx="1916869" cy="1334150"/>
            </a:xfrm>
            <a:custGeom>
              <a:avLst/>
              <a:gdLst>
                <a:gd name="connsiteX0" fmla="*/ 125238 w 1916869"/>
                <a:gd name="connsiteY0" fmla="*/ 1017432 h 1334150"/>
                <a:gd name="connsiteX1" fmla="*/ 197690 w 1916869"/>
                <a:gd name="connsiteY1" fmla="*/ 1021572 h 1334150"/>
                <a:gd name="connsiteX2" fmla="*/ 72452 w 1916869"/>
                <a:gd name="connsiteY2" fmla="*/ 1334150 h 1334150"/>
                <a:gd name="connsiteX3" fmla="*/ 0 w 1916869"/>
                <a:gd name="connsiteY3" fmla="*/ 1330010 h 1334150"/>
                <a:gd name="connsiteX4" fmla="*/ 125238 w 1916869"/>
                <a:gd name="connsiteY4" fmla="*/ 1017432 h 1334150"/>
                <a:gd name="connsiteX5" fmla="*/ 455412 w 1916869"/>
                <a:gd name="connsiteY5" fmla="*/ 1061938 h 1334150"/>
                <a:gd name="connsiteX6" fmla="*/ 527864 w 1916869"/>
                <a:gd name="connsiteY6" fmla="*/ 1066078 h 1334150"/>
                <a:gd name="connsiteX7" fmla="*/ 669662 w 1916869"/>
                <a:gd name="connsiteY7" fmla="*/ 711064 h 1334150"/>
                <a:gd name="connsiteX8" fmla="*/ 597210 w 1916869"/>
                <a:gd name="connsiteY8" fmla="*/ 706923 h 1334150"/>
                <a:gd name="connsiteX9" fmla="*/ 455412 w 1916869"/>
                <a:gd name="connsiteY9" fmla="*/ 1061938 h 1334150"/>
                <a:gd name="connsiteX10" fmla="*/ 927384 w 1916869"/>
                <a:gd name="connsiteY10" fmla="*/ 752465 h 1334150"/>
                <a:gd name="connsiteX11" fmla="*/ 999836 w 1916869"/>
                <a:gd name="connsiteY11" fmla="*/ 756605 h 1334150"/>
                <a:gd name="connsiteX12" fmla="*/ 1142669 w 1916869"/>
                <a:gd name="connsiteY12" fmla="*/ 401590 h 1334150"/>
                <a:gd name="connsiteX13" fmla="*/ 1070218 w 1916869"/>
                <a:gd name="connsiteY13" fmla="*/ 397450 h 1334150"/>
                <a:gd name="connsiteX14" fmla="*/ 927384 w 1916869"/>
                <a:gd name="connsiteY14" fmla="*/ 752465 h 1334150"/>
                <a:gd name="connsiteX15" fmla="*/ 1399356 w 1916869"/>
                <a:gd name="connsiteY15" fmla="*/ 441957 h 1334150"/>
                <a:gd name="connsiteX16" fmla="*/ 1471808 w 1916869"/>
                <a:gd name="connsiteY16" fmla="*/ 446097 h 1334150"/>
                <a:gd name="connsiteX17" fmla="*/ 1613607 w 1916869"/>
                <a:gd name="connsiteY17" fmla="*/ 91082 h 1334150"/>
                <a:gd name="connsiteX18" fmla="*/ 1541155 w 1916869"/>
                <a:gd name="connsiteY18" fmla="*/ 86942 h 1334150"/>
                <a:gd name="connsiteX19" fmla="*/ 1399356 w 1916869"/>
                <a:gd name="connsiteY19" fmla="*/ 441957 h 1334150"/>
                <a:gd name="connsiteX20" fmla="*/ 1831998 w 1916869"/>
                <a:gd name="connsiteY20" fmla="*/ 127308 h 1334150"/>
                <a:gd name="connsiteX21" fmla="*/ 1903414 w 1916869"/>
                <a:gd name="connsiteY21" fmla="*/ 135589 h 1334150"/>
                <a:gd name="connsiteX22" fmla="*/ 1916870 w 1916869"/>
                <a:gd name="connsiteY22" fmla="*/ 16560 h 1334150"/>
                <a:gd name="connsiteX23" fmla="*/ 1846488 w 1916869"/>
                <a:gd name="connsiteY23" fmla="*/ 0 h 1334150"/>
                <a:gd name="connsiteX24" fmla="*/ 1831998 w 1916869"/>
                <a:gd name="connsiteY24" fmla="*/ 127308 h 133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16869" h="1334150">
                  <a:moveTo>
                    <a:pt x="125238" y="1017432"/>
                  </a:moveTo>
                  <a:lnTo>
                    <a:pt x="197690" y="1021572"/>
                  </a:lnTo>
                  <a:lnTo>
                    <a:pt x="72452" y="1334150"/>
                  </a:lnTo>
                  <a:lnTo>
                    <a:pt x="0" y="1330010"/>
                  </a:lnTo>
                  <a:lnTo>
                    <a:pt x="125238" y="1017432"/>
                  </a:lnTo>
                  <a:close/>
                  <a:moveTo>
                    <a:pt x="455412" y="1061938"/>
                  </a:moveTo>
                  <a:lnTo>
                    <a:pt x="527864" y="1066078"/>
                  </a:lnTo>
                  <a:lnTo>
                    <a:pt x="669662" y="711064"/>
                  </a:lnTo>
                  <a:lnTo>
                    <a:pt x="597210" y="706923"/>
                  </a:lnTo>
                  <a:lnTo>
                    <a:pt x="455412" y="1061938"/>
                  </a:lnTo>
                  <a:close/>
                  <a:moveTo>
                    <a:pt x="927384" y="752465"/>
                  </a:moveTo>
                  <a:lnTo>
                    <a:pt x="999836" y="756605"/>
                  </a:lnTo>
                  <a:lnTo>
                    <a:pt x="1142669" y="401590"/>
                  </a:lnTo>
                  <a:lnTo>
                    <a:pt x="1070218" y="397450"/>
                  </a:lnTo>
                  <a:lnTo>
                    <a:pt x="927384" y="752465"/>
                  </a:lnTo>
                  <a:close/>
                  <a:moveTo>
                    <a:pt x="1399356" y="441957"/>
                  </a:moveTo>
                  <a:lnTo>
                    <a:pt x="1471808" y="446097"/>
                  </a:lnTo>
                  <a:lnTo>
                    <a:pt x="1613607" y="91082"/>
                  </a:lnTo>
                  <a:lnTo>
                    <a:pt x="1541155" y="86942"/>
                  </a:lnTo>
                  <a:lnTo>
                    <a:pt x="1399356" y="441957"/>
                  </a:lnTo>
                  <a:close/>
                  <a:moveTo>
                    <a:pt x="1831998" y="127308"/>
                  </a:moveTo>
                  <a:lnTo>
                    <a:pt x="1903414" y="135589"/>
                  </a:lnTo>
                  <a:lnTo>
                    <a:pt x="1916870" y="16560"/>
                  </a:lnTo>
                  <a:lnTo>
                    <a:pt x="1846488" y="0"/>
                  </a:lnTo>
                  <a:lnTo>
                    <a:pt x="1831998" y="127308"/>
                  </a:lnTo>
                  <a:close/>
                </a:path>
              </a:pathLst>
            </a:custGeom>
            <a:solidFill>
              <a:srgbClr val="33126E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-">
              <a:extLst>
                <a:ext uri="{FF2B5EF4-FFF2-40B4-BE49-F238E27FC236}">
                  <a16:creationId xmlns:a16="http://schemas.microsoft.com/office/drawing/2014/main" id="{EE149C78-32A8-475C-8C81-92EDE51FB1CF}"/>
                </a:ext>
              </a:extLst>
            </p:cNvPr>
            <p:cNvSpPr/>
            <p:nvPr/>
          </p:nvSpPr>
          <p:spPr>
            <a:xfrm>
              <a:off x="4658633" y="4049026"/>
              <a:ext cx="1944815" cy="1379690"/>
            </a:xfrm>
            <a:custGeom>
              <a:avLst/>
              <a:gdLst>
                <a:gd name="connsiteX0" fmla="*/ 553739 w 1944815"/>
                <a:gd name="connsiteY0" fmla="*/ 1111619 h 1379690"/>
                <a:gd name="connsiteX1" fmla="*/ 223566 w 1944815"/>
                <a:gd name="connsiteY1" fmla="*/ 1067113 h 1379690"/>
                <a:gd name="connsiteX2" fmla="*/ 98328 w 1944815"/>
                <a:gd name="connsiteY2" fmla="*/ 1379691 h 1379690"/>
                <a:gd name="connsiteX3" fmla="*/ 0 w 1944815"/>
                <a:gd name="connsiteY3" fmla="*/ 1326905 h 1379690"/>
                <a:gd name="connsiteX4" fmla="*/ 159394 w 1944815"/>
                <a:gd name="connsiteY4" fmla="*/ 929454 h 1379690"/>
                <a:gd name="connsiteX5" fmla="*/ 488532 w 1944815"/>
                <a:gd name="connsiteY5" fmla="*/ 973960 h 1379690"/>
                <a:gd name="connsiteX6" fmla="*/ 631366 w 1944815"/>
                <a:gd name="connsiteY6" fmla="*/ 619981 h 1379690"/>
                <a:gd name="connsiteX7" fmla="*/ 960505 w 1944815"/>
                <a:gd name="connsiteY7" fmla="*/ 664487 h 1379690"/>
                <a:gd name="connsiteX8" fmla="*/ 1103339 w 1944815"/>
                <a:gd name="connsiteY8" fmla="*/ 309473 h 1379690"/>
                <a:gd name="connsiteX9" fmla="*/ 1433512 w 1944815"/>
                <a:gd name="connsiteY9" fmla="*/ 355014 h 1379690"/>
                <a:gd name="connsiteX10" fmla="*/ 1575311 w 1944815"/>
                <a:gd name="connsiteY10" fmla="*/ 0 h 1379690"/>
                <a:gd name="connsiteX11" fmla="*/ 1944815 w 1944815"/>
                <a:gd name="connsiteY11" fmla="*/ 49681 h 1379690"/>
                <a:gd name="connsiteX12" fmla="*/ 1930325 w 1944815"/>
                <a:gd name="connsiteY12" fmla="*/ 176989 h 1379690"/>
                <a:gd name="connsiteX13" fmla="*/ 1639482 w 1944815"/>
                <a:gd name="connsiteY13" fmla="*/ 137658 h 1379690"/>
                <a:gd name="connsiteX14" fmla="*/ 1497684 w 1944815"/>
                <a:gd name="connsiteY14" fmla="*/ 491638 h 1379690"/>
                <a:gd name="connsiteX15" fmla="*/ 1167510 w 1944815"/>
                <a:gd name="connsiteY15" fmla="*/ 447132 h 1379690"/>
                <a:gd name="connsiteX16" fmla="*/ 1025712 w 1944815"/>
                <a:gd name="connsiteY16" fmla="*/ 802146 h 1379690"/>
                <a:gd name="connsiteX17" fmla="*/ 695538 w 1944815"/>
                <a:gd name="connsiteY17" fmla="*/ 757640 h 137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44815" h="1379690">
                  <a:moveTo>
                    <a:pt x="553739" y="1111619"/>
                  </a:moveTo>
                  <a:lnTo>
                    <a:pt x="223566" y="1067113"/>
                  </a:lnTo>
                  <a:lnTo>
                    <a:pt x="98328" y="1379691"/>
                  </a:lnTo>
                  <a:lnTo>
                    <a:pt x="0" y="1326905"/>
                  </a:lnTo>
                  <a:lnTo>
                    <a:pt x="159394" y="929454"/>
                  </a:lnTo>
                  <a:lnTo>
                    <a:pt x="488532" y="973960"/>
                  </a:lnTo>
                  <a:lnTo>
                    <a:pt x="631366" y="619981"/>
                  </a:lnTo>
                  <a:lnTo>
                    <a:pt x="960505" y="664487"/>
                  </a:lnTo>
                  <a:lnTo>
                    <a:pt x="1103339" y="309473"/>
                  </a:lnTo>
                  <a:lnTo>
                    <a:pt x="1433512" y="355014"/>
                  </a:lnTo>
                  <a:lnTo>
                    <a:pt x="1575311" y="0"/>
                  </a:lnTo>
                  <a:lnTo>
                    <a:pt x="1944815" y="49681"/>
                  </a:lnTo>
                  <a:lnTo>
                    <a:pt x="1930325" y="176989"/>
                  </a:lnTo>
                  <a:lnTo>
                    <a:pt x="1639482" y="137658"/>
                  </a:lnTo>
                  <a:lnTo>
                    <a:pt x="1497684" y="491638"/>
                  </a:lnTo>
                  <a:lnTo>
                    <a:pt x="1167510" y="447132"/>
                  </a:lnTo>
                  <a:lnTo>
                    <a:pt x="1025712" y="802146"/>
                  </a:lnTo>
                  <a:lnTo>
                    <a:pt x="695538" y="757640"/>
                  </a:lnTo>
                  <a:close/>
                </a:path>
              </a:pathLst>
            </a:custGeom>
            <a:solidFill>
              <a:srgbClr val="FFFFFF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1" name="-">
            <a:extLst>
              <a:ext uri="{FF2B5EF4-FFF2-40B4-BE49-F238E27FC236}">
                <a16:creationId xmlns:a16="http://schemas.microsoft.com/office/drawing/2014/main" id="{12A22E16-FA90-48F0-BEDE-C8163DEB844F}"/>
              </a:ext>
            </a:extLst>
          </p:cNvPr>
          <p:cNvGrpSpPr/>
          <p:nvPr/>
        </p:nvGrpSpPr>
        <p:grpSpPr>
          <a:xfrm>
            <a:off x="-638647" y="3273114"/>
            <a:ext cx="2016231" cy="1382796"/>
            <a:chOff x="4855288" y="4325378"/>
            <a:chExt cx="2016231" cy="1382796"/>
          </a:xfrm>
        </p:grpSpPr>
        <p:sp>
          <p:nvSpPr>
            <p:cNvPr id="52" name="-">
              <a:extLst>
                <a:ext uri="{FF2B5EF4-FFF2-40B4-BE49-F238E27FC236}">
                  <a16:creationId xmlns:a16="http://schemas.microsoft.com/office/drawing/2014/main" id="{205E1F0D-8304-4A82-A1D5-A216D5485D9C}"/>
                </a:ext>
              </a:extLst>
            </p:cNvPr>
            <p:cNvSpPr/>
            <p:nvPr/>
          </p:nvSpPr>
          <p:spPr>
            <a:xfrm>
              <a:off x="4954650" y="4374024"/>
              <a:ext cx="1916869" cy="1334149"/>
            </a:xfrm>
            <a:custGeom>
              <a:avLst/>
              <a:gdLst>
                <a:gd name="connsiteX0" fmla="*/ 125238 w 1916869"/>
                <a:gd name="connsiteY0" fmla="*/ 1018467 h 1334149"/>
                <a:gd name="connsiteX1" fmla="*/ 197690 w 1916869"/>
                <a:gd name="connsiteY1" fmla="*/ 1022607 h 1334149"/>
                <a:gd name="connsiteX2" fmla="*/ 72452 w 1916869"/>
                <a:gd name="connsiteY2" fmla="*/ 1334150 h 1334149"/>
                <a:gd name="connsiteX3" fmla="*/ 0 w 1916869"/>
                <a:gd name="connsiteY3" fmla="*/ 1330010 h 1334149"/>
                <a:gd name="connsiteX4" fmla="*/ 125238 w 1916869"/>
                <a:gd name="connsiteY4" fmla="*/ 1018467 h 1334149"/>
                <a:gd name="connsiteX5" fmla="*/ 455412 w 1916869"/>
                <a:gd name="connsiteY5" fmla="*/ 1062973 h 1334149"/>
                <a:gd name="connsiteX6" fmla="*/ 527864 w 1916869"/>
                <a:gd name="connsiteY6" fmla="*/ 1067113 h 1334149"/>
                <a:gd name="connsiteX7" fmla="*/ 669663 w 1916869"/>
                <a:gd name="connsiteY7" fmla="*/ 712099 h 1334149"/>
                <a:gd name="connsiteX8" fmla="*/ 597211 w 1916869"/>
                <a:gd name="connsiteY8" fmla="*/ 707958 h 1334149"/>
                <a:gd name="connsiteX9" fmla="*/ 455412 w 1916869"/>
                <a:gd name="connsiteY9" fmla="*/ 1062973 h 1334149"/>
                <a:gd name="connsiteX10" fmla="*/ 927384 w 1916869"/>
                <a:gd name="connsiteY10" fmla="*/ 752465 h 1334149"/>
                <a:gd name="connsiteX11" fmla="*/ 999836 w 1916869"/>
                <a:gd name="connsiteY11" fmla="*/ 756605 h 1334149"/>
                <a:gd name="connsiteX12" fmla="*/ 1142670 w 1916869"/>
                <a:gd name="connsiteY12" fmla="*/ 401590 h 1334149"/>
                <a:gd name="connsiteX13" fmla="*/ 1070218 w 1916869"/>
                <a:gd name="connsiteY13" fmla="*/ 397450 h 1334149"/>
                <a:gd name="connsiteX14" fmla="*/ 927384 w 1916869"/>
                <a:gd name="connsiteY14" fmla="*/ 752465 h 1334149"/>
                <a:gd name="connsiteX15" fmla="*/ 1399357 w 1916869"/>
                <a:gd name="connsiteY15" fmla="*/ 442991 h 1334149"/>
                <a:gd name="connsiteX16" fmla="*/ 1471809 w 1916869"/>
                <a:gd name="connsiteY16" fmla="*/ 447132 h 1334149"/>
                <a:gd name="connsiteX17" fmla="*/ 1613607 w 1916869"/>
                <a:gd name="connsiteY17" fmla="*/ 92117 h 1334149"/>
                <a:gd name="connsiteX18" fmla="*/ 1541156 w 1916869"/>
                <a:gd name="connsiteY18" fmla="*/ 87977 h 1334149"/>
                <a:gd name="connsiteX19" fmla="*/ 1399357 w 1916869"/>
                <a:gd name="connsiteY19" fmla="*/ 442991 h 1334149"/>
                <a:gd name="connsiteX20" fmla="*/ 1831998 w 1916869"/>
                <a:gd name="connsiteY20" fmla="*/ 127308 h 1334149"/>
                <a:gd name="connsiteX21" fmla="*/ 1903415 w 1916869"/>
                <a:gd name="connsiteY21" fmla="*/ 135589 h 1334149"/>
                <a:gd name="connsiteX22" fmla="*/ 1916870 w 1916869"/>
                <a:gd name="connsiteY22" fmla="*/ 16560 h 1334149"/>
                <a:gd name="connsiteX23" fmla="*/ 1846488 w 1916869"/>
                <a:gd name="connsiteY23" fmla="*/ 0 h 1334149"/>
                <a:gd name="connsiteX24" fmla="*/ 1831998 w 1916869"/>
                <a:gd name="connsiteY24" fmla="*/ 127308 h 13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16869" h="1334149">
                  <a:moveTo>
                    <a:pt x="125238" y="1018467"/>
                  </a:moveTo>
                  <a:lnTo>
                    <a:pt x="197690" y="1022607"/>
                  </a:lnTo>
                  <a:lnTo>
                    <a:pt x="72452" y="1334150"/>
                  </a:lnTo>
                  <a:lnTo>
                    <a:pt x="0" y="1330010"/>
                  </a:lnTo>
                  <a:lnTo>
                    <a:pt x="125238" y="1018467"/>
                  </a:lnTo>
                  <a:close/>
                  <a:moveTo>
                    <a:pt x="455412" y="1062973"/>
                  </a:moveTo>
                  <a:lnTo>
                    <a:pt x="527864" y="1067113"/>
                  </a:lnTo>
                  <a:lnTo>
                    <a:pt x="669663" y="712099"/>
                  </a:lnTo>
                  <a:lnTo>
                    <a:pt x="597211" y="707958"/>
                  </a:lnTo>
                  <a:lnTo>
                    <a:pt x="455412" y="1062973"/>
                  </a:lnTo>
                  <a:close/>
                  <a:moveTo>
                    <a:pt x="927384" y="752465"/>
                  </a:moveTo>
                  <a:lnTo>
                    <a:pt x="999836" y="756605"/>
                  </a:lnTo>
                  <a:lnTo>
                    <a:pt x="1142670" y="401590"/>
                  </a:lnTo>
                  <a:lnTo>
                    <a:pt x="1070218" y="397450"/>
                  </a:lnTo>
                  <a:lnTo>
                    <a:pt x="927384" y="752465"/>
                  </a:lnTo>
                  <a:close/>
                  <a:moveTo>
                    <a:pt x="1399357" y="442991"/>
                  </a:moveTo>
                  <a:lnTo>
                    <a:pt x="1471809" y="447132"/>
                  </a:lnTo>
                  <a:lnTo>
                    <a:pt x="1613607" y="92117"/>
                  </a:lnTo>
                  <a:lnTo>
                    <a:pt x="1541156" y="87977"/>
                  </a:lnTo>
                  <a:lnTo>
                    <a:pt x="1399357" y="442991"/>
                  </a:lnTo>
                  <a:close/>
                  <a:moveTo>
                    <a:pt x="1831998" y="127308"/>
                  </a:moveTo>
                  <a:lnTo>
                    <a:pt x="1903415" y="135589"/>
                  </a:lnTo>
                  <a:lnTo>
                    <a:pt x="1916870" y="16560"/>
                  </a:lnTo>
                  <a:lnTo>
                    <a:pt x="1846488" y="0"/>
                  </a:lnTo>
                  <a:lnTo>
                    <a:pt x="1831998" y="127308"/>
                  </a:lnTo>
                  <a:close/>
                </a:path>
              </a:pathLst>
            </a:custGeom>
            <a:solidFill>
              <a:srgbClr val="FFB800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-">
              <a:extLst>
                <a:ext uri="{FF2B5EF4-FFF2-40B4-BE49-F238E27FC236}">
                  <a16:creationId xmlns:a16="http://schemas.microsoft.com/office/drawing/2014/main" id="{5E96A071-5783-4F1F-845D-0CAE3F73B696}"/>
                </a:ext>
              </a:extLst>
            </p:cNvPr>
            <p:cNvSpPr/>
            <p:nvPr/>
          </p:nvSpPr>
          <p:spPr>
            <a:xfrm>
              <a:off x="4855288" y="4325378"/>
              <a:ext cx="1945850" cy="1378655"/>
            </a:xfrm>
            <a:custGeom>
              <a:avLst/>
              <a:gdLst>
                <a:gd name="connsiteX0" fmla="*/ 554774 w 1945850"/>
                <a:gd name="connsiteY0" fmla="*/ 1111619 h 1378655"/>
                <a:gd name="connsiteX1" fmla="*/ 224600 w 1945850"/>
                <a:gd name="connsiteY1" fmla="*/ 1067113 h 1378655"/>
                <a:gd name="connsiteX2" fmla="*/ 99362 w 1945850"/>
                <a:gd name="connsiteY2" fmla="*/ 1378656 h 1378655"/>
                <a:gd name="connsiteX3" fmla="*/ 0 w 1945850"/>
                <a:gd name="connsiteY3" fmla="*/ 1325870 h 1378655"/>
                <a:gd name="connsiteX4" fmla="*/ 160429 w 1945850"/>
                <a:gd name="connsiteY4" fmla="*/ 929455 h 1378655"/>
                <a:gd name="connsiteX5" fmla="*/ 489568 w 1945850"/>
                <a:gd name="connsiteY5" fmla="*/ 973961 h 1378655"/>
                <a:gd name="connsiteX6" fmla="*/ 632401 w 1945850"/>
                <a:gd name="connsiteY6" fmla="*/ 619981 h 1378655"/>
                <a:gd name="connsiteX7" fmla="*/ 961540 w 1945850"/>
                <a:gd name="connsiteY7" fmla="*/ 664488 h 1378655"/>
                <a:gd name="connsiteX8" fmla="*/ 1104373 w 1945850"/>
                <a:gd name="connsiteY8" fmla="*/ 309473 h 1378655"/>
                <a:gd name="connsiteX9" fmla="*/ 1433512 w 1945850"/>
                <a:gd name="connsiteY9" fmla="*/ 353979 h 1378655"/>
                <a:gd name="connsiteX10" fmla="*/ 1576346 w 1945850"/>
                <a:gd name="connsiteY10" fmla="*/ 0 h 1378655"/>
                <a:gd name="connsiteX11" fmla="*/ 1945851 w 1945850"/>
                <a:gd name="connsiteY11" fmla="*/ 49681 h 1378655"/>
                <a:gd name="connsiteX12" fmla="*/ 1931360 w 1945850"/>
                <a:gd name="connsiteY12" fmla="*/ 175955 h 1378655"/>
                <a:gd name="connsiteX13" fmla="*/ 1640518 w 1945850"/>
                <a:gd name="connsiteY13" fmla="*/ 137659 h 1378655"/>
                <a:gd name="connsiteX14" fmla="*/ 1498719 w 1945850"/>
                <a:gd name="connsiteY14" fmla="*/ 491638 h 1378655"/>
                <a:gd name="connsiteX15" fmla="*/ 1168545 w 1945850"/>
                <a:gd name="connsiteY15" fmla="*/ 447132 h 1378655"/>
                <a:gd name="connsiteX16" fmla="*/ 1026746 w 1945850"/>
                <a:gd name="connsiteY16" fmla="*/ 801111 h 1378655"/>
                <a:gd name="connsiteX17" fmla="*/ 696573 w 1945850"/>
                <a:gd name="connsiteY17" fmla="*/ 756605 h 137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45850" h="1378655">
                  <a:moveTo>
                    <a:pt x="554774" y="1111619"/>
                  </a:moveTo>
                  <a:lnTo>
                    <a:pt x="224600" y="1067113"/>
                  </a:lnTo>
                  <a:lnTo>
                    <a:pt x="99362" y="1378656"/>
                  </a:lnTo>
                  <a:lnTo>
                    <a:pt x="0" y="1325870"/>
                  </a:lnTo>
                  <a:lnTo>
                    <a:pt x="160429" y="929455"/>
                  </a:lnTo>
                  <a:lnTo>
                    <a:pt x="489568" y="973961"/>
                  </a:lnTo>
                  <a:lnTo>
                    <a:pt x="632401" y="619981"/>
                  </a:lnTo>
                  <a:lnTo>
                    <a:pt x="961540" y="664488"/>
                  </a:lnTo>
                  <a:lnTo>
                    <a:pt x="1104373" y="309473"/>
                  </a:lnTo>
                  <a:lnTo>
                    <a:pt x="1433512" y="353979"/>
                  </a:lnTo>
                  <a:lnTo>
                    <a:pt x="1576346" y="0"/>
                  </a:lnTo>
                  <a:lnTo>
                    <a:pt x="1945851" y="49681"/>
                  </a:lnTo>
                  <a:lnTo>
                    <a:pt x="1931360" y="175955"/>
                  </a:lnTo>
                  <a:lnTo>
                    <a:pt x="1640518" y="137659"/>
                  </a:lnTo>
                  <a:lnTo>
                    <a:pt x="1498719" y="491638"/>
                  </a:lnTo>
                  <a:lnTo>
                    <a:pt x="1168545" y="447132"/>
                  </a:lnTo>
                  <a:lnTo>
                    <a:pt x="1026746" y="801111"/>
                  </a:lnTo>
                  <a:lnTo>
                    <a:pt x="696573" y="756605"/>
                  </a:lnTo>
                  <a:close/>
                </a:path>
              </a:pathLst>
            </a:custGeom>
            <a:solidFill>
              <a:srgbClr val="FFFFFF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4" name="-">
            <a:extLst>
              <a:ext uri="{FF2B5EF4-FFF2-40B4-BE49-F238E27FC236}">
                <a16:creationId xmlns:a16="http://schemas.microsoft.com/office/drawing/2014/main" id="{E26C14D0-EC2E-46DA-8D9C-F3915C5B1E84}"/>
              </a:ext>
            </a:extLst>
          </p:cNvPr>
          <p:cNvGrpSpPr/>
          <p:nvPr/>
        </p:nvGrpSpPr>
        <p:grpSpPr>
          <a:xfrm flipH="1" flipV="1">
            <a:off x="9071509" y="-1024398"/>
            <a:ext cx="1678813" cy="1617255"/>
            <a:chOff x="-94211" y="8981964"/>
            <a:chExt cx="1678813" cy="1617255"/>
          </a:xfrm>
        </p:grpSpPr>
        <p:sp>
          <p:nvSpPr>
            <p:cNvPr id="55" name="-">
              <a:extLst>
                <a:ext uri="{FF2B5EF4-FFF2-40B4-BE49-F238E27FC236}">
                  <a16:creationId xmlns:a16="http://schemas.microsoft.com/office/drawing/2014/main" id="{BABCDA61-D33A-4759-8734-1ED42DACFF33}"/>
                </a:ext>
              </a:extLst>
            </p:cNvPr>
            <p:cNvSpPr/>
            <p:nvPr/>
          </p:nvSpPr>
          <p:spPr>
            <a:xfrm>
              <a:off x="-94211" y="9144464"/>
              <a:ext cx="1488368" cy="1446967"/>
            </a:xfrm>
            <a:custGeom>
              <a:avLst/>
              <a:gdLst>
                <a:gd name="connsiteX0" fmla="*/ 17595 w 1488368"/>
                <a:gd name="connsiteY0" fmla="*/ 1446968 h 1446967"/>
                <a:gd name="connsiteX1" fmla="*/ 0 w 1488368"/>
                <a:gd name="connsiteY1" fmla="*/ 1428337 h 1446967"/>
                <a:gd name="connsiteX2" fmla="*/ 1470773 w 1488368"/>
                <a:gd name="connsiteY2" fmla="*/ 0 h 1446967"/>
                <a:gd name="connsiteX3" fmla="*/ 1488369 w 1488368"/>
                <a:gd name="connsiteY3" fmla="*/ 17596 h 1446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8368" h="1446967">
                  <a:moveTo>
                    <a:pt x="17595" y="1446968"/>
                  </a:moveTo>
                  <a:lnTo>
                    <a:pt x="0" y="1428337"/>
                  </a:lnTo>
                  <a:lnTo>
                    <a:pt x="1470773" y="0"/>
                  </a:lnTo>
                  <a:lnTo>
                    <a:pt x="1488369" y="17596"/>
                  </a:lnTo>
                  <a:close/>
                </a:path>
              </a:pathLst>
            </a:custGeom>
            <a:solidFill>
              <a:srgbClr val="5B36CA"/>
            </a:solidFill>
            <a:ln w="8407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-">
              <a:extLst>
                <a:ext uri="{FF2B5EF4-FFF2-40B4-BE49-F238E27FC236}">
                  <a16:creationId xmlns:a16="http://schemas.microsoft.com/office/drawing/2014/main" id="{B39F0BC3-2003-49BF-AAB5-492704B6B1AA}"/>
                </a:ext>
              </a:extLst>
            </p:cNvPr>
            <p:cNvSpPr/>
            <p:nvPr/>
          </p:nvSpPr>
          <p:spPr>
            <a:xfrm>
              <a:off x="15501" y="8981964"/>
              <a:ext cx="1569101" cy="1617255"/>
            </a:xfrm>
            <a:custGeom>
              <a:avLst/>
              <a:gdLst>
                <a:gd name="connsiteX0" fmla="*/ 0 w 1569101"/>
                <a:gd name="connsiteY0" fmla="*/ 1511140 h 1617255"/>
                <a:gd name="connsiteX1" fmla="*/ 655172 w 1569101"/>
                <a:gd name="connsiteY1" fmla="*/ 1463529 h 1617255"/>
                <a:gd name="connsiteX2" fmla="*/ 0 w 1569101"/>
                <a:gd name="connsiteY2" fmla="*/ 1511140 h 1617255"/>
                <a:gd name="connsiteX3" fmla="*/ 1245138 w 1569101"/>
                <a:gd name="connsiteY3" fmla="*/ 979136 h 1617255"/>
                <a:gd name="connsiteX4" fmla="*/ 675873 w 1569101"/>
                <a:gd name="connsiteY4" fmla="*/ 845617 h 1617255"/>
                <a:gd name="connsiteX5" fmla="*/ 1245138 w 1569101"/>
                <a:gd name="connsiteY5" fmla="*/ 979136 h 1617255"/>
                <a:gd name="connsiteX6" fmla="*/ 352944 w 1569101"/>
                <a:gd name="connsiteY6" fmla="*/ 1150950 h 1617255"/>
                <a:gd name="connsiteX7" fmla="*/ 291878 w 1569101"/>
                <a:gd name="connsiteY7" fmla="*/ 550635 h 1617255"/>
                <a:gd name="connsiteX8" fmla="*/ 352944 w 1569101"/>
                <a:gd name="connsiteY8" fmla="*/ 1150950 h 1617255"/>
                <a:gd name="connsiteX9" fmla="*/ 1569101 w 1569101"/>
                <a:gd name="connsiteY9" fmla="*/ 0 h 1617255"/>
                <a:gd name="connsiteX10" fmla="*/ 1138530 w 1569101"/>
                <a:gd name="connsiteY10" fmla="*/ 396415 h 1617255"/>
                <a:gd name="connsiteX11" fmla="*/ 1569101 w 1569101"/>
                <a:gd name="connsiteY11" fmla="*/ 0 h 1617255"/>
                <a:gd name="connsiteX12" fmla="*/ 933595 w 1569101"/>
                <a:gd name="connsiteY12" fmla="*/ 595141 h 1617255"/>
                <a:gd name="connsiteX13" fmla="*/ 832162 w 1569101"/>
                <a:gd name="connsiteY13" fmla="*/ 95223 h 1617255"/>
                <a:gd name="connsiteX14" fmla="*/ 933595 w 1569101"/>
                <a:gd name="connsiteY14" fmla="*/ 595141 h 1617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69101" h="1617255">
                  <a:moveTo>
                    <a:pt x="0" y="1511140"/>
                  </a:moveTo>
                  <a:cubicBezTo>
                    <a:pt x="0" y="1511140"/>
                    <a:pt x="290843" y="1209947"/>
                    <a:pt x="655172" y="1463529"/>
                  </a:cubicBezTo>
                  <a:cubicBezTo>
                    <a:pt x="655172" y="1463529"/>
                    <a:pt x="372610" y="1775072"/>
                    <a:pt x="0" y="1511140"/>
                  </a:cubicBezTo>
                  <a:close/>
                  <a:moveTo>
                    <a:pt x="1245138" y="979136"/>
                  </a:moveTo>
                  <a:cubicBezTo>
                    <a:pt x="1001906" y="667592"/>
                    <a:pt x="675873" y="845617"/>
                    <a:pt x="675873" y="845617"/>
                  </a:cubicBezTo>
                  <a:cubicBezTo>
                    <a:pt x="923244" y="1167510"/>
                    <a:pt x="1245138" y="979136"/>
                    <a:pt x="1245138" y="979136"/>
                  </a:cubicBezTo>
                  <a:close/>
                  <a:moveTo>
                    <a:pt x="352944" y="1150950"/>
                  </a:moveTo>
                  <a:cubicBezTo>
                    <a:pt x="352944" y="1150950"/>
                    <a:pt x="579615" y="840442"/>
                    <a:pt x="291878" y="550635"/>
                  </a:cubicBezTo>
                  <a:cubicBezTo>
                    <a:pt x="291878" y="550635"/>
                    <a:pt x="55892" y="854933"/>
                    <a:pt x="352944" y="1150950"/>
                  </a:cubicBezTo>
                  <a:close/>
                  <a:moveTo>
                    <a:pt x="1569101" y="0"/>
                  </a:moveTo>
                  <a:cubicBezTo>
                    <a:pt x="1172686" y="17596"/>
                    <a:pt x="1138530" y="396415"/>
                    <a:pt x="1138530" y="396415"/>
                  </a:cubicBezTo>
                  <a:cubicBezTo>
                    <a:pt x="1545295" y="380890"/>
                    <a:pt x="1569101" y="0"/>
                    <a:pt x="1569101" y="0"/>
                  </a:cubicBezTo>
                  <a:close/>
                  <a:moveTo>
                    <a:pt x="933595" y="595141"/>
                  </a:moveTo>
                  <a:cubicBezTo>
                    <a:pt x="933595" y="595141"/>
                    <a:pt x="1098164" y="314648"/>
                    <a:pt x="832162" y="95223"/>
                  </a:cubicBezTo>
                  <a:cubicBezTo>
                    <a:pt x="831127" y="95223"/>
                    <a:pt x="658277" y="371575"/>
                    <a:pt x="933595" y="595141"/>
                  </a:cubicBezTo>
                  <a:close/>
                </a:path>
              </a:pathLst>
            </a:custGeom>
            <a:solidFill>
              <a:srgbClr val="FFB800"/>
            </a:solidFill>
            <a:ln w="9731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-">
              <a:extLst>
                <a:ext uri="{FF2B5EF4-FFF2-40B4-BE49-F238E27FC236}">
                  <a16:creationId xmlns:a16="http://schemas.microsoft.com/office/drawing/2014/main" id="{CC07F5F3-A9D4-4DEC-927B-C4A57A99F5F7}"/>
                </a:ext>
              </a:extLst>
            </p:cNvPr>
            <p:cNvSpPr/>
            <p:nvPr/>
          </p:nvSpPr>
          <p:spPr>
            <a:xfrm>
              <a:off x="-91128" y="9255209"/>
              <a:ext cx="1537037" cy="1228579"/>
            </a:xfrm>
            <a:custGeom>
              <a:avLst/>
              <a:gdLst>
                <a:gd name="connsiteX0" fmla="*/ 467854 w 1537037"/>
                <a:gd name="connsiteY0" fmla="*/ 885985 h 1228579"/>
                <a:gd name="connsiteX1" fmla="*/ 1066100 w 1537037"/>
                <a:gd name="connsiteY1" fmla="*/ 964648 h 1228579"/>
                <a:gd name="connsiteX2" fmla="*/ 467854 w 1537037"/>
                <a:gd name="connsiteY2" fmla="*/ 885985 h 1228579"/>
                <a:gd name="connsiteX3" fmla="*/ 97314 w 1537037"/>
                <a:gd name="connsiteY3" fmla="*/ 1228580 h 1228579"/>
                <a:gd name="connsiteX4" fmla="*/ 163556 w 1537037"/>
                <a:gd name="connsiteY4" fmla="*/ 574443 h 1228579"/>
                <a:gd name="connsiteX5" fmla="*/ 97314 w 1537037"/>
                <a:gd name="connsiteY5" fmla="*/ 1228580 h 1228579"/>
                <a:gd name="connsiteX6" fmla="*/ 782502 w 1537037"/>
                <a:gd name="connsiteY6" fmla="*/ 572372 h 1228579"/>
                <a:gd name="connsiteX7" fmla="*/ 665544 w 1537037"/>
                <a:gd name="connsiteY7" fmla="*/ 3 h 1228579"/>
                <a:gd name="connsiteX8" fmla="*/ 782502 w 1537037"/>
                <a:gd name="connsiteY8" fmla="*/ 572372 h 1228579"/>
                <a:gd name="connsiteX9" fmla="*/ 1537037 w 1537037"/>
                <a:gd name="connsiteY9" fmla="*/ 438854 h 1228579"/>
                <a:gd name="connsiteX10" fmla="*/ 1040224 w 1537037"/>
                <a:gd name="connsiteY10" fmla="*/ 322931 h 1228579"/>
                <a:gd name="connsiteX11" fmla="*/ 1537037 w 1537037"/>
                <a:gd name="connsiteY11" fmla="*/ 438854 h 122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37037" h="1228579">
                  <a:moveTo>
                    <a:pt x="467854" y="885985"/>
                  </a:moveTo>
                  <a:cubicBezTo>
                    <a:pt x="467854" y="885985"/>
                    <a:pt x="784572" y="668630"/>
                    <a:pt x="1066100" y="964648"/>
                  </a:cubicBezTo>
                  <a:cubicBezTo>
                    <a:pt x="1066100" y="963613"/>
                    <a:pt x="754557" y="1192354"/>
                    <a:pt x="467854" y="885985"/>
                  </a:cubicBezTo>
                  <a:close/>
                  <a:moveTo>
                    <a:pt x="97314" y="1228580"/>
                  </a:moveTo>
                  <a:cubicBezTo>
                    <a:pt x="97314" y="1228580"/>
                    <a:pt x="406787" y="947052"/>
                    <a:pt x="163556" y="574443"/>
                  </a:cubicBezTo>
                  <a:cubicBezTo>
                    <a:pt x="163556" y="574443"/>
                    <a:pt x="-155232" y="847689"/>
                    <a:pt x="97314" y="1228580"/>
                  </a:cubicBezTo>
                  <a:close/>
                  <a:moveTo>
                    <a:pt x="782502" y="572372"/>
                  </a:moveTo>
                  <a:cubicBezTo>
                    <a:pt x="782502" y="572372"/>
                    <a:pt x="970877" y="251514"/>
                    <a:pt x="665544" y="3"/>
                  </a:cubicBezTo>
                  <a:cubicBezTo>
                    <a:pt x="665544" y="-1033"/>
                    <a:pt x="466819" y="315686"/>
                    <a:pt x="782502" y="572372"/>
                  </a:cubicBezTo>
                  <a:close/>
                  <a:moveTo>
                    <a:pt x="1537037" y="438854"/>
                  </a:moveTo>
                  <a:cubicBezTo>
                    <a:pt x="1324857" y="166642"/>
                    <a:pt x="1040224" y="322931"/>
                    <a:pt x="1040224" y="322931"/>
                  </a:cubicBezTo>
                  <a:cubicBezTo>
                    <a:pt x="1255510" y="603423"/>
                    <a:pt x="1537037" y="438854"/>
                    <a:pt x="1537037" y="438854"/>
                  </a:cubicBezTo>
                  <a:close/>
                </a:path>
              </a:pathLst>
            </a:custGeom>
            <a:solidFill>
              <a:srgbClr val="FFFFFF"/>
            </a:solidFill>
            <a:ln w="8407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-">
              <a:extLst>
                <a:ext uri="{FF2B5EF4-FFF2-40B4-BE49-F238E27FC236}">
                  <a16:creationId xmlns:a16="http://schemas.microsoft.com/office/drawing/2014/main" id="{911BEFC1-2B6D-4D60-A6B0-03E596907BBA}"/>
                </a:ext>
              </a:extLst>
            </p:cNvPr>
            <p:cNvSpPr/>
            <p:nvPr/>
          </p:nvSpPr>
          <p:spPr>
            <a:xfrm>
              <a:off x="11361" y="9038891"/>
              <a:ext cx="1505964" cy="1449037"/>
            </a:xfrm>
            <a:custGeom>
              <a:avLst/>
              <a:gdLst>
                <a:gd name="connsiteX0" fmla="*/ 1505965 w 1505964"/>
                <a:gd name="connsiteY0" fmla="*/ 0 h 1449037"/>
                <a:gd name="connsiteX1" fmla="*/ 1147845 w 1505964"/>
                <a:gd name="connsiteY1" fmla="*/ 333279 h 1449037"/>
                <a:gd name="connsiteX2" fmla="*/ 848722 w 1505964"/>
                <a:gd name="connsiteY2" fmla="*/ 101433 h 1449037"/>
                <a:gd name="connsiteX3" fmla="*/ 937735 w 1505964"/>
                <a:gd name="connsiteY3" fmla="*/ 538214 h 1449037"/>
                <a:gd name="connsiteX4" fmla="*/ 1414882 w 1505964"/>
                <a:gd name="connsiteY4" fmla="*/ 648962 h 1449037"/>
                <a:gd name="connsiteX5" fmla="*/ 598246 w 1505964"/>
                <a:gd name="connsiteY5" fmla="*/ 344664 h 1449037"/>
                <a:gd name="connsiteX6" fmla="*/ 687258 w 1505964"/>
                <a:gd name="connsiteY6" fmla="*/ 781445 h 1449037"/>
                <a:gd name="connsiteX7" fmla="*/ 1164405 w 1505964"/>
                <a:gd name="connsiteY7" fmla="*/ 892193 h 1449037"/>
                <a:gd name="connsiteX8" fmla="*/ 307403 w 1505964"/>
                <a:gd name="connsiteY8" fmla="*/ 596176 h 1449037"/>
                <a:gd name="connsiteX9" fmla="*/ 361224 w 1505964"/>
                <a:gd name="connsiteY9" fmla="*/ 1098164 h 1449037"/>
                <a:gd name="connsiteX10" fmla="*/ 866318 w 1505964"/>
                <a:gd name="connsiteY10" fmla="*/ 1171651 h 1449037"/>
                <a:gd name="connsiteX11" fmla="*/ 40366 w 1505964"/>
                <a:gd name="connsiteY11" fmla="*/ 898403 h 1449037"/>
                <a:gd name="connsiteX12" fmla="*/ 0 w 1505964"/>
                <a:gd name="connsiteY12" fmla="*/ 1449038 h 1449037"/>
                <a:gd name="connsiteX13" fmla="*/ 549599 w 1505964"/>
                <a:gd name="connsiteY13" fmla="*/ 1423162 h 1449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5964" h="1449037">
                  <a:moveTo>
                    <a:pt x="1505965" y="0"/>
                  </a:moveTo>
                  <a:lnTo>
                    <a:pt x="1147845" y="333279"/>
                  </a:lnTo>
                  <a:moveTo>
                    <a:pt x="848722" y="101433"/>
                  </a:moveTo>
                  <a:lnTo>
                    <a:pt x="937735" y="538214"/>
                  </a:lnTo>
                  <a:lnTo>
                    <a:pt x="1414882" y="648962"/>
                  </a:lnTo>
                  <a:moveTo>
                    <a:pt x="598246" y="344664"/>
                  </a:moveTo>
                  <a:lnTo>
                    <a:pt x="687258" y="781445"/>
                  </a:lnTo>
                  <a:lnTo>
                    <a:pt x="1164405" y="892193"/>
                  </a:lnTo>
                  <a:moveTo>
                    <a:pt x="307403" y="596176"/>
                  </a:moveTo>
                  <a:lnTo>
                    <a:pt x="361224" y="1098164"/>
                  </a:lnTo>
                  <a:lnTo>
                    <a:pt x="866318" y="1171651"/>
                  </a:lnTo>
                  <a:moveTo>
                    <a:pt x="40366" y="898403"/>
                  </a:moveTo>
                  <a:lnTo>
                    <a:pt x="0" y="1449038"/>
                  </a:lnTo>
                  <a:lnTo>
                    <a:pt x="549599" y="1423162"/>
                  </a:lnTo>
                </a:path>
              </a:pathLst>
            </a:custGeom>
            <a:noFill/>
            <a:ln w="8407" cap="rnd">
              <a:solidFill>
                <a:srgbClr val="210B6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82579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20000" decel="8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6.94444E-7 -4.86111E-6 L -0.01374 -0.00911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" y="-463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20000" decel="8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29731 -0.12023 L -4.67593E-6 5.55112E-17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73" y="600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" fill="hold"/>
                                        <p:tgtEl>
                                          <p:spTgt spid="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20000" decel="8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11907 -0.03328 L -4.76852E-6 1.62037E-6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61" y="1664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10" fill="hold"/>
                                        <p:tgtEl>
                                          <p:spTgt spid="2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accel="20000" decel="8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grpId="4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" presetClass="entr" presetSubtype="1" accel="20000" decel="8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path" presetSubtype="0" accel="20000" decel="8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1.01852E-6 -0.02228 L -1.01852E-6 4.62963E-8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14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10" fill="hold"/>
                                        <p:tgtEl>
                                          <p:spTgt spid="2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accel="20000" decel="8000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path" presetSubtype="0" accel="20000" decel="8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01852E-6 -0.02329 L -1.01852E-6 4.62963E-8 " pathEditMode="relative" rAng="0" ptsTypes="AA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57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10" fill="hold"/>
                                        <p:tgtEl>
                                          <p:spTgt spid="2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accel="20000" decel="8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path" presetSubtype="0" accel="20000" decel="8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00044 0.02604 L -2.91667E-6 -1.62037E-6 " pathEditMode="relative" rAng="0" ptsTypes="AA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-1302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" presetClass="emph" presetSubtype="0" accel="20000" decel="8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6" presetClass="emph" presetSubtype="0" accel="20000" decel="8000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61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path" presetSubtype="0" accel="20000" decel="8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.00043 0.02604 L 5E-6 1.11111E-6 " pathEditMode="relative" rAng="0" ptsTypes="AA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-1302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6" presetClass="emph" presetSubtype="0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8" dur="10" fill="hold"/>
                                        <p:tgtEl>
                                          <p:spTgt spid="2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accel="20000" decel="8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5715 -0.00145 L -4.02778E-6 1.48148E-6 " pathEditMode="relative" rAng="0" ptsTypes="AA">
                                      <p:cBhvr>
                                        <p:cTn id="7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5" y="72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42" presetClass="path" presetSubtype="0" accel="10000" decel="12000" autoRev="1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4.02778E-6 1.48148E-6 L 0.0301 -0.00087 " pathEditMode="relative" rAng="0" ptsTypes="AA">
                                      <p:cBhvr>
                                        <p:cTn id="77" dur="162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5" y="-43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35" presetClass="emph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35" presetClass="emph" presetSubtype="0" fill="hold" grpId="4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3 -0.046 L 8.7963E-7 -4.72222E-6 " pathEditMode="relative" rAng="0" ptsTypes="AA">
                                      <p:cBhvr>
                                        <p:cTn id="8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" y="2300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42" presetClass="path" presetSubtype="0" accel="10000" decel="12000" autoRev="1" fill="hold" grpId="2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8.7963E-7 -4.72222E-6 L -0.0013 -0.0217 " pathEditMode="relative" rAng="0" ptsTypes="AA">
                                      <p:cBhvr>
                                        <p:cTn id="88" dur="172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" y="-1085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35" presetClass="emph" presetSubtype="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35" presetClass="emph" presetSubtype="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8" presetClass="emph" presetSubtype="0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-900000">
                                      <p:cBhvr>
                                        <p:cTn id="9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8" presetClass="emph" presetSubtype="0" accel="10000" decel="9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480000">
                                      <p:cBhvr>
                                        <p:cTn id="10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2243 0.05382 L 3.28704E-6 -1.85185E-6 " pathEditMode="relative" rAng="0" ptsTypes="AA">
                                      <p:cBhvr>
                                        <p:cTn id="10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4" y="-2691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8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5400000">
                                      <p:cBhvr>
                                        <p:cTn id="107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8" presetClass="emph" presetSubtype="0" accel="20000" decel="4000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6000000">
                                      <p:cBhvr>
                                        <p:cTn id="10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4" dur="10" fill="hold"/>
                                        <p:tgtEl>
                                          <p:spTgt spid="3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6" presetClass="emph" presetSubtype="0" accel="20000" decel="80000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16" dur="1000" fill="hold"/>
                                        <p:tgtEl>
                                          <p:spTgt spid="3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42" presetClass="path" presetSubtype="0" accel="9000" decel="9000" fill="hold" grpId="3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 -1.11111E-6 L 0.0272 0.00159 " pathEditMode="relative" rAng="0" ptsTypes="AA">
                                      <p:cBhvr>
                                        <p:cTn id="118" dur="31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0" y="72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3" dur="10" fill="hold"/>
                                        <p:tgtEl>
                                          <p:spTgt spid="4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6" presetClass="emph" presetSubtype="0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25" dur="1000" fill="hold"/>
                                        <p:tgtEl>
                                          <p:spTgt spid="4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1" presetClass="path" presetSubtype="0" accel="3000" decel="3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4.90741E-6 4.81481E-6 C 0.00246 4.81481E-6 0.00449 0.00217 0.00449 0.00491 C 0.00449 0.00752 0.00246 0.00983 -4.90741E-6 0.00983 C -0.0026 0.00983 -0.00448 0.00752 -0.00448 0.00491 C -0.00448 0.00217 -0.0026 4.81481E-6 -4.90741E-6 4.81481E-6 Z " pathEditMode="relative" rAng="0" ptsTypes="AAAAA">
                                      <p:cBhvr>
                                        <p:cTn id="127" dur="31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2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2" dur="10" fill="hold"/>
                                        <p:tgtEl>
                                          <p:spTgt spid="4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6" presetClass="emph" presetSubtype="0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34" dur="1000" fill="hold"/>
                                        <p:tgtEl>
                                          <p:spTgt spid="4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1" presetClass="path" presetSubtype="0" accel="3000" decel="3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5.55556E-7 -2.77778E-6 C 0.00246 -2.77778E-6 0.00449 -0.00173 0.00449 -0.00376 C 0.00449 -0.00578 0.00246 -0.00752 -5.55556E-7 -0.00752 C -0.0026 -0.00752 -0.00448 -0.00578 -0.00448 -0.00376 C -0.00448 -0.00173 -0.0026 -2.77778E-6 -5.55556E-7 -2.77778E-6 Z " pathEditMode="relative" rAng="0" ptsTypes="AAAAA">
                                      <p:cBhvr>
                                        <p:cTn id="136" dur="31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6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1" dur="10" fill="hold"/>
                                        <p:tgtEl>
                                          <p:spTgt spid="4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6" presetClass="emph" presetSubtype="0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43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44" presetID="1" presetClass="path" presetSubtype="0" accel="3000" decel="3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 4.02778E-6 C 0.00246 4.02778E-6 0.00448 0.00217 0.00448 0.00491 C 0.00448 0.00752 0.00246 0.00983 0 0.00983 C -0.0026 0.00983 -0.00448 0.00752 -0.00448 0.00491 C -0.00448 0.00217 -0.0026 4.02778E-6 0 4.02778E-6 Z " pathEditMode="relative" rAng="0" ptsTypes="AAAAA">
                                      <p:cBhvr>
                                        <p:cTn id="145" dur="31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2"/>
                                    </p:animMotion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0" dur="10" fill="hold"/>
                                        <p:tgtEl>
                                          <p:spTgt spid="5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6" presetClass="emph" presetSubtype="0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52" dur="1000" fill="hold"/>
                                        <p:tgtEl>
                                          <p:spTgt spid="5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53" presetID="1" presetClass="path" presetSubtype="0" accel="3000" decel="3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5.09259E-7 4.21296E-6 C 0.00246 4.21296E-6 0.00448 -0.00174 0.00448 -0.00377 C 0.00448 -0.00579 0.00246 -0.00753 5.09259E-7 -0.00753 C -0.0026 -0.00753 -0.00449 -0.00579 -0.00449 -0.00377 C -0.00449 -0.00174 -0.0026 4.21296E-6 5.09259E-7 4.21296E-6 Z " pathEditMode="relative" rAng="0" ptsTypes="AAAAA">
                                      <p:cBhvr>
                                        <p:cTn id="154" dur="31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6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42" presetClass="path" presetSubtype="0" accel="20000" decel="8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3545 2.08333E-6 L 4.90741E-6 2.08333E-6 " pathEditMode="relative" rAng="0" ptsTypes="AA">
                                      <p:cBhvr>
                                        <p:cTn id="15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5" y="0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42" presetClass="path" presetSubtype="0" accel="2000" decel="1000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4.90741E-6 2.08333E-6 L 0.01519 0.00144 " pathEditMode="relative" rAng="0" ptsTypes="AA">
                                      <p:cBhvr>
                                        <p:cTn id="161" dur="2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2" y="72"/>
                                    </p:animMotion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2792 -4.9537E-6 L -1.57407E-6 -4.9537E-6 " pathEditMode="relative" rAng="0" ptsTypes="AA">
                                      <p:cBhvr>
                                        <p:cTn id="16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3" y="0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42" presetClass="path" presetSubtype="0" accel="2000" decel="1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57407E-6 -4.9537E-6 L -0.02416 -0.00202 " pathEditMode="relative" rAng="0" ptsTypes="AA">
                                      <p:cBhvr>
                                        <p:cTn id="168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5" y="-101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2" presetClass="entr" presetSubtype="2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1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1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8" presetClass="emph" presetSubtype="0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900000">
                                      <p:cBhvr>
                                        <p:cTn id="174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5" presetID="8" presetClass="emph" presetSubtype="0" accel="10000" decel="9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480000">
                                      <p:cBhvr>
                                        <p:cTn id="17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7" presetID="2" presetClass="entr" presetSubtype="4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42" presetClass="path" presetSubtype="0" accel="2000" decel="5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24074E-7 2.26852E-6 L -0.08377 0.0013 " pathEditMode="relative" rAng="0" ptsTypes="AA">
                                      <p:cBhvr>
                                        <p:cTn id="182" dur="4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96" y="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4" grpId="3" animBg="1"/>
      <p:bldP spid="4" grpId="4" animBg="1"/>
      <p:bldP spid="5" grpId="0" animBg="1"/>
      <p:bldP spid="5" grpId="1" animBg="1"/>
      <p:bldP spid="5" grpId="2" animBg="1"/>
      <p:bldP spid="5" grpId="3" animBg="1"/>
      <p:bldP spid="5" grpId="4" animBg="1"/>
      <p:bldP spid="7" grpId="0" animBg="1"/>
      <p:bldP spid="7" grpId="1" animBg="1"/>
      <p:bldP spid="20" grpId="0"/>
      <p:bldP spid="20" grpId="1"/>
      <p:bldP spid="20" grpId="2"/>
      <p:bldP spid="20" grpId="3"/>
      <p:bldP spid="20" grpId="4"/>
      <p:bldP spid="24" grpId="0" animBg="1"/>
      <p:bldP spid="24" grpId="1" animBg="1"/>
      <p:bldP spid="24" grpId="2" animBg="1"/>
      <p:bldP spid="24" grpId="3" animBg="1"/>
      <p:bldP spid="25" grpId="0"/>
      <p:bldP spid="25" grpId="1"/>
      <p:bldP spid="25" grpId="2"/>
      <p:bldP spid="25" grpId="3"/>
      <p:bldP spid="26" grpId="0" animBg="1"/>
      <p:bldP spid="26" grpId="1" animBg="1"/>
      <p:bldP spid="26" grpId="2" animBg="1"/>
      <p:bldP spid="26" grpId="3" animBg="1"/>
      <p:bldP spid="38" grpId="0" animBg="1"/>
      <p:bldP spid="38" grpId="1" animBg="1"/>
      <p:bldP spid="38" grpId="2" animBg="1"/>
      <p:bldP spid="38" grpId="3" animBg="1"/>
      <p:bldP spid="39" grpId="0" animBg="1"/>
      <p:bldP spid="39" grpId="1" animBg="1"/>
      <p:bldP spid="39" grpId="2" animBg="1"/>
      <p:bldP spid="39" grpId="3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8381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-">
            <a:extLst>
              <a:ext uri="{FF2B5EF4-FFF2-40B4-BE49-F238E27FC236}">
                <a16:creationId xmlns:a16="http://schemas.microsoft.com/office/drawing/2014/main" id="{A23E585B-F4BE-420E-9E11-D2F27DB30685}"/>
              </a:ext>
            </a:extLst>
          </p:cNvPr>
          <p:cNvSpPr/>
          <p:nvPr/>
        </p:nvSpPr>
        <p:spPr>
          <a:xfrm>
            <a:off x="5544084" y="6225687"/>
            <a:ext cx="5428716" cy="3372118"/>
          </a:xfrm>
          <a:custGeom>
            <a:avLst/>
            <a:gdLst>
              <a:gd name="connsiteX0" fmla="*/ 5421472 w 5428716"/>
              <a:gd name="connsiteY0" fmla="*/ 0 h 3372118"/>
              <a:gd name="connsiteX1" fmla="*/ 5421472 w 5428716"/>
              <a:gd name="connsiteY1" fmla="*/ 317753 h 3372118"/>
              <a:gd name="connsiteX2" fmla="*/ 5015741 w 5428716"/>
              <a:gd name="connsiteY2" fmla="*/ 317753 h 3372118"/>
              <a:gd name="connsiteX3" fmla="*/ 5015741 w 5428716"/>
              <a:gd name="connsiteY3" fmla="*/ 0 h 3372118"/>
              <a:gd name="connsiteX4" fmla="*/ 5006425 w 5428716"/>
              <a:gd name="connsiteY4" fmla="*/ 0 h 3372118"/>
              <a:gd name="connsiteX5" fmla="*/ 5006425 w 5428716"/>
              <a:gd name="connsiteY5" fmla="*/ 317753 h 3372118"/>
              <a:gd name="connsiteX6" fmla="*/ 4600695 w 5428716"/>
              <a:gd name="connsiteY6" fmla="*/ 317753 h 3372118"/>
              <a:gd name="connsiteX7" fmla="*/ 4600695 w 5428716"/>
              <a:gd name="connsiteY7" fmla="*/ 0 h 3372118"/>
              <a:gd name="connsiteX8" fmla="*/ 4591380 w 5428716"/>
              <a:gd name="connsiteY8" fmla="*/ 0 h 3372118"/>
              <a:gd name="connsiteX9" fmla="*/ 4591380 w 5428716"/>
              <a:gd name="connsiteY9" fmla="*/ 317753 h 3372118"/>
              <a:gd name="connsiteX10" fmla="*/ 4185650 w 5428716"/>
              <a:gd name="connsiteY10" fmla="*/ 317753 h 3372118"/>
              <a:gd name="connsiteX11" fmla="*/ 4185650 w 5428716"/>
              <a:gd name="connsiteY11" fmla="*/ 0 h 3372118"/>
              <a:gd name="connsiteX12" fmla="*/ 4176334 w 5428716"/>
              <a:gd name="connsiteY12" fmla="*/ 0 h 3372118"/>
              <a:gd name="connsiteX13" fmla="*/ 4176334 w 5428716"/>
              <a:gd name="connsiteY13" fmla="*/ 317753 h 3372118"/>
              <a:gd name="connsiteX14" fmla="*/ 3770604 w 5428716"/>
              <a:gd name="connsiteY14" fmla="*/ 317753 h 3372118"/>
              <a:gd name="connsiteX15" fmla="*/ 3770604 w 5428716"/>
              <a:gd name="connsiteY15" fmla="*/ 0 h 3372118"/>
              <a:gd name="connsiteX16" fmla="*/ 3761288 w 5428716"/>
              <a:gd name="connsiteY16" fmla="*/ 0 h 3372118"/>
              <a:gd name="connsiteX17" fmla="*/ 3761288 w 5428716"/>
              <a:gd name="connsiteY17" fmla="*/ 317753 h 3372118"/>
              <a:gd name="connsiteX18" fmla="*/ 3353488 w 5428716"/>
              <a:gd name="connsiteY18" fmla="*/ 317753 h 3372118"/>
              <a:gd name="connsiteX19" fmla="*/ 3353488 w 5428716"/>
              <a:gd name="connsiteY19" fmla="*/ 0 h 3372118"/>
              <a:gd name="connsiteX20" fmla="*/ 3344172 w 5428716"/>
              <a:gd name="connsiteY20" fmla="*/ 0 h 3372118"/>
              <a:gd name="connsiteX21" fmla="*/ 3344172 w 5428716"/>
              <a:gd name="connsiteY21" fmla="*/ 317753 h 3372118"/>
              <a:gd name="connsiteX22" fmla="*/ 2938442 w 5428716"/>
              <a:gd name="connsiteY22" fmla="*/ 317753 h 3372118"/>
              <a:gd name="connsiteX23" fmla="*/ 2938442 w 5428716"/>
              <a:gd name="connsiteY23" fmla="*/ 0 h 3372118"/>
              <a:gd name="connsiteX24" fmla="*/ 2929127 w 5428716"/>
              <a:gd name="connsiteY24" fmla="*/ 0 h 3372118"/>
              <a:gd name="connsiteX25" fmla="*/ 2929127 w 5428716"/>
              <a:gd name="connsiteY25" fmla="*/ 317753 h 3372118"/>
              <a:gd name="connsiteX26" fmla="*/ 2499590 w 5428716"/>
              <a:gd name="connsiteY26" fmla="*/ 317753 h 3372118"/>
              <a:gd name="connsiteX27" fmla="*/ 2499590 w 5428716"/>
              <a:gd name="connsiteY27" fmla="*/ 0 h 3372118"/>
              <a:gd name="connsiteX28" fmla="*/ 2490275 w 5428716"/>
              <a:gd name="connsiteY28" fmla="*/ 0 h 3372118"/>
              <a:gd name="connsiteX29" fmla="*/ 2490275 w 5428716"/>
              <a:gd name="connsiteY29" fmla="*/ 317753 h 3372118"/>
              <a:gd name="connsiteX30" fmla="*/ 2084545 w 5428716"/>
              <a:gd name="connsiteY30" fmla="*/ 317753 h 3372118"/>
              <a:gd name="connsiteX31" fmla="*/ 2084545 w 5428716"/>
              <a:gd name="connsiteY31" fmla="*/ 0 h 3372118"/>
              <a:gd name="connsiteX32" fmla="*/ 2075229 w 5428716"/>
              <a:gd name="connsiteY32" fmla="*/ 0 h 3372118"/>
              <a:gd name="connsiteX33" fmla="*/ 2075229 w 5428716"/>
              <a:gd name="connsiteY33" fmla="*/ 317753 h 3372118"/>
              <a:gd name="connsiteX34" fmla="*/ 1669499 w 5428716"/>
              <a:gd name="connsiteY34" fmla="*/ 317753 h 3372118"/>
              <a:gd name="connsiteX35" fmla="*/ 1669499 w 5428716"/>
              <a:gd name="connsiteY35" fmla="*/ 0 h 3372118"/>
              <a:gd name="connsiteX36" fmla="*/ 1660184 w 5428716"/>
              <a:gd name="connsiteY36" fmla="*/ 0 h 3372118"/>
              <a:gd name="connsiteX37" fmla="*/ 1660184 w 5428716"/>
              <a:gd name="connsiteY37" fmla="*/ 317753 h 3372118"/>
              <a:gd name="connsiteX38" fmla="*/ 1254452 w 5428716"/>
              <a:gd name="connsiteY38" fmla="*/ 317753 h 3372118"/>
              <a:gd name="connsiteX39" fmla="*/ 1254452 w 5428716"/>
              <a:gd name="connsiteY39" fmla="*/ 0 h 3372118"/>
              <a:gd name="connsiteX40" fmla="*/ 1245138 w 5428716"/>
              <a:gd name="connsiteY40" fmla="*/ 0 h 3372118"/>
              <a:gd name="connsiteX41" fmla="*/ 1245138 w 5428716"/>
              <a:gd name="connsiteY41" fmla="*/ 317753 h 3372118"/>
              <a:gd name="connsiteX42" fmla="*/ 839407 w 5428716"/>
              <a:gd name="connsiteY42" fmla="*/ 317753 h 3372118"/>
              <a:gd name="connsiteX43" fmla="*/ 839407 w 5428716"/>
              <a:gd name="connsiteY43" fmla="*/ 0 h 3372118"/>
              <a:gd name="connsiteX44" fmla="*/ 830092 w 5428716"/>
              <a:gd name="connsiteY44" fmla="*/ 0 h 3372118"/>
              <a:gd name="connsiteX45" fmla="*/ 830092 w 5428716"/>
              <a:gd name="connsiteY45" fmla="*/ 317753 h 3372118"/>
              <a:gd name="connsiteX46" fmla="*/ 424361 w 5428716"/>
              <a:gd name="connsiteY46" fmla="*/ 317753 h 3372118"/>
              <a:gd name="connsiteX47" fmla="*/ 424361 w 5428716"/>
              <a:gd name="connsiteY47" fmla="*/ 0 h 3372118"/>
              <a:gd name="connsiteX48" fmla="*/ 415046 w 5428716"/>
              <a:gd name="connsiteY48" fmla="*/ 0 h 3372118"/>
              <a:gd name="connsiteX49" fmla="*/ 415046 w 5428716"/>
              <a:gd name="connsiteY49" fmla="*/ 317753 h 3372118"/>
              <a:gd name="connsiteX50" fmla="*/ 9315 w 5428716"/>
              <a:gd name="connsiteY50" fmla="*/ 317753 h 3372118"/>
              <a:gd name="connsiteX51" fmla="*/ 9315 w 5428716"/>
              <a:gd name="connsiteY51" fmla="*/ 0 h 3372118"/>
              <a:gd name="connsiteX52" fmla="*/ 0 w 5428716"/>
              <a:gd name="connsiteY52" fmla="*/ 0 h 3372118"/>
              <a:gd name="connsiteX53" fmla="*/ 0 w 5428716"/>
              <a:gd name="connsiteY53" fmla="*/ 3372118 h 3372118"/>
              <a:gd name="connsiteX54" fmla="*/ 9315 w 5428716"/>
              <a:gd name="connsiteY54" fmla="*/ 3372118 h 3372118"/>
              <a:gd name="connsiteX55" fmla="*/ 9315 w 5428716"/>
              <a:gd name="connsiteY55" fmla="*/ 3126817 h 3372118"/>
              <a:gd name="connsiteX56" fmla="*/ 415046 w 5428716"/>
              <a:gd name="connsiteY56" fmla="*/ 3126817 h 3372118"/>
              <a:gd name="connsiteX57" fmla="*/ 415046 w 5428716"/>
              <a:gd name="connsiteY57" fmla="*/ 3372118 h 3372118"/>
              <a:gd name="connsiteX58" fmla="*/ 424361 w 5428716"/>
              <a:gd name="connsiteY58" fmla="*/ 3372118 h 3372118"/>
              <a:gd name="connsiteX59" fmla="*/ 424361 w 5428716"/>
              <a:gd name="connsiteY59" fmla="*/ 3126817 h 3372118"/>
              <a:gd name="connsiteX60" fmla="*/ 830092 w 5428716"/>
              <a:gd name="connsiteY60" fmla="*/ 3126817 h 3372118"/>
              <a:gd name="connsiteX61" fmla="*/ 830092 w 5428716"/>
              <a:gd name="connsiteY61" fmla="*/ 3372118 h 3372118"/>
              <a:gd name="connsiteX62" fmla="*/ 839407 w 5428716"/>
              <a:gd name="connsiteY62" fmla="*/ 3372118 h 3372118"/>
              <a:gd name="connsiteX63" fmla="*/ 839407 w 5428716"/>
              <a:gd name="connsiteY63" fmla="*/ 3126817 h 3372118"/>
              <a:gd name="connsiteX64" fmla="*/ 1245138 w 5428716"/>
              <a:gd name="connsiteY64" fmla="*/ 3126817 h 3372118"/>
              <a:gd name="connsiteX65" fmla="*/ 1245138 w 5428716"/>
              <a:gd name="connsiteY65" fmla="*/ 3372118 h 3372118"/>
              <a:gd name="connsiteX66" fmla="*/ 1254452 w 5428716"/>
              <a:gd name="connsiteY66" fmla="*/ 3372118 h 3372118"/>
              <a:gd name="connsiteX67" fmla="*/ 1254452 w 5428716"/>
              <a:gd name="connsiteY67" fmla="*/ 3126817 h 3372118"/>
              <a:gd name="connsiteX68" fmla="*/ 1660184 w 5428716"/>
              <a:gd name="connsiteY68" fmla="*/ 3126817 h 3372118"/>
              <a:gd name="connsiteX69" fmla="*/ 1660184 w 5428716"/>
              <a:gd name="connsiteY69" fmla="*/ 3372118 h 3372118"/>
              <a:gd name="connsiteX70" fmla="*/ 1669499 w 5428716"/>
              <a:gd name="connsiteY70" fmla="*/ 3372118 h 3372118"/>
              <a:gd name="connsiteX71" fmla="*/ 1669499 w 5428716"/>
              <a:gd name="connsiteY71" fmla="*/ 3126817 h 3372118"/>
              <a:gd name="connsiteX72" fmla="*/ 2075229 w 5428716"/>
              <a:gd name="connsiteY72" fmla="*/ 3126817 h 3372118"/>
              <a:gd name="connsiteX73" fmla="*/ 2075229 w 5428716"/>
              <a:gd name="connsiteY73" fmla="*/ 3372118 h 3372118"/>
              <a:gd name="connsiteX74" fmla="*/ 2084545 w 5428716"/>
              <a:gd name="connsiteY74" fmla="*/ 3372118 h 3372118"/>
              <a:gd name="connsiteX75" fmla="*/ 2084545 w 5428716"/>
              <a:gd name="connsiteY75" fmla="*/ 3126817 h 3372118"/>
              <a:gd name="connsiteX76" fmla="*/ 2490275 w 5428716"/>
              <a:gd name="connsiteY76" fmla="*/ 3126817 h 3372118"/>
              <a:gd name="connsiteX77" fmla="*/ 2490275 w 5428716"/>
              <a:gd name="connsiteY77" fmla="*/ 3372118 h 3372118"/>
              <a:gd name="connsiteX78" fmla="*/ 2499590 w 5428716"/>
              <a:gd name="connsiteY78" fmla="*/ 3372118 h 3372118"/>
              <a:gd name="connsiteX79" fmla="*/ 2499590 w 5428716"/>
              <a:gd name="connsiteY79" fmla="*/ 3126817 h 3372118"/>
              <a:gd name="connsiteX80" fmla="*/ 2929127 w 5428716"/>
              <a:gd name="connsiteY80" fmla="*/ 3126817 h 3372118"/>
              <a:gd name="connsiteX81" fmla="*/ 2929127 w 5428716"/>
              <a:gd name="connsiteY81" fmla="*/ 3372118 h 3372118"/>
              <a:gd name="connsiteX82" fmla="*/ 2938442 w 5428716"/>
              <a:gd name="connsiteY82" fmla="*/ 3372118 h 3372118"/>
              <a:gd name="connsiteX83" fmla="*/ 2938442 w 5428716"/>
              <a:gd name="connsiteY83" fmla="*/ 3126817 h 3372118"/>
              <a:gd name="connsiteX84" fmla="*/ 3344172 w 5428716"/>
              <a:gd name="connsiteY84" fmla="*/ 3126817 h 3372118"/>
              <a:gd name="connsiteX85" fmla="*/ 3344172 w 5428716"/>
              <a:gd name="connsiteY85" fmla="*/ 3372118 h 3372118"/>
              <a:gd name="connsiteX86" fmla="*/ 3353488 w 5428716"/>
              <a:gd name="connsiteY86" fmla="*/ 3372118 h 3372118"/>
              <a:gd name="connsiteX87" fmla="*/ 3353488 w 5428716"/>
              <a:gd name="connsiteY87" fmla="*/ 3126817 h 3372118"/>
              <a:gd name="connsiteX88" fmla="*/ 3759218 w 5428716"/>
              <a:gd name="connsiteY88" fmla="*/ 3126817 h 3372118"/>
              <a:gd name="connsiteX89" fmla="*/ 3759218 w 5428716"/>
              <a:gd name="connsiteY89" fmla="*/ 3372118 h 3372118"/>
              <a:gd name="connsiteX90" fmla="*/ 3768533 w 5428716"/>
              <a:gd name="connsiteY90" fmla="*/ 3372118 h 3372118"/>
              <a:gd name="connsiteX91" fmla="*/ 3768533 w 5428716"/>
              <a:gd name="connsiteY91" fmla="*/ 3126817 h 3372118"/>
              <a:gd name="connsiteX92" fmla="*/ 4174265 w 5428716"/>
              <a:gd name="connsiteY92" fmla="*/ 3126817 h 3372118"/>
              <a:gd name="connsiteX93" fmla="*/ 4174265 w 5428716"/>
              <a:gd name="connsiteY93" fmla="*/ 3372118 h 3372118"/>
              <a:gd name="connsiteX94" fmla="*/ 4183579 w 5428716"/>
              <a:gd name="connsiteY94" fmla="*/ 3372118 h 3372118"/>
              <a:gd name="connsiteX95" fmla="*/ 4183579 w 5428716"/>
              <a:gd name="connsiteY95" fmla="*/ 3126817 h 3372118"/>
              <a:gd name="connsiteX96" fmla="*/ 4589310 w 5428716"/>
              <a:gd name="connsiteY96" fmla="*/ 3126817 h 3372118"/>
              <a:gd name="connsiteX97" fmla="*/ 4589310 w 5428716"/>
              <a:gd name="connsiteY97" fmla="*/ 3372118 h 3372118"/>
              <a:gd name="connsiteX98" fmla="*/ 4598626 w 5428716"/>
              <a:gd name="connsiteY98" fmla="*/ 3372118 h 3372118"/>
              <a:gd name="connsiteX99" fmla="*/ 4598626 w 5428716"/>
              <a:gd name="connsiteY99" fmla="*/ 3126817 h 3372118"/>
              <a:gd name="connsiteX100" fmla="*/ 5004356 w 5428716"/>
              <a:gd name="connsiteY100" fmla="*/ 3126817 h 3372118"/>
              <a:gd name="connsiteX101" fmla="*/ 5004356 w 5428716"/>
              <a:gd name="connsiteY101" fmla="*/ 3372118 h 3372118"/>
              <a:gd name="connsiteX102" fmla="*/ 5013671 w 5428716"/>
              <a:gd name="connsiteY102" fmla="*/ 3372118 h 3372118"/>
              <a:gd name="connsiteX103" fmla="*/ 5013671 w 5428716"/>
              <a:gd name="connsiteY103" fmla="*/ 3126817 h 3372118"/>
              <a:gd name="connsiteX104" fmla="*/ 5419401 w 5428716"/>
              <a:gd name="connsiteY104" fmla="*/ 3126817 h 3372118"/>
              <a:gd name="connsiteX105" fmla="*/ 5419401 w 5428716"/>
              <a:gd name="connsiteY105" fmla="*/ 3372118 h 3372118"/>
              <a:gd name="connsiteX106" fmla="*/ 5428717 w 5428716"/>
              <a:gd name="connsiteY106" fmla="*/ 3372118 h 3372118"/>
              <a:gd name="connsiteX107" fmla="*/ 5428717 w 5428716"/>
              <a:gd name="connsiteY107" fmla="*/ 0 h 3372118"/>
              <a:gd name="connsiteX108" fmla="*/ 5421472 w 5428716"/>
              <a:gd name="connsiteY108" fmla="*/ 0 h 3372118"/>
              <a:gd name="connsiteX109" fmla="*/ 5421472 w 5428716"/>
              <a:gd name="connsiteY109" fmla="*/ 327068 h 3372118"/>
              <a:gd name="connsiteX110" fmla="*/ 5421472 w 5428716"/>
              <a:gd name="connsiteY110" fmla="*/ 717274 h 3372118"/>
              <a:gd name="connsiteX111" fmla="*/ 5015741 w 5428716"/>
              <a:gd name="connsiteY111" fmla="*/ 717274 h 3372118"/>
              <a:gd name="connsiteX112" fmla="*/ 5015741 w 5428716"/>
              <a:gd name="connsiteY112" fmla="*/ 327068 h 3372118"/>
              <a:gd name="connsiteX113" fmla="*/ 5421472 w 5428716"/>
              <a:gd name="connsiteY113" fmla="*/ 327068 h 3372118"/>
              <a:gd name="connsiteX114" fmla="*/ 1251348 w 5428716"/>
              <a:gd name="connsiteY114" fmla="*/ 1527700 h 3372118"/>
              <a:gd name="connsiteX115" fmla="*/ 1657078 w 5428716"/>
              <a:gd name="connsiteY115" fmla="*/ 1527700 h 3372118"/>
              <a:gd name="connsiteX116" fmla="*/ 1657078 w 5428716"/>
              <a:gd name="connsiteY116" fmla="*/ 1917905 h 3372118"/>
              <a:gd name="connsiteX117" fmla="*/ 1251348 w 5428716"/>
              <a:gd name="connsiteY117" fmla="*/ 1917905 h 3372118"/>
              <a:gd name="connsiteX118" fmla="*/ 1251348 w 5428716"/>
              <a:gd name="connsiteY118" fmla="*/ 1527700 h 3372118"/>
              <a:gd name="connsiteX119" fmla="*/ 1240998 w 5428716"/>
              <a:gd name="connsiteY119" fmla="*/ 1917905 h 3372118"/>
              <a:gd name="connsiteX120" fmla="*/ 835267 w 5428716"/>
              <a:gd name="connsiteY120" fmla="*/ 1917905 h 3372118"/>
              <a:gd name="connsiteX121" fmla="*/ 835267 w 5428716"/>
              <a:gd name="connsiteY121" fmla="*/ 1527700 h 3372118"/>
              <a:gd name="connsiteX122" fmla="*/ 1240998 w 5428716"/>
              <a:gd name="connsiteY122" fmla="*/ 1527700 h 3372118"/>
              <a:gd name="connsiteX123" fmla="*/ 1240998 w 5428716"/>
              <a:gd name="connsiteY123" fmla="*/ 1917905 h 3372118"/>
              <a:gd name="connsiteX124" fmla="*/ 1667428 w 5428716"/>
              <a:gd name="connsiteY124" fmla="*/ 1527700 h 3372118"/>
              <a:gd name="connsiteX125" fmla="*/ 2073160 w 5428716"/>
              <a:gd name="connsiteY125" fmla="*/ 1527700 h 3372118"/>
              <a:gd name="connsiteX126" fmla="*/ 2073160 w 5428716"/>
              <a:gd name="connsiteY126" fmla="*/ 1917905 h 3372118"/>
              <a:gd name="connsiteX127" fmla="*/ 1667428 w 5428716"/>
              <a:gd name="connsiteY127" fmla="*/ 1917905 h 3372118"/>
              <a:gd name="connsiteX128" fmla="*/ 1667428 w 5428716"/>
              <a:gd name="connsiteY128" fmla="*/ 1527700 h 3372118"/>
              <a:gd name="connsiteX129" fmla="*/ 2082474 w 5428716"/>
              <a:gd name="connsiteY129" fmla="*/ 1527700 h 3372118"/>
              <a:gd name="connsiteX130" fmla="*/ 2488205 w 5428716"/>
              <a:gd name="connsiteY130" fmla="*/ 1527700 h 3372118"/>
              <a:gd name="connsiteX131" fmla="*/ 2488205 w 5428716"/>
              <a:gd name="connsiteY131" fmla="*/ 1917905 h 3372118"/>
              <a:gd name="connsiteX132" fmla="*/ 2082474 w 5428716"/>
              <a:gd name="connsiteY132" fmla="*/ 1917905 h 3372118"/>
              <a:gd name="connsiteX133" fmla="*/ 2082474 w 5428716"/>
              <a:gd name="connsiteY133" fmla="*/ 1527700 h 3372118"/>
              <a:gd name="connsiteX134" fmla="*/ 2498556 w 5428716"/>
              <a:gd name="connsiteY134" fmla="*/ 1527700 h 3372118"/>
              <a:gd name="connsiteX135" fmla="*/ 2928092 w 5428716"/>
              <a:gd name="connsiteY135" fmla="*/ 1527700 h 3372118"/>
              <a:gd name="connsiteX136" fmla="*/ 2928092 w 5428716"/>
              <a:gd name="connsiteY136" fmla="*/ 1917905 h 3372118"/>
              <a:gd name="connsiteX137" fmla="*/ 2498556 w 5428716"/>
              <a:gd name="connsiteY137" fmla="*/ 1917905 h 3372118"/>
              <a:gd name="connsiteX138" fmla="*/ 2498556 w 5428716"/>
              <a:gd name="connsiteY138" fmla="*/ 1527700 h 3372118"/>
              <a:gd name="connsiteX139" fmla="*/ 2937407 w 5428716"/>
              <a:gd name="connsiteY139" fmla="*/ 1527700 h 3372118"/>
              <a:gd name="connsiteX140" fmla="*/ 3343137 w 5428716"/>
              <a:gd name="connsiteY140" fmla="*/ 1527700 h 3372118"/>
              <a:gd name="connsiteX141" fmla="*/ 3343137 w 5428716"/>
              <a:gd name="connsiteY141" fmla="*/ 1917905 h 3372118"/>
              <a:gd name="connsiteX142" fmla="*/ 2937407 w 5428716"/>
              <a:gd name="connsiteY142" fmla="*/ 1917905 h 3372118"/>
              <a:gd name="connsiteX143" fmla="*/ 2937407 w 5428716"/>
              <a:gd name="connsiteY143" fmla="*/ 1527700 h 3372118"/>
              <a:gd name="connsiteX144" fmla="*/ 3353488 w 5428716"/>
              <a:gd name="connsiteY144" fmla="*/ 1527700 h 3372118"/>
              <a:gd name="connsiteX145" fmla="*/ 3759218 w 5428716"/>
              <a:gd name="connsiteY145" fmla="*/ 1527700 h 3372118"/>
              <a:gd name="connsiteX146" fmla="*/ 3759218 w 5428716"/>
              <a:gd name="connsiteY146" fmla="*/ 1917905 h 3372118"/>
              <a:gd name="connsiteX147" fmla="*/ 3353488 w 5428716"/>
              <a:gd name="connsiteY147" fmla="*/ 1917905 h 3372118"/>
              <a:gd name="connsiteX148" fmla="*/ 3353488 w 5428716"/>
              <a:gd name="connsiteY148" fmla="*/ 1527700 h 3372118"/>
              <a:gd name="connsiteX149" fmla="*/ 3768533 w 5428716"/>
              <a:gd name="connsiteY149" fmla="*/ 1527700 h 3372118"/>
              <a:gd name="connsiteX150" fmla="*/ 4174265 w 5428716"/>
              <a:gd name="connsiteY150" fmla="*/ 1527700 h 3372118"/>
              <a:gd name="connsiteX151" fmla="*/ 4174265 w 5428716"/>
              <a:gd name="connsiteY151" fmla="*/ 1917905 h 3372118"/>
              <a:gd name="connsiteX152" fmla="*/ 3768533 w 5428716"/>
              <a:gd name="connsiteY152" fmla="*/ 1917905 h 3372118"/>
              <a:gd name="connsiteX153" fmla="*/ 3768533 w 5428716"/>
              <a:gd name="connsiteY153" fmla="*/ 1527700 h 3372118"/>
              <a:gd name="connsiteX154" fmla="*/ 4184615 w 5428716"/>
              <a:gd name="connsiteY154" fmla="*/ 1527700 h 3372118"/>
              <a:gd name="connsiteX155" fmla="*/ 4590345 w 5428716"/>
              <a:gd name="connsiteY155" fmla="*/ 1527700 h 3372118"/>
              <a:gd name="connsiteX156" fmla="*/ 4590345 w 5428716"/>
              <a:gd name="connsiteY156" fmla="*/ 1917905 h 3372118"/>
              <a:gd name="connsiteX157" fmla="*/ 4184615 w 5428716"/>
              <a:gd name="connsiteY157" fmla="*/ 1917905 h 3372118"/>
              <a:gd name="connsiteX158" fmla="*/ 4184615 w 5428716"/>
              <a:gd name="connsiteY158" fmla="*/ 1527700 h 3372118"/>
              <a:gd name="connsiteX159" fmla="*/ 4184615 w 5428716"/>
              <a:gd name="connsiteY159" fmla="*/ 1517350 h 3372118"/>
              <a:gd name="connsiteX160" fmla="*/ 4184615 w 5428716"/>
              <a:gd name="connsiteY160" fmla="*/ 1127145 h 3372118"/>
              <a:gd name="connsiteX161" fmla="*/ 4590345 w 5428716"/>
              <a:gd name="connsiteY161" fmla="*/ 1127145 h 3372118"/>
              <a:gd name="connsiteX162" fmla="*/ 4590345 w 5428716"/>
              <a:gd name="connsiteY162" fmla="*/ 1517350 h 3372118"/>
              <a:gd name="connsiteX163" fmla="*/ 4184615 w 5428716"/>
              <a:gd name="connsiteY163" fmla="*/ 1517350 h 3372118"/>
              <a:gd name="connsiteX164" fmla="*/ 4175299 w 5428716"/>
              <a:gd name="connsiteY164" fmla="*/ 1517350 h 3372118"/>
              <a:gd name="connsiteX165" fmla="*/ 3769568 w 5428716"/>
              <a:gd name="connsiteY165" fmla="*/ 1517350 h 3372118"/>
              <a:gd name="connsiteX166" fmla="*/ 3769568 w 5428716"/>
              <a:gd name="connsiteY166" fmla="*/ 1127145 h 3372118"/>
              <a:gd name="connsiteX167" fmla="*/ 4175299 w 5428716"/>
              <a:gd name="connsiteY167" fmla="*/ 1127145 h 3372118"/>
              <a:gd name="connsiteX168" fmla="*/ 4175299 w 5428716"/>
              <a:gd name="connsiteY168" fmla="*/ 1517350 h 3372118"/>
              <a:gd name="connsiteX169" fmla="*/ 3759218 w 5428716"/>
              <a:gd name="connsiteY169" fmla="*/ 1517350 h 3372118"/>
              <a:gd name="connsiteX170" fmla="*/ 3353488 w 5428716"/>
              <a:gd name="connsiteY170" fmla="*/ 1517350 h 3372118"/>
              <a:gd name="connsiteX171" fmla="*/ 3353488 w 5428716"/>
              <a:gd name="connsiteY171" fmla="*/ 1127145 h 3372118"/>
              <a:gd name="connsiteX172" fmla="*/ 3759218 w 5428716"/>
              <a:gd name="connsiteY172" fmla="*/ 1127145 h 3372118"/>
              <a:gd name="connsiteX173" fmla="*/ 3759218 w 5428716"/>
              <a:gd name="connsiteY173" fmla="*/ 1517350 h 3372118"/>
              <a:gd name="connsiteX174" fmla="*/ 3343137 w 5428716"/>
              <a:gd name="connsiteY174" fmla="*/ 1517350 h 3372118"/>
              <a:gd name="connsiteX175" fmla="*/ 2937407 w 5428716"/>
              <a:gd name="connsiteY175" fmla="*/ 1517350 h 3372118"/>
              <a:gd name="connsiteX176" fmla="*/ 2937407 w 5428716"/>
              <a:gd name="connsiteY176" fmla="*/ 1127145 h 3372118"/>
              <a:gd name="connsiteX177" fmla="*/ 3343137 w 5428716"/>
              <a:gd name="connsiteY177" fmla="*/ 1127145 h 3372118"/>
              <a:gd name="connsiteX178" fmla="*/ 3343137 w 5428716"/>
              <a:gd name="connsiteY178" fmla="*/ 1517350 h 3372118"/>
              <a:gd name="connsiteX179" fmla="*/ 2928092 w 5428716"/>
              <a:gd name="connsiteY179" fmla="*/ 1517350 h 3372118"/>
              <a:gd name="connsiteX180" fmla="*/ 2498556 w 5428716"/>
              <a:gd name="connsiteY180" fmla="*/ 1517350 h 3372118"/>
              <a:gd name="connsiteX181" fmla="*/ 2498556 w 5428716"/>
              <a:gd name="connsiteY181" fmla="*/ 1127145 h 3372118"/>
              <a:gd name="connsiteX182" fmla="*/ 2928092 w 5428716"/>
              <a:gd name="connsiteY182" fmla="*/ 1127145 h 3372118"/>
              <a:gd name="connsiteX183" fmla="*/ 2928092 w 5428716"/>
              <a:gd name="connsiteY183" fmla="*/ 1517350 h 3372118"/>
              <a:gd name="connsiteX184" fmla="*/ 2488205 w 5428716"/>
              <a:gd name="connsiteY184" fmla="*/ 1517350 h 3372118"/>
              <a:gd name="connsiteX185" fmla="*/ 2082474 w 5428716"/>
              <a:gd name="connsiteY185" fmla="*/ 1517350 h 3372118"/>
              <a:gd name="connsiteX186" fmla="*/ 2082474 w 5428716"/>
              <a:gd name="connsiteY186" fmla="*/ 1127145 h 3372118"/>
              <a:gd name="connsiteX187" fmla="*/ 2488205 w 5428716"/>
              <a:gd name="connsiteY187" fmla="*/ 1127145 h 3372118"/>
              <a:gd name="connsiteX188" fmla="*/ 2488205 w 5428716"/>
              <a:gd name="connsiteY188" fmla="*/ 1517350 h 3372118"/>
              <a:gd name="connsiteX189" fmla="*/ 2073160 w 5428716"/>
              <a:gd name="connsiteY189" fmla="*/ 1517350 h 3372118"/>
              <a:gd name="connsiteX190" fmla="*/ 1667428 w 5428716"/>
              <a:gd name="connsiteY190" fmla="*/ 1517350 h 3372118"/>
              <a:gd name="connsiteX191" fmla="*/ 1667428 w 5428716"/>
              <a:gd name="connsiteY191" fmla="*/ 1127145 h 3372118"/>
              <a:gd name="connsiteX192" fmla="*/ 2073160 w 5428716"/>
              <a:gd name="connsiteY192" fmla="*/ 1127145 h 3372118"/>
              <a:gd name="connsiteX193" fmla="*/ 2073160 w 5428716"/>
              <a:gd name="connsiteY193" fmla="*/ 1517350 h 3372118"/>
              <a:gd name="connsiteX194" fmla="*/ 1657078 w 5428716"/>
              <a:gd name="connsiteY194" fmla="*/ 1517350 h 3372118"/>
              <a:gd name="connsiteX195" fmla="*/ 1251348 w 5428716"/>
              <a:gd name="connsiteY195" fmla="*/ 1517350 h 3372118"/>
              <a:gd name="connsiteX196" fmla="*/ 1251348 w 5428716"/>
              <a:gd name="connsiteY196" fmla="*/ 1127145 h 3372118"/>
              <a:gd name="connsiteX197" fmla="*/ 1657078 w 5428716"/>
              <a:gd name="connsiteY197" fmla="*/ 1127145 h 3372118"/>
              <a:gd name="connsiteX198" fmla="*/ 1657078 w 5428716"/>
              <a:gd name="connsiteY198" fmla="*/ 1517350 h 3372118"/>
              <a:gd name="connsiteX199" fmla="*/ 1240998 w 5428716"/>
              <a:gd name="connsiteY199" fmla="*/ 1517350 h 3372118"/>
              <a:gd name="connsiteX200" fmla="*/ 835267 w 5428716"/>
              <a:gd name="connsiteY200" fmla="*/ 1517350 h 3372118"/>
              <a:gd name="connsiteX201" fmla="*/ 835267 w 5428716"/>
              <a:gd name="connsiteY201" fmla="*/ 1127145 h 3372118"/>
              <a:gd name="connsiteX202" fmla="*/ 1240998 w 5428716"/>
              <a:gd name="connsiteY202" fmla="*/ 1127145 h 3372118"/>
              <a:gd name="connsiteX203" fmla="*/ 1240998 w 5428716"/>
              <a:gd name="connsiteY203" fmla="*/ 1517350 h 3372118"/>
              <a:gd name="connsiteX204" fmla="*/ 825951 w 5428716"/>
              <a:gd name="connsiteY204" fmla="*/ 1517350 h 3372118"/>
              <a:gd name="connsiteX205" fmla="*/ 420221 w 5428716"/>
              <a:gd name="connsiteY205" fmla="*/ 1517350 h 3372118"/>
              <a:gd name="connsiteX206" fmla="*/ 420221 w 5428716"/>
              <a:gd name="connsiteY206" fmla="*/ 1127145 h 3372118"/>
              <a:gd name="connsiteX207" fmla="*/ 825951 w 5428716"/>
              <a:gd name="connsiteY207" fmla="*/ 1127145 h 3372118"/>
              <a:gd name="connsiteX208" fmla="*/ 825951 w 5428716"/>
              <a:gd name="connsiteY208" fmla="*/ 1517350 h 3372118"/>
              <a:gd name="connsiteX209" fmla="*/ 825951 w 5428716"/>
              <a:gd name="connsiteY209" fmla="*/ 1527700 h 3372118"/>
              <a:gd name="connsiteX210" fmla="*/ 825951 w 5428716"/>
              <a:gd name="connsiteY210" fmla="*/ 1917905 h 3372118"/>
              <a:gd name="connsiteX211" fmla="*/ 420221 w 5428716"/>
              <a:gd name="connsiteY211" fmla="*/ 1917905 h 3372118"/>
              <a:gd name="connsiteX212" fmla="*/ 420221 w 5428716"/>
              <a:gd name="connsiteY212" fmla="*/ 1527700 h 3372118"/>
              <a:gd name="connsiteX213" fmla="*/ 825951 w 5428716"/>
              <a:gd name="connsiteY213" fmla="*/ 1527700 h 3372118"/>
              <a:gd name="connsiteX214" fmla="*/ 825951 w 5428716"/>
              <a:gd name="connsiteY214" fmla="*/ 1927221 h 3372118"/>
              <a:gd name="connsiteX215" fmla="*/ 825951 w 5428716"/>
              <a:gd name="connsiteY215" fmla="*/ 2317426 h 3372118"/>
              <a:gd name="connsiteX216" fmla="*/ 420221 w 5428716"/>
              <a:gd name="connsiteY216" fmla="*/ 2317426 h 3372118"/>
              <a:gd name="connsiteX217" fmla="*/ 420221 w 5428716"/>
              <a:gd name="connsiteY217" fmla="*/ 1927221 h 3372118"/>
              <a:gd name="connsiteX218" fmla="*/ 825951 w 5428716"/>
              <a:gd name="connsiteY218" fmla="*/ 1927221 h 3372118"/>
              <a:gd name="connsiteX219" fmla="*/ 835267 w 5428716"/>
              <a:gd name="connsiteY219" fmla="*/ 1927221 h 3372118"/>
              <a:gd name="connsiteX220" fmla="*/ 1240998 w 5428716"/>
              <a:gd name="connsiteY220" fmla="*/ 1927221 h 3372118"/>
              <a:gd name="connsiteX221" fmla="*/ 1240998 w 5428716"/>
              <a:gd name="connsiteY221" fmla="*/ 2317426 h 3372118"/>
              <a:gd name="connsiteX222" fmla="*/ 835267 w 5428716"/>
              <a:gd name="connsiteY222" fmla="*/ 2317426 h 3372118"/>
              <a:gd name="connsiteX223" fmla="*/ 835267 w 5428716"/>
              <a:gd name="connsiteY223" fmla="*/ 1927221 h 3372118"/>
              <a:gd name="connsiteX224" fmla="*/ 1251348 w 5428716"/>
              <a:gd name="connsiteY224" fmla="*/ 1927221 h 3372118"/>
              <a:gd name="connsiteX225" fmla="*/ 1657078 w 5428716"/>
              <a:gd name="connsiteY225" fmla="*/ 1927221 h 3372118"/>
              <a:gd name="connsiteX226" fmla="*/ 1657078 w 5428716"/>
              <a:gd name="connsiteY226" fmla="*/ 2317426 h 3372118"/>
              <a:gd name="connsiteX227" fmla="*/ 1251348 w 5428716"/>
              <a:gd name="connsiteY227" fmla="*/ 2317426 h 3372118"/>
              <a:gd name="connsiteX228" fmla="*/ 1251348 w 5428716"/>
              <a:gd name="connsiteY228" fmla="*/ 1927221 h 3372118"/>
              <a:gd name="connsiteX229" fmla="*/ 1667428 w 5428716"/>
              <a:gd name="connsiteY229" fmla="*/ 1927221 h 3372118"/>
              <a:gd name="connsiteX230" fmla="*/ 2073160 w 5428716"/>
              <a:gd name="connsiteY230" fmla="*/ 1927221 h 3372118"/>
              <a:gd name="connsiteX231" fmla="*/ 2073160 w 5428716"/>
              <a:gd name="connsiteY231" fmla="*/ 2317426 h 3372118"/>
              <a:gd name="connsiteX232" fmla="*/ 1667428 w 5428716"/>
              <a:gd name="connsiteY232" fmla="*/ 2317426 h 3372118"/>
              <a:gd name="connsiteX233" fmla="*/ 1667428 w 5428716"/>
              <a:gd name="connsiteY233" fmla="*/ 1927221 h 3372118"/>
              <a:gd name="connsiteX234" fmla="*/ 2082474 w 5428716"/>
              <a:gd name="connsiteY234" fmla="*/ 1927221 h 3372118"/>
              <a:gd name="connsiteX235" fmla="*/ 2488205 w 5428716"/>
              <a:gd name="connsiteY235" fmla="*/ 1927221 h 3372118"/>
              <a:gd name="connsiteX236" fmla="*/ 2488205 w 5428716"/>
              <a:gd name="connsiteY236" fmla="*/ 2317426 h 3372118"/>
              <a:gd name="connsiteX237" fmla="*/ 2082474 w 5428716"/>
              <a:gd name="connsiteY237" fmla="*/ 2317426 h 3372118"/>
              <a:gd name="connsiteX238" fmla="*/ 2082474 w 5428716"/>
              <a:gd name="connsiteY238" fmla="*/ 1927221 h 3372118"/>
              <a:gd name="connsiteX239" fmla="*/ 2498556 w 5428716"/>
              <a:gd name="connsiteY239" fmla="*/ 1927221 h 3372118"/>
              <a:gd name="connsiteX240" fmla="*/ 2928092 w 5428716"/>
              <a:gd name="connsiteY240" fmla="*/ 1927221 h 3372118"/>
              <a:gd name="connsiteX241" fmla="*/ 2928092 w 5428716"/>
              <a:gd name="connsiteY241" fmla="*/ 2317426 h 3372118"/>
              <a:gd name="connsiteX242" fmla="*/ 2498556 w 5428716"/>
              <a:gd name="connsiteY242" fmla="*/ 2317426 h 3372118"/>
              <a:gd name="connsiteX243" fmla="*/ 2498556 w 5428716"/>
              <a:gd name="connsiteY243" fmla="*/ 1927221 h 3372118"/>
              <a:gd name="connsiteX244" fmla="*/ 2937407 w 5428716"/>
              <a:gd name="connsiteY244" fmla="*/ 1927221 h 3372118"/>
              <a:gd name="connsiteX245" fmla="*/ 3343137 w 5428716"/>
              <a:gd name="connsiteY245" fmla="*/ 1927221 h 3372118"/>
              <a:gd name="connsiteX246" fmla="*/ 3343137 w 5428716"/>
              <a:gd name="connsiteY246" fmla="*/ 2317426 h 3372118"/>
              <a:gd name="connsiteX247" fmla="*/ 2937407 w 5428716"/>
              <a:gd name="connsiteY247" fmla="*/ 2317426 h 3372118"/>
              <a:gd name="connsiteX248" fmla="*/ 2937407 w 5428716"/>
              <a:gd name="connsiteY248" fmla="*/ 1927221 h 3372118"/>
              <a:gd name="connsiteX249" fmla="*/ 3353488 w 5428716"/>
              <a:gd name="connsiteY249" fmla="*/ 1927221 h 3372118"/>
              <a:gd name="connsiteX250" fmla="*/ 3759218 w 5428716"/>
              <a:gd name="connsiteY250" fmla="*/ 1927221 h 3372118"/>
              <a:gd name="connsiteX251" fmla="*/ 3759218 w 5428716"/>
              <a:gd name="connsiteY251" fmla="*/ 2317426 h 3372118"/>
              <a:gd name="connsiteX252" fmla="*/ 3353488 w 5428716"/>
              <a:gd name="connsiteY252" fmla="*/ 2317426 h 3372118"/>
              <a:gd name="connsiteX253" fmla="*/ 3353488 w 5428716"/>
              <a:gd name="connsiteY253" fmla="*/ 1927221 h 3372118"/>
              <a:gd name="connsiteX254" fmla="*/ 3768533 w 5428716"/>
              <a:gd name="connsiteY254" fmla="*/ 1927221 h 3372118"/>
              <a:gd name="connsiteX255" fmla="*/ 4174265 w 5428716"/>
              <a:gd name="connsiteY255" fmla="*/ 1927221 h 3372118"/>
              <a:gd name="connsiteX256" fmla="*/ 4174265 w 5428716"/>
              <a:gd name="connsiteY256" fmla="*/ 2317426 h 3372118"/>
              <a:gd name="connsiteX257" fmla="*/ 3768533 w 5428716"/>
              <a:gd name="connsiteY257" fmla="*/ 2317426 h 3372118"/>
              <a:gd name="connsiteX258" fmla="*/ 3768533 w 5428716"/>
              <a:gd name="connsiteY258" fmla="*/ 1927221 h 3372118"/>
              <a:gd name="connsiteX259" fmla="*/ 4184615 w 5428716"/>
              <a:gd name="connsiteY259" fmla="*/ 1927221 h 3372118"/>
              <a:gd name="connsiteX260" fmla="*/ 4590345 w 5428716"/>
              <a:gd name="connsiteY260" fmla="*/ 1927221 h 3372118"/>
              <a:gd name="connsiteX261" fmla="*/ 4590345 w 5428716"/>
              <a:gd name="connsiteY261" fmla="*/ 2317426 h 3372118"/>
              <a:gd name="connsiteX262" fmla="*/ 4184615 w 5428716"/>
              <a:gd name="connsiteY262" fmla="*/ 2317426 h 3372118"/>
              <a:gd name="connsiteX263" fmla="*/ 4184615 w 5428716"/>
              <a:gd name="connsiteY263" fmla="*/ 1927221 h 3372118"/>
              <a:gd name="connsiteX264" fmla="*/ 4600695 w 5428716"/>
              <a:gd name="connsiteY264" fmla="*/ 1927221 h 3372118"/>
              <a:gd name="connsiteX265" fmla="*/ 5006425 w 5428716"/>
              <a:gd name="connsiteY265" fmla="*/ 1927221 h 3372118"/>
              <a:gd name="connsiteX266" fmla="*/ 5006425 w 5428716"/>
              <a:gd name="connsiteY266" fmla="*/ 2317426 h 3372118"/>
              <a:gd name="connsiteX267" fmla="*/ 4600695 w 5428716"/>
              <a:gd name="connsiteY267" fmla="*/ 2317426 h 3372118"/>
              <a:gd name="connsiteX268" fmla="*/ 4600695 w 5428716"/>
              <a:gd name="connsiteY268" fmla="*/ 1927221 h 3372118"/>
              <a:gd name="connsiteX269" fmla="*/ 4600695 w 5428716"/>
              <a:gd name="connsiteY269" fmla="*/ 1917905 h 3372118"/>
              <a:gd name="connsiteX270" fmla="*/ 4600695 w 5428716"/>
              <a:gd name="connsiteY270" fmla="*/ 1527700 h 3372118"/>
              <a:gd name="connsiteX271" fmla="*/ 5006425 w 5428716"/>
              <a:gd name="connsiteY271" fmla="*/ 1527700 h 3372118"/>
              <a:gd name="connsiteX272" fmla="*/ 5006425 w 5428716"/>
              <a:gd name="connsiteY272" fmla="*/ 1917905 h 3372118"/>
              <a:gd name="connsiteX273" fmla="*/ 4600695 w 5428716"/>
              <a:gd name="connsiteY273" fmla="*/ 1917905 h 3372118"/>
              <a:gd name="connsiteX274" fmla="*/ 4600695 w 5428716"/>
              <a:gd name="connsiteY274" fmla="*/ 1517350 h 3372118"/>
              <a:gd name="connsiteX275" fmla="*/ 4600695 w 5428716"/>
              <a:gd name="connsiteY275" fmla="*/ 1127145 h 3372118"/>
              <a:gd name="connsiteX276" fmla="*/ 5006425 w 5428716"/>
              <a:gd name="connsiteY276" fmla="*/ 1127145 h 3372118"/>
              <a:gd name="connsiteX277" fmla="*/ 5006425 w 5428716"/>
              <a:gd name="connsiteY277" fmla="*/ 1517350 h 3372118"/>
              <a:gd name="connsiteX278" fmla="*/ 4600695 w 5428716"/>
              <a:gd name="connsiteY278" fmla="*/ 1517350 h 3372118"/>
              <a:gd name="connsiteX279" fmla="*/ 4600695 w 5428716"/>
              <a:gd name="connsiteY279" fmla="*/ 1117829 h 3372118"/>
              <a:gd name="connsiteX280" fmla="*/ 4600695 w 5428716"/>
              <a:gd name="connsiteY280" fmla="*/ 727624 h 3372118"/>
              <a:gd name="connsiteX281" fmla="*/ 5006425 w 5428716"/>
              <a:gd name="connsiteY281" fmla="*/ 727624 h 3372118"/>
              <a:gd name="connsiteX282" fmla="*/ 5006425 w 5428716"/>
              <a:gd name="connsiteY282" fmla="*/ 1117829 h 3372118"/>
              <a:gd name="connsiteX283" fmla="*/ 4600695 w 5428716"/>
              <a:gd name="connsiteY283" fmla="*/ 1117829 h 3372118"/>
              <a:gd name="connsiteX284" fmla="*/ 4590345 w 5428716"/>
              <a:gd name="connsiteY284" fmla="*/ 1117829 h 3372118"/>
              <a:gd name="connsiteX285" fmla="*/ 4184615 w 5428716"/>
              <a:gd name="connsiteY285" fmla="*/ 1117829 h 3372118"/>
              <a:gd name="connsiteX286" fmla="*/ 4184615 w 5428716"/>
              <a:gd name="connsiteY286" fmla="*/ 727624 h 3372118"/>
              <a:gd name="connsiteX287" fmla="*/ 4590345 w 5428716"/>
              <a:gd name="connsiteY287" fmla="*/ 727624 h 3372118"/>
              <a:gd name="connsiteX288" fmla="*/ 4590345 w 5428716"/>
              <a:gd name="connsiteY288" fmla="*/ 1117829 h 3372118"/>
              <a:gd name="connsiteX289" fmla="*/ 4175299 w 5428716"/>
              <a:gd name="connsiteY289" fmla="*/ 1117829 h 3372118"/>
              <a:gd name="connsiteX290" fmla="*/ 3769568 w 5428716"/>
              <a:gd name="connsiteY290" fmla="*/ 1117829 h 3372118"/>
              <a:gd name="connsiteX291" fmla="*/ 3769568 w 5428716"/>
              <a:gd name="connsiteY291" fmla="*/ 727624 h 3372118"/>
              <a:gd name="connsiteX292" fmla="*/ 4175299 w 5428716"/>
              <a:gd name="connsiteY292" fmla="*/ 727624 h 3372118"/>
              <a:gd name="connsiteX293" fmla="*/ 4175299 w 5428716"/>
              <a:gd name="connsiteY293" fmla="*/ 1117829 h 3372118"/>
              <a:gd name="connsiteX294" fmla="*/ 3759218 w 5428716"/>
              <a:gd name="connsiteY294" fmla="*/ 1117829 h 3372118"/>
              <a:gd name="connsiteX295" fmla="*/ 3353488 w 5428716"/>
              <a:gd name="connsiteY295" fmla="*/ 1117829 h 3372118"/>
              <a:gd name="connsiteX296" fmla="*/ 3353488 w 5428716"/>
              <a:gd name="connsiteY296" fmla="*/ 727624 h 3372118"/>
              <a:gd name="connsiteX297" fmla="*/ 3759218 w 5428716"/>
              <a:gd name="connsiteY297" fmla="*/ 727624 h 3372118"/>
              <a:gd name="connsiteX298" fmla="*/ 3759218 w 5428716"/>
              <a:gd name="connsiteY298" fmla="*/ 1117829 h 3372118"/>
              <a:gd name="connsiteX299" fmla="*/ 3343137 w 5428716"/>
              <a:gd name="connsiteY299" fmla="*/ 1117829 h 3372118"/>
              <a:gd name="connsiteX300" fmla="*/ 2937407 w 5428716"/>
              <a:gd name="connsiteY300" fmla="*/ 1117829 h 3372118"/>
              <a:gd name="connsiteX301" fmla="*/ 2937407 w 5428716"/>
              <a:gd name="connsiteY301" fmla="*/ 727624 h 3372118"/>
              <a:gd name="connsiteX302" fmla="*/ 3343137 w 5428716"/>
              <a:gd name="connsiteY302" fmla="*/ 727624 h 3372118"/>
              <a:gd name="connsiteX303" fmla="*/ 3343137 w 5428716"/>
              <a:gd name="connsiteY303" fmla="*/ 1117829 h 3372118"/>
              <a:gd name="connsiteX304" fmla="*/ 2928092 w 5428716"/>
              <a:gd name="connsiteY304" fmla="*/ 1117829 h 3372118"/>
              <a:gd name="connsiteX305" fmla="*/ 2498556 w 5428716"/>
              <a:gd name="connsiteY305" fmla="*/ 1117829 h 3372118"/>
              <a:gd name="connsiteX306" fmla="*/ 2498556 w 5428716"/>
              <a:gd name="connsiteY306" fmla="*/ 727624 h 3372118"/>
              <a:gd name="connsiteX307" fmla="*/ 2928092 w 5428716"/>
              <a:gd name="connsiteY307" fmla="*/ 727624 h 3372118"/>
              <a:gd name="connsiteX308" fmla="*/ 2928092 w 5428716"/>
              <a:gd name="connsiteY308" fmla="*/ 1117829 h 3372118"/>
              <a:gd name="connsiteX309" fmla="*/ 2488205 w 5428716"/>
              <a:gd name="connsiteY309" fmla="*/ 1117829 h 3372118"/>
              <a:gd name="connsiteX310" fmla="*/ 2082474 w 5428716"/>
              <a:gd name="connsiteY310" fmla="*/ 1117829 h 3372118"/>
              <a:gd name="connsiteX311" fmla="*/ 2082474 w 5428716"/>
              <a:gd name="connsiteY311" fmla="*/ 727624 h 3372118"/>
              <a:gd name="connsiteX312" fmla="*/ 2488205 w 5428716"/>
              <a:gd name="connsiteY312" fmla="*/ 727624 h 3372118"/>
              <a:gd name="connsiteX313" fmla="*/ 2488205 w 5428716"/>
              <a:gd name="connsiteY313" fmla="*/ 1117829 h 3372118"/>
              <a:gd name="connsiteX314" fmla="*/ 2073160 w 5428716"/>
              <a:gd name="connsiteY314" fmla="*/ 1117829 h 3372118"/>
              <a:gd name="connsiteX315" fmla="*/ 1667428 w 5428716"/>
              <a:gd name="connsiteY315" fmla="*/ 1117829 h 3372118"/>
              <a:gd name="connsiteX316" fmla="*/ 1667428 w 5428716"/>
              <a:gd name="connsiteY316" fmla="*/ 727624 h 3372118"/>
              <a:gd name="connsiteX317" fmla="*/ 2073160 w 5428716"/>
              <a:gd name="connsiteY317" fmla="*/ 727624 h 3372118"/>
              <a:gd name="connsiteX318" fmla="*/ 2073160 w 5428716"/>
              <a:gd name="connsiteY318" fmla="*/ 1117829 h 3372118"/>
              <a:gd name="connsiteX319" fmla="*/ 1657078 w 5428716"/>
              <a:gd name="connsiteY319" fmla="*/ 1117829 h 3372118"/>
              <a:gd name="connsiteX320" fmla="*/ 1251348 w 5428716"/>
              <a:gd name="connsiteY320" fmla="*/ 1117829 h 3372118"/>
              <a:gd name="connsiteX321" fmla="*/ 1251348 w 5428716"/>
              <a:gd name="connsiteY321" fmla="*/ 727624 h 3372118"/>
              <a:gd name="connsiteX322" fmla="*/ 1657078 w 5428716"/>
              <a:gd name="connsiteY322" fmla="*/ 727624 h 3372118"/>
              <a:gd name="connsiteX323" fmla="*/ 1657078 w 5428716"/>
              <a:gd name="connsiteY323" fmla="*/ 1117829 h 3372118"/>
              <a:gd name="connsiteX324" fmla="*/ 1240998 w 5428716"/>
              <a:gd name="connsiteY324" fmla="*/ 1117829 h 3372118"/>
              <a:gd name="connsiteX325" fmla="*/ 835267 w 5428716"/>
              <a:gd name="connsiteY325" fmla="*/ 1117829 h 3372118"/>
              <a:gd name="connsiteX326" fmla="*/ 835267 w 5428716"/>
              <a:gd name="connsiteY326" fmla="*/ 727624 h 3372118"/>
              <a:gd name="connsiteX327" fmla="*/ 1240998 w 5428716"/>
              <a:gd name="connsiteY327" fmla="*/ 727624 h 3372118"/>
              <a:gd name="connsiteX328" fmla="*/ 1240998 w 5428716"/>
              <a:gd name="connsiteY328" fmla="*/ 1117829 h 3372118"/>
              <a:gd name="connsiteX329" fmla="*/ 825951 w 5428716"/>
              <a:gd name="connsiteY329" fmla="*/ 1117829 h 3372118"/>
              <a:gd name="connsiteX330" fmla="*/ 420221 w 5428716"/>
              <a:gd name="connsiteY330" fmla="*/ 1117829 h 3372118"/>
              <a:gd name="connsiteX331" fmla="*/ 420221 w 5428716"/>
              <a:gd name="connsiteY331" fmla="*/ 727624 h 3372118"/>
              <a:gd name="connsiteX332" fmla="*/ 825951 w 5428716"/>
              <a:gd name="connsiteY332" fmla="*/ 727624 h 3372118"/>
              <a:gd name="connsiteX333" fmla="*/ 825951 w 5428716"/>
              <a:gd name="connsiteY333" fmla="*/ 1117829 h 3372118"/>
              <a:gd name="connsiteX334" fmla="*/ 409870 w 5428716"/>
              <a:gd name="connsiteY334" fmla="*/ 1117829 h 3372118"/>
              <a:gd name="connsiteX335" fmla="*/ 4140 w 5428716"/>
              <a:gd name="connsiteY335" fmla="*/ 1117829 h 3372118"/>
              <a:gd name="connsiteX336" fmla="*/ 4140 w 5428716"/>
              <a:gd name="connsiteY336" fmla="*/ 727624 h 3372118"/>
              <a:gd name="connsiteX337" fmla="*/ 409870 w 5428716"/>
              <a:gd name="connsiteY337" fmla="*/ 727624 h 3372118"/>
              <a:gd name="connsiteX338" fmla="*/ 409870 w 5428716"/>
              <a:gd name="connsiteY338" fmla="*/ 1117829 h 3372118"/>
              <a:gd name="connsiteX339" fmla="*/ 409870 w 5428716"/>
              <a:gd name="connsiteY339" fmla="*/ 1127145 h 3372118"/>
              <a:gd name="connsiteX340" fmla="*/ 409870 w 5428716"/>
              <a:gd name="connsiteY340" fmla="*/ 1517350 h 3372118"/>
              <a:gd name="connsiteX341" fmla="*/ 4140 w 5428716"/>
              <a:gd name="connsiteY341" fmla="*/ 1517350 h 3372118"/>
              <a:gd name="connsiteX342" fmla="*/ 4140 w 5428716"/>
              <a:gd name="connsiteY342" fmla="*/ 1127145 h 3372118"/>
              <a:gd name="connsiteX343" fmla="*/ 409870 w 5428716"/>
              <a:gd name="connsiteY343" fmla="*/ 1127145 h 3372118"/>
              <a:gd name="connsiteX344" fmla="*/ 409870 w 5428716"/>
              <a:gd name="connsiteY344" fmla="*/ 1527700 h 3372118"/>
              <a:gd name="connsiteX345" fmla="*/ 409870 w 5428716"/>
              <a:gd name="connsiteY345" fmla="*/ 1917905 h 3372118"/>
              <a:gd name="connsiteX346" fmla="*/ 4140 w 5428716"/>
              <a:gd name="connsiteY346" fmla="*/ 1917905 h 3372118"/>
              <a:gd name="connsiteX347" fmla="*/ 4140 w 5428716"/>
              <a:gd name="connsiteY347" fmla="*/ 1527700 h 3372118"/>
              <a:gd name="connsiteX348" fmla="*/ 409870 w 5428716"/>
              <a:gd name="connsiteY348" fmla="*/ 1527700 h 3372118"/>
              <a:gd name="connsiteX349" fmla="*/ 409870 w 5428716"/>
              <a:gd name="connsiteY349" fmla="*/ 1927221 h 3372118"/>
              <a:gd name="connsiteX350" fmla="*/ 409870 w 5428716"/>
              <a:gd name="connsiteY350" fmla="*/ 2317426 h 3372118"/>
              <a:gd name="connsiteX351" fmla="*/ 4140 w 5428716"/>
              <a:gd name="connsiteY351" fmla="*/ 2317426 h 3372118"/>
              <a:gd name="connsiteX352" fmla="*/ 4140 w 5428716"/>
              <a:gd name="connsiteY352" fmla="*/ 1927221 h 3372118"/>
              <a:gd name="connsiteX353" fmla="*/ 409870 w 5428716"/>
              <a:gd name="connsiteY353" fmla="*/ 1927221 h 3372118"/>
              <a:gd name="connsiteX354" fmla="*/ 409870 w 5428716"/>
              <a:gd name="connsiteY354" fmla="*/ 2326741 h 3372118"/>
              <a:gd name="connsiteX355" fmla="*/ 409870 w 5428716"/>
              <a:gd name="connsiteY355" fmla="*/ 2716946 h 3372118"/>
              <a:gd name="connsiteX356" fmla="*/ 4140 w 5428716"/>
              <a:gd name="connsiteY356" fmla="*/ 2716946 h 3372118"/>
              <a:gd name="connsiteX357" fmla="*/ 4140 w 5428716"/>
              <a:gd name="connsiteY357" fmla="*/ 2326741 h 3372118"/>
              <a:gd name="connsiteX358" fmla="*/ 409870 w 5428716"/>
              <a:gd name="connsiteY358" fmla="*/ 2326741 h 3372118"/>
              <a:gd name="connsiteX359" fmla="*/ 420221 w 5428716"/>
              <a:gd name="connsiteY359" fmla="*/ 2326741 h 3372118"/>
              <a:gd name="connsiteX360" fmla="*/ 825951 w 5428716"/>
              <a:gd name="connsiteY360" fmla="*/ 2326741 h 3372118"/>
              <a:gd name="connsiteX361" fmla="*/ 825951 w 5428716"/>
              <a:gd name="connsiteY361" fmla="*/ 2716946 h 3372118"/>
              <a:gd name="connsiteX362" fmla="*/ 420221 w 5428716"/>
              <a:gd name="connsiteY362" fmla="*/ 2716946 h 3372118"/>
              <a:gd name="connsiteX363" fmla="*/ 420221 w 5428716"/>
              <a:gd name="connsiteY363" fmla="*/ 2326741 h 3372118"/>
              <a:gd name="connsiteX364" fmla="*/ 835267 w 5428716"/>
              <a:gd name="connsiteY364" fmla="*/ 2326741 h 3372118"/>
              <a:gd name="connsiteX365" fmla="*/ 1240998 w 5428716"/>
              <a:gd name="connsiteY365" fmla="*/ 2326741 h 3372118"/>
              <a:gd name="connsiteX366" fmla="*/ 1240998 w 5428716"/>
              <a:gd name="connsiteY366" fmla="*/ 2716946 h 3372118"/>
              <a:gd name="connsiteX367" fmla="*/ 835267 w 5428716"/>
              <a:gd name="connsiteY367" fmla="*/ 2716946 h 3372118"/>
              <a:gd name="connsiteX368" fmla="*/ 835267 w 5428716"/>
              <a:gd name="connsiteY368" fmla="*/ 2326741 h 3372118"/>
              <a:gd name="connsiteX369" fmla="*/ 1251348 w 5428716"/>
              <a:gd name="connsiteY369" fmla="*/ 2326741 h 3372118"/>
              <a:gd name="connsiteX370" fmla="*/ 1657078 w 5428716"/>
              <a:gd name="connsiteY370" fmla="*/ 2326741 h 3372118"/>
              <a:gd name="connsiteX371" fmla="*/ 1657078 w 5428716"/>
              <a:gd name="connsiteY371" fmla="*/ 2716946 h 3372118"/>
              <a:gd name="connsiteX372" fmla="*/ 1251348 w 5428716"/>
              <a:gd name="connsiteY372" fmla="*/ 2716946 h 3372118"/>
              <a:gd name="connsiteX373" fmla="*/ 1251348 w 5428716"/>
              <a:gd name="connsiteY373" fmla="*/ 2326741 h 3372118"/>
              <a:gd name="connsiteX374" fmla="*/ 1667428 w 5428716"/>
              <a:gd name="connsiteY374" fmla="*/ 2326741 h 3372118"/>
              <a:gd name="connsiteX375" fmla="*/ 2073160 w 5428716"/>
              <a:gd name="connsiteY375" fmla="*/ 2326741 h 3372118"/>
              <a:gd name="connsiteX376" fmla="*/ 2073160 w 5428716"/>
              <a:gd name="connsiteY376" fmla="*/ 2716946 h 3372118"/>
              <a:gd name="connsiteX377" fmla="*/ 1667428 w 5428716"/>
              <a:gd name="connsiteY377" fmla="*/ 2716946 h 3372118"/>
              <a:gd name="connsiteX378" fmla="*/ 1667428 w 5428716"/>
              <a:gd name="connsiteY378" fmla="*/ 2326741 h 3372118"/>
              <a:gd name="connsiteX379" fmla="*/ 2082474 w 5428716"/>
              <a:gd name="connsiteY379" fmla="*/ 2326741 h 3372118"/>
              <a:gd name="connsiteX380" fmla="*/ 2488205 w 5428716"/>
              <a:gd name="connsiteY380" fmla="*/ 2326741 h 3372118"/>
              <a:gd name="connsiteX381" fmla="*/ 2488205 w 5428716"/>
              <a:gd name="connsiteY381" fmla="*/ 2716946 h 3372118"/>
              <a:gd name="connsiteX382" fmla="*/ 2082474 w 5428716"/>
              <a:gd name="connsiteY382" fmla="*/ 2716946 h 3372118"/>
              <a:gd name="connsiteX383" fmla="*/ 2082474 w 5428716"/>
              <a:gd name="connsiteY383" fmla="*/ 2326741 h 3372118"/>
              <a:gd name="connsiteX384" fmla="*/ 2498556 w 5428716"/>
              <a:gd name="connsiteY384" fmla="*/ 2326741 h 3372118"/>
              <a:gd name="connsiteX385" fmla="*/ 2928092 w 5428716"/>
              <a:gd name="connsiteY385" fmla="*/ 2326741 h 3372118"/>
              <a:gd name="connsiteX386" fmla="*/ 2928092 w 5428716"/>
              <a:gd name="connsiteY386" fmla="*/ 2716946 h 3372118"/>
              <a:gd name="connsiteX387" fmla="*/ 2498556 w 5428716"/>
              <a:gd name="connsiteY387" fmla="*/ 2716946 h 3372118"/>
              <a:gd name="connsiteX388" fmla="*/ 2498556 w 5428716"/>
              <a:gd name="connsiteY388" fmla="*/ 2326741 h 3372118"/>
              <a:gd name="connsiteX389" fmla="*/ 2937407 w 5428716"/>
              <a:gd name="connsiteY389" fmla="*/ 2326741 h 3372118"/>
              <a:gd name="connsiteX390" fmla="*/ 3343137 w 5428716"/>
              <a:gd name="connsiteY390" fmla="*/ 2326741 h 3372118"/>
              <a:gd name="connsiteX391" fmla="*/ 3343137 w 5428716"/>
              <a:gd name="connsiteY391" fmla="*/ 2716946 h 3372118"/>
              <a:gd name="connsiteX392" fmla="*/ 2937407 w 5428716"/>
              <a:gd name="connsiteY392" fmla="*/ 2716946 h 3372118"/>
              <a:gd name="connsiteX393" fmla="*/ 2937407 w 5428716"/>
              <a:gd name="connsiteY393" fmla="*/ 2326741 h 3372118"/>
              <a:gd name="connsiteX394" fmla="*/ 3353488 w 5428716"/>
              <a:gd name="connsiteY394" fmla="*/ 2326741 h 3372118"/>
              <a:gd name="connsiteX395" fmla="*/ 3759218 w 5428716"/>
              <a:gd name="connsiteY395" fmla="*/ 2326741 h 3372118"/>
              <a:gd name="connsiteX396" fmla="*/ 3759218 w 5428716"/>
              <a:gd name="connsiteY396" fmla="*/ 2716946 h 3372118"/>
              <a:gd name="connsiteX397" fmla="*/ 3353488 w 5428716"/>
              <a:gd name="connsiteY397" fmla="*/ 2716946 h 3372118"/>
              <a:gd name="connsiteX398" fmla="*/ 3353488 w 5428716"/>
              <a:gd name="connsiteY398" fmla="*/ 2326741 h 3372118"/>
              <a:gd name="connsiteX399" fmla="*/ 3768533 w 5428716"/>
              <a:gd name="connsiteY399" fmla="*/ 2326741 h 3372118"/>
              <a:gd name="connsiteX400" fmla="*/ 4174265 w 5428716"/>
              <a:gd name="connsiteY400" fmla="*/ 2326741 h 3372118"/>
              <a:gd name="connsiteX401" fmla="*/ 4174265 w 5428716"/>
              <a:gd name="connsiteY401" fmla="*/ 2716946 h 3372118"/>
              <a:gd name="connsiteX402" fmla="*/ 3768533 w 5428716"/>
              <a:gd name="connsiteY402" fmla="*/ 2716946 h 3372118"/>
              <a:gd name="connsiteX403" fmla="*/ 3768533 w 5428716"/>
              <a:gd name="connsiteY403" fmla="*/ 2326741 h 3372118"/>
              <a:gd name="connsiteX404" fmla="*/ 4184615 w 5428716"/>
              <a:gd name="connsiteY404" fmla="*/ 2326741 h 3372118"/>
              <a:gd name="connsiteX405" fmla="*/ 4590345 w 5428716"/>
              <a:gd name="connsiteY405" fmla="*/ 2326741 h 3372118"/>
              <a:gd name="connsiteX406" fmla="*/ 4590345 w 5428716"/>
              <a:gd name="connsiteY406" fmla="*/ 2716946 h 3372118"/>
              <a:gd name="connsiteX407" fmla="*/ 4184615 w 5428716"/>
              <a:gd name="connsiteY407" fmla="*/ 2716946 h 3372118"/>
              <a:gd name="connsiteX408" fmla="*/ 4184615 w 5428716"/>
              <a:gd name="connsiteY408" fmla="*/ 2326741 h 3372118"/>
              <a:gd name="connsiteX409" fmla="*/ 4600695 w 5428716"/>
              <a:gd name="connsiteY409" fmla="*/ 2326741 h 3372118"/>
              <a:gd name="connsiteX410" fmla="*/ 5006425 w 5428716"/>
              <a:gd name="connsiteY410" fmla="*/ 2326741 h 3372118"/>
              <a:gd name="connsiteX411" fmla="*/ 5006425 w 5428716"/>
              <a:gd name="connsiteY411" fmla="*/ 2716946 h 3372118"/>
              <a:gd name="connsiteX412" fmla="*/ 4600695 w 5428716"/>
              <a:gd name="connsiteY412" fmla="*/ 2716946 h 3372118"/>
              <a:gd name="connsiteX413" fmla="*/ 4600695 w 5428716"/>
              <a:gd name="connsiteY413" fmla="*/ 2326741 h 3372118"/>
              <a:gd name="connsiteX414" fmla="*/ 5015741 w 5428716"/>
              <a:gd name="connsiteY414" fmla="*/ 2326741 h 3372118"/>
              <a:gd name="connsiteX415" fmla="*/ 5421472 w 5428716"/>
              <a:gd name="connsiteY415" fmla="*/ 2326741 h 3372118"/>
              <a:gd name="connsiteX416" fmla="*/ 5421472 w 5428716"/>
              <a:gd name="connsiteY416" fmla="*/ 2716946 h 3372118"/>
              <a:gd name="connsiteX417" fmla="*/ 5015741 w 5428716"/>
              <a:gd name="connsiteY417" fmla="*/ 2716946 h 3372118"/>
              <a:gd name="connsiteX418" fmla="*/ 5015741 w 5428716"/>
              <a:gd name="connsiteY418" fmla="*/ 2326741 h 3372118"/>
              <a:gd name="connsiteX419" fmla="*/ 5015741 w 5428716"/>
              <a:gd name="connsiteY419" fmla="*/ 2317426 h 3372118"/>
              <a:gd name="connsiteX420" fmla="*/ 5015741 w 5428716"/>
              <a:gd name="connsiteY420" fmla="*/ 1927221 h 3372118"/>
              <a:gd name="connsiteX421" fmla="*/ 5421472 w 5428716"/>
              <a:gd name="connsiteY421" fmla="*/ 1927221 h 3372118"/>
              <a:gd name="connsiteX422" fmla="*/ 5421472 w 5428716"/>
              <a:gd name="connsiteY422" fmla="*/ 2317426 h 3372118"/>
              <a:gd name="connsiteX423" fmla="*/ 5015741 w 5428716"/>
              <a:gd name="connsiteY423" fmla="*/ 2317426 h 3372118"/>
              <a:gd name="connsiteX424" fmla="*/ 5015741 w 5428716"/>
              <a:gd name="connsiteY424" fmla="*/ 1917905 h 3372118"/>
              <a:gd name="connsiteX425" fmla="*/ 5015741 w 5428716"/>
              <a:gd name="connsiteY425" fmla="*/ 1527700 h 3372118"/>
              <a:gd name="connsiteX426" fmla="*/ 5421472 w 5428716"/>
              <a:gd name="connsiteY426" fmla="*/ 1527700 h 3372118"/>
              <a:gd name="connsiteX427" fmla="*/ 5421472 w 5428716"/>
              <a:gd name="connsiteY427" fmla="*/ 1917905 h 3372118"/>
              <a:gd name="connsiteX428" fmla="*/ 5015741 w 5428716"/>
              <a:gd name="connsiteY428" fmla="*/ 1917905 h 3372118"/>
              <a:gd name="connsiteX429" fmla="*/ 5015741 w 5428716"/>
              <a:gd name="connsiteY429" fmla="*/ 1517350 h 3372118"/>
              <a:gd name="connsiteX430" fmla="*/ 5015741 w 5428716"/>
              <a:gd name="connsiteY430" fmla="*/ 1127145 h 3372118"/>
              <a:gd name="connsiteX431" fmla="*/ 5421472 w 5428716"/>
              <a:gd name="connsiteY431" fmla="*/ 1127145 h 3372118"/>
              <a:gd name="connsiteX432" fmla="*/ 5421472 w 5428716"/>
              <a:gd name="connsiteY432" fmla="*/ 1517350 h 3372118"/>
              <a:gd name="connsiteX433" fmla="*/ 5015741 w 5428716"/>
              <a:gd name="connsiteY433" fmla="*/ 1517350 h 3372118"/>
              <a:gd name="connsiteX434" fmla="*/ 5015741 w 5428716"/>
              <a:gd name="connsiteY434" fmla="*/ 1117829 h 3372118"/>
              <a:gd name="connsiteX435" fmla="*/ 5015741 w 5428716"/>
              <a:gd name="connsiteY435" fmla="*/ 727624 h 3372118"/>
              <a:gd name="connsiteX436" fmla="*/ 5421472 w 5428716"/>
              <a:gd name="connsiteY436" fmla="*/ 727624 h 3372118"/>
              <a:gd name="connsiteX437" fmla="*/ 5421472 w 5428716"/>
              <a:gd name="connsiteY437" fmla="*/ 1117829 h 3372118"/>
              <a:gd name="connsiteX438" fmla="*/ 5015741 w 5428716"/>
              <a:gd name="connsiteY438" fmla="*/ 1117829 h 3372118"/>
              <a:gd name="connsiteX439" fmla="*/ 5006425 w 5428716"/>
              <a:gd name="connsiteY439" fmla="*/ 327068 h 3372118"/>
              <a:gd name="connsiteX440" fmla="*/ 5006425 w 5428716"/>
              <a:gd name="connsiteY440" fmla="*/ 717274 h 3372118"/>
              <a:gd name="connsiteX441" fmla="*/ 4600695 w 5428716"/>
              <a:gd name="connsiteY441" fmla="*/ 717274 h 3372118"/>
              <a:gd name="connsiteX442" fmla="*/ 4600695 w 5428716"/>
              <a:gd name="connsiteY442" fmla="*/ 327068 h 3372118"/>
              <a:gd name="connsiteX443" fmla="*/ 5006425 w 5428716"/>
              <a:gd name="connsiteY443" fmla="*/ 327068 h 3372118"/>
              <a:gd name="connsiteX444" fmla="*/ 4590345 w 5428716"/>
              <a:gd name="connsiteY444" fmla="*/ 327068 h 3372118"/>
              <a:gd name="connsiteX445" fmla="*/ 4590345 w 5428716"/>
              <a:gd name="connsiteY445" fmla="*/ 717274 h 3372118"/>
              <a:gd name="connsiteX446" fmla="*/ 4184615 w 5428716"/>
              <a:gd name="connsiteY446" fmla="*/ 717274 h 3372118"/>
              <a:gd name="connsiteX447" fmla="*/ 4184615 w 5428716"/>
              <a:gd name="connsiteY447" fmla="*/ 327068 h 3372118"/>
              <a:gd name="connsiteX448" fmla="*/ 4590345 w 5428716"/>
              <a:gd name="connsiteY448" fmla="*/ 327068 h 3372118"/>
              <a:gd name="connsiteX449" fmla="*/ 4175299 w 5428716"/>
              <a:gd name="connsiteY449" fmla="*/ 327068 h 3372118"/>
              <a:gd name="connsiteX450" fmla="*/ 4175299 w 5428716"/>
              <a:gd name="connsiteY450" fmla="*/ 717274 h 3372118"/>
              <a:gd name="connsiteX451" fmla="*/ 3769568 w 5428716"/>
              <a:gd name="connsiteY451" fmla="*/ 717274 h 3372118"/>
              <a:gd name="connsiteX452" fmla="*/ 3769568 w 5428716"/>
              <a:gd name="connsiteY452" fmla="*/ 327068 h 3372118"/>
              <a:gd name="connsiteX453" fmla="*/ 4175299 w 5428716"/>
              <a:gd name="connsiteY453" fmla="*/ 327068 h 3372118"/>
              <a:gd name="connsiteX454" fmla="*/ 3759218 w 5428716"/>
              <a:gd name="connsiteY454" fmla="*/ 327068 h 3372118"/>
              <a:gd name="connsiteX455" fmla="*/ 3759218 w 5428716"/>
              <a:gd name="connsiteY455" fmla="*/ 717274 h 3372118"/>
              <a:gd name="connsiteX456" fmla="*/ 3353488 w 5428716"/>
              <a:gd name="connsiteY456" fmla="*/ 717274 h 3372118"/>
              <a:gd name="connsiteX457" fmla="*/ 3353488 w 5428716"/>
              <a:gd name="connsiteY457" fmla="*/ 327068 h 3372118"/>
              <a:gd name="connsiteX458" fmla="*/ 3759218 w 5428716"/>
              <a:gd name="connsiteY458" fmla="*/ 327068 h 3372118"/>
              <a:gd name="connsiteX459" fmla="*/ 3343137 w 5428716"/>
              <a:gd name="connsiteY459" fmla="*/ 327068 h 3372118"/>
              <a:gd name="connsiteX460" fmla="*/ 3343137 w 5428716"/>
              <a:gd name="connsiteY460" fmla="*/ 717274 h 3372118"/>
              <a:gd name="connsiteX461" fmla="*/ 2937407 w 5428716"/>
              <a:gd name="connsiteY461" fmla="*/ 717274 h 3372118"/>
              <a:gd name="connsiteX462" fmla="*/ 2937407 w 5428716"/>
              <a:gd name="connsiteY462" fmla="*/ 327068 h 3372118"/>
              <a:gd name="connsiteX463" fmla="*/ 3343137 w 5428716"/>
              <a:gd name="connsiteY463" fmla="*/ 327068 h 3372118"/>
              <a:gd name="connsiteX464" fmla="*/ 2928092 w 5428716"/>
              <a:gd name="connsiteY464" fmla="*/ 327068 h 3372118"/>
              <a:gd name="connsiteX465" fmla="*/ 2928092 w 5428716"/>
              <a:gd name="connsiteY465" fmla="*/ 717274 h 3372118"/>
              <a:gd name="connsiteX466" fmla="*/ 2498556 w 5428716"/>
              <a:gd name="connsiteY466" fmla="*/ 717274 h 3372118"/>
              <a:gd name="connsiteX467" fmla="*/ 2498556 w 5428716"/>
              <a:gd name="connsiteY467" fmla="*/ 327068 h 3372118"/>
              <a:gd name="connsiteX468" fmla="*/ 2928092 w 5428716"/>
              <a:gd name="connsiteY468" fmla="*/ 327068 h 3372118"/>
              <a:gd name="connsiteX469" fmla="*/ 2488205 w 5428716"/>
              <a:gd name="connsiteY469" fmla="*/ 327068 h 3372118"/>
              <a:gd name="connsiteX470" fmla="*/ 2488205 w 5428716"/>
              <a:gd name="connsiteY470" fmla="*/ 717274 h 3372118"/>
              <a:gd name="connsiteX471" fmla="*/ 2082474 w 5428716"/>
              <a:gd name="connsiteY471" fmla="*/ 717274 h 3372118"/>
              <a:gd name="connsiteX472" fmla="*/ 2082474 w 5428716"/>
              <a:gd name="connsiteY472" fmla="*/ 327068 h 3372118"/>
              <a:gd name="connsiteX473" fmla="*/ 2488205 w 5428716"/>
              <a:gd name="connsiteY473" fmla="*/ 327068 h 3372118"/>
              <a:gd name="connsiteX474" fmla="*/ 2073160 w 5428716"/>
              <a:gd name="connsiteY474" fmla="*/ 327068 h 3372118"/>
              <a:gd name="connsiteX475" fmla="*/ 2073160 w 5428716"/>
              <a:gd name="connsiteY475" fmla="*/ 717274 h 3372118"/>
              <a:gd name="connsiteX476" fmla="*/ 1667428 w 5428716"/>
              <a:gd name="connsiteY476" fmla="*/ 717274 h 3372118"/>
              <a:gd name="connsiteX477" fmla="*/ 1667428 w 5428716"/>
              <a:gd name="connsiteY477" fmla="*/ 327068 h 3372118"/>
              <a:gd name="connsiteX478" fmla="*/ 2073160 w 5428716"/>
              <a:gd name="connsiteY478" fmla="*/ 327068 h 3372118"/>
              <a:gd name="connsiteX479" fmla="*/ 1657078 w 5428716"/>
              <a:gd name="connsiteY479" fmla="*/ 327068 h 3372118"/>
              <a:gd name="connsiteX480" fmla="*/ 1657078 w 5428716"/>
              <a:gd name="connsiteY480" fmla="*/ 717274 h 3372118"/>
              <a:gd name="connsiteX481" fmla="*/ 1251348 w 5428716"/>
              <a:gd name="connsiteY481" fmla="*/ 717274 h 3372118"/>
              <a:gd name="connsiteX482" fmla="*/ 1251348 w 5428716"/>
              <a:gd name="connsiteY482" fmla="*/ 327068 h 3372118"/>
              <a:gd name="connsiteX483" fmla="*/ 1657078 w 5428716"/>
              <a:gd name="connsiteY483" fmla="*/ 327068 h 3372118"/>
              <a:gd name="connsiteX484" fmla="*/ 1240998 w 5428716"/>
              <a:gd name="connsiteY484" fmla="*/ 327068 h 3372118"/>
              <a:gd name="connsiteX485" fmla="*/ 1240998 w 5428716"/>
              <a:gd name="connsiteY485" fmla="*/ 717274 h 3372118"/>
              <a:gd name="connsiteX486" fmla="*/ 835267 w 5428716"/>
              <a:gd name="connsiteY486" fmla="*/ 717274 h 3372118"/>
              <a:gd name="connsiteX487" fmla="*/ 835267 w 5428716"/>
              <a:gd name="connsiteY487" fmla="*/ 327068 h 3372118"/>
              <a:gd name="connsiteX488" fmla="*/ 1240998 w 5428716"/>
              <a:gd name="connsiteY488" fmla="*/ 327068 h 3372118"/>
              <a:gd name="connsiteX489" fmla="*/ 825951 w 5428716"/>
              <a:gd name="connsiteY489" fmla="*/ 327068 h 3372118"/>
              <a:gd name="connsiteX490" fmla="*/ 825951 w 5428716"/>
              <a:gd name="connsiteY490" fmla="*/ 717274 h 3372118"/>
              <a:gd name="connsiteX491" fmla="*/ 420221 w 5428716"/>
              <a:gd name="connsiteY491" fmla="*/ 717274 h 3372118"/>
              <a:gd name="connsiteX492" fmla="*/ 420221 w 5428716"/>
              <a:gd name="connsiteY492" fmla="*/ 327068 h 3372118"/>
              <a:gd name="connsiteX493" fmla="*/ 825951 w 5428716"/>
              <a:gd name="connsiteY493" fmla="*/ 327068 h 3372118"/>
              <a:gd name="connsiteX494" fmla="*/ 409870 w 5428716"/>
              <a:gd name="connsiteY494" fmla="*/ 327068 h 3372118"/>
              <a:gd name="connsiteX495" fmla="*/ 409870 w 5428716"/>
              <a:gd name="connsiteY495" fmla="*/ 717274 h 3372118"/>
              <a:gd name="connsiteX496" fmla="*/ 4140 w 5428716"/>
              <a:gd name="connsiteY496" fmla="*/ 717274 h 3372118"/>
              <a:gd name="connsiteX497" fmla="*/ 4140 w 5428716"/>
              <a:gd name="connsiteY497" fmla="*/ 327068 h 3372118"/>
              <a:gd name="connsiteX498" fmla="*/ 409870 w 5428716"/>
              <a:gd name="connsiteY498" fmla="*/ 327068 h 3372118"/>
              <a:gd name="connsiteX499" fmla="*/ 4140 w 5428716"/>
              <a:gd name="connsiteY499" fmla="*/ 3117502 h 3372118"/>
              <a:gd name="connsiteX500" fmla="*/ 4140 w 5428716"/>
              <a:gd name="connsiteY500" fmla="*/ 2727296 h 3372118"/>
              <a:gd name="connsiteX501" fmla="*/ 409870 w 5428716"/>
              <a:gd name="connsiteY501" fmla="*/ 2727296 h 3372118"/>
              <a:gd name="connsiteX502" fmla="*/ 409870 w 5428716"/>
              <a:gd name="connsiteY502" fmla="*/ 3117502 h 3372118"/>
              <a:gd name="connsiteX503" fmla="*/ 4140 w 5428716"/>
              <a:gd name="connsiteY503" fmla="*/ 3117502 h 3372118"/>
              <a:gd name="connsiteX504" fmla="*/ 420221 w 5428716"/>
              <a:gd name="connsiteY504" fmla="*/ 3117502 h 3372118"/>
              <a:gd name="connsiteX505" fmla="*/ 420221 w 5428716"/>
              <a:gd name="connsiteY505" fmla="*/ 2727296 h 3372118"/>
              <a:gd name="connsiteX506" fmla="*/ 825951 w 5428716"/>
              <a:gd name="connsiteY506" fmla="*/ 2727296 h 3372118"/>
              <a:gd name="connsiteX507" fmla="*/ 825951 w 5428716"/>
              <a:gd name="connsiteY507" fmla="*/ 3117502 h 3372118"/>
              <a:gd name="connsiteX508" fmla="*/ 420221 w 5428716"/>
              <a:gd name="connsiteY508" fmla="*/ 3117502 h 3372118"/>
              <a:gd name="connsiteX509" fmla="*/ 835267 w 5428716"/>
              <a:gd name="connsiteY509" fmla="*/ 3117502 h 3372118"/>
              <a:gd name="connsiteX510" fmla="*/ 835267 w 5428716"/>
              <a:gd name="connsiteY510" fmla="*/ 2727296 h 3372118"/>
              <a:gd name="connsiteX511" fmla="*/ 1240998 w 5428716"/>
              <a:gd name="connsiteY511" fmla="*/ 2727296 h 3372118"/>
              <a:gd name="connsiteX512" fmla="*/ 1240998 w 5428716"/>
              <a:gd name="connsiteY512" fmla="*/ 3117502 h 3372118"/>
              <a:gd name="connsiteX513" fmla="*/ 835267 w 5428716"/>
              <a:gd name="connsiteY513" fmla="*/ 3117502 h 3372118"/>
              <a:gd name="connsiteX514" fmla="*/ 1251348 w 5428716"/>
              <a:gd name="connsiteY514" fmla="*/ 3117502 h 3372118"/>
              <a:gd name="connsiteX515" fmla="*/ 1251348 w 5428716"/>
              <a:gd name="connsiteY515" fmla="*/ 2727296 h 3372118"/>
              <a:gd name="connsiteX516" fmla="*/ 1657078 w 5428716"/>
              <a:gd name="connsiteY516" fmla="*/ 2727296 h 3372118"/>
              <a:gd name="connsiteX517" fmla="*/ 1657078 w 5428716"/>
              <a:gd name="connsiteY517" fmla="*/ 3117502 h 3372118"/>
              <a:gd name="connsiteX518" fmla="*/ 1251348 w 5428716"/>
              <a:gd name="connsiteY518" fmla="*/ 3117502 h 3372118"/>
              <a:gd name="connsiteX519" fmla="*/ 1667428 w 5428716"/>
              <a:gd name="connsiteY519" fmla="*/ 3117502 h 3372118"/>
              <a:gd name="connsiteX520" fmla="*/ 1667428 w 5428716"/>
              <a:gd name="connsiteY520" fmla="*/ 2727296 h 3372118"/>
              <a:gd name="connsiteX521" fmla="*/ 2073160 w 5428716"/>
              <a:gd name="connsiteY521" fmla="*/ 2727296 h 3372118"/>
              <a:gd name="connsiteX522" fmla="*/ 2073160 w 5428716"/>
              <a:gd name="connsiteY522" fmla="*/ 3117502 h 3372118"/>
              <a:gd name="connsiteX523" fmla="*/ 1667428 w 5428716"/>
              <a:gd name="connsiteY523" fmla="*/ 3117502 h 3372118"/>
              <a:gd name="connsiteX524" fmla="*/ 2082474 w 5428716"/>
              <a:gd name="connsiteY524" fmla="*/ 3117502 h 3372118"/>
              <a:gd name="connsiteX525" fmla="*/ 2082474 w 5428716"/>
              <a:gd name="connsiteY525" fmla="*/ 2727296 h 3372118"/>
              <a:gd name="connsiteX526" fmla="*/ 2488205 w 5428716"/>
              <a:gd name="connsiteY526" fmla="*/ 2727296 h 3372118"/>
              <a:gd name="connsiteX527" fmla="*/ 2488205 w 5428716"/>
              <a:gd name="connsiteY527" fmla="*/ 3117502 h 3372118"/>
              <a:gd name="connsiteX528" fmla="*/ 2082474 w 5428716"/>
              <a:gd name="connsiteY528" fmla="*/ 3117502 h 3372118"/>
              <a:gd name="connsiteX529" fmla="*/ 2498556 w 5428716"/>
              <a:gd name="connsiteY529" fmla="*/ 3117502 h 3372118"/>
              <a:gd name="connsiteX530" fmla="*/ 2498556 w 5428716"/>
              <a:gd name="connsiteY530" fmla="*/ 2727296 h 3372118"/>
              <a:gd name="connsiteX531" fmla="*/ 2928092 w 5428716"/>
              <a:gd name="connsiteY531" fmla="*/ 2727296 h 3372118"/>
              <a:gd name="connsiteX532" fmla="*/ 2928092 w 5428716"/>
              <a:gd name="connsiteY532" fmla="*/ 3117502 h 3372118"/>
              <a:gd name="connsiteX533" fmla="*/ 2498556 w 5428716"/>
              <a:gd name="connsiteY533" fmla="*/ 3117502 h 3372118"/>
              <a:gd name="connsiteX534" fmla="*/ 2937407 w 5428716"/>
              <a:gd name="connsiteY534" fmla="*/ 3117502 h 3372118"/>
              <a:gd name="connsiteX535" fmla="*/ 2937407 w 5428716"/>
              <a:gd name="connsiteY535" fmla="*/ 2727296 h 3372118"/>
              <a:gd name="connsiteX536" fmla="*/ 3343137 w 5428716"/>
              <a:gd name="connsiteY536" fmla="*/ 2727296 h 3372118"/>
              <a:gd name="connsiteX537" fmla="*/ 3343137 w 5428716"/>
              <a:gd name="connsiteY537" fmla="*/ 3117502 h 3372118"/>
              <a:gd name="connsiteX538" fmla="*/ 2937407 w 5428716"/>
              <a:gd name="connsiteY538" fmla="*/ 3117502 h 3372118"/>
              <a:gd name="connsiteX539" fmla="*/ 3353488 w 5428716"/>
              <a:gd name="connsiteY539" fmla="*/ 3117502 h 3372118"/>
              <a:gd name="connsiteX540" fmla="*/ 3353488 w 5428716"/>
              <a:gd name="connsiteY540" fmla="*/ 2727296 h 3372118"/>
              <a:gd name="connsiteX541" fmla="*/ 3759218 w 5428716"/>
              <a:gd name="connsiteY541" fmla="*/ 2727296 h 3372118"/>
              <a:gd name="connsiteX542" fmla="*/ 3759218 w 5428716"/>
              <a:gd name="connsiteY542" fmla="*/ 3117502 h 3372118"/>
              <a:gd name="connsiteX543" fmla="*/ 3353488 w 5428716"/>
              <a:gd name="connsiteY543" fmla="*/ 3117502 h 3372118"/>
              <a:gd name="connsiteX544" fmla="*/ 3768533 w 5428716"/>
              <a:gd name="connsiteY544" fmla="*/ 3117502 h 3372118"/>
              <a:gd name="connsiteX545" fmla="*/ 3768533 w 5428716"/>
              <a:gd name="connsiteY545" fmla="*/ 2727296 h 3372118"/>
              <a:gd name="connsiteX546" fmla="*/ 4174265 w 5428716"/>
              <a:gd name="connsiteY546" fmla="*/ 2727296 h 3372118"/>
              <a:gd name="connsiteX547" fmla="*/ 4174265 w 5428716"/>
              <a:gd name="connsiteY547" fmla="*/ 3117502 h 3372118"/>
              <a:gd name="connsiteX548" fmla="*/ 3768533 w 5428716"/>
              <a:gd name="connsiteY548" fmla="*/ 3117502 h 3372118"/>
              <a:gd name="connsiteX549" fmla="*/ 4184615 w 5428716"/>
              <a:gd name="connsiteY549" fmla="*/ 3117502 h 3372118"/>
              <a:gd name="connsiteX550" fmla="*/ 4184615 w 5428716"/>
              <a:gd name="connsiteY550" fmla="*/ 2727296 h 3372118"/>
              <a:gd name="connsiteX551" fmla="*/ 4590345 w 5428716"/>
              <a:gd name="connsiteY551" fmla="*/ 2727296 h 3372118"/>
              <a:gd name="connsiteX552" fmla="*/ 4590345 w 5428716"/>
              <a:gd name="connsiteY552" fmla="*/ 3117502 h 3372118"/>
              <a:gd name="connsiteX553" fmla="*/ 4184615 w 5428716"/>
              <a:gd name="connsiteY553" fmla="*/ 3117502 h 3372118"/>
              <a:gd name="connsiteX554" fmla="*/ 4600695 w 5428716"/>
              <a:gd name="connsiteY554" fmla="*/ 3117502 h 3372118"/>
              <a:gd name="connsiteX555" fmla="*/ 4600695 w 5428716"/>
              <a:gd name="connsiteY555" fmla="*/ 2727296 h 3372118"/>
              <a:gd name="connsiteX556" fmla="*/ 5006425 w 5428716"/>
              <a:gd name="connsiteY556" fmla="*/ 2727296 h 3372118"/>
              <a:gd name="connsiteX557" fmla="*/ 5006425 w 5428716"/>
              <a:gd name="connsiteY557" fmla="*/ 3117502 h 3372118"/>
              <a:gd name="connsiteX558" fmla="*/ 4600695 w 5428716"/>
              <a:gd name="connsiteY558" fmla="*/ 3117502 h 3372118"/>
              <a:gd name="connsiteX559" fmla="*/ 5015741 w 5428716"/>
              <a:gd name="connsiteY559" fmla="*/ 3117502 h 3372118"/>
              <a:gd name="connsiteX560" fmla="*/ 5015741 w 5428716"/>
              <a:gd name="connsiteY560" fmla="*/ 2727296 h 3372118"/>
              <a:gd name="connsiteX561" fmla="*/ 5421472 w 5428716"/>
              <a:gd name="connsiteY561" fmla="*/ 2727296 h 3372118"/>
              <a:gd name="connsiteX562" fmla="*/ 5421472 w 5428716"/>
              <a:gd name="connsiteY562" fmla="*/ 3117502 h 3372118"/>
              <a:gd name="connsiteX563" fmla="*/ 5015741 w 5428716"/>
              <a:gd name="connsiteY563" fmla="*/ 3117502 h 337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</a:cxnLst>
            <a:rect l="l" t="t" r="r" b="b"/>
            <a:pathLst>
              <a:path w="5428716" h="3372118">
                <a:moveTo>
                  <a:pt x="5421472" y="0"/>
                </a:moveTo>
                <a:lnTo>
                  <a:pt x="5421472" y="317753"/>
                </a:lnTo>
                <a:lnTo>
                  <a:pt x="5015741" y="317753"/>
                </a:lnTo>
                <a:lnTo>
                  <a:pt x="5015741" y="0"/>
                </a:lnTo>
                <a:lnTo>
                  <a:pt x="5006425" y="0"/>
                </a:lnTo>
                <a:lnTo>
                  <a:pt x="5006425" y="317753"/>
                </a:lnTo>
                <a:lnTo>
                  <a:pt x="4600695" y="317753"/>
                </a:lnTo>
                <a:lnTo>
                  <a:pt x="4600695" y="0"/>
                </a:lnTo>
                <a:lnTo>
                  <a:pt x="4591380" y="0"/>
                </a:lnTo>
                <a:lnTo>
                  <a:pt x="4591380" y="317753"/>
                </a:lnTo>
                <a:lnTo>
                  <a:pt x="4185650" y="317753"/>
                </a:lnTo>
                <a:lnTo>
                  <a:pt x="4185650" y="0"/>
                </a:lnTo>
                <a:lnTo>
                  <a:pt x="4176334" y="0"/>
                </a:lnTo>
                <a:lnTo>
                  <a:pt x="4176334" y="317753"/>
                </a:lnTo>
                <a:lnTo>
                  <a:pt x="3770604" y="317753"/>
                </a:lnTo>
                <a:lnTo>
                  <a:pt x="3770604" y="0"/>
                </a:lnTo>
                <a:lnTo>
                  <a:pt x="3761288" y="0"/>
                </a:lnTo>
                <a:lnTo>
                  <a:pt x="3761288" y="317753"/>
                </a:lnTo>
                <a:lnTo>
                  <a:pt x="3353488" y="317753"/>
                </a:lnTo>
                <a:lnTo>
                  <a:pt x="3353488" y="0"/>
                </a:lnTo>
                <a:lnTo>
                  <a:pt x="3344172" y="0"/>
                </a:lnTo>
                <a:lnTo>
                  <a:pt x="3344172" y="317753"/>
                </a:lnTo>
                <a:lnTo>
                  <a:pt x="2938442" y="317753"/>
                </a:lnTo>
                <a:lnTo>
                  <a:pt x="2938442" y="0"/>
                </a:lnTo>
                <a:lnTo>
                  <a:pt x="2929127" y="0"/>
                </a:lnTo>
                <a:lnTo>
                  <a:pt x="2929127" y="317753"/>
                </a:lnTo>
                <a:lnTo>
                  <a:pt x="2499590" y="317753"/>
                </a:lnTo>
                <a:lnTo>
                  <a:pt x="2499590" y="0"/>
                </a:lnTo>
                <a:lnTo>
                  <a:pt x="2490275" y="0"/>
                </a:lnTo>
                <a:lnTo>
                  <a:pt x="2490275" y="317753"/>
                </a:lnTo>
                <a:lnTo>
                  <a:pt x="2084545" y="317753"/>
                </a:lnTo>
                <a:lnTo>
                  <a:pt x="2084545" y="0"/>
                </a:lnTo>
                <a:lnTo>
                  <a:pt x="2075229" y="0"/>
                </a:lnTo>
                <a:lnTo>
                  <a:pt x="2075229" y="317753"/>
                </a:lnTo>
                <a:lnTo>
                  <a:pt x="1669499" y="317753"/>
                </a:lnTo>
                <a:lnTo>
                  <a:pt x="1669499" y="0"/>
                </a:lnTo>
                <a:lnTo>
                  <a:pt x="1660184" y="0"/>
                </a:lnTo>
                <a:lnTo>
                  <a:pt x="1660184" y="317753"/>
                </a:lnTo>
                <a:lnTo>
                  <a:pt x="1254452" y="317753"/>
                </a:lnTo>
                <a:lnTo>
                  <a:pt x="1254452" y="0"/>
                </a:lnTo>
                <a:lnTo>
                  <a:pt x="1245138" y="0"/>
                </a:lnTo>
                <a:lnTo>
                  <a:pt x="1245138" y="317753"/>
                </a:lnTo>
                <a:lnTo>
                  <a:pt x="839407" y="317753"/>
                </a:lnTo>
                <a:lnTo>
                  <a:pt x="839407" y="0"/>
                </a:lnTo>
                <a:lnTo>
                  <a:pt x="830092" y="0"/>
                </a:lnTo>
                <a:lnTo>
                  <a:pt x="830092" y="317753"/>
                </a:lnTo>
                <a:lnTo>
                  <a:pt x="424361" y="317753"/>
                </a:lnTo>
                <a:lnTo>
                  <a:pt x="424361" y="0"/>
                </a:lnTo>
                <a:lnTo>
                  <a:pt x="415046" y="0"/>
                </a:lnTo>
                <a:lnTo>
                  <a:pt x="415046" y="317753"/>
                </a:lnTo>
                <a:lnTo>
                  <a:pt x="9315" y="317753"/>
                </a:lnTo>
                <a:lnTo>
                  <a:pt x="9315" y="0"/>
                </a:lnTo>
                <a:lnTo>
                  <a:pt x="0" y="0"/>
                </a:lnTo>
                <a:lnTo>
                  <a:pt x="0" y="3372118"/>
                </a:lnTo>
                <a:lnTo>
                  <a:pt x="9315" y="3372118"/>
                </a:lnTo>
                <a:lnTo>
                  <a:pt x="9315" y="3126817"/>
                </a:lnTo>
                <a:lnTo>
                  <a:pt x="415046" y="3126817"/>
                </a:lnTo>
                <a:lnTo>
                  <a:pt x="415046" y="3372118"/>
                </a:lnTo>
                <a:lnTo>
                  <a:pt x="424361" y="3372118"/>
                </a:lnTo>
                <a:lnTo>
                  <a:pt x="424361" y="3126817"/>
                </a:lnTo>
                <a:lnTo>
                  <a:pt x="830092" y="3126817"/>
                </a:lnTo>
                <a:lnTo>
                  <a:pt x="830092" y="3372118"/>
                </a:lnTo>
                <a:lnTo>
                  <a:pt x="839407" y="3372118"/>
                </a:lnTo>
                <a:lnTo>
                  <a:pt x="839407" y="3126817"/>
                </a:lnTo>
                <a:lnTo>
                  <a:pt x="1245138" y="3126817"/>
                </a:lnTo>
                <a:lnTo>
                  <a:pt x="1245138" y="3372118"/>
                </a:lnTo>
                <a:lnTo>
                  <a:pt x="1254452" y="3372118"/>
                </a:lnTo>
                <a:lnTo>
                  <a:pt x="1254452" y="3126817"/>
                </a:lnTo>
                <a:lnTo>
                  <a:pt x="1660184" y="3126817"/>
                </a:lnTo>
                <a:lnTo>
                  <a:pt x="1660184" y="3372118"/>
                </a:lnTo>
                <a:lnTo>
                  <a:pt x="1669499" y="3372118"/>
                </a:lnTo>
                <a:lnTo>
                  <a:pt x="1669499" y="3126817"/>
                </a:lnTo>
                <a:lnTo>
                  <a:pt x="2075229" y="3126817"/>
                </a:lnTo>
                <a:lnTo>
                  <a:pt x="2075229" y="3372118"/>
                </a:lnTo>
                <a:lnTo>
                  <a:pt x="2084545" y="3372118"/>
                </a:lnTo>
                <a:lnTo>
                  <a:pt x="2084545" y="3126817"/>
                </a:lnTo>
                <a:lnTo>
                  <a:pt x="2490275" y="3126817"/>
                </a:lnTo>
                <a:lnTo>
                  <a:pt x="2490275" y="3372118"/>
                </a:lnTo>
                <a:lnTo>
                  <a:pt x="2499590" y="3372118"/>
                </a:lnTo>
                <a:lnTo>
                  <a:pt x="2499590" y="3126817"/>
                </a:lnTo>
                <a:lnTo>
                  <a:pt x="2929127" y="3126817"/>
                </a:lnTo>
                <a:lnTo>
                  <a:pt x="2929127" y="3372118"/>
                </a:lnTo>
                <a:lnTo>
                  <a:pt x="2938442" y="3372118"/>
                </a:lnTo>
                <a:lnTo>
                  <a:pt x="2938442" y="3126817"/>
                </a:lnTo>
                <a:lnTo>
                  <a:pt x="3344172" y="3126817"/>
                </a:lnTo>
                <a:lnTo>
                  <a:pt x="3344172" y="3372118"/>
                </a:lnTo>
                <a:lnTo>
                  <a:pt x="3353488" y="3372118"/>
                </a:lnTo>
                <a:lnTo>
                  <a:pt x="3353488" y="3126817"/>
                </a:lnTo>
                <a:lnTo>
                  <a:pt x="3759218" y="3126817"/>
                </a:lnTo>
                <a:lnTo>
                  <a:pt x="3759218" y="3372118"/>
                </a:lnTo>
                <a:lnTo>
                  <a:pt x="3768533" y="3372118"/>
                </a:lnTo>
                <a:lnTo>
                  <a:pt x="3768533" y="3126817"/>
                </a:lnTo>
                <a:lnTo>
                  <a:pt x="4174265" y="3126817"/>
                </a:lnTo>
                <a:lnTo>
                  <a:pt x="4174265" y="3372118"/>
                </a:lnTo>
                <a:lnTo>
                  <a:pt x="4183579" y="3372118"/>
                </a:lnTo>
                <a:lnTo>
                  <a:pt x="4183579" y="3126817"/>
                </a:lnTo>
                <a:lnTo>
                  <a:pt x="4589310" y="3126817"/>
                </a:lnTo>
                <a:lnTo>
                  <a:pt x="4589310" y="3372118"/>
                </a:lnTo>
                <a:lnTo>
                  <a:pt x="4598626" y="3372118"/>
                </a:lnTo>
                <a:lnTo>
                  <a:pt x="4598626" y="3126817"/>
                </a:lnTo>
                <a:lnTo>
                  <a:pt x="5004356" y="3126817"/>
                </a:lnTo>
                <a:lnTo>
                  <a:pt x="5004356" y="3372118"/>
                </a:lnTo>
                <a:lnTo>
                  <a:pt x="5013671" y="3372118"/>
                </a:lnTo>
                <a:lnTo>
                  <a:pt x="5013671" y="3126817"/>
                </a:lnTo>
                <a:lnTo>
                  <a:pt x="5419401" y="3126817"/>
                </a:lnTo>
                <a:lnTo>
                  <a:pt x="5419401" y="3372118"/>
                </a:lnTo>
                <a:lnTo>
                  <a:pt x="5428717" y="3372118"/>
                </a:lnTo>
                <a:lnTo>
                  <a:pt x="5428717" y="0"/>
                </a:lnTo>
                <a:lnTo>
                  <a:pt x="5421472" y="0"/>
                </a:lnTo>
                <a:close/>
                <a:moveTo>
                  <a:pt x="5421472" y="327068"/>
                </a:moveTo>
                <a:lnTo>
                  <a:pt x="5421472" y="717274"/>
                </a:lnTo>
                <a:lnTo>
                  <a:pt x="5015741" y="717274"/>
                </a:lnTo>
                <a:lnTo>
                  <a:pt x="5015741" y="327068"/>
                </a:lnTo>
                <a:lnTo>
                  <a:pt x="5421472" y="327068"/>
                </a:lnTo>
                <a:close/>
                <a:moveTo>
                  <a:pt x="1251348" y="1527700"/>
                </a:moveTo>
                <a:lnTo>
                  <a:pt x="1657078" y="1527700"/>
                </a:lnTo>
                <a:lnTo>
                  <a:pt x="1657078" y="1917905"/>
                </a:lnTo>
                <a:lnTo>
                  <a:pt x="1251348" y="1917905"/>
                </a:lnTo>
                <a:lnTo>
                  <a:pt x="1251348" y="1527700"/>
                </a:lnTo>
                <a:close/>
                <a:moveTo>
                  <a:pt x="1240998" y="1917905"/>
                </a:moveTo>
                <a:lnTo>
                  <a:pt x="835267" y="1917905"/>
                </a:lnTo>
                <a:lnTo>
                  <a:pt x="835267" y="1527700"/>
                </a:lnTo>
                <a:lnTo>
                  <a:pt x="1240998" y="1527700"/>
                </a:lnTo>
                <a:lnTo>
                  <a:pt x="1240998" y="1917905"/>
                </a:lnTo>
                <a:close/>
                <a:moveTo>
                  <a:pt x="1667428" y="1527700"/>
                </a:moveTo>
                <a:lnTo>
                  <a:pt x="2073160" y="1527700"/>
                </a:lnTo>
                <a:lnTo>
                  <a:pt x="2073160" y="1917905"/>
                </a:lnTo>
                <a:lnTo>
                  <a:pt x="1667428" y="1917905"/>
                </a:lnTo>
                <a:lnTo>
                  <a:pt x="1667428" y="1527700"/>
                </a:lnTo>
                <a:close/>
                <a:moveTo>
                  <a:pt x="2082474" y="1527700"/>
                </a:moveTo>
                <a:lnTo>
                  <a:pt x="2488205" y="1527700"/>
                </a:lnTo>
                <a:lnTo>
                  <a:pt x="2488205" y="1917905"/>
                </a:lnTo>
                <a:lnTo>
                  <a:pt x="2082474" y="1917905"/>
                </a:lnTo>
                <a:lnTo>
                  <a:pt x="2082474" y="1527700"/>
                </a:lnTo>
                <a:close/>
                <a:moveTo>
                  <a:pt x="2498556" y="1527700"/>
                </a:moveTo>
                <a:lnTo>
                  <a:pt x="2928092" y="1527700"/>
                </a:lnTo>
                <a:lnTo>
                  <a:pt x="2928092" y="1917905"/>
                </a:lnTo>
                <a:lnTo>
                  <a:pt x="2498556" y="1917905"/>
                </a:lnTo>
                <a:lnTo>
                  <a:pt x="2498556" y="1527700"/>
                </a:lnTo>
                <a:close/>
                <a:moveTo>
                  <a:pt x="2937407" y="1527700"/>
                </a:moveTo>
                <a:lnTo>
                  <a:pt x="3343137" y="1527700"/>
                </a:lnTo>
                <a:lnTo>
                  <a:pt x="3343137" y="1917905"/>
                </a:lnTo>
                <a:lnTo>
                  <a:pt x="2937407" y="1917905"/>
                </a:lnTo>
                <a:lnTo>
                  <a:pt x="2937407" y="1527700"/>
                </a:lnTo>
                <a:close/>
                <a:moveTo>
                  <a:pt x="3353488" y="1527700"/>
                </a:moveTo>
                <a:lnTo>
                  <a:pt x="3759218" y="1527700"/>
                </a:lnTo>
                <a:lnTo>
                  <a:pt x="3759218" y="1917905"/>
                </a:lnTo>
                <a:lnTo>
                  <a:pt x="3353488" y="1917905"/>
                </a:lnTo>
                <a:lnTo>
                  <a:pt x="3353488" y="1527700"/>
                </a:lnTo>
                <a:close/>
                <a:moveTo>
                  <a:pt x="3768533" y="1527700"/>
                </a:moveTo>
                <a:lnTo>
                  <a:pt x="4174265" y="1527700"/>
                </a:lnTo>
                <a:lnTo>
                  <a:pt x="4174265" y="1917905"/>
                </a:lnTo>
                <a:lnTo>
                  <a:pt x="3768533" y="1917905"/>
                </a:lnTo>
                <a:lnTo>
                  <a:pt x="3768533" y="1527700"/>
                </a:lnTo>
                <a:close/>
                <a:moveTo>
                  <a:pt x="4184615" y="1527700"/>
                </a:moveTo>
                <a:lnTo>
                  <a:pt x="4590345" y="1527700"/>
                </a:lnTo>
                <a:lnTo>
                  <a:pt x="4590345" y="1917905"/>
                </a:lnTo>
                <a:lnTo>
                  <a:pt x="4184615" y="1917905"/>
                </a:lnTo>
                <a:lnTo>
                  <a:pt x="4184615" y="1527700"/>
                </a:lnTo>
                <a:close/>
                <a:moveTo>
                  <a:pt x="4184615" y="1517350"/>
                </a:moveTo>
                <a:lnTo>
                  <a:pt x="4184615" y="1127145"/>
                </a:lnTo>
                <a:lnTo>
                  <a:pt x="4590345" y="1127145"/>
                </a:lnTo>
                <a:lnTo>
                  <a:pt x="4590345" y="1517350"/>
                </a:lnTo>
                <a:lnTo>
                  <a:pt x="4184615" y="1517350"/>
                </a:lnTo>
                <a:close/>
                <a:moveTo>
                  <a:pt x="4175299" y="1517350"/>
                </a:moveTo>
                <a:lnTo>
                  <a:pt x="3769568" y="1517350"/>
                </a:lnTo>
                <a:lnTo>
                  <a:pt x="3769568" y="1127145"/>
                </a:lnTo>
                <a:lnTo>
                  <a:pt x="4175299" y="1127145"/>
                </a:lnTo>
                <a:lnTo>
                  <a:pt x="4175299" y="1517350"/>
                </a:lnTo>
                <a:close/>
                <a:moveTo>
                  <a:pt x="3759218" y="1517350"/>
                </a:moveTo>
                <a:lnTo>
                  <a:pt x="3353488" y="1517350"/>
                </a:lnTo>
                <a:lnTo>
                  <a:pt x="3353488" y="1127145"/>
                </a:lnTo>
                <a:lnTo>
                  <a:pt x="3759218" y="1127145"/>
                </a:lnTo>
                <a:lnTo>
                  <a:pt x="3759218" y="1517350"/>
                </a:lnTo>
                <a:close/>
                <a:moveTo>
                  <a:pt x="3343137" y="1517350"/>
                </a:moveTo>
                <a:lnTo>
                  <a:pt x="2937407" y="1517350"/>
                </a:lnTo>
                <a:lnTo>
                  <a:pt x="2937407" y="1127145"/>
                </a:lnTo>
                <a:lnTo>
                  <a:pt x="3343137" y="1127145"/>
                </a:lnTo>
                <a:lnTo>
                  <a:pt x="3343137" y="1517350"/>
                </a:lnTo>
                <a:close/>
                <a:moveTo>
                  <a:pt x="2928092" y="1517350"/>
                </a:moveTo>
                <a:lnTo>
                  <a:pt x="2498556" y="1517350"/>
                </a:lnTo>
                <a:lnTo>
                  <a:pt x="2498556" y="1127145"/>
                </a:lnTo>
                <a:lnTo>
                  <a:pt x="2928092" y="1127145"/>
                </a:lnTo>
                <a:lnTo>
                  <a:pt x="2928092" y="1517350"/>
                </a:lnTo>
                <a:close/>
                <a:moveTo>
                  <a:pt x="2488205" y="1517350"/>
                </a:moveTo>
                <a:lnTo>
                  <a:pt x="2082474" y="1517350"/>
                </a:lnTo>
                <a:lnTo>
                  <a:pt x="2082474" y="1127145"/>
                </a:lnTo>
                <a:lnTo>
                  <a:pt x="2488205" y="1127145"/>
                </a:lnTo>
                <a:lnTo>
                  <a:pt x="2488205" y="1517350"/>
                </a:lnTo>
                <a:close/>
                <a:moveTo>
                  <a:pt x="2073160" y="1517350"/>
                </a:moveTo>
                <a:lnTo>
                  <a:pt x="1667428" y="1517350"/>
                </a:lnTo>
                <a:lnTo>
                  <a:pt x="1667428" y="1127145"/>
                </a:lnTo>
                <a:lnTo>
                  <a:pt x="2073160" y="1127145"/>
                </a:lnTo>
                <a:lnTo>
                  <a:pt x="2073160" y="1517350"/>
                </a:lnTo>
                <a:close/>
                <a:moveTo>
                  <a:pt x="1657078" y="1517350"/>
                </a:moveTo>
                <a:lnTo>
                  <a:pt x="1251348" y="1517350"/>
                </a:lnTo>
                <a:lnTo>
                  <a:pt x="1251348" y="1127145"/>
                </a:lnTo>
                <a:lnTo>
                  <a:pt x="1657078" y="1127145"/>
                </a:lnTo>
                <a:lnTo>
                  <a:pt x="1657078" y="1517350"/>
                </a:lnTo>
                <a:close/>
                <a:moveTo>
                  <a:pt x="1240998" y="1517350"/>
                </a:moveTo>
                <a:lnTo>
                  <a:pt x="835267" y="1517350"/>
                </a:lnTo>
                <a:lnTo>
                  <a:pt x="835267" y="1127145"/>
                </a:lnTo>
                <a:lnTo>
                  <a:pt x="1240998" y="1127145"/>
                </a:lnTo>
                <a:lnTo>
                  <a:pt x="1240998" y="1517350"/>
                </a:lnTo>
                <a:close/>
                <a:moveTo>
                  <a:pt x="825951" y="1517350"/>
                </a:moveTo>
                <a:lnTo>
                  <a:pt x="420221" y="1517350"/>
                </a:lnTo>
                <a:lnTo>
                  <a:pt x="420221" y="1127145"/>
                </a:lnTo>
                <a:lnTo>
                  <a:pt x="825951" y="1127145"/>
                </a:lnTo>
                <a:lnTo>
                  <a:pt x="825951" y="1517350"/>
                </a:lnTo>
                <a:close/>
                <a:moveTo>
                  <a:pt x="825951" y="1527700"/>
                </a:moveTo>
                <a:lnTo>
                  <a:pt x="825951" y="1917905"/>
                </a:lnTo>
                <a:lnTo>
                  <a:pt x="420221" y="1917905"/>
                </a:lnTo>
                <a:lnTo>
                  <a:pt x="420221" y="1527700"/>
                </a:lnTo>
                <a:lnTo>
                  <a:pt x="825951" y="1527700"/>
                </a:lnTo>
                <a:close/>
                <a:moveTo>
                  <a:pt x="825951" y="1927221"/>
                </a:moveTo>
                <a:lnTo>
                  <a:pt x="825951" y="2317426"/>
                </a:lnTo>
                <a:lnTo>
                  <a:pt x="420221" y="2317426"/>
                </a:lnTo>
                <a:lnTo>
                  <a:pt x="420221" y="1927221"/>
                </a:lnTo>
                <a:lnTo>
                  <a:pt x="825951" y="1927221"/>
                </a:lnTo>
                <a:close/>
                <a:moveTo>
                  <a:pt x="835267" y="1927221"/>
                </a:moveTo>
                <a:lnTo>
                  <a:pt x="1240998" y="1927221"/>
                </a:lnTo>
                <a:lnTo>
                  <a:pt x="1240998" y="2317426"/>
                </a:lnTo>
                <a:lnTo>
                  <a:pt x="835267" y="2317426"/>
                </a:lnTo>
                <a:lnTo>
                  <a:pt x="835267" y="1927221"/>
                </a:lnTo>
                <a:close/>
                <a:moveTo>
                  <a:pt x="1251348" y="1927221"/>
                </a:moveTo>
                <a:lnTo>
                  <a:pt x="1657078" y="1927221"/>
                </a:lnTo>
                <a:lnTo>
                  <a:pt x="1657078" y="2317426"/>
                </a:lnTo>
                <a:lnTo>
                  <a:pt x="1251348" y="2317426"/>
                </a:lnTo>
                <a:lnTo>
                  <a:pt x="1251348" y="1927221"/>
                </a:lnTo>
                <a:close/>
                <a:moveTo>
                  <a:pt x="1667428" y="1927221"/>
                </a:moveTo>
                <a:lnTo>
                  <a:pt x="2073160" y="1927221"/>
                </a:lnTo>
                <a:lnTo>
                  <a:pt x="2073160" y="2317426"/>
                </a:lnTo>
                <a:lnTo>
                  <a:pt x="1667428" y="2317426"/>
                </a:lnTo>
                <a:lnTo>
                  <a:pt x="1667428" y="1927221"/>
                </a:lnTo>
                <a:close/>
                <a:moveTo>
                  <a:pt x="2082474" y="1927221"/>
                </a:moveTo>
                <a:lnTo>
                  <a:pt x="2488205" y="1927221"/>
                </a:lnTo>
                <a:lnTo>
                  <a:pt x="2488205" y="2317426"/>
                </a:lnTo>
                <a:lnTo>
                  <a:pt x="2082474" y="2317426"/>
                </a:lnTo>
                <a:lnTo>
                  <a:pt x="2082474" y="1927221"/>
                </a:lnTo>
                <a:close/>
                <a:moveTo>
                  <a:pt x="2498556" y="1927221"/>
                </a:moveTo>
                <a:lnTo>
                  <a:pt x="2928092" y="1927221"/>
                </a:lnTo>
                <a:lnTo>
                  <a:pt x="2928092" y="2317426"/>
                </a:lnTo>
                <a:lnTo>
                  <a:pt x="2498556" y="2317426"/>
                </a:lnTo>
                <a:lnTo>
                  <a:pt x="2498556" y="1927221"/>
                </a:lnTo>
                <a:close/>
                <a:moveTo>
                  <a:pt x="2937407" y="1927221"/>
                </a:moveTo>
                <a:lnTo>
                  <a:pt x="3343137" y="1927221"/>
                </a:lnTo>
                <a:lnTo>
                  <a:pt x="3343137" y="2317426"/>
                </a:lnTo>
                <a:lnTo>
                  <a:pt x="2937407" y="2317426"/>
                </a:lnTo>
                <a:lnTo>
                  <a:pt x="2937407" y="1927221"/>
                </a:lnTo>
                <a:close/>
                <a:moveTo>
                  <a:pt x="3353488" y="1927221"/>
                </a:moveTo>
                <a:lnTo>
                  <a:pt x="3759218" y="1927221"/>
                </a:lnTo>
                <a:lnTo>
                  <a:pt x="3759218" y="2317426"/>
                </a:lnTo>
                <a:lnTo>
                  <a:pt x="3353488" y="2317426"/>
                </a:lnTo>
                <a:lnTo>
                  <a:pt x="3353488" y="1927221"/>
                </a:lnTo>
                <a:close/>
                <a:moveTo>
                  <a:pt x="3768533" y="1927221"/>
                </a:moveTo>
                <a:lnTo>
                  <a:pt x="4174265" y="1927221"/>
                </a:lnTo>
                <a:lnTo>
                  <a:pt x="4174265" y="2317426"/>
                </a:lnTo>
                <a:lnTo>
                  <a:pt x="3768533" y="2317426"/>
                </a:lnTo>
                <a:lnTo>
                  <a:pt x="3768533" y="1927221"/>
                </a:lnTo>
                <a:close/>
                <a:moveTo>
                  <a:pt x="4184615" y="1927221"/>
                </a:moveTo>
                <a:lnTo>
                  <a:pt x="4590345" y="1927221"/>
                </a:lnTo>
                <a:lnTo>
                  <a:pt x="4590345" y="2317426"/>
                </a:lnTo>
                <a:lnTo>
                  <a:pt x="4184615" y="2317426"/>
                </a:lnTo>
                <a:lnTo>
                  <a:pt x="4184615" y="1927221"/>
                </a:lnTo>
                <a:close/>
                <a:moveTo>
                  <a:pt x="4600695" y="1927221"/>
                </a:moveTo>
                <a:lnTo>
                  <a:pt x="5006425" y="1927221"/>
                </a:lnTo>
                <a:lnTo>
                  <a:pt x="5006425" y="2317426"/>
                </a:lnTo>
                <a:lnTo>
                  <a:pt x="4600695" y="2317426"/>
                </a:lnTo>
                <a:lnTo>
                  <a:pt x="4600695" y="1927221"/>
                </a:lnTo>
                <a:close/>
                <a:moveTo>
                  <a:pt x="4600695" y="1917905"/>
                </a:moveTo>
                <a:lnTo>
                  <a:pt x="4600695" y="1527700"/>
                </a:lnTo>
                <a:lnTo>
                  <a:pt x="5006425" y="1527700"/>
                </a:lnTo>
                <a:lnTo>
                  <a:pt x="5006425" y="1917905"/>
                </a:lnTo>
                <a:lnTo>
                  <a:pt x="4600695" y="1917905"/>
                </a:lnTo>
                <a:close/>
                <a:moveTo>
                  <a:pt x="4600695" y="1517350"/>
                </a:moveTo>
                <a:lnTo>
                  <a:pt x="4600695" y="1127145"/>
                </a:lnTo>
                <a:lnTo>
                  <a:pt x="5006425" y="1127145"/>
                </a:lnTo>
                <a:lnTo>
                  <a:pt x="5006425" y="1517350"/>
                </a:lnTo>
                <a:lnTo>
                  <a:pt x="4600695" y="1517350"/>
                </a:lnTo>
                <a:close/>
                <a:moveTo>
                  <a:pt x="4600695" y="1117829"/>
                </a:moveTo>
                <a:lnTo>
                  <a:pt x="4600695" y="727624"/>
                </a:lnTo>
                <a:lnTo>
                  <a:pt x="5006425" y="727624"/>
                </a:lnTo>
                <a:lnTo>
                  <a:pt x="5006425" y="1117829"/>
                </a:lnTo>
                <a:lnTo>
                  <a:pt x="4600695" y="1117829"/>
                </a:lnTo>
                <a:close/>
                <a:moveTo>
                  <a:pt x="4590345" y="1117829"/>
                </a:moveTo>
                <a:lnTo>
                  <a:pt x="4184615" y="1117829"/>
                </a:lnTo>
                <a:lnTo>
                  <a:pt x="4184615" y="727624"/>
                </a:lnTo>
                <a:lnTo>
                  <a:pt x="4590345" y="727624"/>
                </a:lnTo>
                <a:lnTo>
                  <a:pt x="4590345" y="1117829"/>
                </a:lnTo>
                <a:close/>
                <a:moveTo>
                  <a:pt x="4175299" y="1117829"/>
                </a:moveTo>
                <a:lnTo>
                  <a:pt x="3769568" y="1117829"/>
                </a:lnTo>
                <a:lnTo>
                  <a:pt x="3769568" y="727624"/>
                </a:lnTo>
                <a:lnTo>
                  <a:pt x="4175299" y="727624"/>
                </a:lnTo>
                <a:lnTo>
                  <a:pt x="4175299" y="1117829"/>
                </a:lnTo>
                <a:close/>
                <a:moveTo>
                  <a:pt x="3759218" y="1117829"/>
                </a:moveTo>
                <a:lnTo>
                  <a:pt x="3353488" y="1117829"/>
                </a:lnTo>
                <a:lnTo>
                  <a:pt x="3353488" y="727624"/>
                </a:lnTo>
                <a:lnTo>
                  <a:pt x="3759218" y="727624"/>
                </a:lnTo>
                <a:lnTo>
                  <a:pt x="3759218" y="1117829"/>
                </a:lnTo>
                <a:close/>
                <a:moveTo>
                  <a:pt x="3343137" y="1117829"/>
                </a:moveTo>
                <a:lnTo>
                  <a:pt x="2937407" y="1117829"/>
                </a:lnTo>
                <a:lnTo>
                  <a:pt x="2937407" y="727624"/>
                </a:lnTo>
                <a:lnTo>
                  <a:pt x="3343137" y="727624"/>
                </a:lnTo>
                <a:lnTo>
                  <a:pt x="3343137" y="1117829"/>
                </a:lnTo>
                <a:close/>
                <a:moveTo>
                  <a:pt x="2928092" y="1117829"/>
                </a:moveTo>
                <a:lnTo>
                  <a:pt x="2498556" y="1117829"/>
                </a:lnTo>
                <a:lnTo>
                  <a:pt x="2498556" y="727624"/>
                </a:lnTo>
                <a:lnTo>
                  <a:pt x="2928092" y="727624"/>
                </a:lnTo>
                <a:lnTo>
                  <a:pt x="2928092" y="1117829"/>
                </a:lnTo>
                <a:close/>
                <a:moveTo>
                  <a:pt x="2488205" y="1117829"/>
                </a:moveTo>
                <a:lnTo>
                  <a:pt x="2082474" y="1117829"/>
                </a:lnTo>
                <a:lnTo>
                  <a:pt x="2082474" y="727624"/>
                </a:lnTo>
                <a:lnTo>
                  <a:pt x="2488205" y="727624"/>
                </a:lnTo>
                <a:lnTo>
                  <a:pt x="2488205" y="1117829"/>
                </a:lnTo>
                <a:close/>
                <a:moveTo>
                  <a:pt x="2073160" y="1117829"/>
                </a:moveTo>
                <a:lnTo>
                  <a:pt x="1667428" y="1117829"/>
                </a:lnTo>
                <a:lnTo>
                  <a:pt x="1667428" y="727624"/>
                </a:lnTo>
                <a:lnTo>
                  <a:pt x="2073160" y="727624"/>
                </a:lnTo>
                <a:lnTo>
                  <a:pt x="2073160" y="1117829"/>
                </a:lnTo>
                <a:close/>
                <a:moveTo>
                  <a:pt x="1657078" y="1117829"/>
                </a:moveTo>
                <a:lnTo>
                  <a:pt x="1251348" y="1117829"/>
                </a:lnTo>
                <a:lnTo>
                  <a:pt x="1251348" y="727624"/>
                </a:lnTo>
                <a:lnTo>
                  <a:pt x="1657078" y="727624"/>
                </a:lnTo>
                <a:lnTo>
                  <a:pt x="1657078" y="1117829"/>
                </a:lnTo>
                <a:close/>
                <a:moveTo>
                  <a:pt x="1240998" y="1117829"/>
                </a:moveTo>
                <a:lnTo>
                  <a:pt x="835267" y="1117829"/>
                </a:lnTo>
                <a:lnTo>
                  <a:pt x="835267" y="727624"/>
                </a:lnTo>
                <a:lnTo>
                  <a:pt x="1240998" y="727624"/>
                </a:lnTo>
                <a:lnTo>
                  <a:pt x="1240998" y="1117829"/>
                </a:lnTo>
                <a:close/>
                <a:moveTo>
                  <a:pt x="825951" y="1117829"/>
                </a:moveTo>
                <a:lnTo>
                  <a:pt x="420221" y="1117829"/>
                </a:lnTo>
                <a:lnTo>
                  <a:pt x="420221" y="727624"/>
                </a:lnTo>
                <a:lnTo>
                  <a:pt x="825951" y="727624"/>
                </a:lnTo>
                <a:lnTo>
                  <a:pt x="825951" y="1117829"/>
                </a:lnTo>
                <a:close/>
                <a:moveTo>
                  <a:pt x="409870" y="1117829"/>
                </a:moveTo>
                <a:lnTo>
                  <a:pt x="4140" y="1117829"/>
                </a:lnTo>
                <a:lnTo>
                  <a:pt x="4140" y="727624"/>
                </a:lnTo>
                <a:lnTo>
                  <a:pt x="409870" y="727624"/>
                </a:lnTo>
                <a:lnTo>
                  <a:pt x="409870" y="1117829"/>
                </a:lnTo>
                <a:close/>
                <a:moveTo>
                  <a:pt x="409870" y="1127145"/>
                </a:moveTo>
                <a:lnTo>
                  <a:pt x="409870" y="1517350"/>
                </a:lnTo>
                <a:lnTo>
                  <a:pt x="4140" y="1517350"/>
                </a:lnTo>
                <a:lnTo>
                  <a:pt x="4140" y="1127145"/>
                </a:lnTo>
                <a:lnTo>
                  <a:pt x="409870" y="1127145"/>
                </a:lnTo>
                <a:close/>
                <a:moveTo>
                  <a:pt x="409870" y="1527700"/>
                </a:moveTo>
                <a:lnTo>
                  <a:pt x="409870" y="1917905"/>
                </a:lnTo>
                <a:lnTo>
                  <a:pt x="4140" y="1917905"/>
                </a:lnTo>
                <a:lnTo>
                  <a:pt x="4140" y="1527700"/>
                </a:lnTo>
                <a:lnTo>
                  <a:pt x="409870" y="1527700"/>
                </a:lnTo>
                <a:close/>
                <a:moveTo>
                  <a:pt x="409870" y="1927221"/>
                </a:moveTo>
                <a:lnTo>
                  <a:pt x="409870" y="2317426"/>
                </a:lnTo>
                <a:lnTo>
                  <a:pt x="4140" y="2317426"/>
                </a:lnTo>
                <a:lnTo>
                  <a:pt x="4140" y="1927221"/>
                </a:lnTo>
                <a:lnTo>
                  <a:pt x="409870" y="1927221"/>
                </a:lnTo>
                <a:close/>
                <a:moveTo>
                  <a:pt x="409870" y="2326741"/>
                </a:moveTo>
                <a:lnTo>
                  <a:pt x="409870" y="2716946"/>
                </a:lnTo>
                <a:lnTo>
                  <a:pt x="4140" y="2716946"/>
                </a:lnTo>
                <a:lnTo>
                  <a:pt x="4140" y="2326741"/>
                </a:lnTo>
                <a:lnTo>
                  <a:pt x="409870" y="2326741"/>
                </a:lnTo>
                <a:close/>
                <a:moveTo>
                  <a:pt x="420221" y="2326741"/>
                </a:moveTo>
                <a:lnTo>
                  <a:pt x="825951" y="2326741"/>
                </a:lnTo>
                <a:lnTo>
                  <a:pt x="825951" y="2716946"/>
                </a:lnTo>
                <a:lnTo>
                  <a:pt x="420221" y="2716946"/>
                </a:lnTo>
                <a:lnTo>
                  <a:pt x="420221" y="2326741"/>
                </a:lnTo>
                <a:close/>
                <a:moveTo>
                  <a:pt x="835267" y="2326741"/>
                </a:moveTo>
                <a:lnTo>
                  <a:pt x="1240998" y="2326741"/>
                </a:lnTo>
                <a:lnTo>
                  <a:pt x="1240998" y="2716946"/>
                </a:lnTo>
                <a:lnTo>
                  <a:pt x="835267" y="2716946"/>
                </a:lnTo>
                <a:lnTo>
                  <a:pt x="835267" y="2326741"/>
                </a:lnTo>
                <a:close/>
                <a:moveTo>
                  <a:pt x="1251348" y="2326741"/>
                </a:moveTo>
                <a:lnTo>
                  <a:pt x="1657078" y="2326741"/>
                </a:lnTo>
                <a:lnTo>
                  <a:pt x="1657078" y="2716946"/>
                </a:lnTo>
                <a:lnTo>
                  <a:pt x="1251348" y="2716946"/>
                </a:lnTo>
                <a:lnTo>
                  <a:pt x="1251348" y="2326741"/>
                </a:lnTo>
                <a:close/>
                <a:moveTo>
                  <a:pt x="1667428" y="2326741"/>
                </a:moveTo>
                <a:lnTo>
                  <a:pt x="2073160" y="2326741"/>
                </a:lnTo>
                <a:lnTo>
                  <a:pt x="2073160" y="2716946"/>
                </a:lnTo>
                <a:lnTo>
                  <a:pt x="1667428" y="2716946"/>
                </a:lnTo>
                <a:lnTo>
                  <a:pt x="1667428" y="2326741"/>
                </a:lnTo>
                <a:close/>
                <a:moveTo>
                  <a:pt x="2082474" y="2326741"/>
                </a:moveTo>
                <a:lnTo>
                  <a:pt x="2488205" y="2326741"/>
                </a:lnTo>
                <a:lnTo>
                  <a:pt x="2488205" y="2716946"/>
                </a:lnTo>
                <a:lnTo>
                  <a:pt x="2082474" y="2716946"/>
                </a:lnTo>
                <a:lnTo>
                  <a:pt x="2082474" y="2326741"/>
                </a:lnTo>
                <a:close/>
                <a:moveTo>
                  <a:pt x="2498556" y="2326741"/>
                </a:moveTo>
                <a:lnTo>
                  <a:pt x="2928092" y="2326741"/>
                </a:lnTo>
                <a:lnTo>
                  <a:pt x="2928092" y="2716946"/>
                </a:lnTo>
                <a:lnTo>
                  <a:pt x="2498556" y="2716946"/>
                </a:lnTo>
                <a:lnTo>
                  <a:pt x="2498556" y="2326741"/>
                </a:lnTo>
                <a:close/>
                <a:moveTo>
                  <a:pt x="2937407" y="2326741"/>
                </a:moveTo>
                <a:lnTo>
                  <a:pt x="3343137" y="2326741"/>
                </a:lnTo>
                <a:lnTo>
                  <a:pt x="3343137" y="2716946"/>
                </a:lnTo>
                <a:lnTo>
                  <a:pt x="2937407" y="2716946"/>
                </a:lnTo>
                <a:lnTo>
                  <a:pt x="2937407" y="2326741"/>
                </a:lnTo>
                <a:close/>
                <a:moveTo>
                  <a:pt x="3353488" y="2326741"/>
                </a:moveTo>
                <a:lnTo>
                  <a:pt x="3759218" y="2326741"/>
                </a:lnTo>
                <a:lnTo>
                  <a:pt x="3759218" y="2716946"/>
                </a:lnTo>
                <a:lnTo>
                  <a:pt x="3353488" y="2716946"/>
                </a:lnTo>
                <a:lnTo>
                  <a:pt x="3353488" y="2326741"/>
                </a:lnTo>
                <a:close/>
                <a:moveTo>
                  <a:pt x="3768533" y="2326741"/>
                </a:moveTo>
                <a:lnTo>
                  <a:pt x="4174265" y="2326741"/>
                </a:lnTo>
                <a:lnTo>
                  <a:pt x="4174265" y="2716946"/>
                </a:lnTo>
                <a:lnTo>
                  <a:pt x="3768533" y="2716946"/>
                </a:lnTo>
                <a:lnTo>
                  <a:pt x="3768533" y="2326741"/>
                </a:lnTo>
                <a:close/>
                <a:moveTo>
                  <a:pt x="4184615" y="2326741"/>
                </a:moveTo>
                <a:lnTo>
                  <a:pt x="4590345" y="2326741"/>
                </a:lnTo>
                <a:lnTo>
                  <a:pt x="4590345" y="2716946"/>
                </a:lnTo>
                <a:lnTo>
                  <a:pt x="4184615" y="2716946"/>
                </a:lnTo>
                <a:lnTo>
                  <a:pt x="4184615" y="2326741"/>
                </a:lnTo>
                <a:close/>
                <a:moveTo>
                  <a:pt x="4600695" y="2326741"/>
                </a:moveTo>
                <a:lnTo>
                  <a:pt x="5006425" y="2326741"/>
                </a:lnTo>
                <a:lnTo>
                  <a:pt x="5006425" y="2716946"/>
                </a:lnTo>
                <a:lnTo>
                  <a:pt x="4600695" y="2716946"/>
                </a:lnTo>
                <a:lnTo>
                  <a:pt x="4600695" y="2326741"/>
                </a:lnTo>
                <a:close/>
                <a:moveTo>
                  <a:pt x="5015741" y="2326741"/>
                </a:moveTo>
                <a:lnTo>
                  <a:pt x="5421472" y="2326741"/>
                </a:lnTo>
                <a:lnTo>
                  <a:pt x="5421472" y="2716946"/>
                </a:lnTo>
                <a:lnTo>
                  <a:pt x="5015741" y="2716946"/>
                </a:lnTo>
                <a:lnTo>
                  <a:pt x="5015741" y="2326741"/>
                </a:lnTo>
                <a:close/>
                <a:moveTo>
                  <a:pt x="5015741" y="2317426"/>
                </a:moveTo>
                <a:lnTo>
                  <a:pt x="5015741" y="1927221"/>
                </a:lnTo>
                <a:lnTo>
                  <a:pt x="5421472" y="1927221"/>
                </a:lnTo>
                <a:lnTo>
                  <a:pt x="5421472" y="2317426"/>
                </a:lnTo>
                <a:lnTo>
                  <a:pt x="5015741" y="2317426"/>
                </a:lnTo>
                <a:close/>
                <a:moveTo>
                  <a:pt x="5015741" y="1917905"/>
                </a:moveTo>
                <a:lnTo>
                  <a:pt x="5015741" y="1527700"/>
                </a:lnTo>
                <a:lnTo>
                  <a:pt x="5421472" y="1527700"/>
                </a:lnTo>
                <a:lnTo>
                  <a:pt x="5421472" y="1917905"/>
                </a:lnTo>
                <a:lnTo>
                  <a:pt x="5015741" y="1917905"/>
                </a:lnTo>
                <a:close/>
                <a:moveTo>
                  <a:pt x="5015741" y="1517350"/>
                </a:moveTo>
                <a:lnTo>
                  <a:pt x="5015741" y="1127145"/>
                </a:lnTo>
                <a:lnTo>
                  <a:pt x="5421472" y="1127145"/>
                </a:lnTo>
                <a:lnTo>
                  <a:pt x="5421472" y="1517350"/>
                </a:lnTo>
                <a:lnTo>
                  <a:pt x="5015741" y="1517350"/>
                </a:lnTo>
                <a:close/>
                <a:moveTo>
                  <a:pt x="5015741" y="1117829"/>
                </a:moveTo>
                <a:lnTo>
                  <a:pt x="5015741" y="727624"/>
                </a:lnTo>
                <a:lnTo>
                  <a:pt x="5421472" y="727624"/>
                </a:lnTo>
                <a:lnTo>
                  <a:pt x="5421472" y="1117829"/>
                </a:lnTo>
                <a:lnTo>
                  <a:pt x="5015741" y="1117829"/>
                </a:lnTo>
                <a:close/>
                <a:moveTo>
                  <a:pt x="5006425" y="327068"/>
                </a:moveTo>
                <a:lnTo>
                  <a:pt x="5006425" y="717274"/>
                </a:lnTo>
                <a:lnTo>
                  <a:pt x="4600695" y="717274"/>
                </a:lnTo>
                <a:lnTo>
                  <a:pt x="4600695" y="327068"/>
                </a:lnTo>
                <a:lnTo>
                  <a:pt x="5006425" y="327068"/>
                </a:lnTo>
                <a:close/>
                <a:moveTo>
                  <a:pt x="4590345" y="327068"/>
                </a:moveTo>
                <a:lnTo>
                  <a:pt x="4590345" y="717274"/>
                </a:lnTo>
                <a:lnTo>
                  <a:pt x="4184615" y="717274"/>
                </a:lnTo>
                <a:lnTo>
                  <a:pt x="4184615" y="327068"/>
                </a:lnTo>
                <a:lnTo>
                  <a:pt x="4590345" y="327068"/>
                </a:lnTo>
                <a:close/>
                <a:moveTo>
                  <a:pt x="4175299" y="327068"/>
                </a:moveTo>
                <a:lnTo>
                  <a:pt x="4175299" y="717274"/>
                </a:lnTo>
                <a:lnTo>
                  <a:pt x="3769568" y="717274"/>
                </a:lnTo>
                <a:lnTo>
                  <a:pt x="3769568" y="327068"/>
                </a:lnTo>
                <a:lnTo>
                  <a:pt x="4175299" y="327068"/>
                </a:lnTo>
                <a:close/>
                <a:moveTo>
                  <a:pt x="3759218" y="327068"/>
                </a:moveTo>
                <a:lnTo>
                  <a:pt x="3759218" y="717274"/>
                </a:lnTo>
                <a:lnTo>
                  <a:pt x="3353488" y="717274"/>
                </a:lnTo>
                <a:lnTo>
                  <a:pt x="3353488" y="327068"/>
                </a:lnTo>
                <a:lnTo>
                  <a:pt x="3759218" y="327068"/>
                </a:lnTo>
                <a:close/>
                <a:moveTo>
                  <a:pt x="3343137" y="327068"/>
                </a:moveTo>
                <a:lnTo>
                  <a:pt x="3343137" y="717274"/>
                </a:lnTo>
                <a:lnTo>
                  <a:pt x="2937407" y="717274"/>
                </a:lnTo>
                <a:lnTo>
                  <a:pt x="2937407" y="327068"/>
                </a:lnTo>
                <a:lnTo>
                  <a:pt x="3343137" y="327068"/>
                </a:lnTo>
                <a:close/>
                <a:moveTo>
                  <a:pt x="2928092" y="327068"/>
                </a:moveTo>
                <a:lnTo>
                  <a:pt x="2928092" y="717274"/>
                </a:lnTo>
                <a:lnTo>
                  <a:pt x="2498556" y="717274"/>
                </a:lnTo>
                <a:lnTo>
                  <a:pt x="2498556" y="327068"/>
                </a:lnTo>
                <a:lnTo>
                  <a:pt x="2928092" y="327068"/>
                </a:lnTo>
                <a:close/>
                <a:moveTo>
                  <a:pt x="2488205" y="327068"/>
                </a:moveTo>
                <a:lnTo>
                  <a:pt x="2488205" y="717274"/>
                </a:lnTo>
                <a:lnTo>
                  <a:pt x="2082474" y="717274"/>
                </a:lnTo>
                <a:lnTo>
                  <a:pt x="2082474" y="327068"/>
                </a:lnTo>
                <a:lnTo>
                  <a:pt x="2488205" y="327068"/>
                </a:lnTo>
                <a:close/>
                <a:moveTo>
                  <a:pt x="2073160" y="327068"/>
                </a:moveTo>
                <a:lnTo>
                  <a:pt x="2073160" y="717274"/>
                </a:lnTo>
                <a:lnTo>
                  <a:pt x="1667428" y="717274"/>
                </a:lnTo>
                <a:lnTo>
                  <a:pt x="1667428" y="327068"/>
                </a:lnTo>
                <a:lnTo>
                  <a:pt x="2073160" y="327068"/>
                </a:lnTo>
                <a:close/>
                <a:moveTo>
                  <a:pt x="1657078" y="327068"/>
                </a:moveTo>
                <a:lnTo>
                  <a:pt x="1657078" y="717274"/>
                </a:lnTo>
                <a:lnTo>
                  <a:pt x="1251348" y="717274"/>
                </a:lnTo>
                <a:lnTo>
                  <a:pt x="1251348" y="327068"/>
                </a:lnTo>
                <a:lnTo>
                  <a:pt x="1657078" y="327068"/>
                </a:lnTo>
                <a:close/>
                <a:moveTo>
                  <a:pt x="1240998" y="327068"/>
                </a:moveTo>
                <a:lnTo>
                  <a:pt x="1240998" y="717274"/>
                </a:lnTo>
                <a:lnTo>
                  <a:pt x="835267" y="717274"/>
                </a:lnTo>
                <a:lnTo>
                  <a:pt x="835267" y="327068"/>
                </a:lnTo>
                <a:lnTo>
                  <a:pt x="1240998" y="327068"/>
                </a:lnTo>
                <a:close/>
                <a:moveTo>
                  <a:pt x="825951" y="327068"/>
                </a:moveTo>
                <a:lnTo>
                  <a:pt x="825951" y="717274"/>
                </a:lnTo>
                <a:lnTo>
                  <a:pt x="420221" y="717274"/>
                </a:lnTo>
                <a:lnTo>
                  <a:pt x="420221" y="327068"/>
                </a:lnTo>
                <a:lnTo>
                  <a:pt x="825951" y="327068"/>
                </a:lnTo>
                <a:close/>
                <a:moveTo>
                  <a:pt x="409870" y="327068"/>
                </a:moveTo>
                <a:lnTo>
                  <a:pt x="409870" y="717274"/>
                </a:lnTo>
                <a:lnTo>
                  <a:pt x="4140" y="717274"/>
                </a:lnTo>
                <a:lnTo>
                  <a:pt x="4140" y="327068"/>
                </a:lnTo>
                <a:lnTo>
                  <a:pt x="409870" y="327068"/>
                </a:lnTo>
                <a:close/>
                <a:moveTo>
                  <a:pt x="4140" y="3117502"/>
                </a:moveTo>
                <a:lnTo>
                  <a:pt x="4140" y="2727296"/>
                </a:lnTo>
                <a:lnTo>
                  <a:pt x="409870" y="2727296"/>
                </a:lnTo>
                <a:lnTo>
                  <a:pt x="409870" y="3117502"/>
                </a:lnTo>
                <a:lnTo>
                  <a:pt x="4140" y="3117502"/>
                </a:lnTo>
                <a:close/>
                <a:moveTo>
                  <a:pt x="420221" y="3117502"/>
                </a:moveTo>
                <a:lnTo>
                  <a:pt x="420221" y="2727296"/>
                </a:lnTo>
                <a:lnTo>
                  <a:pt x="825951" y="2727296"/>
                </a:lnTo>
                <a:lnTo>
                  <a:pt x="825951" y="3117502"/>
                </a:lnTo>
                <a:lnTo>
                  <a:pt x="420221" y="3117502"/>
                </a:lnTo>
                <a:close/>
                <a:moveTo>
                  <a:pt x="835267" y="3117502"/>
                </a:moveTo>
                <a:lnTo>
                  <a:pt x="835267" y="2727296"/>
                </a:lnTo>
                <a:lnTo>
                  <a:pt x="1240998" y="2727296"/>
                </a:lnTo>
                <a:lnTo>
                  <a:pt x="1240998" y="3117502"/>
                </a:lnTo>
                <a:lnTo>
                  <a:pt x="835267" y="3117502"/>
                </a:lnTo>
                <a:close/>
                <a:moveTo>
                  <a:pt x="1251348" y="3117502"/>
                </a:moveTo>
                <a:lnTo>
                  <a:pt x="1251348" y="2727296"/>
                </a:lnTo>
                <a:lnTo>
                  <a:pt x="1657078" y="2727296"/>
                </a:lnTo>
                <a:lnTo>
                  <a:pt x="1657078" y="3117502"/>
                </a:lnTo>
                <a:lnTo>
                  <a:pt x="1251348" y="3117502"/>
                </a:lnTo>
                <a:close/>
                <a:moveTo>
                  <a:pt x="1667428" y="3117502"/>
                </a:moveTo>
                <a:lnTo>
                  <a:pt x="1667428" y="2727296"/>
                </a:lnTo>
                <a:lnTo>
                  <a:pt x="2073160" y="2727296"/>
                </a:lnTo>
                <a:lnTo>
                  <a:pt x="2073160" y="3117502"/>
                </a:lnTo>
                <a:lnTo>
                  <a:pt x="1667428" y="3117502"/>
                </a:lnTo>
                <a:close/>
                <a:moveTo>
                  <a:pt x="2082474" y="3117502"/>
                </a:moveTo>
                <a:lnTo>
                  <a:pt x="2082474" y="2727296"/>
                </a:lnTo>
                <a:lnTo>
                  <a:pt x="2488205" y="2727296"/>
                </a:lnTo>
                <a:lnTo>
                  <a:pt x="2488205" y="3117502"/>
                </a:lnTo>
                <a:lnTo>
                  <a:pt x="2082474" y="3117502"/>
                </a:lnTo>
                <a:close/>
                <a:moveTo>
                  <a:pt x="2498556" y="3117502"/>
                </a:moveTo>
                <a:lnTo>
                  <a:pt x="2498556" y="2727296"/>
                </a:lnTo>
                <a:lnTo>
                  <a:pt x="2928092" y="2727296"/>
                </a:lnTo>
                <a:lnTo>
                  <a:pt x="2928092" y="3117502"/>
                </a:lnTo>
                <a:lnTo>
                  <a:pt x="2498556" y="3117502"/>
                </a:lnTo>
                <a:close/>
                <a:moveTo>
                  <a:pt x="2937407" y="3117502"/>
                </a:moveTo>
                <a:lnTo>
                  <a:pt x="2937407" y="2727296"/>
                </a:lnTo>
                <a:lnTo>
                  <a:pt x="3343137" y="2727296"/>
                </a:lnTo>
                <a:lnTo>
                  <a:pt x="3343137" y="3117502"/>
                </a:lnTo>
                <a:lnTo>
                  <a:pt x="2937407" y="3117502"/>
                </a:lnTo>
                <a:close/>
                <a:moveTo>
                  <a:pt x="3353488" y="3117502"/>
                </a:moveTo>
                <a:lnTo>
                  <a:pt x="3353488" y="2727296"/>
                </a:lnTo>
                <a:lnTo>
                  <a:pt x="3759218" y="2727296"/>
                </a:lnTo>
                <a:lnTo>
                  <a:pt x="3759218" y="3117502"/>
                </a:lnTo>
                <a:lnTo>
                  <a:pt x="3353488" y="3117502"/>
                </a:lnTo>
                <a:close/>
                <a:moveTo>
                  <a:pt x="3768533" y="3117502"/>
                </a:moveTo>
                <a:lnTo>
                  <a:pt x="3768533" y="2727296"/>
                </a:lnTo>
                <a:lnTo>
                  <a:pt x="4174265" y="2727296"/>
                </a:lnTo>
                <a:lnTo>
                  <a:pt x="4174265" y="3117502"/>
                </a:lnTo>
                <a:lnTo>
                  <a:pt x="3768533" y="3117502"/>
                </a:lnTo>
                <a:close/>
                <a:moveTo>
                  <a:pt x="4184615" y="3117502"/>
                </a:moveTo>
                <a:lnTo>
                  <a:pt x="4184615" y="2727296"/>
                </a:lnTo>
                <a:lnTo>
                  <a:pt x="4590345" y="2727296"/>
                </a:lnTo>
                <a:lnTo>
                  <a:pt x="4590345" y="3117502"/>
                </a:lnTo>
                <a:lnTo>
                  <a:pt x="4184615" y="3117502"/>
                </a:lnTo>
                <a:close/>
                <a:moveTo>
                  <a:pt x="4600695" y="3117502"/>
                </a:moveTo>
                <a:lnTo>
                  <a:pt x="4600695" y="2727296"/>
                </a:lnTo>
                <a:lnTo>
                  <a:pt x="5006425" y="2727296"/>
                </a:lnTo>
                <a:lnTo>
                  <a:pt x="5006425" y="3117502"/>
                </a:lnTo>
                <a:lnTo>
                  <a:pt x="4600695" y="3117502"/>
                </a:lnTo>
                <a:close/>
                <a:moveTo>
                  <a:pt x="5015741" y="3117502"/>
                </a:moveTo>
                <a:lnTo>
                  <a:pt x="5015741" y="2727296"/>
                </a:lnTo>
                <a:lnTo>
                  <a:pt x="5421472" y="2727296"/>
                </a:lnTo>
                <a:lnTo>
                  <a:pt x="5421472" y="3117502"/>
                </a:lnTo>
                <a:lnTo>
                  <a:pt x="5015741" y="3117502"/>
                </a:lnTo>
                <a:close/>
              </a:path>
            </a:pathLst>
          </a:custGeom>
          <a:solidFill>
            <a:srgbClr val="FFFFFF"/>
          </a:solidFill>
          <a:ln w="103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-">
            <a:extLst>
              <a:ext uri="{FF2B5EF4-FFF2-40B4-BE49-F238E27FC236}">
                <a16:creationId xmlns:a16="http://schemas.microsoft.com/office/drawing/2014/main" id="{E986061B-15B8-40BF-86F9-93B94227A32A}"/>
              </a:ext>
            </a:extLst>
          </p:cNvPr>
          <p:cNvSpPr/>
          <p:nvPr/>
        </p:nvSpPr>
        <p:spPr>
          <a:xfrm>
            <a:off x="0" y="-246742"/>
            <a:ext cx="5434926" cy="3372118"/>
          </a:xfrm>
          <a:custGeom>
            <a:avLst/>
            <a:gdLst>
              <a:gd name="connsiteX0" fmla="*/ 5426647 w 5434926"/>
              <a:gd name="connsiteY0" fmla="*/ 0 h 3372118"/>
              <a:gd name="connsiteX1" fmla="*/ 5426647 w 5434926"/>
              <a:gd name="connsiteY1" fmla="*/ 317753 h 3372118"/>
              <a:gd name="connsiteX2" fmla="*/ 5020916 w 5434926"/>
              <a:gd name="connsiteY2" fmla="*/ 317753 h 3372118"/>
              <a:gd name="connsiteX3" fmla="*/ 5020916 w 5434926"/>
              <a:gd name="connsiteY3" fmla="*/ 0 h 3372118"/>
              <a:gd name="connsiteX4" fmla="*/ 5010566 w 5434926"/>
              <a:gd name="connsiteY4" fmla="*/ 0 h 3372118"/>
              <a:gd name="connsiteX5" fmla="*/ 5010566 w 5434926"/>
              <a:gd name="connsiteY5" fmla="*/ 317753 h 3372118"/>
              <a:gd name="connsiteX6" fmla="*/ 4604835 w 5434926"/>
              <a:gd name="connsiteY6" fmla="*/ 317753 h 3372118"/>
              <a:gd name="connsiteX7" fmla="*/ 4604835 w 5434926"/>
              <a:gd name="connsiteY7" fmla="*/ 0 h 3372118"/>
              <a:gd name="connsiteX8" fmla="*/ 4595520 w 5434926"/>
              <a:gd name="connsiteY8" fmla="*/ 0 h 3372118"/>
              <a:gd name="connsiteX9" fmla="*/ 4595520 w 5434926"/>
              <a:gd name="connsiteY9" fmla="*/ 317753 h 3372118"/>
              <a:gd name="connsiteX10" fmla="*/ 4189790 w 5434926"/>
              <a:gd name="connsiteY10" fmla="*/ 317753 h 3372118"/>
              <a:gd name="connsiteX11" fmla="*/ 4189790 w 5434926"/>
              <a:gd name="connsiteY11" fmla="*/ 0 h 3372118"/>
              <a:gd name="connsiteX12" fmla="*/ 4180474 w 5434926"/>
              <a:gd name="connsiteY12" fmla="*/ 0 h 3372118"/>
              <a:gd name="connsiteX13" fmla="*/ 4180474 w 5434926"/>
              <a:gd name="connsiteY13" fmla="*/ 317753 h 3372118"/>
              <a:gd name="connsiteX14" fmla="*/ 3774743 w 5434926"/>
              <a:gd name="connsiteY14" fmla="*/ 317753 h 3372118"/>
              <a:gd name="connsiteX15" fmla="*/ 3774743 w 5434926"/>
              <a:gd name="connsiteY15" fmla="*/ 0 h 3372118"/>
              <a:gd name="connsiteX16" fmla="*/ 3765429 w 5434926"/>
              <a:gd name="connsiteY16" fmla="*/ 0 h 3372118"/>
              <a:gd name="connsiteX17" fmla="*/ 3765429 w 5434926"/>
              <a:gd name="connsiteY17" fmla="*/ 317753 h 3372118"/>
              <a:gd name="connsiteX18" fmla="*/ 3359698 w 5434926"/>
              <a:gd name="connsiteY18" fmla="*/ 317753 h 3372118"/>
              <a:gd name="connsiteX19" fmla="*/ 3359698 w 5434926"/>
              <a:gd name="connsiteY19" fmla="*/ 0 h 3372118"/>
              <a:gd name="connsiteX20" fmla="*/ 3350382 w 5434926"/>
              <a:gd name="connsiteY20" fmla="*/ 0 h 3372118"/>
              <a:gd name="connsiteX21" fmla="*/ 3350382 w 5434926"/>
              <a:gd name="connsiteY21" fmla="*/ 317753 h 3372118"/>
              <a:gd name="connsiteX22" fmla="*/ 2944652 w 5434926"/>
              <a:gd name="connsiteY22" fmla="*/ 317753 h 3372118"/>
              <a:gd name="connsiteX23" fmla="*/ 2944652 w 5434926"/>
              <a:gd name="connsiteY23" fmla="*/ 0 h 3372118"/>
              <a:gd name="connsiteX24" fmla="*/ 2935337 w 5434926"/>
              <a:gd name="connsiteY24" fmla="*/ 0 h 3372118"/>
              <a:gd name="connsiteX25" fmla="*/ 2935337 w 5434926"/>
              <a:gd name="connsiteY25" fmla="*/ 317753 h 3372118"/>
              <a:gd name="connsiteX26" fmla="*/ 2505801 w 5434926"/>
              <a:gd name="connsiteY26" fmla="*/ 317753 h 3372118"/>
              <a:gd name="connsiteX27" fmla="*/ 2505801 w 5434926"/>
              <a:gd name="connsiteY27" fmla="*/ 0 h 3372118"/>
              <a:gd name="connsiteX28" fmla="*/ 2496485 w 5434926"/>
              <a:gd name="connsiteY28" fmla="*/ 0 h 3372118"/>
              <a:gd name="connsiteX29" fmla="*/ 2496485 w 5434926"/>
              <a:gd name="connsiteY29" fmla="*/ 317753 h 3372118"/>
              <a:gd name="connsiteX30" fmla="*/ 2090755 w 5434926"/>
              <a:gd name="connsiteY30" fmla="*/ 317753 h 3372118"/>
              <a:gd name="connsiteX31" fmla="*/ 2090755 w 5434926"/>
              <a:gd name="connsiteY31" fmla="*/ 0 h 3372118"/>
              <a:gd name="connsiteX32" fmla="*/ 2081439 w 5434926"/>
              <a:gd name="connsiteY32" fmla="*/ 0 h 3372118"/>
              <a:gd name="connsiteX33" fmla="*/ 2081439 w 5434926"/>
              <a:gd name="connsiteY33" fmla="*/ 317753 h 3372118"/>
              <a:gd name="connsiteX34" fmla="*/ 1675709 w 5434926"/>
              <a:gd name="connsiteY34" fmla="*/ 317753 h 3372118"/>
              <a:gd name="connsiteX35" fmla="*/ 1675709 w 5434926"/>
              <a:gd name="connsiteY35" fmla="*/ 0 h 3372118"/>
              <a:gd name="connsiteX36" fmla="*/ 1666394 w 5434926"/>
              <a:gd name="connsiteY36" fmla="*/ 0 h 3372118"/>
              <a:gd name="connsiteX37" fmla="*/ 1666394 w 5434926"/>
              <a:gd name="connsiteY37" fmla="*/ 317753 h 3372118"/>
              <a:gd name="connsiteX38" fmla="*/ 1260663 w 5434926"/>
              <a:gd name="connsiteY38" fmla="*/ 317753 h 3372118"/>
              <a:gd name="connsiteX39" fmla="*/ 1260663 w 5434926"/>
              <a:gd name="connsiteY39" fmla="*/ 0 h 3372118"/>
              <a:gd name="connsiteX40" fmla="*/ 1251348 w 5434926"/>
              <a:gd name="connsiteY40" fmla="*/ 0 h 3372118"/>
              <a:gd name="connsiteX41" fmla="*/ 1251348 w 5434926"/>
              <a:gd name="connsiteY41" fmla="*/ 317753 h 3372118"/>
              <a:gd name="connsiteX42" fmla="*/ 839407 w 5434926"/>
              <a:gd name="connsiteY42" fmla="*/ 317753 h 3372118"/>
              <a:gd name="connsiteX43" fmla="*/ 839407 w 5434926"/>
              <a:gd name="connsiteY43" fmla="*/ 0 h 3372118"/>
              <a:gd name="connsiteX44" fmla="*/ 830092 w 5434926"/>
              <a:gd name="connsiteY44" fmla="*/ 0 h 3372118"/>
              <a:gd name="connsiteX45" fmla="*/ 830092 w 5434926"/>
              <a:gd name="connsiteY45" fmla="*/ 317753 h 3372118"/>
              <a:gd name="connsiteX46" fmla="*/ 424361 w 5434926"/>
              <a:gd name="connsiteY46" fmla="*/ 317753 h 3372118"/>
              <a:gd name="connsiteX47" fmla="*/ 424361 w 5434926"/>
              <a:gd name="connsiteY47" fmla="*/ 0 h 3372118"/>
              <a:gd name="connsiteX48" fmla="*/ 415046 w 5434926"/>
              <a:gd name="connsiteY48" fmla="*/ 0 h 3372118"/>
              <a:gd name="connsiteX49" fmla="*/ 415046 w 5434926"/>
              <a:gd name="connsiteY49" fmla="*/ 317753 h 3372118"/>
              <a:gd name="connsiteX50" fmla="*/ 9315 w 5434926"/>
              <a:gd name="connsiteY50" fmla="*/ 317753 h 3372118"/>
              <a:gd name="connsiteX51" fmla="*/ 9315 w 5434926"/>
              <a:gd name="connsiteY51" fmla="*/ 0 h 3372118"/>
              <a:gd name="connsiteX52" fmla="*/ 0 w 5434926"/>
              <a:gd name="connsiteY52" fmla="*/ 0 h 3372118"/>
              <a:gd name="connsiteX53" fmla="*/ 0 w 5434926"/>
              <a:gd name="connsiteY53" fmla="*/ 3372118 h 3372118"/>
              <a:gd name="connsiteX54" fmla="*/ 9315 w 5434926"/>
              <a:gd name="connsiteY54" fmla="*/ 3372118 h 3372118"/>
              <a:gd name="connsiteX55" fmla="*/ 9315 w 5434926"/>
              <a:gd name="connsiteY55" fmla="*/ 3126817 h 3372118"/>
              <a:gd name="connsiteX56" fmla="*/ 415046 w 5434926"/>
              <a:gd name="connsiteY56" fmla="*/ 3126817 h 3372118"/>
              <a:gd name="connsiteX57" fmla="*/ 415046 w 5434926"/>
              <a:gd name="connsiteY57" fmla="*/ 3372118 h 3372118"/>
              <a:gd name="connsiteX58" fmla="*/ 424361 w 5434926"/>
              <a:gd name="connsiteY58" fmla="*/ 3372118 h 3372118"/>
              <a:gd name="connsiteX59" fmla="*/ 424361 w 5434926"/>
              <a:gd name="connsiteY59" fmla="*/ 3126817 h 3372118"/>
              <a:gd name="connsiteX60" fmla="*/ 830092 w 5434926"/>
              <a:gd name="connsiteY60" fmla="*/ 3126817 h 3372118"/>
              <a:gd name="connsiteX61" fmla="*/ 830092 w 5434926"/>
              <a:gd name="connsiteY61" fmla="*/ 3372118 h 3372118"/>
              <a:gd name="connsiteX62" fmla="*/ 839407 w 5434926"/>
              <a:gd name="connsiteY62" fmla="*/ 3372118 h 3372118"/>
              <a:gd name="connsiteX63" fmla="*/ 839407 w 5434926"/>
              <a:gd name="connsiteY63" fmla="*/ 3126817 h 3372118"/>
              <a:gd name="connsiteX64" fmla="*/ 1245138 w 5434926"/>
              <a:gd name="connsiteY64" fmla="*/ 3126817 h 3372118"/>
              <a:gd name="connsiteX65" fmla="*/ 1245138 w 5434926"/>
              <a:gd name="connsiteY65" fmla="*/ 3372118 h 3372118"/>
              <a:gd name="connsiteX66" fmla="*/ 1254453 w 5434926"/>
              <a:gd name="connsiteY66" fmla="*/ 3372118 h 3372118"/>
              <a:gd name="connsiteX67" fmla="*/ 1254453 w 5434926"/>
              <a:gd name="connsiteY67" fmla="*/ 3126817 h 3372118"/>
              <a:gd name="connsiteX68" fmla="*/ 1660183 w 5434926"/>
              <a:gd name="connsiteY68" fmla="*/ 3126817 h 3372118"/>
              <a:gd name="connsiteX69" fmla="*/ 1660183 w 5434926"/>
              <a:gd name="connsiteY69" fmla="*/ 3372118 h 3372118"/>
              <a:gd name="connsiteX70" fmla="*/ 1669499 w 5434926"/>
              <a:gd name="connsiteY70" fmla="*/ 3372118 h 3372118"/>
              <a:gd name="connsiteX71" fmla="*/ 1669499 w 5434926"/>
              <a:gd name="connsiteY71" fmla="*/ 3126817 h 3372118"/>
              <a:gd name="connsiteX72" fmla="*/ 2075230 w 5434926"/>
              <a:gd name="connsiteY72" fmla="*/ 3126817 h 3372118"/>
              <a:gd name="connsiteX73" fmla="*/ 2075230 w 5434926"/>
              <a:gd name="connsiteY73" fmla="*/ 3372118 h 3372118"/>
              <a:gd name="connsiteX74" fmla="*/ 2084544 w 5434926"/>
              <a:gd name="connsiteY74" fmla="*/ 3372118 h 3372118"/>
              <a:gd name="connsiteX75" fmla="*/ 2084544 w 5434926"/>
              <a:gd name="connsiteY75" fmla="*/ 3126817 h 3372118"/>
              <a:gd name="connsiteX76" fmla="*/ 2490275 w 5434926"/>
              <a:gd name="connsiteY76" fmla="*/ 3126817 h 3372118"/>
              <a:gd name="connsiteX77" fmla="*/ 2490275 w 5434926"/>
              <a:gd name="connsiteY77" fmla="*/ 3372118 h 3372118"/>
              <a:gd name="connsiteX78" fmla="*/ 2499591 w 5434926"/>
              <a:gd name="connsiteY78" fmla="*/ 3372118 h 3372118"/>
              <a:gd name="connsiteX79" fmla="*/ 2499591 w 5434926"/>
              <a:gd name="connsiteY79" fmla="*/ 3126817 h 3372118"/>
              <a:gd name="connsiteX80" fmla="*/ 2929127 w 5434926"/>
              <a:gd name="connsiteY80" fmla="*/ 3126817 h 3372118"/>
              <a:gd name="connsiteX81" fmla="*/ 2929127 w 5434926"/>
              <a:gd name="connsiteY81" fmla="*/ 3372118 h 3372118"/>
              <a:gd name="connsiteX82" fmla="*/ 2938442 w 5434926"/>
              <a:gd name="connsiteY82" fmla="*/ 3372118 h 3372118"/>
              <a:gd name="connsiteX83" fmla="*/ 2938442 w 5434926"/>
              <a:gd name="connsiteY83" fmla="*/ 3126817 h 3372118"/>
              <a:gd name="connsiteX84" fmla="*/ 3344172 w 5434926"/>
              <a:gd name="connsiteY84" fmla="*/ 3126817 h 3372118"/>
              <a:gd name="connsiteX85" fmla="*/ 3344172 w 5434926"/>
              <a:gd name="connsiteY85" fmla="*/ 3372118 h 3372118"/>
              <a:gd name="connsiteX86" fmla="*/ 3353488 w 5434926"/>
              <a:gd name="connsiteY86" fmla="*/ 3372118 h 3372118"/>
              <a:gd name="connsiteX87" fmla="*/ 3353488 w 5434926"/>
              <a:gd name="connsiteY87" fmla="*/ 3126817 h 3372118"/>
              <a:gd name="connsiteX88" fmla="*/ 3759218 w 5434926"/>
              <a:gd name="connsiteY88" fmla="*/ 3126817 h 3372118"/>
              <a:gd name="connsiteX89" fmla="*/ 3759218 w 5434926"/>
              <a:gd name="connsiteY89" fmla="*/ 3372118 h 3372118"/>
              <a:gd name="connsiteX90" fmla="*/ 3768533 w 5434926"/>
              <a:gd name="connsiteY90" fmla="*/ 3372118 h 3372118"/>
              <a:gd name="connsiteX91" fmla="*/ 3768533 w 5434926"/>
              <a:gd name="connsiteY91" fmla="*/ 3126817 h 3372118"/>
              <a:gd name="connsiteX92" fmla="*/ 4174264 w 5434926"/>
              <a:gd name="connsiteY92" fmla="*/ 3126817 h 3372118"/>
              <a:gd name="connsiteX93" fmla="*/ 4174264 w 5434926"/>
              <a:gd name="connsiteY93" fmla="*/ 3372118 h 3372118"/>
              <a:gd name="connsiteX94" fmla="*/ 4183579 w 5434926"/>
              <a:gd name="connsiteY94" fmla="*/ 3372118 h 3372118"/>
              <a:gd name="connsiteX95" fmla="*/ 4183579 w 5434926"/>
              <a:gd name="connsiteY95" fmla="*/ 3126817 h 3372118"/>
              <a:gd name="connsiteX96" fmla="*/ 4589310 w 5434926"/>
              <a:gd name="connsiteY96" fmla="*/ 3126817 h 3372118"/>
              <a:gd name="connsiteX97" fmla="*/ 4589310 w 5434926"/>
              <a:gd name="connsiteY97" fmla="*/ 3372118 h 3372118"/>
              <a:gd name="connsiteX98" fmla="*/ 4598625 w 5434926"/>
              <a:gd name="connsiteY98" fmla="*/ 3372118 h 3372118"/>
              <a:gd name="connsiteX99" fmla="*/ 4598625 w 5434926"/>
              <a:gd name="connsiteY99" fmla="*/ 3126817 h 3372118"/>
              <a:gd name="connsiteX100" fmla="*/ 5010566 w 5434926"/>
              <a:gd name="connsiteY100" fmla="*/ 3126817 h 3372118"/>
              <a:gd name="connsiteX101" fmla="*/ 5010566 w 5434926"/>
              <a:gd name="connsiteY101" fmla="*/ 3372118 h 3372118"/>
              <a:gd name="connsiteX102" fmla="*/ 5019881 w 5434926"/>
              <a:gd name="connsiteY102" fmla="*/ 3372118 h 3372118"/>
              <a:gd name="connsiteX103" fmla="*/ 5019881 w 5434926"/>
              <a:gd name="connsiteY103" fmla="*/ 3126817 h 3372118"/>
              <a:gd name="connsiteX104" fmla="*/ 5425612 w 5434926"/>
              <a:gd name="connsiteY104" fmla="*/ 3126817 h 3372118"/>
              <a:gd name="connsiteX105" fmla="*/ 5425612 w 5434926"/>
              <a:gd name="connsiteY105" fmla="*/ 3372118 h 3372118"/>
              <a:gd name="connsiteX106" fmla="*/ 5434927 w 5434926"/>
              <a:gd name="connsiteY106" fmla="*/ 3372118 h 3372118"/>
              <a:gd name="connsiteX107" fmla="*/ 5434927 w 5434926"/>
              <a:gd name="connsiteY107" fmla="*/ 0 h 3372118"/>
              <a:gd name="connsiteX108" fmla="*/ 5426647 w 5434926"/>
              <a:gd name="connsiteY108" fmla="*/ 0 h 3372118"/>
              <a:gd name="connsiteX109" fmla="*/ 5426647 w 5434926"/>
              <a:gd name="connsiteY109" fmla="*/ 328104 h 3372118"/>
              <a:gd name="connsiteX110" fmla="*/ 5426647 w 5434926"/>
              <a:gd name="connsiteY110" fmla="*/ 718309 h 3372118"/>
              <a:gd name="connsiteX111" fmla="*/ 5020916 w 5434926"/>
              <a:gd name="connsiteY111" fmla="*/ 718309 h 3372118"/>
              <a:gd name="connsiteX112" fmla="*/ 5020916 w 5434926"/>
              <a:gd name="connsiteY112" fmla="*/ 328104 h 3372118"/>
              <a:gd name="connsiteX113" fmla="*/ 5426647 w 5434926"/>
              <a:gd name="connsiteY113" fmla="*/ 328104 h 3372118"/>
              <a:gd name="connsiteX114" fmla="*/ 1255488 w 5434926"/>
              <a:gd name="connsiteY114" fmla="*/ 1527700 h 3372118"/>
              <a:gd name="connsiteX115" fmla="*/ 1661219 w 5434926"/>
              <a:gd name="connsiteY115" fmla="*/ 1527700 h 3372118"/>
              <a:gd name="connsiteX116" fmla="*/ 1661219 w 5434926"/>
              <a:gd name="connsiteY116" fmla="*/ 1917905 h 3372118"/>
              <a:gd name="connsiteX117" fmla="*/ 1255488 w 5434926"/>
              <a:gd name="connsiteY117" fmla="*/ 1917905 h 3372118"/>
              <a:gd name="connsiteX118" fmla="*/ 1255488 w 5434926"/>
              <a:gd name="connsiteY118" fmla="*/ 1527700 h 3372118"/>
              <a:gd name="connsiteX119" fmla="*/ 1246173 w 5434926"/>
              <a:gd name="connsiteY119" fmla="*/ 1917905 h 3372118"/>
              <a:gd name="connsiteX120" fmla="*/ 839407 w 5434926"/>
              <a:gd name="connsiteY120" fmla="*/ 1917905 h 3372118"/>
              <a:gd name="connsiteX121" fmla="*/ 839407 w 5434926"/>
              <a:gd name="connsiteY121" fmla="*/ 1527700 h 3372118"/>
              <a:gd name="connsiteX122" fmla="*/ 1245138 w 5434926"/>
              <a:gd name="connsiteY122" fmla="*/ 1527700 h 3372118"/>
              <a:gd name="connsiteX123" fmla="*/ 1245138 w 5434926"/>
              <a:gd name="connsiteY123" fmla="*/ 1917905 h 3372118"/>
              <a:gd name="connsiteX124" fmla="*/ 1671569 w 5434926"/>
              <a:gd name="connsiteY124" fmla="*/ 1527700 h 3372118"/>
              <a:gd name="connsiteX125" fmla="*/ 2077299 w 5434926"/>
              <a:gd name="connsiteY125" fmla="*/ 1527700 h 3372118"/>
              <a:gd name="connsiteX126" fmla="*/ 2077299 w 5434926"/>
              <a:gd name="connsiteY126" fmla="*/ 1917905 h 3372118"/>
              <a:gd name="connsiteX127" fmla="*/ 1671569 w 5434926"/>
              <a:gd name="connsiteY127" fmla="*/ 1917905 h 3372118"/>
              <a:gd name="connsiteX128" fmla="*/ 1671569 w 5434926"/>
              <a:gd name="connsiteY128" fmla="*/ 1527700 h 3372118"/>
              <a:gd name="connsiteX129" fmla="*/ 2086615 w 5434926"/>
              <a:gd name="connsiteY129" fmla="*/ 1527700 h 3372118"/>
              <a:gd name="connsiteX130" fmla="*/ 2492345 w 5434926"/>
              <a:gd name="connsiteY130" fmla="*/ 1527700 h 3372118"/>
              <a:gd name="connsiteX131" fmla="*/ 2492345 w 5434926"/>
              <a:gd name="connsiteY131" fmla="*/ 1917905 h 3372118"/>
              <a:gd name="connsiteX132" fmla="*/ 2086615 w 5434926"/>
              <a:gd name="connsiteY132" fmla="*/ 1917905 h 3372118"/>
              <a:gd name="connsiteX133" fmla="*/ 2086615 w 5434926"/>
              <a:gd name="connsiteY133" fmla="*/ 1527700 h 3372118"/>
              <a:gd name="connsiteX134" fmla="*/ 2502696 w 5434926"/>
              <a:gd name="connsiteY134" fmla="*/ 1527700 h 3372118"/>
              <a:gd name="connsiteX135" fmla="*/ 2932232 w 5434926"/>
              <a:gd name="connsiteY135" fmla="*/ 1527700 h 3372118"/>
              <a:gd name="connsiteX136" fmla="*/ 2932232 w 5434926"/>
              <a:gd name="connsiteY136" fmla="*/ 1917905 h 3372118"/>
              <a:gd name="connsiteX137" fmla="*/ 2502696 w 5434926"/>
              <a:gd name="connsiteY137" fmla="*/ 1917905 h 3372118"/>
              <a:gd name="connsiteX138" fmla="*/ 2502696 w 5434926"/>
              <a:gd name="connsiteY138" fmla="*/ 1527700 h 3372118"/>
              <a:gd name="connsiteX139" fmla="*/ 2941547 w 5434926"/>
              <a:gd name="connsiteY139" fmla="*/ 1527700 h 3372118"/>
              <a:gd name="connsiteX140" fmla="*/ 3347277 w 5434926"/>
              <a:gd name="connsiteY140" fmla="*/ 1527700 h 3372118"/>
              <a:gd name="connsiteX141" fmla="*/ 3347277 w 5434926"/>
              <a:gd name="connsiteY141" fmla="*/ 1917905 h 3372118"/>
              <a:gd name="connsiteX142" fmla="*/ 2941547 w 5434926"/>
              <a:gd name="connsiteY142" fmla="*/ 1917905 h 3372118"/>
              <a:gd name="connsiteX143" fmla="*/ 2941547 w 5434926"/>
              <a:gd name="connsiteY143" fmla="*/ 1527700 h 3372118"/>
              <a:gd name="connsiteX144" fmla="*/ 3357628 w 5434926"/>
              <a:gd name="connsiteY144" fmla="*/ 1527700 h 3372118"/>
              <a:gd name="connsiteX145" fmla="*/ 3763358 w 5434926"/>
              <a:gd name="connsiteY145" fmla="*/ 1527700 h 3372118"/>
              <a:gd name="connsiteX146" fmla="*/ 3763358 w 5434926"/>
              <a:gd name="connsiteY146" fmla="*/ 1917905 h 3372118"/>
              <a:gd name="connsiteX147" fmla="*/ 3357628 w 5434926"/>
              <a:gd name="connsiteY147" fmla="*/ 1917905 h 3372118"/>
              <a:gd name="connsiteX148" fmla="*/ 3357628 w 5434926"/>
              <a:gd name="connsiteY148" fmla="*/ 1527700 h 3372118"/>
              <a:gd name="connsiteX149" fmla="*/ 3773709 w 5434926"/>
              <a:gd name="connsiteY149" fmla="*/ 1527700 h 3372118"/>
              <a:gd name="connsiteX150" fmla="*/ 4179439 w 5434926"/>
              <a:gd name="connsiteY150" fmla="*/ 1527700 h 3372118"/>
              <a:gd name="connsiteX151" fmla="*/ 4179439 w 5434926"/>
              <a:gd name="connsiteY151" fmla="*/ 1917905 h 3372118"/>
              <a:gd name="connsiteX152" fmla="*/ 3773709 w 5434926"/>
              <a:gd name="connsiteY152" fmla="*/ 1917905 h 3372118"/>
              <a:gd name="connsiteX153" fmla="*/ 3773709 w 5434926"/>
              <a:gd name="connsiteY153" fmla="*/ 1527700 h 3372118"/>
              <a:gd name="connsiteX154" fmla="*/ 4188754 w 5434926"/>
              <a:gd name="connsiteY154" fmla="*/ 1527700 h 3372118"/>
              <a:gd name="connsiteX155" fmla="*/ 4594485 w 5434926"/>
              <a:gd name="connsiteY155" fmla="*/ 1527700 h 3372118"/>
              <a:gd name="connsiteX156" fmla="*/ 4594485 w 5434926"/>
              <a:gd name="connsiteY156" fmla="*/ 1917905 h 3372118"/>
              <a:gd name="connsiteX157" fmla="*/ 4188754 w 5434926"/>
              <a:gd name="connsiteY157" fmla="*/ 1917905 h 3372118"/>
              <a:gd name="connsiteX158" fmla="*/ 4188754 w 5434926"/>
              <a:gd name="connsiteY158" fmla="*/ 1527700 h 3372118"/>
              <a:gd name="connsiteX159" fmla="*/ 4188754 w 5434926"/>
              <a:gd name="connsiteY159" fmla="*/ 1518385 h 3372118"/>
              <a:gd name="connsiteX160" fmla="*/ 4188754 w 5434926"/>
              <a:gd name="connsiteY160" fmla="*/ 1128180 h 3372118"/>
              <a:gd name="connsiteX161" fmla="*/ 4594485 w 5434926"/>
              <a:gd name="connsiteY161" fmla="*/ 1128180 h 3372118"/>
              <a:gd name="connsiteX162" fmla="*/ 4594485 w 5434926"/>
              <a:gd name="connsiteY162" fmla="*/ 1518385 h 3372118"/>
              <a:gd name="connsiteX163" fmla="*/ 4188754 w 5434926"/>
              <a:gd name="connsiteY163" fmla="*/ 1518385 h 3372118"/>
              <a:gd name="connsiteX164" fmla="*/ 4179439 w 5434926"/>
              <a:gd name="connsiteY164" fmla="*/ 1518385 h 3372118"/>
              <a:gd name="connsiteX165" fmla="*/ 3773709 w 5434926"/>
              <a:gd name="connsiteY165" fmla="*/ 1518385 h 3372118"/>
              <a:gd name="connsiteX166" fmla="*/ 3773709 w 5434926"/>
              <a:gd name="connsiteY166" fmla="*/ 1128180 h 3372118"/>
              <a:gd name="connsiteX167" fmla="*/ 4179439 w 5434926"/>
              <a:gd name="connsiteY167" fmla="*/ 1128180 h 3372118"/>
              <a:gd name="connsiteX168" fmla="*/ 4179439 w 5434926"/>
              <a:gd name="connsiteY168" fmla="*/ 1518385 h 3372118"/>
              <a:gd name="connsiteX169" fmla="*/ 3763358 w 5434926"/>
              <a:gd name="connsiteY169" fmla="*/ 1518385 h 3372118"/>
              <a:gd name="connsiteX170" fmla="*/ 3357628 w 5434926"/>
              <a:gd name="connsiteY170" fmla="*/ 1518385 h 3372118"/>
              <a:gd name="connsiteX171" fmla="*/ 3357628 w 5434926"/>
              <a:gd name="connsiteY171" fmla="*/ 1128180 h 3372118"/>
              <a:gd name="connsiteX172" fmla="*/ 3763358 w 5434926"/>
              <a:gd name="connsiteY172" fmla="*/ 1128180 h 3372118"/>
              <a:gd name="connsiteX173" fmla="*/ 3763358 w 5434926"/>
              <a:gd name="connsiteY173" fmla="*/ 1518385 h 3372118"/>
              <a:gd name="connsiteX174" fmla="*/ 3348313 w 5434926"/>
              <a:gd name="connsiteY174" fmla="*/ 1518385 h 3372118"/>
              <a:gd name="connsiteX175" fmla="*/ 2942582 w 5434926"/>
              <a:gd name="connsiteY175" fmla="*/ 1518385 h 3372118"/>
              <a:gd name="connsiteX176" fmla="*/ 2942582 w 5434926"/>
              <a:gd name="connsiteY176" fmla="*/ 1128180 h 3372118"/>
              <a:gd name="connsiteX177" fmla="*/ 3348313 w 5434926"/>
              <a:gd name="connsiteY177" fmla="*/ 1128180 h 3372118"/>
              <a:gd name="connsiteX178" fmla="*/ 3348313 w 5434926"/>
              <a:gd name="connsiteY178" fmla="*/ 1518385 h 3372118"/>
              <a:gd name="connsiteX179" fmla="*/ 2932232 w 5434926"/>
              <a:gd name="connsiteY179" fmla="*/ 1518385 h 3372118"/>
              <a:gd name="connsiteX180" fmla="*/ 2502696 w 5434926"/>
              <a:gd name="connsiteY180" fmla="*/ 1518385 h 3372118"/>
              <a:gd name="connsiteX181" fmla="*/ 2502696 w 5434926"/>
              <a:gd name="connsiteY181" fmla="*/ 1128180 h 3372118"/>
              <a:gd name="connsiteX182" fmla="*/ 2932232 w 5434926"/>
              <a:gd name="connsiteY182" fmla="*/ 1128180 h 3372118"/>
              <a:gd name="connsiteX183" fmla="*/ 2932232 w 5434926"/>
              <a:gd name="connsiteY183" fmla="*/ 1518385 h 3372118"/>
              <a:gd name="connsiteX184" fmla="*/ 2493380 w 5434926"/>
              <a:gd name="connsiteY184" fmla="*/ 1518385 h 3372118"/>
              <a:gd name="connsiteX185" fmla="*/ 2087649 w 5434926"/>
              <a:gd name="connsiteY185" fmla="*/ 1518385 h 3372118"/>
              <a:gd name="connsiteX186" fmla="*/ 2087649 w 5434926"/>
              <a:gd name="connsiteY186" fmla="*/ 1128180 h 3372118"/>
              <a:gd name="connsiteX187" fmla="*/ 2493380 w 5434926"/>
              <a:gd name="connsiteY187" fmla="*/ 1128180 h 3372118"/>
              <a:gd name="connsiteX188" fmla="*/ 2493380 w 5434926"/>
              <a:gd name="connsiteY188" fmla="*/ 1518385 h 3372118"/>
              <a:gd name="connsiteX189" fmla="*/ 2077299 w 5434926"/>
              <a:gd name="connsiteY189" fmla="*/ 1518385 h 3372118"/>
              <a:gd name="connsiteX190" fmla="*/ 1671569 w 5434926"/>
              <a:gd name="connsiteY190" fmla="*/ 1518385 h 3372118"/>
              <a:gd name="connsiteX191" fmla="*/ 1671569 w 5434926"/>
              <a:gd name="connsiteY191" fmla="*/ 1128180 h 3372118"/>
              <a:gd name="connsiteX192" fmla="*/ 2077299 w 5434926"/>
              <a:gd name="connsiteY192" fmla="*/ 1128180 h 3372118"/>
              <a:gd name="connsiteX193" fmla="*/ 2077299 w 5434926"/>
              <a:gd name="connsiteY193" fmla="*/ 1518385 h 3372118"/>
              <a:gd name="connsiteX194" fmla="*/ 1661219 w 5434926"/>
              <a:gd name="connsiteY194" fmla="*/ 1518385 h 3372118"/>
              <a:gd name="connsiteX195" fmla="*/ 1255488 w 5434926"/>
              <a:gd name="connsiteY195" fmla="*/ 1518385 h 3372118"/>
              <a:gd name="connsiteX196" fmla="*/ 1255488 w 5434926"/>
              <a:gd name="connsiteY196" fmla="*/ 1128180 h 3372118"/>
              <a:gd name="connsiteX197" fmla="*/ 1661219 w 5434926"/>
              <a:gd name="connsiteY197" fmla="*/ 1128180 h 3372118"/>
              <a:gd name="connsiteX198" fmla="*/ 1661219 w 5434926"/>
              <a:gd name="connsiteY198" fmla="*/ 1518385 h 3372118"/>
              <a:gd name="connsiteX199" fmla="*/ 1246173 w 5434926"/>
              <a:gd name="connsiteY199" fmla="*/ 1518385 h 3372118"/>
              <a:gd name="connsiteX200" fmla="*/ 839407 w 5434926"/>
              <a:gd name="connsiteY200" fmla="*/ 1518385 h 3372118"/>
              <a:gd name="connsiteX201" fmla="*/ 839407 w 5434926"/>
              <a:gd name="connsiteY201" fmla="*/ 1128180 h 3372118"/>
              <a:gd name="connsiteX202" fmla="*/ 1245138 w 5434926"/>
              <a:gd name="connsiteY202" fmla="*/ 1128180 h 3372118"/>
              <a:gd name="connsiteX203" fmla="*/ 1245138 w 5434926"/>
              <a:gd name="connsiteY203" fmla="*/ 1518385 h 3372118"/>
              <a:gd name="connsiteX204" fmla="*/ 830092 w 5434926"/>
              <a:gd name="connsiteY204" fmla="*/ 1518385 h 3372118"/>
              <a:gd name="connsiteX205" fmla="*/ 424361 w 5434926"/>
              <a:gd name="connsiteY205" fmla="*/ 1518385 h 3372118"/>
              <a:gd name="connsiteX206" fmla="*/ 424361 w 5434926"/>
              <a:gd name="connsiteY206" fmla="*/ 1128180 h 3372118"/>
              <a:gd name="connsiteX207" fmla="*/ 830092 w 5434926"/>
              <a:gd name="connsiteY207" fmla="*/ 1128180 h 3372118"/>
              <a:gd name="connsiteX208" fmla="*/ 830092 w 5434926"/>
              <a:gd name="connsiteY208" fmla="*/ 1518385 h 3372118"/>
              <a:gd name="connsiteX209" fmla="*/ 830092 w 5434926"/>
              <a:gd name="connsiteY209" fmla="*/ 1527700 h 3372118"/>
              <a:gd name="connsiteX210" fmla="*/ 830092 w 5434926"/>
              <a:gd name="connsiteY210" fmla="*/ 1917905 h 3372118"/>
              <a:gd name="connsiteX211" fmla="*/ 424361 w 5434926"/>
              <a:gd name="connsiteY211" fmla="*/ 1917905 h 3372118"/>
              <a:gd name="connsiteX212" fmla="*/ 424361 w 5434926"/>
              <a:gd name="connsiteY212" fmla="*/ 1527700 h 3372118"/>
              <a:gd name="connsiteX213" fmla="*/ 830092 w 5434926"/>
              <a:gd name="connsiteY213" fmla="*/ 1527700 h 3372118"/>
              <a:gd name="connsiteX214" fmla="*/ 830092 w 5434926"/>
              <a:gd name="connsiteY214" fmla="*/ 1927220 h 3372118"/>
              <a:gd name="connsiteX215" fmla="*/ 830092 w 5434926"/>
              <a:gd name="connsiteY215" fmla="*/ 2317426 h 3372118"/>
              <a:gd name="connsiteX216" fmla="*/ 424361 w 5434926"/>
              <a:gd name="connsiteY216" fmla="*/ 2317426 h 3372118"/>
              <a:gd name="connsiteX217" fmla="*/ 424361 w 5434926"/>
              <a:gd name="connsiteY217" fmla="*/ 1927220 h 3372118"/>
              <a:gd name="connsiteX218" fmla="*/ 830092 w 5434926"/>
              <a:gd name="connsiteY218" fmla="*/ 1927220 h 3372118"/>
              <a:gd name="connsiteX219" fmla="*/ 839407 w 5434926"/>
              <a:gd name="connsiteY219" fmla="*/ 1927220 h 3372118"/>
              <a:gd name="connsiteX220" fmla="*/ 1245138 w 5434926"/>
              <a:gd name="connsiteY220" fmla="*/ 1927220 h 3372118"/>
              <a:gd name="connsiteX221" fmla="*/ 1245138 w 5434926"/>
              <a:gd name="connsiteY221" fmla="*/ 2317426 h 3372118"/>
              <a:gd name="connsiteX222" fmla="*/ 839407 w 5434926"/>
              <a:gd name="connsiteY222" fmla="*/ 2317426 h 3372118"/>
              <a:gd name="connsiteX223" fmla="*/ 839407 w 5434926"/>
              <a:gd name="connsiteY223" fmla="*/ 1927220 h 3372118"/>
              <a:gd name="connsiteX224" fmla="*/ 1255488 w 5434926"/>
              <a:gd name="connsiteY224" fmla="*/ 1927220 h 3372118"/>
              <a:gd name="connsiteX225" fmla="*/ 1661219 w 5434926"/>
              <a:gd name="connsiteY225" fmla="*/ 1927220 h 3372118"/>
              <a:gd name="connsiteX226" fmla="*/ 1661219 w 5434926"/>
              <a:gd name="connsiteY226" fmla="*/ 2317426 h 3372118"/>
              <a:gd name="connsiteX227" fmla="*/ 1255488 w 5434926"/>
              <a:gd name="connsiteY227" fmla="*/ 2317426 h 3372118"/>
              <a:gd name="connsiteX228" fmla="*/ 1255488 w 5434926"/>
              <a:gd name="connsiteY228" fmla="*/ 1927220 h 3372118"/>
              <a:gd name="connsiteX229" fmla="*/ 1671569 w 5434926"/>
              <a:gd name="connsiteY229" fmla="*/ 1927220 h 3372118"/>
              <a:gd name="connsiteX230" fmla="*/ 2077299 w 5434926"/>
              <a:gd name="connsiteY230" fmla="*/ 1927220 h 3372118"/>
              <a:gd name="connsiteX231" fmla="*/ 2077299 w 5434926"/>
              <a:gd name="connsiteY231" fmla="*/ 2317426 h 3372118"/>
              <a:gd name="connsiteX232" fmla="*/ 1671569 w 5434926"/>
              <a:gd name="connsiteY232" fmla="*/ 2317426 h 3372118"/>
              <a:gd name="connsiteX233" fmla="*/ 1671569 w 5434926"/>
              <a:gd name="connsiteY233" fmla="*/ 1927220 h 3372118"/>
              <a:gd name="connsiteX234" fmla="*/ 2086615 w 5434926"/>
              <a:gd name="connsiteY234" fmla="*/ 1927220 h 3372118"/>
              <a:gd name="connsiteX235" fmla="*/ 2492345 w 5434926"/>
              <a:gd name="connsiteY235" fmla="*/ 1927220 h 3372118"/>
              <a:gd name="connsiteX236" fmla="*/ 2492345 w 5434926"/>
              <a:gd name="connsiteY236" fmla="*/ 2317426 h 3372118"/>
              <a:gd name="connsiteX237" fmla="*/ 2086615 w 5434926"/>
              <a:gd name="connsiteY237" fmla="*/ 2317426 h 3372118"/>
              <a:gd name="connsiteX238" fmla="*/ 2086615 w 5434926"/>
              <a:gd name="connsiteY238" fmla="*/ 1927220 h 3372118"/>
              <a:gd name="connsiteX239" fmla="*/ 2502696 w 5434926"/>
              <a:gd name="connsiteY239" fmla="*/ 1927220 h 3372118"/>
              <a:gd name="connsiteX240" fmla="*/ 2932232 w 5434926"/>
              <a:gd name="connsiteY240" fmla="*/ 1927220 h 3372118"/>
              <a:gd name="connsiteX241" fmla="*/ 2932232 w 5434926"/>
              <a:gd name="connsiteY241" fmla="*/ 2317426 h 3372118"/>
              <a:gd name="connsiteX242" fmla="*/ 2502696 w 5434926"/>
              <a:gd name="connsiteY242" fmla="*/ 2317426 h 3372118"/>
              <a:gd name="connsiteX243" fmla="*/ 2502696 w 5434926"/>
              <a:gd name="connsiteY243" fmla="*/ 1927220 h 3372118"/>
              <a:gd name="connsiteX244" fmla="*/ 2941547 w 5434926"/>
              <a:gd name="connsiteY244" fmla="*/ 1927220 h 3372118"/>
              <a:gd name="connsiteX245" fmla="*/ 3347277 w 5434926"/>
              <a:gd name="connsiteY245" fmla="*/ 1927220 h 3372118"/>
              <a:gd name="connsiteX246" fmla="*/ 3347277 w 5434926"/>
              <a:gd name="connsiteY246" fmla="*/ 2317426 h 3372118"/>
              <a:gd name="connsiteX247" fmla="*/ 2941547 w 5434926"/>
              <a:gd name="connsiteY247" fmla="*/ 2317426 h 3372118"/>
              <a:gd name="connsiteX248" fmla="*/ 2941547 w 5434926"/>
              <a:gd name="connsiteY248" fmla="*/ 1927220 h 3372118"/>
              <a:gd name="connsiteX249" fmla="*/ 3357628 w 5434926"/>
              <a:gd name="connsiteY249" fmla="*/ 1927220 h 3372118"/>
              <a:gd name="connsiteX250" fmla="*/ 3763358 w 5434926"/>
              <a:gd name="connsiteY250" fmla="*/ 1927220 h 3372118"/>
              <a:gd name="connsiteX251" fmla="*/ 3763358 w 5434926"/>
              <a:gd name="connsiteY251" fmla="*/ 2317426 h 3372118"/>
              <a:gd name="connsiteX252" fmla="*/ 3357628 w 5434926"/>
              <a:gd name="connsiteY252" fmla="*/ 2317426 h 3372118"/>
              <a:gd name="connsiteX253" fmla="*/ 3357628 w 5434926"/>
              <a:gd name="connsiteY253" fmla="*/ 1927220 h 3372118"/>
              <a:gd name="connsiteX254" fmla="*/ 3773709 w 5434926"/>
              <a:gd name="connsiteY254" fmla="*/ 1927220 h 3372118"/>
              <a:gd name="connsiteX255" fmla="*/ 4179439 w 5434926"/>
              <a:gd name="connsiteY255" fmla="*/ 1927220 h 3372118"/>
              <a:gd name="connsiteX256" fmla="*/ 4179439 w 5434926"/>
              <a:gd name="connsiteY256" fmla="*/ 2317426 h 3372118"/>
              <a:gd name="connsiteX257" fmla="*/ 3773709 w 5434926"/>
              <a:gd name="connsiteY257" fmla="*/ 2317426 h 3372118"/>
              <a:gd name="connsiteX258" fmla="*/ 3773709 w 5434926"/>
              <a:gd name="connsiteY258" fmla="*/ 1927220 h 3372118"/>
              <a:gd name="connsiteX259" fmla="*/ 4188754 w 5434926"/>
              <a:gd name="connsiteY259" fmla="*/ 1927220 h 3372118"/>
              <a:gd name="connsiteX260" fmla="*/ 4594485 w 5434926"/>
              <a:gd name="connsiteY260" fmla="*/ 1927220 h 3372118"/>
              <a:gd name="connsiteX261" fmla="*/ 4594485 w 5434926"/>
              <a:gd name="connsiteY261" fmla="*/ 2317426 h 3372118"/>
              <a:gd name="connsiteX262" fmla="*/ 4188754 w 5434926"/>
              <a:gd name="connsiteY262" fmla="*/ 2317426 h 3372118"/>
              <a:gd name="connsiteX263" fmla="*/ 4188754 w 5434926"/>
              <a:gd name="connsiteY263" fmla="*/ 1927220 h 3372118"/>
              <a:gd name="connsiteX264" fmla="*/ 4604835 w 5434926"/>
              <a:gd name="connsiteY264" fmla="*/ 1927220 h 3372118"/>
              <a:gd name="connsiteX265" fmla="*/ 5010566 w 5434926"/>
              <a:gd name="connsiteY265" fmla="*/ 1927220 h 3372118"/>
              <a:gd name="connsiteX266" fmla="*/ 5010566 w 5434926"/>
              <a:gd name="connsiteY266" fmla="*/ 2317426 h 3372118"/>
              <a:gd name="connsiteX267" fmla="*/ 4604835 w 5434926"/>
              <a:gd name="connsiteY267" fmla="*/ 2317426 h 3372118"/>
              <a:gd name="connsiteX268" fmla="*/ 4604835 w 5434926"/>
              <a:gd name="connsiteY268" fmla="*/ 1927220 h 3372118"/>
              <a:gd name="connsiteX269" fmla="*/ 4604835 w 5434926"/>
              <a:gd name="connsiteY269" fmla="*/ 1917905 h 3372118"/>
              <a:gd name="connsiteX270" fmla="*/ 4604835 w 5434926"/>
              <a:gd name="connsiteY270" fmla="*/ 1527700 h 3372118"/>
              <a:gd name="connsiteX271" fmla="*/ 5010566 w 5434926"/>
              <a:gd name="connsiteY271" fmla="*/ 1527700 h 3372118"/>
              <a:gd name="connsiteX272" fmla="*/ 5010566 w 5434926"/>
              <a:gd name="connsiteY272" fmla="*/ 1917905 h 3372118"/>
              <a:gd name="connsiteX273" fmla="*/ 4604835 w 5434926"/>
              <a:gd name="connsiteY273" fmla="*/ 1917905 h 3372118"/>
              <a:gd name="connsiteX274" fmla="*/ 4604835 w 5434926"/>
              <a:gd name="connsiteY274" fmla="*/ 1518385 h 3372118"/>
              <a:gd name="connsiteX275" fmla="*/ 4604835 w 5434926"/>
              <a:gd name="connsiteY275" fmla="*/ 1128180 h 3372118"/>
              <a:gd name="connsiteX276" fmla="*/ 5010566 w 5434926"/>
              <a:gd name="connsiteY276" fmla="*/ 1128180 h 3372118"/>
              <a:gd name="connsiteX277" fmla="*/ 5010566 w 5434926"/>
              <a:gd name="connsiteY277" fmla="*/ 1518385 h 3372118"/>
              <a:gd name="connsiteX278" fmla="*/ 4604835 w 5434926"/>
              <a:gd name="connsiteY278" fmla="*/ 1518385 h 3372118"/>
              <a:gd name="connsiteX279" fmla="*/ 4604835 w 5434926"/>
              <a:gd name="connsiteY279" fmla="*/ 1117829 h 3372118"/>
              <a:gd name="connsiteX280" fmla="*/ 4604835 w 5434926"/>
              <a:gd name="connsiteY280" fmla="*/ 727624 h 3372118"/>
              <a:gd name="connsiteX281" fmla="*/ 5010566 w 5434926"/>
              <a:gd name="connsiteY281" fmla="*/ 727624 h 3372118"/>
              <a:gd name="connsiteX282" fmla="*/ 5010566 w 5434926"/>
              <a:gd name="connsiteY282" fmla="*/ 1117829 h 3372118"/>
              <a:gd name="connsiteX283" fmla="*/ 4604835 w 5434926"/>
              <a:gd name="connsiteY283" fmla="*/ 1117829 h 3372118"/>
              <a:gd name="connsiteX284" fmla="*/ 4594485 w 5434926"/>
              <a:gd name="connsiteY284" fmla="*/ 1117829 h 3372118"/>
              <a:gd name="connsiteX285" fmla="*/ 4188754 w 5434926"/>
              <a:gd name="connsiteY285" fmla="*/ 1117829 h 3372118"/>
              <a:gd name="connsiteX286" fmla="*/ 4188754 w 5434926"/>
              <a:gd name="connsiteY286" fmla="*/ 727624 h 3372118"/>
              <a:gd name="connsiteX287" fmla="*/ 4594485 w 5434926"/>
              <a:gd name="connsiteY287" fmla="*/ 727624 h 3372118"/>
              <a:gd name="connsiteX288" fmla="*/ 4594485 w 5434926"/>
              <a:gd name="connsiteY288" fmla="*/ 1117829 h 3372118"/>
              <a:gd name="connsiteX289" fmla="*/ 4179439 w 5434926"/>
              <a:gd name="connsiteY289" fmla="*/ 1117829 h 3372118"/>
              <a:gd name="connsiteX290" fmla="*/ 3773709 w 5434926"/>
              <a:gd name="connsiteY290" fmla="*/ 1117829 h 3372118"/>
              <a:gd name="connsiteX291" fmla="*/ 3773709 w 5434926"/>
              <a:gd name="connsiteY291" fmla="*/ 727624 h 3372118"/>
              <a:gd name="connsiteX292" fmla="*/ 4179439 w 5434926"/>
              <a:gd name="connsiteY292" fmla="*/ 727624 h 3372118"/>
              <a:gd name="connsiteX293" fmla="*/ 4179439 w 5434926"/>
              <a:gd name="connsiteY293" fmla="*/ 1117829 h 3372118"/>
              <a:gd name="connsiteX294" fmla="*/ 3763358 w 5434926"/>
              <a:gd name="connsiteY294" fmla="*/ 1117829 h 3372118"/>
              <a:gd name="connsiteX295" fmla="*/ 3357628 w 5434926"/>
              <a:gd name="connsiteY295" fmla="*/ 1117829 h 3372118"/>
              <a:gd name="connsiteX296" fmla="*/ 3357628 w 5434926"/>
              <a:gd name="connsiteY296" fmla="*/ 727624 h 3372118"/>
              <a:gd name="connsiteX297" fmla="*/ 3763358 w 5434926"/>
              <a:gd name="connsiteY297" fmla="*/ 727624 h 3372118"/>
              <a:gd name="connsiteX298" fmla="*/ 3763358 w 5434926"/>
              <a:gd name="connsiteY298" fmla="*/ 1117829 h 3372118"/>
              <a:gd name="connsiteX299" fmla="*/ 3348313 w 5434926"/>
              <a:gd name="connsiteY299" fmla="*/ 1117829 h 3372118"/>
              <a:gd name="connsiteX300" fmla="*/ 2942582 w 5434926"/>
              <a:gd name="connsiteY300" fmla="*/ 1117829 h 3372118"/>
              <a:gd name="connsiteX301" fmla="*/ 2942582 w 5434926"/>
              <a:gd name="connsiteY301" fmla="*/ 727624 h 3372118"/>
              <a:gd name="connsiteX302" fmla="*/ 3348313 w 5434926"/>
              <a:gd name="connsiteY302" fmla="*/ 727624 h 3372118"/>
              <a:gd name="connsiteX303" fmla="*/ 3348313 w 5434926"/>
              <a:gd name="connsiteY303" fmla="*/ 1117829 h 3372118"/>
              <a:gd name="connsiteX304" fmla="*/ 2932232 w 5434926"/>
              <a:gd name="connsiteY304" fmla="*/ 1117829 h 3372118"/>
              <a:gd name="connsiteX305" fmla="*/ 2502696 w 5434926"/>
              <a:gd name="connsiteY305" fmla="*/ 1117829 h 3372118"/>
              <a:gd name="connsiteX306" fmla="*/ 2502696 w 5434926"/>
              <a:gd name="connsiteY306" fmla="*/ 727624 h 3372118"/>
              <a:gd name="connsiteX307" fmla="*/ 2932232 w 5434926"/>
              <a:gd name="connsiteY307" fmla="*/ 727624 h 3372118"/>
              <a:gd name="connsiteX308" fmla="*/ 2932232 w 5434926"/>
              <a:gd name="connsiteY308" fmla="*/ 1117829 h 3372118"/>
              <a:gd name="connsiteX309" fmla="*/ 2493380 w 5434926"/>
              <a:gd name="connsiteY309" fmla="*/ 1117829 h 3372118"/>
              <a:gd name="connsiteX310" fmla="*/ 2087649 w 5434926"/>
              <a:gd name="connsiteY310" fmla="*/ 1117829 h 3372118"/>
              <a:gd name="connsiteX311" fmla="*/ 2087649 w 5434926"/>
              <a:gd name="connsiteY311" fmla="*/ 727624 h 3372118"/>
              <a:gd name="connsiteX312" fmla="*/ 2493380 w 5434926"/>
              <a:gd name="connsiteY312" fmla="*/ 727624 h 3372118"/>
              <a:gd name="connsiteX313" fmla="*/ 2493380 w 5434926"/>
              <a:gd name="connsiteY313" fmla="*/ 1117829 h 3372118"/>
              <a:gd name="connsiteX314" fmla="*/ 2077299 w 5434926"/>
              <a:gd name="connsiteY314" fmla="*/ 1117829 h 3372118"/>
              <a:gd name="connsiteX315" fmla="*/ 1671569 w 5434926"/>
              <a:gd name="connsiteY315" fmla="*/ 1117829 h 3372118"/>
              <a:gd name="connsiteX316" fmla="*/ 1671569 w 5434926"/>
              <a:gd name="connsiteY316" fmla="*/ 727624 h 3372118"/>
              <a:gd name="connsiteX317" fmla="*/ 2077299 w 5434926"/>
              <a:gd name="connsiteY317" fmla="*/ 727624 h 3372118"/>
              <a:gd name="connsiteX318" fmla="*/ 2077299 w 5434926"/>
              <a:gd name="connsiteY318" fmla="*/ 1117829 h 3372118"/>
              <a:gd name="connsiteX319" fmla="*/ 1661219 w 5434926"/>
              <a:gd name="connsiteY319" fmla="*/ 1117829 h 3372118"/>
              <a:gd name="connsiteX320" fmla="*/ 1255488 w 5434926"/>
              <a:gd name="connsiteY320" fmla="*/ 1117829 h 3372118"/>
              <a:gd name="connsiteX321" fmla="*/ 1255488 w 5434926"/>
              <a:gd name="connsiteY321" fmla="*/ 727624 h 3372118"/>
              <a:gd name="connsiteX322" fmla="*/ 1661219 w 5434926"/>
              <a:gd name="connsiteY322" fmla="*/ 727624 h 3372118"/>
              <a:gd name="connsiteX323" fmla="*/ 1661219 w 5434926"/>
              <a:gd name="connsiteY323" fmla="*/ 1117829 h 3372118"/>
              <a:gd name="connsiteX324" fmla="*/ 1246173 w 5434926"/>
              <a:gd name="connsiteY324" fmla="*/ 1117829 h 3372118"/>
              <a:gd name="connsiteX325" fmla="*/ 839407 w 5434926"/>
              <a:gd name="connsiteY325" fmla="*/ 1117829 h 3372118"/>
              <a:gd name="connsiteX326" fmla="*/ 839407 w 5434926"/>
              <a:gd name="connsiteY326" fmla="*/ 727624 h 3372118"/>
              <a:gd name="connsiteX327" fmla="*/ 1245138 w 5434926"/>
              <a:gd name="connsiteY327" fmla="*/ 727624 h 3372118"/>
              <a:gd name="connsiteX328" fmla="*/ 1245138 w 5434926"/>
              <a:gd name="connsiteY328" fmla="*/ 1117829 h 3372118"/>
              <a:gd name="connsiteX329" fmla="*/ 830092 w 5434926"/>
              <a:gd name="connsiteY329" fmla="*/ 1117829 h 3372118"/>
              <a:gd name="connsiteX330" fmla="*/ 424361 w 5434926"/>
              <a:gd name="connsiteY330" fmla="*/ 1117829 h 3372118"/>
              <a:gd name="connsiteX331" fmla="*/ 424361 w 5434926"/>
              <a:gd name="connsiteY331" fmla="*/ 727624 h 3372118"/>
              <a:gd name="connsiteX332" fmla="*/ 830092 w 5434926"/>
              <a:gd name="connsiteY332" fmla="*/ 727624 h 3372118"/>
              <a:gd name="connsiteX333" fmla="*/ 830092 w 5434926"/>
              <a:gd name="connsiteY333" fmla="*/ 1117829 h 3372118"/>
              <a:gd name="connsiteX334" fmla="*/ 414011 w 5434926"/>
              <a:gd name="connsiteY334" fmla="*/ 1117829 h 3372118"/>
              <a:gd name="connsiteX335" fmla="*/ 8280 w 5434926"/>
              <a:gd name="connsiteY335" fmla="*/ 1117829 h 3372118"/>
              <a:gd name="connsiteX336" fmla="*/ 8280 w 5434926"/>
              <a:gd name="connsiteY336" fmla="*/ 727624 h 3372118"/>
              <a:gd name="connsiteX337" fmla="*/ 414011 w 5434926"/>
              <a:gd name="connsiteY337" fmla="*/ 727624 h 3372118"/>
              <a:gd name="connsiteX338" fmla="*/ 414011 w 5434926"/>
              <a:gd name="connsiteY338" fmla="*/ 1117829 h 3372118"/>
              <a:gd name="connsiteX339" fmla="*/ 414011 w 5434926"/>
              <a:gd name="connsiteY339" fmla="*/ 1128180 h 3372118"/>
              <a:gd name="connsiteX340" fmla="*/ 414011 w 5434926"/>
              <a:gd name="connsiteY340" fmla="*/ 1518385 h 3372118"/>
              <a:gd name="connsiteX341" fmla="*/ 8280 w 5434926"/>
              <a:gd name="connsiteY341" fmla="*/ 1518385 h 3372118"/>
              <a:gd name="connsiteX342" fmla="*/ 8280 w 5434926"/>
              <a:gd name="connsiteY342" fmla="*/ 1128180 h 3372118"/>
              <a:gd name="connsiteX343" fmla="*/ 414011 w 5434926"/>
              <a:gd name="connsiteY343" fmla="*/ 1128180 h 3372118"/>
              <a:gd name="connsiteX344" fmla="*/ 414011 w 5434926"/>
              <a:gd name="connsiteY344" fmla="*/ 1527700 h 3372118"/>
              <a:gd name="connsiteX345" fmla="*/ 414011 w 5434926"/>
              <a:gd name="connsiteY345" fmla="*/ 1917905 h 3372118"/>
              <a:gd name="connsiteX346" fmla="*/ 8280 w 5434926"/>
              <a:gd name="connsiteY346" fmla="*/ 1917905 h 3372118"/>
              <a:gd name="connsiteX347" fmla="*/ 8280 w 5434926"/>
              <a:gd name="connsiteY347" fmla="*/ 1527700 h 3372118"/>
              <a:gd name="connsiteX348" fmla="*/ 414011 w 5434926"/>
              <a:gd name="connsiteY348" fmla="*/ 1527700 h 3372118"/>
              <a:gd name="connsiteX349" fmla="*/ 414011 w 5434926"/>
              <a:gd name="connsiteY349" fmla="*/ 1927220 h 3372118"/>
              <a:gd name="connsiteX350" fmla="*/ 414011 w 5434926"/>
              <a:gd name="connsiteY350" fmla="*/ 2317426 h 3372118"/>
              <a:gd name="connsiteX351" fmla="*/ 8280 w 5434926"/>
              <a:gd name="connsiteY351" fmla="*/ 2317426 h 3372118"/>
              <a:gd name="connsiteX352" fmla="*/ 8280 w 5434926"/>
              <a:gd name="connsiteY352" fmla="*/ 1927220 h 3372118"/>
              <a:gd name="connsiteX353" fmla="*/ 414011 w 5434926"/>
              <a:gd name="connsiteY353" fmla="*/ 1927220 h 3372118"/>
              <a:gd name="connsiteX354" fmla="*/ 414011 w 5434926"/>
              <a:gd name="connsiteY354" fmla="*/ 2327776 h 3372118"/>
              <a:gd name="connsiteX355" fmla="*/ 414011 w 5434926"/>
              <a:gd name="connsiteY355" fmla="*/ 2717981 h 3372118"/>
              <a:gd name="connsiteX356" fmla="*/ 8280 w 5434926"/>
              <a:gd name="connsiteY356" fmla="*/ 2717981 h 3372118"/>
              <a:gd name="connsiteX357" fmla="*/ 8280 w 5434926"/>
              <a:gd name="connsiteY357" fmla="*/ 2327776 h 3372118"/>
              <a:gd name="connsiteX358" fmla="*/ 414011 w 5434926"/>
              <a:gd name="connsiteY358" fmla="*/ 2327776 h 3372118"/>
              <a:gd name="connsiteX359" fmla="*/ 424361 w 5434926"/>
              <a:gd name="connsiteY359" fmla="*/ 2327776 h 3372118"/>
              <a:gd name="connsiteX360" fmla="*/ 830092 w 5434926"/>
              <a:gd name="connsiteY360" fmla="*/ 2327776 h 3372118"/>
              <a:gd name="connsiteX361" fmla="*/ 830092 w 5434926"/>
              <a:gd name="connsiteY361" fmla="*/ 2717981 h 3372118"/>
              <a:gd name="connsiteX362" fmla="*/ 424361 w 5434926"/>
              <a:gd name="connsiteY362" fmla="*/ 2717981 h 3372118"/>
              <a:gd name="connsiteX363" fmla="*/ 424361 w 5434926"/>
              <a:gd name="connsiteY363" fmla="*/ 2327776 h 3372118"/>
              <a:gd name="connsiteX364" fmla="*/ 839407 w 5434926"/>
              <a:gd name="connsiteY364" fmla="*/ 2327776 h 3372118"/>
              <a:gd name="connsiteX365" fmla="*/ 1245138 w 5434926"/>
              <a:gd name="connsiteY365" fmla="*/ 2327776 h 3372118"/>
              <a:gd name="connsiteX366" fmla="*/ 1245138 w 5434926"/>
              <a:gd name="connsiteY366" fmla="*/ 2717981 h 3372118"/>
              <a:gd name="connsiteX367" fmla="*/ 839407 w 5434926"/>
              <a:gd name="connsiteY367" fmla="*/ 2717981 h 3372118"/>
              <a:gd name="connsiteX368" fmla="*/ 839407 w 5434926"/>
              <a:gd name="connsiteY368" fmla="*/ 2327776 h 3372118"/>
              <a:gd name="connsiteX369" fmla="*/ 1255488 w 5434926"/>
              <a:gd name="connsiteY369" fmla="*/ 2327776 h 3372118"/>
              <a:gd name="connsiteX370" fmla="*/ 1661219 w 5434926"/>
              <a:gd name="connsiteY370" fmla="*/ 2327776 h 3372118"/>
              <a:gd name="connsiteX371" fmla="*/ 1661219 w 5434926"/>
              <a:gd name="connsiteY371" fmla="*/ 2717981 h 3372118"/>
              <a:gd name="connsiteX372" fmla="*/ 1255488 w 5434926"/>
              <a:gd name="connsiteY372" fmla="*/ 2717981 h 3372118"/>
              <a:gd name="connsiteX373" fmla="*/ 1255488 w 5434926"/>
              <a:gd name="connsiteY373" fmla="*/ 2327776 h 3372118"/>
              <a:gd name="connsiteX374" fmla="*/ 1671569 w 5434926"/>
              <a:gd name="connsiteY374" fmla="*/ 2327776 h 3372118"/>
              <a:gd name="connsiteX375" fmla="*/ 2077299 w 5434926"/>
              <a:gd name="connsiteY375" fmla="*/ 2327776 h 3372118"/>
              <a:gd name="connsiteX376" fmla="*/ 2077299 w 5434926"/>
              <a:gd name="connsiteY376" fmla="*/ 2717981 h 3372118"/>
              <a:gd name="connsiteX377" fmla="*/ 1671569 w 5434926"/>
              <a:gd name="connsiteY377" fmla="*/ 2717981 h 3372118"/>
              <a:gd name="connsiteX378" fmla="*/ 1671569 w 5434926"/>
              <a:gd name="connsiteY378" fmla="*/ 2327776 h 3372118"/>
              <a:gd name="connsiteX379" fmla="*/ 2086615 w 5434926"/>
              <a:gd name="connsiteY379" fmla="*/ 2327776 h 3372118"/>
              <a:gd name="connsiteX380" fmla="*/ 2492345 w 5434926"/>
              <a:gd name="connsiteY380" fmla="*/ 2327776 h 3372118"/>
              <a:gd name="connsiteX381" fmla="*/ 2492345 w 5434926"/>
              <a:gd name="connsiteY381" fmla="*/ 2717981 h 3372118"/>
              <a:gd name="connsiteX382" fmla="*/ 2086615 w 5434926"/>
              <a:gd name="connsiteY382" fmla="*/ 2717981 h 3372118"/>
              <a:gd name="connsiteX383" fmla="*/ 2086615 w 5434926"/>
              <a:gd name="connsiteY383" fmla="*/ 2327776 h 3372118"/>
              <a:gd name="connsiteX384" fmla="*/ 2502696 w 5434926"/>
              <a:gd name="connsiteY384" fmla="*/ 2327776 h 3372118"/>
              <a:gd name="connsiteX385" fmla="*/ 2932232 w 5434926"/>
              <a:gd name="connsiteY385" fmla="*/ 2327776 h 3372118"/>
              <a:gd name="connsiteX386" fmla="*/ 2932232 w 5434926"/>
              <a:gd name="connsiteY386" fmla="*/ 2717981 h 3372118"/>
              <a:gd name="connsiteX387" fmla="*/ 2502696 w 5434926"/>
              <a:gd name="connsiteY387" fmla="*/ 2717981 h 3372118"/>
              <a:gd name="connsiteX388" fmla="*/ 2502696 w 5434926"/>
              <a:gd name="connsiteY388" fmla="*/ 2327776 h 3372118"/>
              <a:gd name="connsiteX389" fmla="*/ 2941547 w 5434926"/>
              <a:gd name="connsiteY389" fmla="*/ 2327776 h 3372118"/>
              <a:gd name="connsiteX390" fmla="*/ 3347277 w 5434926"/>
              <a:gd name="connsiteY390" fmla="*/ 2327776 h 3372118"/>
              <a:gd name="connsiteX391" fmla="*/ 3347277 w 5434926"/>
              <a:gd name="connsiteY391" fmla="*/ 2717981 h 3372118"/>
              <a:gd name="connsiteX392" fmla="*/ 2941547 w 5434926"/>
              <a:gd name="connsiteY392" fmla="*/ 2717981 h 3372118"/>
              <a:gd name="connsiteX393" fmla="*/ 2941547 w 5434926"/>
              <a:gd name="connsiteY393" fmla="*/ 2327776 h 3372118"/>
              <a:gd name="connsiteX394" fmla="*/ 3357628 w 5434926"/>
              <a:gd name="connsiteY394" fmla="*/ 2327776 h 3372118"/>
              <a:gd name="connsiteX395" fmla="*/ 3763358 w 5434926"/>
              <a:gd name="connsiteY395" fmla="*/ 2327776 h 3372118"/>
              <a:gd name="connsiteX396" fmla="*/ 3763358 w 5434926"/>
              <a:gd name="connsiteY396" fmla="*/ 2717981 h 3372118"/>
              <a:gd name="connsiteX397" fmla="*/ 3357628 w 5434926"/>
              <a:gd name="connsiteY397" fmla="*/ 2717981 h 3372118"/>
              <a:gd name="connsiteX398" fmla="*/ 3357628 w 5434926"/>
              <a:gd name="connsiteY398" fmla="*/ 2327776 h 3372118"/>
              <a:gd name="connsiteX399" fmla="*/ 3773709 w 5434926"/>
              <a:gd name="connsiteY399" fmla="*/ 2327776 h 3372118"/>
              <a:gd name="connsiteX400" fmla="*/ 4179439 w 5434926"/>
              <a:gd name="connsiteY400" fmla="*/ 2327776 h 3372118"/>
              <a:gd name="connsiteX401" fmla="*/ 4179439 w 5434926"/>
              <a:gd name="connsiteY401" fmla="*/ 2717981 h 3372118"/>
              <a:gd name="connsiteX402" fmla="*/ 3773709 w 5434926"/>
              <a:gd name="connsiteY402" fmla="*/ 2717981 h 3372118"/>
              <a:gd name="connsiteX403" fmla="*/ 3773709 w 5434926"/>
              <a:gd name="connsiteY403" fmla="*/ 2327776 h 3372118"/>
              <a:gd name="connsiteX404" fmla="*/ 4188754 w 5434926"/>
              <a:gd name="connsiteY404" fmla="*/ 2327776 h 3372118"/>
              <a:gd name="connsiteX405" fmla="*/ 4594485 w 5434926"/>
              <a:gd name="connsiteY405" fmla="*/ 2327776 h 3372118"/>
              <a:gd name="connsiteX406" fmla="*/ 4594485 w 5434926"/>
              <a:gd name="connsiteY406" fmla="*/ 2717981 h 3372118"/>
              <a:gd name="connsiteX407" fmla="*/ 4188754 w 5434926"/>
              <a:gd name="connsiteY407" fmla="*/ 2717981 h 3372118"/>
              <a:gd name="connsiteX408" fmla="*/ 4188754 w 5434926"/>
              <a:gd name="connsiteY408" fmla="*/ 2327776 h 3372118"/>
              <a:gd name="connsiteX409" fmla="*/ 4604835 w 5434926"/>
              <a:gd name="connsiteY409" fmla="*/ 2327776 h 3372118"/>
              <a:gd name="connsiteX410" fmla="*/ 5010566 w 5434926"/>
              <a:gd name="connsiteY410" fmla="*/ 2327776 h 3372118"/>
              <a:gd name="connsiteX411" fmla="*/ 5010566 w 5434926"/>
              <a:gd name="connsiteY411" fmla="*/ 2717981 h 3372118"/>
              <a:gd name="connsiteX412" fmla="*/ 4604835 w 5434926"/>
              <a:gd name="connsiteY412" fmla="*/ 2717981 h 3372118"/>
              <a:gd name="connsiteX413" fmla="*/ 4604835 w 5434926"/>
              <a:gd name="connsiteY413" fmla="*/ 2327776 h 3372118"/>
              <a:gd name="connsiteX414" fmla="*/ 5019881 w 5434926"/>
              <a:gd name="connsiteY414" fmla="*/ 2327776 h 3372118"/>
              <a:gd name="connsiteX415" fmla="*/ 5425612 w 5434926"/>
              <a:gd name="connsiteY415" fmla="*/ 2327776 h 3372118"/>
              <a:gd name="connsiteX416" fmla="*/ 5425612 w 5434926"/>
              <a:gd name="connsiteY416" fmla="*/ 2717981 h 3372118"/>
              <a:gd name="connsiteX417" fmla="*/ 5019881 w 5434926"/>
              <a:gd name="connsiteY417" fmla="*/ 2717981 h 3372118"/>
              <a:gd name="connsiteX418" fmla="*/ 5019881 w 5434926"/>
              <a:gd name="connsiteY418" fmla="*/ 2327776 h 3372118"/>
              <a:gd name="connsiteX419" fmla="*/ 5019881 w 5434926"/>
              <a:gd name="connsiteY419" fmla="*/ 2317426 h 3372118"/>
              <a:gd name="connsiteX420" fmla="*/ 5019881 w 5434926"/>
              <a:gd name="connsiteY420" fmla="*/ 1927220 h 3372118"/>
              <a:gd name="connsiteX421" fmla="*/ 5425612 w 5434926"/>
              <a:gd name="connsiteY421" fmla="*/ 1927220 h 3372118"/>
              <a:gd name="connsiteX422" fmla="*/ 5425612 w 5434926"/>
              <a:gd name="connsiteY422" fmla="*/ 2317426 h 3372118"/>
              <a:gd name="connsiteX423" fmla="*/ 5019881 w 5434926"/>
              <a:gd name="connsiteY423" fmla="*/ 2317426 h 3372118"/>
              <a:gd name="connsiteX424" fmla="*/ 5019881 w 5434926"/>
              <a:gd name="connsiteY424" fmla="*/ 1917905 h 3372118"/>
              <a:gd name="connsiteX425" fmla="*/ 5019881 w 5434926"/>
              <a:gd name="connsiteY425" fmla="*/ 1527700 h 3372118"/>
              <a:gd name="connsiteX426" fmla="*/ 5425612 w 5434926"/>
              <a:gd name="connsiteY426" fmla="*/ 1527700 h 3372118"/>
              <a:gd name="connsiteX427" fmla="*/ 5425612 w 5434926"/>
              <a:gd name="connsiteY427" fmla="*/ 1917905 h 3372118"/>
              <a:gd name="connsiteX428" fmla="*/ 5019881 w 5434926"/>
              <a:gd name="connsiteY428" fmla="*/ 1917905 h 3372118"/>
              <a:gd name="connsiteX429" fmla="*/ 5019881 w 5434926"/>
              <a:gd name="connsiteY429" fmla="*/ 1518385 h 3372118"/>
              <a:gd name="connsiteX430" fmla="*/ 5019881 w 5434926"/>
              <a:gd name="connsiteY430" fmla="*/ 1128180 h 3372118"/>
              <a:gd name="connsiteX431" fmla="*/ 5425612 w 5434926"/>
              <a:gd name="connsiteY431" fmla="*/ 1128180 h 3372118"/>
              <a:gd name="connsiteX432" fmla="*/ 5425612 w 5434926"/>
              <a:gd name="connsiteY432" fmla="*/ 1518385 h 3372118"/>
              <a:gd name="connsiteX433" fmla="*/ 5019881 w 5434926"/>
              <a:gd name="connsiteY433" fmla="*/ 1518385 h 3372118"/>
              <a:gd name="connsiteX434" fmla="*/ 5019881 w 5434926"/>
              <a:gd name="connsiteY434" fmla="*/ 1117829 h 3372118"/>
              <a:gd name="connsiteX435" fmla="*/ 5019881 w 5434926"/>
              <a:gd name="connsiteY435" fmla="*/ 727624 h 3372118"/>
              <a:gd name="connsiteX436" fmla="*/ 5425612 w 5434926"/>
              <a:gd name="connsiteY436" fmla="*/ 727624 h 3372118"/>
              <a:gd name="connsiteX437" fmla="*/ 5425612 w 5434926"/>
              <a:gd name="connsiteY437" fmla="*/ 1117829 h 3372118"/>
              <a:gd name="connsiteX438" fmla="*/ 5019881 w 5434926"/>
              <a:gd name="connsiteY438" fmla="*/ 1117829 h 3372118"/>
              <a:gd name="connsiteX439" fmla="*/ 5010566 w 5434926"/>
              <a:gd name="connsiteY439" fmla="*/ 328104 h 3372118"/>
              <a:gd name="connsiteX440" fmla="*/ 5010566 w 5434926"/>
              <a:gd name="connsiteY440" fmla="*/ 718309 h 3372118"/>
              <a:gd name="connsiteX441" fmla="*/ 4604835 w 5434926"/>
              <a:gd name="connsiteY441" fmla="*/ 718309 h 3372118"/>
              <a:gd name="connsiteX442" fmla="*/ 4604835 w 5434926"/>
              <a:gd name="connsiteY442" fmla="*/ 328104 h 3372118"/>
              <a:gd name="connsiteX443" fmla="*/ 5010566 w 5434926"/>
              <a:gd name="connsiteY443" fmla="*/ 328104 h 3372118"/>
              <a:gd name="connsiteX444" fmla="*/ 4594485 w 5434926"/>
              <a:gd name="connsiteY444" fmla="*/ 328104 h 3372118"/>
              <a:gd name="connsiteX445" fmla="*/ 4594485 w 5434926"/>
              <a:gd name="connsiteY445" fmla="*/ 718309 h 3372118"/>
              <a:gd name="connsiteX446" fmla="*/ 4188754 w 5434926"/>
              <a:gd name="connsiteY446" fmla="*/ 718309 h 3372118"/>
              <a:gd name="connsiteX447" fmla="*/ 4188754 w 5434926"/>
              <a:gd name="connsiteY447" fmla="*/ 328104 h 3372118"/>
              <a:gd name="connsiteX448" fmla="*/ 4594485 w 5434926"/>
              <a:gd name="connsiteY448" fmla="*/ 328104 h 3372118"/>
              <a:gd name="connsiteX449" fmla="*/ 4179439 w 5434926"/>
              <a:gd name="connsiteY449" fmla="*/ 328104 h 3372118"/>
              <a:gd name="connsiteX450" fmla="*/ 4179439 w 5434926"/>
              <a:gd name="connsiteY450" fmla="*/ 718309 h 3372118"/>
              <a:gd name="connsiteX451" fmla="*/ 3773709 w 5434926"/>
              <a:gd name="connsiteY451" fmla="*/ 718309 h 3372118"/>
              <a:gd name="connsiteX452" fmla="*/ 3773709 w 5434926"/>
              <a:gd name="connsiteY452" fmla="*/ 328104 h 3372118"/>
              <a:gd name="connsiteX453" fmla="*/ 4179439 w 5434926"/>
              <a:gd name="connsiteY453" fmla="*/ 328104 h 3372118"/>
              <a:gd name="connsiteX454" fmla="*/ 3763358 w 5434926"/>
              <a:gd name="connsiteY454" fmla="*/ 328104 h 3372118"/>
              <a:gd name="connsiteX455" fmla="*/ 3763358 w 5434926"/>
              <a:gd name="connsiteY455" fmla="*/ 718309 h 3372118"/>
              <a:gd name="connsiteX456" fmla="*/ 3357628 w 5434926"/>
              <a:gd name="connsiteY456" fmla="*/ 718309 h 3372118"/>
              <a:gd name="connsiteX457" fmla="*/ 3357628 w 5434926"/>
              <a:gd name="connsiteY457" fmla="*/ 328104 h 3372118"/>
              <a:gd name="connsiteX458" fmla="*/ 3763358 w 5434926"/>
              <a:gd name="connsiteY458" fmla="*/ 328104 h 3372118"/>
              <a:gd name="connsiteX459" fmla="*/ 3348313 w 5434926"/>
              <a:gd name="connsiteY459" fmla="*/ 328104 h 3372118"/>
              <a:gd name="connsiteX460" fmla="*/ 3348313 w 5434926"/>
              <a:gd name="connsiteY460" fmla="*/ 718309 h 3372118"/>
              <a:gd name="connsiteX461" fmla="*/ 2942582 w 5434926"/>
              <a:gd name="connsiteY461" fmla="*/ 718309 h 3372118"/>
              <a:gd name="connsiteX462" fmla="*/ 2942582 w 5434926"/>
              <a:gd name="connsiteY462" fmla="*/ 328104 h 3372118"/>
              <a:gd name="connsiteX463" fmla="*/ 3348313 w 5434926"/>
              <a:gd name="connsiteY463" fmla="*/ 328104 h 3372118"/>
              <a:gd name="connsiteX464" fmla="*/ 2932232 w 5434926"/>
              <a:gd name="connsiteY464" fmla="*/ 328104 h 3372118"/>
              <a:gd name="connsiteX465" fmla="*/ 2932232 w 5434926"/>
              <a:gd name="connsiteY465" fmla="*/ 718309 h 3372118"/>
              <a:gd name="connsiteX466" fmla="*/ 2502696 w 5434926"/>
              <a:gd name="connsiteY466" fmla="*/ 718309 h 3372118"/>
              <a:gd name="connsiteX467" fmla="*/ 2502696 w 5434926"/>
              <a:gd name="connsiteY467" fmla="*/ 328104 h 3372118"/>
              <a:gd name="connsiteX468" fmla="*/ 2932232 w 5434926"/>
              <a:gd name="connsiteY468" fmla="*/ 328104 h 3372118"/>
              <a:gd name="connsiteX469" fmla="*/ 2493380 w 5434926"/>
              <a:gd name="connsiteY469" fmla="*/ 328104 h 3372118"/>
              <a:gd name="connsiteX470" fmla="*/ 2493380 w 5434926"/>
              <a:gd name="connsiteY470" fmla="*/ 718309 h 3372118"/>
              <a:gd name="connsiteX471" fmla="*/ 2087649 w 5434926"/>
              <a:gd name="connsiteY471" fmla="*/ 718309 h 3372118"/>
              <a:gd name="connsiteX472" fmla="*/ 2087649 w 5434926"/>
              <a:gd name="connsiteY472" fmla="*/ 328104 h 3372118"/>
              <a:gd name="connsiteX473" fmla="*/ 2493380 w 5434926"/>
              <a:gd name="connsiteY473" fmla="*/ 328104 h 3372118"/>
              <a:gd name="connsiteX474" fmla="*/ 2077299 w 5434926"/>
              <a:gd name="connsiteY474" fmla="*/ 328104 h 3372118"/>
              <a:gd name="connsiteX475" fmla="*/ 2077299 w 5434926"/>
              <a:gd name="connsiteY475" fmla="*/ 718309 h 3372118"/>
              <a:gd name="connsiteX476" fmla="*/ 1671569 w 5434926"/>
              <a:gd name="connsiteY476" fmla="*/ 718309 h 3372118"/>
              <a:gd name="connsiteX477" fmla="*/ 1671569 w 5434926"/>
              <a:gd name="connsiteY477" fmla="*/ 328104 h 3372118"/>
              <a:gd name="connsiteX478" fmla="*/ 2077299 w 5434926"/>
              <a:gd name="connsiteY478" fmla="*/ 328104 h 3372118"/>
              <a:gd name="connsiteX479" fmla="*/ 1661219 w 5434926"/>
              <a:gd name="connsiteY479" fmla="*/ 328104 h 3372118"/>
              <a:gd name="connsiteX480" fmla="*/ 1661219 w 5434926"/>
              <a:gd name="connsiteY480" fmla="*/ 718309 h 3372118"/>
              <a:gd name="connsiteX481" fmla="*/ 1255488 w 5434926"/>
              <a:gd name="connsiteY481" fmla="*/ 718309 h 3372118"/>
              <a:gd name="connsiteX482" fmla="*/ 1255488 w 5434926"/>
              <a:gd name="connsiteY482" fmla="*/ 328104 h 3372118"/>
              <a:gd name="connsiteX483" fmla="*/ 1661219 w 5434926"/>
              <a:gd name="connsiteY483" fmla="*/ 328104 h 3372118"/>
              <a:gd name="connsiteX484" fmla="*/ 1246173 w 5434926"/>
              <a:gd name="connsiteY484" fmla="*/ 328104 h 3372118"/>
              <a:gd name="connsiteX485" fmla="*/ 1246173 w 5434926"/>
              <a:gd name="connsiteY485" fmla="*/ 718309 h 3372118"/>
              <a:gd name="connsiteX486" fmla="*/ 839407 w 5434926"/>
              <a:gd name="connsiteY486" fmla="*/ 718309 h 3372118"/>
              <a:gd name="connsiteX487" fmla="*/ 839407 w 5434926"/>
              <a:gd name="connsiteY487" fmla="*/ 328104 h 3372118"/>
              <a:gd name="connsiteX488" fmla="*/ 1246173 w 5434926"/>
              <a:gd name="connsiteY488" fmla="*/ 328104 h 3372118"/>
              <a:gd name="connsiteX489" fmla="*/ 830092 w 5434926"/>
              <a:gd name="connsiteY489" fmla="*/ 328104 h 3372118"/>
              <a:gd name="connsiteX490" fmla="*/ 830092 w 5434926"/>
              <a:gd name="connsiteY490" fmla="*/ 718309 h 3372118"/>
              <a:gd name="connsiteX491" fmla="*/ 424361 w 5434926"/>
              <a:gd name="connsiteY491" fmla="*/ 718309 h 3372118"/>
              <a:gd name="connsiteX492" fmla="*/ 424361 w 5434926"/>
              <a:gd name="connsiteY492" fmla="*/ 328104 h 3372118"/>
              <a:gd name="connsiteX493" fmla="*/ 830092 w 5434926"/>
              <a:gd name="connsiteY493" fmla="*/ 328104 h 3372118"/>
              <a:gd name="connsiteX494" fmla="*/ 414011 w 5434926"/>
              <a:gd name="connsiteY494" fmla="*/ 328104 h 3372118"/>
              <a:gd name="connsiteX495" fmla="*/ 414011 w 5434926"/>
              <a:gd name="connsiteY495" fmla="*/ 718309 h 3372118"/>
              <a:gd name="connsiteX496" fmla="*/ 8280 w 5434926"/>
              <a:gd name="connsiteY496" fmla="*/ 718309 h 3372118"/>
              <a:gd name="connsiteX497" fmla="*/ 8280 w 5434926"/>
              <a:gd name="connsiteY497" fmla="*/ 328104 h 3372118"/>
              <a:gd name="connsiteX498" fmla="*/ 414011 w 5434926"/>
              <a:gd name="connsiteY498" fmla="*/ 328104 h 3372118"/>
              <a:gd name="connsiteX499" fmla="*/ 8280 w 5434926"/>
              <a:gd name="connsiteY499" fmla="*/ 3117502 h 3372118"/>
              <a:gd name="connsiteX500" fmla="*/ 8280 w 5434926"/>
              <a:gd name="connsiteY500" fmla="*/ 2727296 h 3372118"/>
              <a:gd name="connsiteX501" fmla="*/ 414011 w 5434926"/>
              <a:gd name="connsiteY501" fmla="*/ 2727296 h 3372118"/>
              <a:gd name="connsiteX502" fmla="*/ 414011 w 5434926"/>
              <a:gd name="connsiteY502" fmla="*/ 3117502 h 3372118"/>
              <a:gd name="connsiteX503" fmla="*/ 8280 w 5434926"/>
              <a:gd name="connsiteY503" fmla="*/ 3117502 h 3372118"/>
              <a:gd name="connsiteX504" fmla="*/ 424361 w 5434926"/>
              <a:gd name="connsiteY504" fmla="*/ 3117502 h 3372118"/>
              <a:gd name="connsiteX505" fmla="*/ 424361 w 5434926"/>
              <a:gd name="connsiteY505" fmla="*/ 2727296 h 3372118"/>
              <a:gd name="connsiteX506" fmla="*/ 830092 w 5434926"/>
              <a:gd name="connsiteY506" fmla="*/ 2727296 h 3372118"/>
              <a:gd name="connsiteX507" fmla="*/ 830092 w 5434926"/>
              <a:gd name="connsiteY507" fmla="*/ 3117502 h 3372118"/>
              <a:gd name="connsiteX508" fmla="*/ 424361 w 5434926"/>
              <a:gd name="connsiteY508" fmla="*/ 3117502 h 3372118"/>
              <a:gd name="connsiteX509" fmla="*/ 839407 w 5434926"/>
              <a:gd name="connsiteY509" fmla="*/ 3117502 h 3372118"/>
              <a:gd name="connsiteX510" fmla="*/ 839407 w 5434926"/>
              <a:gd name="connsiteY510" fmla="*/ 2727296 h 3372118"/>
              <a:gd name="connsiteX511" fmla="*/ 1245138 w 5434926"/>
              <a:gd name="connsiteY511" fmla="*/ 2727296 h 3372118"/>
              <a:gd name="connsiteX512" fmla="*/ 1245138 w 5434926"/>
              <a:gd name="connsiteY512" fmla="*/ 3117502 h 3372118"/>
              <a:gd name="connsiteX513" fmla="*/ 839407 w 5434926"/>
              <a:gd name="connsiteY513" fmla="*/ 3117502 h 3372118"/>
              <a:gd name="connsiteX514" fmla="*/ 1255488 w 5434926"/>
              <a:gd name="connsiteY514" fmla="*/ 3117502 h 3372118"/>
              <a:gd name="connsiteX515" fmla="*/ 1255488 w 5434926"/>
              <a:gd name="connsiteY515" fmla="*/ 2727296 h 3372118"/>
              <a:gd name="connsiteX516" fmla="*/ 1661219 w 5434926"/>
              <a:gd name="connsiteY516" fmla="*/ 2727296 h 3372118"/>
              <a:gd name="connsiteX517" fmla="*/ 1661219 w 5434926"/>
              <a:gd name="connsiteY517" fmla="*/ 3117502 h 3372118"/>
              <a:gd name="connsiteX518" fmla="*/ 1255488 w 5434926"/>
              <a:gd name="connsiteY518" fmla="*/ 3117502 h 3372118"/>
              <a:gd name="connsiteX519" fmla="*/ 1671569 w 5434926"/>
              <a:gd name="connsiteY519" fmla="*/ 3117502 h 3372118"/>
              <a:gd name="connsiteX520" fmla="*/ 1671569 w 5434926"/>
              <a:gd name="connsiteY520" fmla="*/ 2727296 h 3372118"/>
              <a:gd name="connsiteX521" fmla="*/ 2077299 w 5434926"/>
              <a:gd name="connsiteY521" fmla="*/ 2727296 h 3372118"/>
              <a:gd name="connsiteX522" fmla="*/ 2077299 w 5434926"/>
              <a:gd name="connsiteY522" fmla="*/ 3117502 h 3372118"/>
              <a:gd name="connsiteX523" fmla="*/ 1671569 w 5434926"/>
              <a:gd name="connsiteY523" fmla="*/ 3117502 h 3372118"/>
              <a:gd name="connsiteX524" fmla="*/ 2086615 w 5434926"/>
              <a:gd name="connsiteY524" fmla="*/ 3117502 h 3372118"/>
              <a:gd name="connsiteX525" fmla="*/ 2086615 w 5434926"/>
              <a:gd name="connsiteY525" fmla="*/ 2727296 h 3372118"/>
              <a:gd name="connsiteX526" fmla="*/ 2492345 w 5434926"/>
              <a:gd name="connsiteY526" fmla="*/ 2727296 h 3372118"/>
              <a:gd name="connsiteX527" fmla="*/ 2492345 w 5434926"/>
              <a:gd name="connsiteY527" fmla="*/ 3117502 h 3372118"/>
              <a:gd name="connsiteX528" fmla="*/ 2086615 w 5434926"/>
              <a:gd name="connsiteY528" fmla="*/ 3117502 h 3372118"/>
              <a:gd name="connsiteX529" fmla="*/ 2502696 w 5434926"/>
              <a:gd name="connsiteY529" fmla="*/ 3117502 h 3372118"/>
              <a:gd name="connsiteX530" fmla="*/ 2502696 w 5434926"/>
              <a:gd name="connsiteY530" fmla="*/ 2727296 h 3372118"/>
              <a:gd name="connsiteX531" fmla="*/ 2932232 w 5434926"/>
              <a:gd name="connsiteY531" fmla="*/ 2727296 h 3372118"/>
              <a:gd name="connsiteX532" fmla="*/ 2932232 w 5434926"/>
              <a:gd name="connsiteY532" fmla="*/ 3117502 h 3372118"/>
              <a:gd name="connsiteX533" fmla="*/ 2502696 w 5434926"/>
              <a:gd name="connsiteY533" fmla="*/ 3117502 h 3372118"/>
              <a:gd name="connsiteX534" fmla="*/ 2941547 w 5434926"/>
              <a:gd name="connsiteY534" fmla="*/ 3117502 h 3372118"/>
              <a:gd name="connsiteX535" fmla="*/ 2941547 w 5434926"/>
              <a:gd name="connsiteY535" fmla="*/ 2727296 h 3372118"/>
              <a:gd name="connsiteX536" fmla="*/ 3347277 w 5434926"/>
              <a:gd name="connsiteY536" fmla="*/ 2727296 h 3372118"/>
              <a:gd name="connsiteX537" fmla="*/ 3347277 w 5434926"/>
              <a:gd name="connsiteY537" fmla="*/ 3117502 h 3372118"/>
              <a:gd name="connsiteX538" fmla="*/ 2941547 w 5434926"/>
              <a:gd name="connsiteY538" fmla="*/ 3117502 h 3372118"/>
              <a:gd name="connsiteX539" fmla="*/ 3357628 w 5434926"/>
              <a:gd name="connsiteY539" fmla="*/ 3117502 h 3372118"/>
              <a:gd name="connsiteX540" fmla="*/ 3357628 w 5434926"/>
              <a:gd name="connsiteY540" fmla="*/ 2727296 h 3372118"/>
              <a:gd name="connsiteX541" fmla="*/ 3763358 w 5434926"/>
              <a:gd name="connsiteY541" fmla="*/ 2727296 h 3372118"/>
              <a:gd name="connsiteX542" fmla="*/ 3763358 w 5434926"/>
              <a:gd name="connsiteY542" fmla="*/ 3117502 h 3372118"/>
              <a:gd name="connsiteX543" fmla="*/ 3357628 w 5434926"/>
              <a:gd name="connsiteY543" fmla="*/ 3117502 h 3372118"/>
              <a:gd name="connsiteX544" fmla="*/ 3773709 w 5434926"/>
              <a:gd name="connsiteY544" fmla="*/ 3117502 h 3372118"/>
              <a:gd name="connsiteX545" fmla="*/ 3773709 w 5434926"/>
              <a:gd name="connsiteY545" fmla="*/ 2727296 h 3372118"/>
              <a:gd name="connsiteX546" fmla="*/ 4179439 w 5434926"/>
              <a:gd name="connsiteY546" fmla="*/ 2727296 h 3372118"/>
              <a:gd name="connsiteX547" fmla="*/ 4179439 w 5434926"/>
              <a:gd name="connsiteY547" fmla="*/ 3117502 h 3372118"/>
              <a:gd name="connsiteX548" fmla="*/ 3773709 w 5434926"/>
              <a:gd name="connsiteY548" fmla="*/ 3117502 h 3372118"/>
              <a:gd name="connsiteX549" fmla="*/ 4188754 w 5434926"/>
              <a:gd name="connsiteY549" fmla="*/ 3117502 h 3372118"/>
              <a:gd name="connsiteX550" fmla="*/ 4188754 w 5434926"/>
              <a:gd name="connsiteY550" fmla="*/ 2727296 h 3372118"/>
              <a:gd name="connsiteX551" fmla="*/ 4594485 w 5434926"/>
              <a:gd name="connsiteY551" fmla="*/ 2727296 h 3372118"/>
              <a:gd name="connsiteX552" fmla="*/ 4594485 w 5434926"/>
              <a:gd name="connsiteY552" fmla="*/ 3117502 h 3372118"/>
              <a:gd name="connsiteX553" fmla="*/ 4188754 w 5434926"/>
              <a:gd name="connsiteY553" fmla="*/ 3117502 h 3372118"/>
              <a:gd name="connsiteX554" fmla="*/ 4604835 w 5434926"/>
              <a:gd name="connsiteY554" fmla="*/ 3117502 h 3372118"/>
              <a:gd name="connsiteX555" fmla="*/ 4604835 w 5434926"/>
              <a:gd name="connsiteY555" fmla="*/ 2727296 h 3372118"/>
              <a:gd name="connsiteX556" fmla="*/ 5010566 w 5434926"/>
              <a:gd name="connsiteY556" fmla="*/ 2727296 h 3372118"/>
              <a:gd name="connsiteX557" fmla="*/ 5010566 w 5434926"/>
              <a:gd name="connsiteY557" fmla="*/ 3117502 h 3372118"/>
              <a:gd name="connsiteX558" fmla="*/ 4604835 w 5434926"/>
              <a:gd name="connsiteY558" fmla="*/ 3117502 h 3372118"/>
              <a:gd name="connsiteX559" fmla="*/ 5019881 w 5434926"/>
              <a:gd name="connsiteY559" fmla="*/ 3117502 h 3372118"/>
              <a:gd name="connsiteX560" fmla="*/ 5019881 w 5434926"/>
              <a:gd name="connsiteY560" fmla="*/ 2727296 h 3372118"/>
              <a:gd name="connsiteX561" fmla="*/ 5425612 w 5434926"/>
              <a:gd name="connsiteY561" fmla="*/ 2727296 h 3372118"/>
              <a:gd name="connsiteX562" fmla="*/ 5425612 w 5434926"/>
              <a:gd name="connsiteY562" fmla="*/ 3117502 h 3372118"/>
              <a:gd name="connsiteX563" fmla="*/ 5019881 w 5434926"/>
              <a:gd name="connsiteY563" fmla="*/ 3117502 h 337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</a:cxnLst>
            <a:rect l="l" t="t" r="r" b="b"/>
            <a:pathLst>
              <a:path w="5434926" h="3372118">
                <a:moveTo>
                  <a:pt x="5426647" y="0"/>
                </a:moveTo>
                <a:lnTo>
                  <a:pt x="5426647" y="317753"/>
                </a:lnTo>
                <a:lnTo>
                  <a:pt x="5020916" y="317753"/>
                </a:lnTo>
                <a:lnTo>
                  <a:pt x="5020916" y="0"/>
                </a:lnTo>
                <a:lnTo>
                  <a:pt x="5010566" y="0"/>
                </a:lnTo>
                <a:lnTo>
                  <a:pt x="5010566" y="317753"/>
                </a:lnTo>
                <a:lnTo>
                  <a:pt x="4604835" y="317753"/>
                </a:lnTo>
                <a:lnTo>
                  <a:pt x="4604835" y="0"/>
                </a:lnTo>
                <a:lnTo>
                  <a:pt x="4595520" y="0"/>
                </a:lnTo>
                <a:lnTo>
                  <a:pt x="4595520" y="317753"/>
                </a:lnTo>
                <a:lnTo>
                  <a:pt x="4189790" y="317753"/>
                </a:lnTo>
                <a:lnTo>
                  <a:pt x="4189790" y="0"/>
                </a:lnTo>
                <a:lnTo>
                  <a:pt x="4180474" y="0"/>
                </a:lnTo>
                <a:lnTo>
                  <a:pt x="4180474" y="317753"/>
                </a:lnTo>
                <a:lnTo>
                  <a:pt x="3774743" y="317753"/>
                </a:lnTo>
                <a:lnTo>
                  <a:pt x="3774743" y="0"/>
                </a:lnTo>
                <a:lnTo>
                  <a:pt x="3765429" y="0"/>
                </a:lnTo>
                <a:lnTo>
                  <a:pt x="3765429" y="317753"/>
                </a:lnTo>
                <a:lnTo>
                  <a:pt x="3359698" y="317753"/>
                </a:lnTo>
                <a:lnTo>
                  <a:pt x="3359698" y="0"/>
                </a:lnTo>
                <a:lnTo>
                  <a:pt x="3350382" y="0"/>
                </a:lnTo>
                <a:lnTo>
                  <a:pt x="3350382" y="317753"/>
                </a:lnTo>
                <a:lnTo>
                  <a:pt x="2944652" y="317753"/>
                </a:lnTo>
                <a:lnTo>
                  <a:pt x="2944652" y="0"/>
                </a:lnTo>
                <a:lnTo>
                  <a:pt x="2935337" y="0"/>
                </a:lnTo>
                <a:lnTo>
                  <a:pt x="2935337" y="317753"/>
                </a:lnTo>
                <a:lnTo>
                  <a:pt x="2505801" y="317753"/>
                </a:lnTo>
                <a:lnTo>
                  <a:pt x="2505801" y="0"/>
                </a:lnTo>
                <a:lnTo>
                  <a:pt x="2496485" y="0"/>
                </a:lnTo>
                <a:lnTo>
                  <a:pt x="2496485" y="317753"/>
                </a:lnTo>
                <a:lnTo>
                  <a:pt x="2090755" y="317753"/>
                </a:lnTo>
                <a:lnTo>
                  <a:pt x="2090755" y="0"/>
                </a:lnTo>
                <a:lnTo>
                  <a:pt x="2081439" y="0"/>
                </a:lnTo>
                <a:lnTo>
                  <a:pt x="2081439" y="317753"/>
                </a:lnTo>
                <a:lnTo>
                  <a:pt x="1675709" y="317753"/>
                </a:lnTo>
                <a:lnTo>
                  <a:pt x="1675709" y="0"/>
                </a:lnTo>
                <a:lnTo>
                  <a:pt x="1666394" y="0"/>
                </a:lnTo>
                <a:lnTo>
                  <a:pt x="1666394" y="317753"/>
                </a:lnTo>
                <a:lnTo>
                  <a:pt x="1260663" y="317753"/>
                </a:lnTo>
                <a:lnTo>
                  <a:pt x="1260663" y="0"/>
                </a:lnTo>
                <a:lnTo>
                  <a:pt x="1251348" y="0"/>
                </a:lnTo>
                <a:lnTo>
                  <a:pt x="1251348" y="317753"/>
                </a:lnTo>
                <a:lnTo>
                  <a:pt x="839407" y="317753"/>
                </a:lnTo>
                <a:lnTo>
                  <a:pt x="839407" y="0"/>
                </a:lnTo>
                <a:lnTo>
                  <a:pt x="830092" y="0"/>
                </a:lnTo>
                <a:lnTo>
                  <a:pt x="830092" y="317753"/>
                </a:lnTo>
                <a:lnTo>
                  <a:pt x="424361" y="317753"/>
                </a:lnTo>
                <a:lnTo>
                  <a:pt x="424361" y="0"/>
                </a:lnTo>
                <a:lnTo>
                  <a:pt x="415046" y="0"/>
                </a:lnTo>
                <a:lnTo>
                  <a:pt x="415046" y="317753"/>
                </a:lnTo>
                <a:lnTo>
                  <a:pt x="9315" y="317753"/>
                </a:lnTo>
                <a:lnTo>
                  <a:pt x="9315" y="0"/>
                </a:lnTo>
                <a:lnTo>
                  <a:pt x="0" y="0"/>
                </a:lnTo>
                <a:lnTo>
                  <a:pt x="0" y="3372118"/>
                </a:lnTo>
                <a:lnTo>
                  <a:pt x="9315" y="3372118"/>
                </a:lnTo>
                <a:lnTo>
                  <a:pt x="9315" y="3126817"/>
                </a:lnTo>
                <a:lnTo>
                  <a:pt x="415046" y="3126817"/>
                </a:lnTo>
                <a:lnTo>
                  <a:pt x="415046" y="3372118"/>
                </a:lnTo>
                <a:lnTo>
                  <a:pt x="424361" y="3372118"/>
                </a:lnTo>
                <a:lnTo>
                  <a:pt x="424361" y="3126817"/>
                </a:lnTo>
                <a:lnTo>
                  <a:pt x="830092" y="3126817"/>
                </a:lnTo>
                <a:lnTo>
                  <a:pt x="830092" y="3372118"/>
                </a:lnTo>
                <a:lnTo>
                  <a:pt x="839407" y="3372118"/>
                </a:lnTo>
                <a:lnTo>
                  <a:pt x="839407" y="3126817"/>
                </a:lnTo>
                <a:lnTo>
                  <a:pt x="1245138" y="3126817"/>
                </a:lnTo>
                <a:lnTo>
                  <a:pt x="1245138" y="3372118"/>
                </a:lnTo>
                <a:lnTo>
                  <a:pt x="1254453" y="3372118"/>
                </a:lnTo>
                <a:lnTo>
                  <a:pt x="1254453" y="3126817"/>
                </a:lnTo>
                <a:lnTo>
                  <a:pt x="1660183" y="3126817"/>
                </a:lnTo>
                <a:lnTo>
                  <a:pt x="1660183" y="3372118"/>
                </a:lnTo>
                <a:lnTo>
                  <a:pt x="1669499" y="3372118"/>
                </a:lnTo>
                <a:lnTo>
                  <a:pt x="1669499" y="3126817"/>
                </a:lnTo>
                <a:lnTo>
                  <a:pt x="2075230" y="3126817"/>
                </a:lnTo>
                <a:lnTo>
                  <a:pt x="2075230" y="3372118"/>
                </a:lnTo>
                <a:lnTo>
                  <a:pt x="2084544" y="3372118"/>
                </a:lnTo>
                <a:lnTo>
                  <a:pt x="2084544" y="3126817"/>
                </a:lnTo>
                <a:lnTo>
                  <a:pt x="2490275" y="3126817"/>
                </a:lnTo>
                <a:lnTo>
                  <a:pt x="2490275" y="3372118"/>
                </a:lnTo>
                <a:lnTo>
                  <a:pt x="2499591" y="3372118"/>
                </a:lnTo>
                <a:lnTo>
                  <a:pt x="2499591" y="3126817"/>
                </a:lnTo>
                <a:lnTo>
                  <a:pt x="2929127" y="3126817"/>
                </a:lnTo>
                <a:lnTo>
                  <a:pt x="2929127" y="3372118"/>
                </a:lnTo>
                <a:lnTo>
                  <a:pt x="2938442" y="3372118"/>
                </a:lnTo>
                <a:lnTo>
                  <a:pt x="2938442" y="3126817"/>
                </a:lnTo>
                <a:lnTo>
                  <a:pt x="3344172" y="3126817"/>
                </a:lnTo>
                <a:lnTo>
                  <a:pt x="3344172" y="3372118"/>
                </a:lnTo>
                <a:lnTo>
                  <a:pt x="3353488" y="3372118"/>
                </a:lnTo>
                <a:lnTo>
                  <a:pt x="3353488" y="3126817"/>
                </a:lnTo>
                <a:lnTo>
                  <a:pt x="3759218" y="3126817"/>
                </a:lnTo>
                <a:lnTo>
                  <a:pt x="3759218" y="3372118"/>
                </a:lnTo>
                <a:lnTo>
                  <a:pt x="3768533" y="3372118"/>
                </a:lnTo>
                <a:lnTo>
                  <a:pt x="3768533" y="3126817"/>
                </a:lnTo>
                <a:lnTo>
                  <a:pt x="4174264" y="3126817"/>
                </a:lnTo>
                <a:lnTo>
                  <a:pt x="4174264" y="3372118"/>
                </a:lnTo>
                <a:lnTo>
                  <a:pt x="4183579" y="3372118"/>
                </a:lnTo>
                <a:lnTo>
                  <a:pt x="4183579" y="3126817"/>
                </a:lnTo>
                <a:lnTo>
                  <a:pt x="4589310" y="3126817"/>
                </a:lnTo>
                <a:lnTo>
                  <a:pt x="4589310" y="3372118"/>
                </a:lnTo>
                <a:lnTo>
                  <a:pt x="4598625" y="3372118"/>
                </a:lnTo>
                <a:lnTo>
                  <a:pt x="4598625" y="3126817"/>
                </a:lnTo>
                <a:lnTo>
                  <a:pt x="5010566" y="3126817"/>
                </a:lnTo>
                <a:lnTo>
                  <a:pt x="5010566" y="3372118"/>
                </a:lnTo>
                <a:lnTo>
                  <a:pt x="5019881" y="3372118"/>
                </a:lnTo>
                <a:lnTo>
                  <a:pt x="5019881" y="3126817"/>
                </a:lnTo>
                <a:lnTo>
                  <a:pt x="5425612" y="3126817"/>
                </a:lnTo>
                <a:lnTo>
                  <a:pt x="5425612" y="3372118"/>
                </a:lnTo>
                <a:lnTo>
                  <a:pt x="5434927" y="3372118"/>
                </a:lnTo>
                <a:lnTo>
                  <a:pt x="5434927" y="0"/>
                </a:lnTo>
                <a:lnTo>
                  <a:pt x="5426647" y="0"/>
                </a:lnTo>
                <a:close/>
                <a:moveTo>
                  <a:pt x="5426647" y="328104"/>
                </a:moveTo>
                <a:lnTo>
                  <a:pt x="5426647" y="718309"/>
                </a:lnTo>
                <a:lnTo>
                  <a:pt x="5020916" y="718309"/>
                </a:lnTo>
                <a:lnTo>
                  <a:pt x="5020916" y="328104"/>
                </a:lnTo>
                <a:lnTo>
                  <a:pt x="5426647" y="328104"/>
                </a:lnTo>
                <a:close/>
                <a:moveTo>
                  <a:pt x="1255488" y="1527700"/>
                </a:moveTo>
                <a:lnTo>
                  <a:pt x="1661219" y="1527700"/>
                </a:lnTo>
                <a:lnTo>
                  <a:pt x="1661219" y="1917905"/>
                </a:lnTo>
                <a:lnTo>
                  <a:pt x="1255488" y="1917905"/>
                </a:lnTo>
                <a:lnTo>
                  <a:pt x="1255488" y="1527700"/>
                </a:lnTo>
                <a:close/>
                <a:moveTo>
                  <a:pt x="1246173" y="1917905"/>
                </a:moveTo>
                <a:lnTo>
                  <a:pt x="839407" y="1917905"/>
                </a:lnTo>
                <a:lnTo>
                  <a:pt x="839407" y="1527700"/>
                </a:lnTo>
                <a:lnTo>
                  <a:pt x="1245138" y="1527700"/>
                </a:lnTo>
                <a:lnTo>
                  <a:pt x="1245138" y="1917905"/>
                </a:lnTo>
                <a:close/>
                <a:moveTo>
                  <a:pt x="1671569" y="1527700"/>
                </a:moveTo>
                <a:lnTo>
                  <a:pt x="2077299" y="1527700"/>
                </a:lnTo>
                <a:lnTo>
                  <a:pt x="2077299" y="1917905"/>
                </a:lnTo>
                <a:lnTo>
                  <a:pt x="1671569" y="1917905"/>
                </a:lnTo>
                <a:lnTo>
                  <a:pt x="1671569" y="1527700"/>
                </a:lnTo>
                <a:close/>
                <a:moveTo>
                  <a:pt x="2086615" y="1527700"/>
                </a:moveTo>
                <a:lnTo>
                  <a:pt x="2492345" y="1527700"/>
                </a:lnTo>
                <a:lnTo>
                  <a:pt x="2492345" y="1917905"/>
                </a:lnTo>
                <a:lnTo>
                  <a:pt x="2086615" y="1917905"/>
                </a:lnTo>
                <a:lnTo>
                  <a:pt x="2086615" y="1527700"/>
                </a:lnTo>
                <a:close/>
                <a:moveTo>
                  <a:pt x="2502696" y="1527700"/>
                </a:moveTo>
                <a:lnTo>
                  <a:pt x="2932232" y="1527700"/>
                </a:lnTo>
                <a:lnTo>
                  <a:pt x="2932232" y="1917905"/>
                </a:lnTo>
                <a:lnTo>
                  <a:pt x="2502696" y="1917905"/>
                </a:lnTo>
                <a:lnTo>
                  <a:pt x="2502696" y="1527700"/>
                </a:lnTo>
                <a:close/>
                <a:moveTo>
                  <a:pt x="2941547" y="1527700"/>
                </a:moveTo>
                <a:lnTo>
                  <a:pt x="3347277" y="1527700"/>
                </a:lnTo>
                <a:lnTo>
                  <a:pt x="3347277" y="1917905"/>
                </a:lnTo>
                <a:lnTo>
                  <a:pt x="2941547" y="1917905"/>
                </a:lnTo>
                <a:lnTo>
                  <a:pt x="2941547" y="1527700"/>
                </a:lnTo>
                <a:close/>
                <a:moveTo>
                  <a:pt x="3357628" y="1527700"/>
                </a:moveTo>
                <a:lnTo>
                  <a:pt x="3763358" y="1527700"/>
                </a:lnTo>
                <a:lnTo>
                  <a:pt x="3763358" y="1917905"/>
                </a:lnTo>
                <a:lnTo>
                  <a:pt x="3357628" y="1917905"/>
                </a:lnTo>
                <a:lnTo>
                  <a:pt x="3357628" y="1527700"/>
                </a:lnTo>
                <a:close/>
                <a:moveTo>
                  <a:pt x="3773709" y="1527700"/>
                </a:moveTo>
                <a:lnTo>
                  <a:pt x="4179439" y="1527700"/>
                </a:lnTo>
                <a:lnTo>
                  <a:pt x="4179439" y="1917905"/>
                </a:lnTo>
                <a:lnTo>
                  <a:pt x="3773709" y="1917905"/>
                </a:lnTo>
                <a:lnTo>
                  <a:pt x="3773709" y="1527700"/>
                </a:lnTo>
                <a:close/>
                <a:moveTo>
                  <a:pt x="4188754" y="1527700"/>
                </a:moveTo>
                <a:lnTo>
                  <a:pt x="4594485" y="1527700"/>
                </a:lnTo>
                <a:lnTo>
                  <a:pt x="4594485" y="1917905"/>
                </a:lnTo>
                <a:lnTo>
                  <a:pt x="4188754" y="1917905"/>
                </a:lnTo>
                <a:lnTo>
                  <a:pt x="4188754" y="1527700"/>
                </a:lnTo>
                <a:close/>
                <a:moveTo>
                  <a:pt x="4188754" y="1518385"/>
                </a:moveTo>
                <a:lnTo>
                  <a:pt x="4188754" y="1128180"/>
                </a:lnTo>
                <a:lnTo>
                  <a:pt x="4594485" y="1128180"/>
                </a:lnTo>
                <a:lnTo>
                  <a:pt x="4594485" y="1518385"/>
                </a:lnTo>
                <a:lnTo>
                  <a:pt x="4188754" y="1518385"/>
                </a:lnTo>
                <a:close/>
                <a:moveTo>
                  <a:pt x="4179439" y="1518385"/>
                </a:moveTo>
                <a:lnTo>
                  <a:pt x="3773709" y="1518385"/>
                </a:lnTo>
                <a:lnTo>
                  <a:pt x="3773709" y="1128180"/>
                </a:lnTo>
                <a:lnTo>
                  <a:pt x="4179439" y="1128180"/>
                </a:lnTo>
                <a:lnTo>
                  <a:pt x="4179439" y="1518385"/>
                </a:lnTo>
                <a:close/>
                <a:moveTo>
                  <a:pt x="3763358" y="1518385"/>
                </a:moveTo>
                <a:lnTo>
                  <a:pt x="3357628" y="1518385"/>
                </a:lnTo>
                <a:lnTo>
                  <a:pt x="3357628" y="1128180"/>
                </a:lnTo>
                <a:lnTo>
                  <a:pt x="3763358" y="1128180"/>
                </a:lnTo>
                <a:lnTo>
                  <a:pt x="3763358" y="1518385"/>
                </a:lnTo>
                <a:close/>
                <a:moveTo>
                  <a:pt x="3348313" y="1518385"/>
                </a:moveTo>
                <a:lnTo>
                  <a:pt x="2942582" y="1518385"/>
                </a:lnTo>
                <a:lnTo>
                  <a:pt x="2942582" y="1128180"/>
                </a:lnTo>
                <a:lnTo>
                  <a:pt x="3348313" y="1128180"/>
                </a:lnTo>
                <a:lnTo>
                  <a:pt x="3348313" y="1518385"/>
                </a:lnTo>
                <a:close/>
                <a:moveTo>
                  <a:pt x="2932232" y="1518385"/>
                </a:moveTo>
                <a:lnTo>
                  <a:pt x="2502696" y="1518385"/>
                </a:lnTo>
                <a:lnTo>
                  <a:pt x="2502696" y="1128180"/>
                </a:lnTo>
                <a:lnTo>
                  <a:pt x="2932232" y="1128180"/>
                </a:lnTo>
                <a:lnTo>
                  <a:pt x="2932232" y="1518385"/>
                </a:lnTo>
                <a:close/>
                <a:moveTo>
                  <a:pt x="2493380" y="1518385"/>
                </a:moveTo>
                <a:lnTo>
                  <a:pt x="2087649" y="1518385"/>
                </a:lnTo>
                <a:lnTo>
                  <a:pt x="2087649" y="1128180"/>
                </a:lnTo>
                <a:lnTo>
                  <a:pt x="2493380" y="1128180"/>
                </a:lnTo>
                <a:lnTo>
                  <a:pt x="2493380" y="1518385"/>
                </a:lnTo>
                <a:close/>
                <a:moveTo>
                  <a:pt x="2077299" y="1518385"/>
                </a:moveTo>
                <a:lnTo>
                  <a:pt x="1671569" y="1518385"/>
                </a:lnTo>
                <a:lnTo>
                  <a:pt x="1671569" y="1128180"/>
                </a:lnTo>
                <a:lnTo>
                  <a:pt x="2077299" y="1128180"/>
                </a:lnTo>
                <a:lnTo>
                  <a:pt x="2077299" y="1518385"/>
                </a:lnTo>
                <a:close/>
                <a:moveTo>
                  <a:pt x="1661219" y="1518385"/>
                </a:moveTo>
                <a:lnTo>
                  <a:pt x="1255488" y="1518385"/>
                </a:lnTo>
                <a:lnTo>
                  <a:pt x="1255488" y="1128180"/>
                </a:lnTo>
                <a:lnTo>
                  <a:pt x="1661219" y="1128180"/>
                </a:lnTo>
                <a:lnTo>
                  <a:pt x="1661219" y="1518385"/>
                </a:lnTo>
                <a:close/>
                <a:moveTo>
                  <a:pt x="1246173" y="1518385"/>
                </a:moveTo>
                <a:lnTo>
                  <a:pt x="839407" y="1518385"/>
                </a:lnTo>
                <a:lnTo>
                  <a:pt x="839407" y="1128180"/>
                </a:lnTo>
                <a:lnTo>
                  <a:pt x="1245138" y="1128180"/>
                </a:lnTo>
                <a:lnTo>
                  <a:pt x="1245138" y="1518385"/>
                </a:lnTo>
                <a:close/>
                <a:moveTo>
                  <a:pt x="830092" y="1518385"/>
                </a:moveTo>
                <a:lnTo>
                  <a:pt x="424361" y="1518385"/>
                </a:lnTo>
                <a:lnTo>
                  <a:pt x="424361" y="1128180"/>
                </a:lnTo>
                <a:lnTo>
                  <a:pt x="830092" y="1128180"/>
                </a:lnTo>
                <a:lnTo>
                  <a:pt x="830092" y="1518385"/>
                </a:lnTo>
                <a:close/>
                <a:moveTo>
                  <a:pt x="830092" y="1527700"/>
                </a:moveTo>
                <a:lnTo>
                  <a:pt x="830092" y="1917905"/>
                </a:lnTo>
                <a:lnTo>
                  <a:pt x="424361" y="1917905"/>
                </a:lnTo>
                <a:lnTo>
                  <a:pt x="424361" y="1527700"/>
                </a:lnTo>
                <a:lnTo>
                  <a:pt x="830092" y="1527700"/>
                </a:lnTo>
                <a:close/>
                <a:moveTo>
                  <a:pt x="830092" y="1927220"/>
                </a:moveTo>
                <a:lnTo>
                  <a:pt x="830092" y="2317426"/>
                </a:lnTo>
                <a:lnTo>
                  <a:pt x="424361" y="2317426"/>
                </a:lnTo>
                <a:lnTo>
                  <a:pt x="424361" y="1927220"/>
                </a:lnTo>
                <a:lnTo>
                  <a:pt x="830092" y="1927220"/>
                </a:lnTo>
                <a:close/>
                <a:moveTo>
                  <a:pt x="839407" y="1927220"/>
                </a:moveTo>
                <a:lnTo>
                  <a:pt x="1245138" y="1927220"/>
                </a:lnTo>
                <a:lnTo>
                  <a:pt x="1245138" y="2317426"/>
                </a:lnTo>
                <a:lnTo>
                  <a:pt x="839407" y="2317426"/>
                </a:lnTo>
                <a:lnTo>
                  <a:pt x="839407" y="1927220"/>
                </a:lnTo>
                <a:close/>
                <a:moveTo>
                  <a:pt x="1255488" y="1927220"/>
                </a:moveTo>
                <a:lnTo>
                  <a:pt x="1661219" y="1927220"/>
                </a:lnTo>
                <a:lnTo>
                  <a:pt x="1661219" y="2317426"/>
                </a:lnTo>
                <a:lnTo>
                  <a:pt x="1255488" y="2317426"/>
                </a:lnTo>
                <a:lnTo>
                  <a:pt x="1255488" y="1927220"/>
                </a:lnTo>
                <a:close/>
                <a:moveTo>
                  <a:pt x="1671569" y="1927220"/>
                </a:moveTo>
                <a:lnTo>
                  <a:pt x="2077299" y="1927220"/>
                </a:lnTo>
                <a:lnTo>
                  <a:pt x="2077299" y="2317426"/>
                </a:lnTo>
                <a:lnTo>
                  <a:pt x="1671569" y="2317426"/>
                </a:lnTo>
                <a:lnTo>
                  <a:pt x="1671569" y="1927220"/>
                </a:lnTo>
                <a:close/>
                <a:moveTo>
                  <a:pt x="2086615" y="1927220"/>
                </a:moveTo>
                <a:lnTo>
                  <a:pt x="2492345" y="1927220"/>
                </a:lnTo>
                <a:lnTo>
                  <a:pt x="2492345" y="2317426"/>
                </a:lnTo>
                <a:lnTo>
                  <a:pt x="2086615" y="2317426"/>
                </a:lnTo>
                <a:lnTo>
                  <a:pt x="2086615" y="1927220"/>
                </a:lnTo>
                <a:close/>
                <a:moveTo>
                  <a:pt x="2502696" y="1927220"/>
                </a:moveTo>
                <a:lnTo>
                  <a:pt x="2932232" y="1927220"/>
                </a:lnTo>
                <a:lnTo>
                  <a:pt x="2932232" y="2317426"/>
                </a:lnTo>
                <a:lnTo>
                  <a:pt x="2502696" y="2317426"/>
                </a:lnTo>
                <a:lnTo>
                  <a:pt x="2502696" y="1927220"/>
                </a:lnTo>
                <a:close/>
                <a:moveTo>
                  <a:pt x="2941547" y="1927220"/>
                </a:moveTo>
                <a:lnTo>
                  <a:pt x="3347277" y="1927220"/>
                </a:lnTo>
                <a:lnTo>
                  <a:pt x="3347277" y="2317426"/>
                </a:lnTo>
                <a:lnTo>
                  <a:pt x="2941547" y="2317426"/>
                </a:lnTo>
                <a:lnTo>
                  <a:pt x="2941547" y="1927220"/>
                </a:lnTo>
                <a:close/>
                <a:moveTo>
                  <a:pt x="3357628" y="1927220"/>
                </a:moveTo>
                <a:lnTo>
                  <a:pt x="3763358" y="1927220"/>
                </a:lnTo>
                <a:lnTo>
                  <a:pt x="3763358" y="2317426"/>
                </a:lnTo>
                <a:lnTo>
                  <a:pt x="3357628" y="2317426"/>
                </a:lnTo>
                <a:lnTo>
                  <a:pt x="3357628" y="1927220"/>
                </a:lnTo>
                <a:close/>
                <a:moveTo>
                  <a:pt x="3773709" y="1927220"/>
                </a:moveTo>
                <a:lnTo>
                  <a:pt x="4179439" y="1927220"/>
                </a:lnTo>
                <a:lnTo>
                  <a:pt x="4179439" y="2317426"/>
                </a:lnTo>
                <a:lnTo>
                  <a:pt x="3773709" y="2317426"/>
                </a:lnTo>
                <a:lnTo>
                  <a:pt x="3773709" y="1927220"/>
                </a:lnTo>
                <a:close/>
                <a:moveTo>
                  <a:pt x="4188754" y="1927220"/>
                </a:moveTo>
                <a:lnTo>
                  <a:pt x="4594485" y="1927220"/>
                </a:lnTo>
                <a:lnTo>
                  <a:pt x="4594485" y="2317426"/>
                </a:lnTo>
                <a:lnTo>
                  <a:pt x="4188754" y="2317426"/>
                </a:lnTo>
                <a:lnTo>
                  <a:pt x="4188754" y="1927220"/>
                </a:lnTo>
                <a:close/>
                <a:moveTo>
                  <a:pt x="4604835" y="1927220"/>
                </a:moveTo>
                <a:lnTo>
                  <a:pt x="5010566" y="1927220"/>
                </a:lnTo>
                <a:lnTo>
                  <a:pt x="5010566" y="2317426"/>
                </a:lnTo>
                <a:lnTo>
                  <a:pt x="4604835" y="2317426"/>
                </a:lnTo>
                <a:lnTo>
                  <a:pt x="4604835" y="1927220"/>
                </a:lnTo>
                <a:close/>
                <a:moveTo>
                  <a:pt x="4604835" y="1917905"/>
                </a:moveTo>
                <a:lnTo>
                  <a:pt x="4604835" y="1527700"/>
                </a:lnTo>
                <a:lnTo>
                  <a:pt x="5010566" y="1527700"/>
                </a:lnTo>
                <a:lnTo>
                  <a:pt x="5010566" y="1917905"/>
                </a:lnTo>
                <a:lnTo>
                  <a:pt x="4604835" y="1917905"/>
                </a:lnTo>
                <a:close/>
                <a:moveTo>
                  <a:pt x="4604835" y="1518385"/>
                </a:moveTo>
                <a:lnTo>
                  <a:pt x="4604835" y="1128180"/>
                </a:lnTo>
                <a:lnTo>
                  <a:pt x="5010566" y="1128180"/>
                </a:lnTo>
                <a:lnTo>
                  <a:pt x="5010566" y="1518385"/>
                </a:lnTo>
                <a:lnTo>
                  <a:pt x="4604835" y="1518385"/>
                </a:lnTo>
                <a:close/>
                <a:moveTo>
                  <a:pt x="4604835" y="1117829"/>
                </a:moveTo>
                <a:lnTo>
                  <a:pt x="4604835" y="727624"/>
                </a:lnTo>
                <a:lnTo>
                  <a:pt x="5010566" y="727624"/>
                </a:lnTo>
                <a:lnTo>
                  <a:pt x="5010566" y="1117829"/>
                </a:lnTo>
                <a:lnTo>
                  <a:pt x="4604835" y="1117829"/>
                </a:lnTo>
                <a:close/>
                <a:moveTo>
                  <a:pt x="4594485" y="1117829"/>
                </a:moveTo>
                <a:lnTo>
                  <a:pt x="4188754" y="1117829"/>
                </a:lnTo>
                <a:lnTo>
                  <a:pt x="4188754" y="727624"/>
                </a:lnTo>
                <a:lnTo>
                  <a:pt x="4594485" y="727624"/>
                </a:lnTo>
                <a:lnTo>
                  <a:pt x="4594485" y="1117829"/>
                </a:lnTo>
                <a:close/>
                <a:moveTo>
                  <a:pt x="4179439" y="1117829"/>
                </a:moveTo>
                <a:lnTo>
                  <a:pt x="3773709" y="1117829"/>
                </a:lnTo>
                <a:lnTo>
                  <a:pt x="3773709" y="727624"/>
                </a:lnTo>
                <a:lnTo>
                  <a:pt x="4179439" y="727624"/>
                </a:lnTo>
                <a:lnTo>
                  <a:pt x="4179439" y="1117829"/>
                </a:lnTo>
                <a:close/>
                <a:moveTo>
                  <a:pt x="3763358" y="1117829"/>
                </a:moveTo>
                <a:lnTo>
                  <a:pt x="3357628" y="1117829"/>
                </a:lnTo>
                <a:lnTo>
                  <a:pt x="3357628" y="727624"/>
                </a:lnTo>
                <a:lnTo>
                  <a:pt x="3763358" y="727624"/>
                </a:lnTo>
                <a:lnTo>
                  <a:pt x="3763358" y="1117829"/>
                </a:lnTo>
                <a:close/>
                <a:moveTo>
                  <a:pt x="3348313" y="1117829"/>
                </a:moveTo>
                <a:lnTo>
                  <a:pt x="2942582" y="1117829"/>
                </a:lnTo>
                <a:lnTo>
                  <a:pt x="2942582" y="727624"/>
                </a:lnTo>
                <a:lnTo>
                  <a:pt x="3348313" y="727624"/>
                </a:lnTo>
                <a:lnTo>
                  <a:pt x="3348313" y="1117829"/>
                </a:lnTo>
                <a:close/>
                <a:moveTo>
                  <a:pt x="2932232" y="1117829"/>
                </a:moveTo>
                <a:lnTo>
                  <a:pt x="2502696" y="1117829"/>
                </a:lnTo>
                <a:lnTo>
                  <a:pt x="2502696" y="727624"/>
                </a:lnTo>
                <a:lnTo>
                  <a:pt x="2932232" y="727624"/>
                </a:lnTo>
                <a:lnTo>
                  <a:pt x="2932232" y="1117829"/>
                </a:lnTo>
                <a:close/>
                <a:moveTo>
                  <a:pt x="2493380" y="1117829"/>
                </a:moveTo>
                <a:lnTo>
                  <a:pt x="2087649" y="1117829"/>
                </a:lnTo>
                <a:lnTo>
                  <a:pt x="2087649" y="727624"/>
                </a:lnTo>
                <a:lnTo>
                  <a:pt x="2493380" y="727624"/>
                </a:lnTo>
                <a:lnTo>
                  <a:pt x="2493380" y="1117829"/>
                </a:lnTo>
                <a:close/>
                <a:moveTo>
                  <a:pt x="2077299" y="1117829"/>
                </a:moveTo>
                <a:lnTo>
                  <a:pt x="1671569" y="1117829"/>
                </a:lnTo>
                <a:lnTo>
                  <a:pt x="1671569" y="727624"/>
                </a:lnTo>
                <a:lnTo>
                  <a:pt x="2077299" y="727624"/>
                </a:lnTo>
                <a:lnTo>
                  <a:pt x="2077299" y="1117829"/>
                </a:lnTo>
                <a:close/>
                <a:moveTo>
                  <a:pt x="1661219" y="1117829"/>
                </a:moveTo>
                <a:lnTo>
                  <a:pt x="1255488" y="1117829"/>
                </a:lnTo>
                <a:lnTo>
                  <a:pt x="1255488" y="727624"/>
                </a:lnTo>
                <a:lnTo>
                  <a:pt x="1661219" y="727624"/>
                </a:lnTo>
                <a:lnTo>
                  <a:pt x="1661219" y="1117829"/>
                </a:lnTo>
                <a:close/>
                <a:moveTo>
                  <a:pt x="1246173" y="1117829"/>
                </a:moveTo>
                <a:lnTo>
                  <a:pt x="839407" y="1117829"/>
                </a:lnTo>
                <a:lnTo>
                  <a:pt x="839407" y="727624"/>
                </a:lnTo>
                <a:lnTo>
                  <a:pt x="1245138" y="727624"/>
                </a:lnTo>
                <a:lnTo>
                  <a:pt x="1245138" y="1117829"/>
                </a:lnTo>
                <a:close/>
                <a:moveTo>
                  <a:pt x="830092" y="1117829"/>
                </a:moveTo>
                <a:lnTo>
                  <a:pt x="424361" y="1117829"/>
                </a:lnTo>
                <a:lnTo>
                  <a:pt x="424361" y="727624"/>
                </a:lnTo>
                <a:lnTo>
                  <a:pt x="830092" y="727624"/>
                </a:lnTo>
                <a:lnTo>
                  <a:pt x="830092" y="1117829"/>
                </a:lnTo>
                <a:close/>
                <a:moveTo>
                  <a:pt x="414011" y="1117829"/>
                </a:moveTo>
                <a:lnTo>
                  <a:pt x="8280" y="1117829"/>
                </a:lnTo>
                <a:lnTo>
                  <a:pt x="8280" y="727624"/>
                </a:lnTo>
                <a:lnTo>
                  <a:pt x="414011" y="727624"/>
                </a:lnTo>
                <a:lnTo>
                  <a:pt x="414011" y="1117829"/>
                </a:lnTo>
                <a:close/>
                <a:moveTo>
                  <a:pt x="414011" y="1128180"/>
                </a:moveTo>
                <a:lnTo>
                  <a:pt x="414011" y="1518385"/>
                </a:lnTo>
                <a:lnTo>
                  <a:pt x="8280" y="1518385"/>
                </a:lnTo>
                <a:lnTo>
                  <a:pt x="8280" y="1128180"/>
                </a:lnTo>
                <a:lnTo>
                  <a:pt x="414011" y="1128180"/>
                </a:lnTo>
                <a:close/>
                <a:moveTo>
                  <a:pt x="414011" y="1527700"/>
                </a:moveTo>
                <a:lnTo>
                  <a:pt x="414011" y="1917905"/>
                </a:lnTo>
                <a:lnTo>
                  <a:pt x="8280" y="1917905"/>
                </a:lnTo>
                <a:lnTo>
                  <a:pt x="8280" y="1527700"/>
                </a:lnTo>
                <a:lnTo>
                  <a:pt x="414011" y="1527700"/>
                </a:lnTo>
                <a:close/>
                <a:moveTo>
                  <a:pt x="414011" y="1927220"/>
                </a:moveTo>
                <a:lnTo>
                  <a:pt x="414011" y="2317426"/>
                </a:lnTo>
                <a:lnTo>
                  <a:pt x="8280" y="2317426"/>
                </a:lnTo>
                <a:lnTo>
                  <a:pt x="8280" y="1927220"/>
                </a:lnTo>
                <a:lnTo>
                  <a:pt x="414011" y="1927220"/>
                </a:lnTo>
                <a:close/>
                <a:moveTo>
                  <a:pt x="414011" y="2327776"/>
                </a:moveTo>
                <a:lnTo>
                  <a:pt x="414011" y="2717981"/>
                </a:lnTo>
                <a:lnTo>
                  <a:pt x="8280" y="2717981"/>
                </a:lnTo>
                <a:lnTo>
                  <a:pt x="8280" y="2327776"/>
                </a:lnTo>
                <a:lnTo>
                  <a:pt x="414011" y="2327776"/>
                </a:lnTo>
                <a:close/>
                <a:moveTo>
                  <a:pt x="424361" y="2327776"/>
                </a:moveTo>
                <a:lnTo>
                  <a:pt x="830092" y="2327776"/>
                </a:lnTo>
                <a:lnTo>
                  <a:pt x="830092" y="2717981"/>
                </a:lnTo>
                <a:lnTo>
                  <a:pt x="424361" y="2717981"/>
                </a:lnTo>
                <a:lnTo>
                  <a:pt x="424361" y="2327776"/>
                </a:lnTo>
                <a:close/>
                <a:moveTo>
                  <a:pt x="839407" y="2327776"/>
                </a:moveTo>
                <a:lnTo>
                  <a:pt x="1245138" y="2327776"/>
                </a:lnTo>
                <a:lnTo>
                  <a:pt x="1245138" y="2717981"/>
                </a:lnTo>
                <a:lnTo>
                  <a:pt x="839407" y="2717981"/>
                </a:lnTo>
                <a:lnTo>
                  <a:pt x="839407" y="2327776"/>
                </a:lnTo>
                <a:close/>
                <a:moveTo>
                  <a:pt x="1255488" y="2327776"/>
                </a:moveTo>
                <a:lnTo>
                  <a:pt x="1661219" y="2327776"/>
                </a:lnTo>
                <a:lnTo>
                  <a:pt x="1661219" y="2717981"/>
                </a:lnTo>
                <a:lnTo>
                  <a:pt x="1255488" y="2717981"/>
                </a:lnTo>
                <a:lnTo>
                  <a:pt x="1255488" y="2327776"/>
                </a:lnTo>
                <a:close/>
                <a:moveTo>
                  <a:pt x="1671569" y="2327776"/>
                </a:moveTo>
                <a:lnTo>
                  <a:pt x="2077299" y="2327776"/>
                </a:lnTo>
                <a:lnTo>
                  <a:pt x="2077299" y="2717981"/>
                </a:lnTo>
                <a:lnTo>
                  <a:pt x="1671569" y="2717981"/>
                </a:lnTo>
                <a:lnTo>
                  <a:pt x="1671569" y="2327776"/>
                </a:lnTo>
                <a:close/>
                <a:moveTo>
                  <a:pt x="2086615" y="2327776"/>
                </a:moveTo>
                <a:lnTo>
                  <a:pt x="2492345" y="2327776"/>
                </a:lnTo>
                <a:lnTo>
                  <a:pt x="2492345" y="2717981"/>
                </a:lnTo>
                <a:lnTo>
                  <a:pt x="2086615" y="2717981"/>
                </a:lnTo>
                <a:lnTo>
                  <a:pt x="2086615" y="2327776"/>
                </a:lnTo>
                <a:close/>
                <a:moveTo>
                  <a:pt x="2502696" y="2327776"/>
                </a:moveTo>
                <a:lnTo>
                  <a:pt x="2932232" y="2327776"/>
                </a:lnTo>
                <a:lnTo>
                  <a:pt x="2932232" y="2717981"/>
                </a:lnTo>
                <a:lnTo>
                  <a:pt x="2502696" y="2717981"/>
                </a:lnTo>
                <a:lnTo>
                  <a:pt x="2502696" y="2327776"/>
                </a:lnTo>
                <a:close/>
                <a:moveTo>
                  <a:pt x="2941547" y="2327776"/>
                </a:moveTo>
                <a:lnTo>
                  <a:pt x="3347277" y="2327776"/>
                </a:lnTo>
                <a:lnTo>
                  <a:pt x="3347277" y="2717981"/>
                </a:lnTo>
                <a:lnTo>
                  <a:pt x="2941547" y="2717981"/>
                </a:lnTo>
                <a:lnTo>
                  <a:pt x="2941547" y="2327776"/>
                </a:lnTo>
                <a:close/>
                <a:moveTo>
                  <a:pt x="3357628" y="2327776"/>
                </a:moveTo>
                <a:lnTo>
                  <a:pt x="3763358" y="2327776"/>
                </a:lnTo>
                <a:lnTo>
                  <a:pt x="3763358" y="2717981"/>
                </a:lnTo>
                <a:lnTo>
                  <a:pt x="3357628" y="2717981"/>
                </a:lnTo>
                <a:lnTo>
                  <a:pt x="3357628" y="2327776"/>
                </a:lnTo>
                <a:close/>
                <a:moveTo>
                  <a:pt x="3773709" y="2327776"/>
                </a:moveTo>
                <a:lnTo>
                  <a:pt x="4179439" y="2327776"/>
                </a:lnTo>
                <a:lnTo>
                  <a:pt x="4179439" y="2717981"/>
                </a:lnTo>
                <a:lnTo>
                  <a:pt x="3773709" y="2717981"/>
                </a:lnTo>
                <a:lnTo>
                  <a:pt x="3773709" y="2327776"/>
                </a:lnTo>
                <a:close/>
                <a:moveTo>
                  <a:pt x="4188754" y="2327776"/>
                </a:moveTo>
                <a:lnTo>
                  <a:pt x="4594485" y="2327776"/>
                </a:lnTo>
                <a:lnTo>
                  <a:pt x="4594485" y="2717981"/>
                </a:lnTo>
                <a:lnTo>
                  <a:pt x="4188754" y="2717981"/>
                </a:lnTo>
                <a:lnTo>
                  <a:pt x="4188754" y="2327776"/>
                </a:lnTo>
                <a:close/>
                <a:moveTo>
                  <a:pt x="4604835" y="2327776"/>
                </a:moveTo>
                <a:lnTo>
                  <a:pt x="5010566" y="2327776"/>
                </a:lnTo>
                <a:lnTo>
                  <a:pt x="5010566" y="2717981"/>
                </a:lnTo>
                <a:lnTo>
                  <a:pt x="4604835" y="2717981"/>
                </a:lnTo>
                <a:lnTo>
                  <a:pt x="4604835" y="2327776"/>
                </a:lnTo>
                <a:close/>
                <a:moveTo>
                  <a:pt x="5019881" y="2327776"/>
                </a:moveTo>
                <a:lnTo>
                  <a:pt x="5425612" y="2327776"/>
                </a:lnTo>
                <a:lnTo>
                  <a:pt x="5425612" y="2717981"/>
                </a:lnTo>
                <a:lnTo>
                  <a:pt x="5019881" y="2717981"/>
                </a:lnTo>
                <a:lnTo>
                  <a:pt x="5019881" y="2327776"/>
                </a:lnTo>
                <a:close/>
                <a:moveTo>
                  <a:pt x="5019881" y="2317426"/>
                </a:moveTo>
                <a:lnTo>
                  <a:pt x="5019881" y="1927220"/>
                </a:lnTo>
                <a:lnTo>
                  <a:pt x="5425612" y="1927220"/>
                </a:lnTo>
                <a:lnTo>
                  <a:pt x="5425612" y="2317426"/>
                </a:lnTo>
                <a:lnTo>
                  <a:pt x="5019881" y="2317426"/>
                </a:lnTo>
                <a:close/>
                <a:moveTo>
                  <a:pt x="5019881" y="1917905"/>
                </a:moveTo>
                <a:lnTo>
                  <a:pt x="5019881" y="1527700"/>
                </a:lnTo>
                <a:lnTo>
                  <a:pt x="5425612" y="1527700"/>
                </a:lnTo>
                <a:lnTo>
                  <a:pt x="5425612" y="1917905"/>
                </a:lnTo>
                <a:lnTo>
                  <a:pt x="5019881" y="1917905"/>
                </a:lnTo>
                <a:close/>
                <a:moveTo>
                  <a:pt x="5019881" y="1518385"/>
                </a:moveTo>
                <a:lnTo>
                  <a:pt x="5019881" y="1128180"/>
                </a:lnTo>
                <a:lnTo>
                  <a:pt x="5425612" y="1128180"/>
                </a:lnTo>
                <a:lnTo>
                  <a:pt x="5425612" y="1518385"/>
                </a:lnTo>
                <a:lnTo>
                  <a:pt x="5019881" y="1518385"/>
                </a:lnTo>
                <a:close/>
                <a:moveTo>
                  <a:pt x="5019881" y="1117829"/>
                </a:moveTo>
                <a:lnTo>
                  <a:pt x="5019881" y="727624"/>
                </a:lnTo>
                <a:lnTo>
                  <a:pt x="5425612" y="727624"/>
                </a:lnTo>
                <a:lnTo>
                  <a:pt x="5425612" y="1117829"/>
                </a:lnTo>
                <a:lnTo>
                  <a:pt x="5019881" y="1117829"/>
                </a:lnTo>
                <a:close/>
                <a:moveTo>
                  <a:pt x="5010566" y="328104"/>
                </a:moveTo>
                <a:lnTo>
                  <a:pt x="5010566" y="718309"/>
                </a:lnTo>
                <a:lnTo>
                  <a:pt x="4604835" y="718309"/>
                </a:lnTo>
                <a:lnTo>
                  <a:pt x="4604835" y="328104"/>
                </a:lnTo>
                <a:lnTo>
                  <a:pt x="5010566" y="328104"/>
                </a:lnTo>
                <a:close/>
                <a:moveTo>
                  <a:pt x="4594485" y="328104"/>
                </a:moveTo>
                <a:lnTo>
                  <a:pt x="4594485" y="718309"/>
                </a:lnTo>
                <a:lnTo>
                  <a:pt x="4188754" y="718309"/>
                </a:lnTo>
                <a:lnTo>
                  <a:pt x="4188754" y="328104"/>
                </a:lnTo>
                <a:lnTo>
                  <a:pt x="4594485" y="328104"/>
                </a:lnTo>
                <a:close/>
                <a:moveTo>
                  <a:pt x="4179439" y="328104"/>
                </a:moveTo>
                <a:lnTo>
                  <a:pt x="4179439" y="718309"/>
                </a:lnTo>
                <a:lnTo>
                  <a:pt x="3773709" y="718309"/>
                </a:lnTo>
                <a:lnTo>
                  <a:pt x="3773709" y="328104"/>
                </a:lnTo>
                <a:lnTo>
                  <a:pt x="4179439" y="328104"/>
                </a:lnTo>
                <a:close/>
                <a:moveTo>
                  <a:pt x="3763358" y="328104"/>
                </a:moveTo>
                <a:lnTo>
                  <a:pt x="3763358" y="718309"/>
                </a:lnTo>
                <a:lnTo>
                  <a:pt x="3357628" y="718309"/>
                </a:lnTo>
                <a:lnTo>
                  <a:pt x="3357628" y="328104"/>
                </a:lnTo>
                <a:lnTo>
                  <a:pt x="3763358" y="328104"/>
                </a:lnTo>
                <a:close/>
                <a:moveTo>
                  <a:pt x="3348313" y="328104"/>
                </a:moveTo>
                <a:lnTo>
                  <a:pt x="3348313" y="718309"/>
                </a:lnTo>
                <a:lnTo>
                  <a:pt x="2942582" y="718309"/>
                </a:lnTo>
                <a:lnTo>
                  <a:pt x="2942582" y="328104"/>
                </a:lnTo>
                <a:lnTo>
                  <a:pt x="3348313" y="328104"/>
                </a:lnTo>
                <a:close/>
                <a:moveTo>
                  <a:pt x="2932232" y="328104"/>
                </a:moveTo>
                <a:lnTo>
                  <a:pt x="2932232" y="718309"/>
                </a:lnTo>
                <a:lnTo>
                  <a:pt x="2502696" y="718309"/>
                </a:lnTo>
                <a:lnTo>
                  <a:pt x="2502696" y="328104"/>
                </a:lnTo>
                <a:lnTo>
                  <a:pt x="2932232" y="328104"/>
                </a:lnTo>
                <a:close/>
                <a:moveTo>
                  <a:pt x="2493380" y="328104"/>
                </a:moveTo>
                <a:lnTo>
                  <a:pt x="2493380" y="718309"/>
                </a:lnTo>
                <a:lnTo>
                  <a:pt x="2087649" y="718309"/>
                </a:lnTo>
                <a:lnTo>
                  <a:pt x="2087649" y="328104"/>
                </a:lnTo>
                <a:lnTo>
                  <a:pt x="2493380" y="328104"/>
                </a:lnTo>
                <a:close/>
                <a:moveTo>
                  <a:pt x="2077299" y="328104"/>
                </a:moveTo>
                <a:lnTo>
                  <a:pt x="2077299" y="718309"/>
                </a:lnTo>
                <a:lnTo>
                  <a:pt x="1671569" y="718309"/>
                </a:lnTo>
                <a:lnTo>
                  <a:pt x="1671569" y="328104"/>
                </a:lnTo>
                <a:lnTo>
                  <a:pt x="2077299" y="328104"/>
                </a:lnTo>
                <a:close/>
                <a:moveTo>
                  <a:pt x="1661219" y="328104"/>
                </a:moveTo>
                <a:lnTo>
                  <a:pt x="1661219" y="718309"/>
                </a:lnTo>
                <a:lnTo>
                  <a:pt x="1255488" y="718309"/>
                </a:lnTo>
                <a:lnTo>
                  <a:pt x="1255488" y="328104"/>
                </a:lnTo>
                <a:lnTo>
                  <a:pt x="1661219" y="328104"/>
                </a:lnTo>
                <a:close/>
                <a:moveTo>
                  <a:pt x="1246173" y="328104"/>
                </a:moveTo>
                <a:lnTo>
                  <a:pt x="1246173" y="718309"/>
                </a:lnTo>
                <a:lnTo>
                  <a:pt x="839407" y="718309"/>
                </a:lnTo>
                <a:lnTo>
                  <a:pt x="839407" y="328104"/>
                </a:lnTo>
                <a:lnTo>
                  <a:pt x="1246173" y="328104"/>
                </a:lnTo>
                <a:close/>
                <a:moveTo>
                  <a:pt x="830092" y="328104"/>
                </a:moveTo>
                <a:lnTo>
                  <a:pt x="830092" y="718309"/>
                </a:lnTo>
                <a:lnTo>
                  <a:pt x="424361" y="718309"/>
                </a:lnTo>
                <a:lnTo>
                  <a:pt x="424361" y="328104"/>
                </a:lnTo>
                <a:lnTo>
                  <a:pt x="830092" y="328104"/>
                </a:lnTo>
                <a:close/>
                <a:moveTo>
                  <a:pt x="414011" y="328104"/>
                </a:moveTo>
                <a:lnTo>
                  <a:pt x="414011" y="718309"/>
                </a:lnTo>
                <a:lnTo>
                  <a:pt x="8280" y="718309"/>
                </a:lnTo>
                <a:lnTo>
                  <a:pt x="8280" y="328104"/>
                </a:lnTo>
                <a:lnTo>
                  <a:pt x="414011" y="328104"/>
                </a:lnTo>
                <a:close/>
                <a:moveTo>
                  <a:pt x="8280" y="3117502"/>
                </a:moveTo>
                <a:lnTo>
                  <a:pt x="8280" y="2727296"/>
                </a:lnTo>
                <a:lnTo>
                  <a:pt x="414011" y="2727296"/>
                </a:lnTo>
                <a:lnTo>
                  <a:pt x="414011" y="3117502"/>
                </a:lnTo>
                <a:lnTo>
                  <a:pt x="8280" y="3117502"/>
                </a:lnTo>
                <a:close/>
                <a:moveTo>
                  <a:pt x="424361" y="3117502"/>
                </a:moveTo>
                <a:lnTo>
                  <a:pt x="424361" y="2727296"/>
                </a:lnTo>
                <a:lnTo>
                  <a:pt x="830092" y="2727296"/>
                </a:lnTo>
                <a:lnTo>
                  <a:pt x="830092" y="3117502"/>
                </a:lnTo>
                <a:lnTo>
                  <a:pt x="424361" y="3117502"/>
                </a:lnTo>
                <a:close/>
                <a:moveTo>
                  <a:pt x="839407" y="3117502"/>
                </a:moveTo>
                <a:lnTo>
                  <a:pt x="839407" y="2727296"/>
                </a:lnTo>
                <a:lnTo>
                  <a:pt x="1245138" y="2727296"/>
                </a:lnTo>
                <a:lnTo>
                  <a:pt x="1245138" y="3117502"/>
                </a:lnTo>
                <a:lnTo>
                  <a:pt x="839407" y="3117502"/>
                </a:lnTo>
                <a:close/>
                <a:moveTo>
                  <a:pt x="1255488" y="3117502"/>
                </a:moveTo>
                <a:lnTo>
                  <a:pt x="1255488" y="2727296"/>
                </a:lnTo>
                <a:lnTo>
                  <a:pt x="1661219" y="2727296"/>
                </a:lnTo>
                <a:lnTo>
                  <a:pt x="1661219" y="3117502"/>
                </a:lnTo>
                <a:lnTo>
                  <a:pt x="1255488" y="3117502"/>
                </a:lnTo>
                <a:close/>
                <a:moveTo>
                  <a:pt x="1671569" y="3117502"/>
                </a:moveTo>
                <a:lnTo>
                  <a:pt x="1671569" y="2727296"/>
                </a:lnTo>
                <a:lnTo>
                  <a:pt x="2077299" y="2727296"/>
                </a:lnTo>
                <a:lnTo>
                  <a:pt x="2077299" y="3117502"/>
                </a:lnTo>
                <a:lnTo>
                  <a:pt x="1671569" y="3117502"/>
                </a:lnTo>
                <a:close/>
                <a:moveTo>
                  <a:pt x="2086615" y="3117502"/>
                </a:moveTo>
                <a:lnTo>
                  <a:pt x="2086615" y="2727296"/>
                </a:lnTo>
                <a:lnTo>
                  <a:pt x="2492345" y="2727296"/>
                </a:lnTo>
                <a:lnTo>
                  <a:pt x="2492345" y="3117502"/>
                </a:lnTo>
                <a:lnTo>
                  <a:pt x="2086615" y="3117502"/>
                </a:lnTo>
                <a:close/>
                <a:moveTo>
                  <a:pt x="2502696" y="3117502"/>
                </a:moveTo>
                <a:lnTo>
                  <a:pt x="2502696" y="2727296"/>
                </a:lnTo>
                <a:lnTo>
                  <a:pt x="2932232" y="2727296"/>
                </a:lnTo>
                <a:lnTo>
                  <a:pt x="2932232" y="3117502"/>
                </a:lnTo>
                <a:lnTo>
                  <a:pt x="2502696" y="3117502"/>
                </a:lnTo>
                <a:close/>
                <a:moveTo>
                  <a:pt x="2941547" y="3117502"/>
                </a:moveTo>
                <a:lnTo>
                  <a:pt x="2941547" y="2727296"/>
                </a:lnTo>
                <a:lnTo>
                  <a:pt x="3347277" y="2727296"/>
                </a:lnTo>
                <a:lnTo>
                  <a:pt x="3347277" y="3117502"/>
                </a:lnTo>
                <a:lnTo>
                  <a:pt x="2941547" y="3117502"/>
                </a:lnTo>
                <a:close/>
                <a:moveTo>
                  <a:pt x="3357628" y="3117502"/>
                </a:moveTo>
                <a:lnTo>
                  <a:pt x="3357628" y="2727296"/>
                </a:lnTo>
                <a:lnTo>
                  <a:pt x="3763358" y="2727296"/>
                </a:lnTo>
                <a:lnTo>
                  <a:pt x="3763358" y="3117502"/>
                </a:lnTo>
                <a:lnTo>
                  <a:pt x="3357628" y="3117502"/>
                </a:lnTo>
                <a:close/>
                <a:moveTo>
                  <a:pt x="3773709" y="3117502"/>
                </a:moveTo>
                <a:lnTo>
                  <a:pt x="3773709" y="2727296"/>
                </a:lnTo>
                <a:lnTo>
                  <a:pt x="4179439" y="2727296"/>
                </a:lnTo>
                <a:lnTo>
                  <a:pt x="4179439" y="3117502"/>
                </a:lnTo>
                <a:lnTo>
                  <a:pt x="3773709" y="3117502"/>
                </a:lnTo>
                <a:close/>
                <a:moveTo>
                  <a:pt x="4188754" y="3117502"/>
                </a:moveTo>
                <a:lnTo>
                  <a:pt x="4188754" y="2727296"/>
                </a:lnTo>
                <a:lnTo>
                  <a:pt x="4594485" y="2727296"/>
                </a:lnTo>
                <a:lnTo>
                  <a:pt x="4594485" y="3117502"/>
                </a:lnTo>
                <a:lnTo>
                  <a:pt x="4188754" y="3117502"/>
                </a:lnTo>
                <a:close/>
                <a:moveTo>
                  <a:pt x="4604835" y="3117502"/>
                </a:moveTo>
                <a:lnTo>
                  <a:pt x="4604835" y="2727296"/>
                </a:lnTo>
                <a:lnTo>
                  <a:pt x="5010566" y="2727296"/>
                </a:lnTo>
                <a:lnTo>
                  <a:pt x="5010566" y="3117502"/>
                </a:lnTo>
                <a:lnTo>
                  <a:pt x="4604835" y="3117502"/>
                </a:lnTo>
                <a:close/>
                <a:moveTo>
                  <a:pt x="5019881" y="3117502"/>
                </a:moveTo>
                <a:lnTo>
                  <a:pt x="5019881" y="2727296"/>
                </a:lnTo>
                <a:lnTo>
                  <a:pt x="5425612" y="2727296"/>
                </a:lnTo>
                <a:lnTo>
                  <a:pt x="5425612" y="3117502"/>
                </a:lnTo>
                <a:lnTo>
                  <a:pt x="5019881" y="3117502"/>
                </a:lnTo>
                <a:close/>
              </a:path>
            </a:pathLst>
          </a:custGeom>
          <a:solidFill>
            <a:srgbClr val="FFFFFF"/>
          </a:solidFill>
          <a:ln w="103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96" name="-">
            <a:extLst>
              <a:ext uri="{FF2B5EF4-FFF2-40B4-BE49-F238E27FC236}">
                <a16:creationId xmlns:a16="http://schemas.microsoft.com/office/drawing/2014/main" id="{1CEA63F6-B8AF-4AA0-99FF-CD7BA8EF483F}"/>
              </a:ext>
            </a:extLst>
          </p:cNvPr>
          <p:cNvGrpSpPr/>
          <p:nvPr/>
        </p:nvGrpSpPr>
        <p:grpSpPr>
          <a:xfrm>
            <a:off x="-4291683" y="9752192"/>
            <a:ext cx="20586996" cy="2122308"/>
            <a:chOff x="-3868954" y="9650592"/>
            <a:chExt cx="17620299" cy="1816472"/>
          </a:xfrm>
        </p:grpSpPr>
        <p:sp>
          <p:nvSpPr>
            <p:cNvPr id="50" name="-">
              <a:extLst>
                <a:ext uri="{FF2B5EF4-FFF2-40B4-BE49-F238E27FC236}">
                  <a16:creationId xmlns:a16="http://schemas.microsoft.com/office/drawing/2014/main" id="{96F6F868-7AD2-46D0-A6FD-A8AF77276E8C}"/>
                </a:ext>
              </a:extLst>
            </p:cNvPr>
            <p:cNvSpPr/>
            <p:nvPr/>
          </p:nvSpPr>
          <p:spPr>
            <a:xfrm>
              <a:off x="-3868954" y="9651627"/>
              <a:ext cx="16993073" cy="1812332"/>
            </a:xfrm>
            <a:custGeom>
              <a:avLst/>
              <a:gdLst>
                <a:gd name="connsiteX0" fmla="*/ 2236694 w 16993073"/>
                <a:gd name="connsiteY0" fmla="*/ 1379692 h 1812332"/>
                <a:gd name="connsiteX1" fmla="*/ 1467668 w 16993073"/>
                <a:gd name="connsiteY1" fmla="*/ 1812332 h 1812332"/>
                <a:gd name="connsiteX2" fmla="*/ 0 w 16993073"/>
                <a:gd name="connsiteY2" fmla="*/ 1812332 h 1812332"/>
                <a:gd name="connsiteX3" fmla="*/ 895298 w 16993073"/>
                <a:gd name="connsiteY3" fmla="*/ 1379692 h 1812332"/>
                <a:gd name="connsiteX4" fmla="*/ 2236694 w 16993073"/>
                <a:gd name="connsiteY4" fmla="*/ 1379692 h 1812332"/>
                <a:gd name="connsiteX5" fmla="*/ 2291550 w 16993073"/>
                <a:gd name="connsiteY5" fmla="*/ 704853 h 1812332"/>
                <a:gd name="connsiteX6" fmla="*/ 1649833 w 16993073"/>
                <a:gd name="connsiteY6" fmla="*/ 1015361 h 1812332"/>
                <a:gd name="connsiteX7" fmla="*/ 2884620 w 16993073"/>
                <a:gd name="connsiteY7" fmla="*/ 1015361 h 1812332"/>
                <a:gd name="connsiteX8" fmla="*/ 3435255 w 16993073"/>
                <a:gd name="connsiteY8" fmla="*/ 704853 h 1812332"/>
                <a:gd name="connsiteX9" fmla="*/ 2291550 w 16993073"/>
                <a:gd name="connsiteY9" fmla="*/ 704853 h 1812332"/>
                <a:gd name="connsiteX10" fmla="*/ 3327612 w 16993073"/>
                <a:gd name="connsiteY10" fmla="*/ 203900 h 1812332"/>
                <a:gd name="connsiteX11" fmla="*/ 2845289 w 16993073"/>
                <a:gd name="connsiteY11" fmla="*/ 436782 h 1812332"/>
                <a:gd name="connsiteX12" fmla="*/ 3910332 w 16993073"/>
                <a:gd name="connsiteY12" fmla="*/ 436782 h 1812332"/>
                <a:gd name="connsiteX13" fmla="*/ 4324343 w 16993073"/>
                <a:gd name="connsiteY13" fmla="*/ 203900 h 1812332"/>
                <a:gd name="connsiteX14" fmla="*/ 3327612 w 16993073"/>
                <a:gd name="connsiteY14" fmla="*/ 203900 h 1812332"/>
                <a:gd name="connsiteX15" fmla="*/ 5320039 w 16993073"/>
                <a:gd name="connsiteY15" fmla="*/ 204935 h 1812332"/>
                <a:gd name="connsiteX16" fmla="*/ 5624337 w 16993073"/>
                <a:gd name="connsiteY16" fmla="*/ 0 h 1812332"/>
                <a:gd name="connsiteX17" fmla="*/ 4687637 w 16993073"/>
                <a:gd name="connsiteY17" fmla="*/ 0 h 1812332"/>
                <a:gd name="connsiteX18" fmla="*/ 4323308 w 16993073"/>
                <a:gd name="connsiteY18" fmla="*/ 204935 h 1812332"/>
                <a:gd name="connsiteX19" fmla="*/ 5320039 w 16993073"/>
                <a:gd name="connsiteY19" fmla="*/ 204935 h 1812332"/>
                <a:gd name="connsiteX20" fmla="*/ 4575855 w 16993073"/>
                <a:gd name="connsiteY20" fmla="*/ 705889 h 1812332"/>
                <a:gd name="connsiteX21" fmla="*/ 4973305 w 16993073"/>
                <a:gd name="connsiteY21" fmla="*/ 437816 h 1812332"/>
                <a:gd name="connsiteX22" fmla="*/ 3908262 w 16993073"/>
                <a:gd name="connsiteY22" fmla="*/ 437816 h 1812332"/>
                <a:gd name="connsiteX23" fmla="*/ 3432150 w 16993073"/>
                <a:gd name="connsiteY23" fmla="*/ 705889 h 1812332"/>
                <a:gd name="connsiteX24" fmla="*/ 4575855 w 16993073"/>
                <a:gd name="connsiteY24" fmla="*/ 705889 h 1812332"/>
                <a:gd name="connsiteX25" fmla="*/ 3576018 w 16993073"/>
                <a:gd name="connsiteY25" fmla="*/ 1381761 h 1812332"/>
                <a:gd name="connsiteX26" fmla="*/ 4116303 w 16993073"/>
                <a:gd name="connsiteY26" fmla="*/ 1017432 h 1812332"/>
                <a:gd name="connsiteX27" fmla="*/ 2880480 w 16993073"/>
                <a:gd name="connsiteY27" fmla="*/ 1017432 h 1812332"/>
                <a:gd name="connsiteX28" fmla="*/ 2233588 w 16993073"/>
                <a:gd name="connsiteY28" fmla="*/ 1381761 h 1812332"/>
                <a:gd name="connsiteX29" fmla="*/ 3576018 w 16993073"/>
                <a:gd name="connsiteY29" fmla="*/ 1381761 h 1812332"/>
                <a:gd name="connsiteX30" fmla="*/ 3578089 w 16993073"/>
                <a:gd name="connsiteY30" fmla="*/ 1379692 h 1812332"/>
                <a:gd name="connsiteX31" fmla="*/ 2936372 w 16993073"/>
                <a:gd name="connsiteY31" fmla="*/ 1812332 h 1812332"/>
                <a:gd name="connsiteX32" fmla="*/ 4404040 w 16993073"/>
                <a:gd name="connsiteY32" fmla="*/ 1812332 h 1812332"/>
                <a:gd name="connsiteX33" fmla="*/ 4919483 w 16993073"/>
                <a:gd name="connsiteY33" fmla="*/ 1379692 h 1812332"/>
                <a:gd name="connsiteX34" fmla="*/ 3578089 w 16993073"/>
                <a:gd name="connsiteY34" fmla="*/ 1379692 h 1812332"/>
                <a:gd name="connsiteX35" fmla="*/ 4577925 w 16993073"/>
                <a:gd name="connsiteY35" fmla="*/ 704853 h 1812332"/>
                <a:gd name="connsiteX36" fmla="*/ 4117337 w 16993073"/>
                <a:gd name="connsiteY36" fmla="*/ 1015361 h 1812332"/>
                <a:gd name="connsiteX37" fmla="*/ 5352125 w 16993073"/>
                <a:gd name="connsiteY37" fmla="*/ 1015361 h 1812332"/>
                <a:gd name="connsiteX38" fmla="*/ 5721629 w 16993073"/>
                <a:gd name="connsiteY38" fmla="*/ 704853 h 1812332"/>
                <a:gd name="connsiteX39" fmla="*/ 4577925 w 16993073"/>
                <a:gd name="connsiteY39" fmla="*/ 704853 h 1812332"/>
                <a:gd name="connsiteX40" fmla="*/ 5321074 w 16993073"/>
                <a:gd name="connsiteY40" fmla="*/ 203900 h 1812332"/>
                <a:gd name="connsiteX41" fmla="*/ 4975375 w 16993073"/>
                <a:gd name="connsiteY41" fmla="*/ 436782 h 1812332"/>
                <a:gd name="connsiteX42" fmla="*/ 6040418 w 16993073"/>
                <a:gd name="connsiteY42" fmla="*/ 436782 h 1812332"/>
                <a:gd name="connsiteX43" fmla="*/ 6317805 w 16993073"/>
                <a:gd name="connsiteY43" fmla="*/ 203900 h 1812332"/>
                <a:gd name="connsiteX44" fmla="*/ 5321074 w 16993073"/>
                <a:gd name="connsiteY44" fmla="*/ 203900 h 1812332"/>
                <a:gd name="connsiteX45" fmla="*/ 7313501 w 16993073"/>
                <a:gd name="connsiteY45" fmla="*/ 204935 h 1812332"/>
                <a:gd name="connsiteX46" fmla="*/ 7497736 w 16993073"/>
                <a:gd name="connsiteY46" fmla="*/ 0 h 1812332"/>
                <a:gd name="connsiteX47" fmla="*/ 6561037 w 16993073"/>
                <a:gd name="connsiteY47" fmla="*/ 0 h 1812332"/>
                <a:gd name="connsiteX48" fmla="*/ 6316770 w 16993073"/>
                <a:gd name="connsiteY48" fmla="*/ 204935 h 1812332"/>
                <a:gd name="connsiteX49" fmla="*/ 7313501 w 16993073"/>
                <a:gd name="connsiteY49" fmla="*/ 204935 h 1812332"/>
                <a:gd name="connsiteX50" fmla="*/ 6864299 w 16993073"/>
                <a:gd name="connsiteY50" fmla="*/ 705889 h 1812332"/>
                <a:gd name="connsiteX51" fmla="*/ 7104426 w 16993073"/>
                <a:gd name="connsiteY51" fmla="*/ 437816 h 1812332"/>
                <a:gd name="connsiteX52" fmla="*/ 6038348 w 16993073"/>
                <a:gd name="connsiteY52" fmla="*/ 437816 h 1812332"/>
                <a:gd name="connsiteX53" fmla="*/ 5719559 w 16993073"/>
                <a:gd name="connsiteY53" fmla="*/ 705889 h 1812332"/>
                <a:gd name="connsiteX54" fmla="*/ 6864299 w 16993073"/>
                <a:gd name="connsiteY54" fmla="*/ 705889 h 1812332"/>
                <a:gd name="connsiteX55" fmla="*/ 6258809 w 16993073"/>
                <a:gd name="connsiteY55" fmla="*/ 1381761 h 1812332"/>
                <a:gd name="connsiteX56" fmla="*/ 6584842 w 16993073"/>
                <a:gd name="connsiteY56" fmla="*/ 1017432 h 1812332"/>
                <a:gd name="connsiteX57" fmla="*/ 5351090 w 16993073"/>
                <a:gd name="connsiteY57" fmla="*/ 1017432 h 1812332"/>
                <a:gd name="connsiteX58" fmla="*/ 4917414 w 16993073"/>
                <a:gd name="connsiteY58" fmla="*/ 1381761 h 1812332"/>
                <a:gd name="connsiteX59" fmla="*/ 6258809 w 16993073"/>
                <a:gd name="connsiteY59" fmla="*/ 1381761 h 1812332"/>
                <a:gd name="connsiteX60" fmla="*/ 6260879 w 16993073"/>
                <a:gd name="connsiteY60" fmla="*/ 1379692 h 1812332"/>
                <a:gd name="connsiteX61" fmla="*/ 5872744 w 16993073"/>
                <a:gd name="connsiteY61" fmla="*/ 1812332 h 1812332"/>
                <a:gd name="connsiteX62" fmla="*/ 7340412 w 16993073"/>
                <a:gd name="connsiteY62" fmla="*/ 1812332 h 1812332"/>
                <a:gd name="connsiteX63" fmla="*/ 7601239 w 16993073"/>
                <a:gd name="connsiteY63" fmla="*/ 1379692 h 1812332"/>
                <a:gd name="connsiteX64" fmla="*/ 6260879 w 16993073"/>
                <a:gd name="connsiteY64" fmla="*/ 1379692 h 1812332"/>
                <a:gd name="connsiteX65" fmla="*/ 6865334 w 16993073"/>
                <a:gd name="connsiteY65" fmla="*/ 704853 h 1812332"/>
                <a:gd name="connsiteX66" fmla="*/ 6586912 w 16993073"/>
                <a:gd name="connsiteY66" fmla="*/ 1015361 h 1812332"/>
                <a:gd name="connsiteX67" fmla="*/ 7821699 w 16993073"/>
                <a:gd name="connsiteY67" fmla="*/ 1015361 h 1812332"/>
                <a:gd name="connsiteX68" fmla="*/ 8009039 w 16993073"/>
                <a:gd name="connsiteY68" fmla="*/ 704853 h 1812332"/>
                <a:gd name="connsiteX69" fmla="*/ 6865334 w 16993073"/>
                <a:gd name="connsiteY69" fmla="*/ 704853 h 1812332"/>
                <a:gd name="connsiteX70" fmla="*/ 7314536 w 16993073"/>
                <a:gd name="connsiteY70" fmla="*/ 203900 h 1812332"/>
                <a:gd name="connsiteX71" fmla="*/ 7105461 w 16993073"/>
                <a:gd name="connsiteY71" fmla="*/ 436782 h 1812332"/>
                <a:gd name="connsiteX72" fmla="*/ 8170504 w 16993073"/>
                <a:gd name="connsiteY72" fmla="*/ 436782 h 1812332"/>
                <a:gd name="connsiteX73" fmla="*/ 8311267 w 16993073"/>
                <a:gd name="connsiteY73" fmla="*/ 203900 h 1812332"/>
                <a:gd name="connsiteX74" fmla="*/ 7314536 w 16993073"/>
                <a:gd name="connsiteY74" fmla="*/ 203900 h 1812332"/>
                <a:gd name="connsiteX75" fmla="*/ 9306963 w 16993073"/>
                <a:gd name="connsiteY75" fmla="*/ 204935 h 1812332"/>
                <a:gd name="connsiteX76" fmla="*/ 9370099 w 16993073"/>
                <a:gd name="connsiteY76" fmla="*/ 0 h 1812332"/>
                <a:gd name="connsiteX77" fmla="*/ 8433400 w 16993073"/>
                <a:gd name="connsiteY77" fmla="*/ 0 h 1812332"/>
                <a:gd name="connsiteX78" fmla="*/ 8309197 w 16993073"/>
                <a:gd name="connsiteY78" fmla="*/ 204935 h 1812332"/>
                <a:gd name="connsiteX79" fmla="*/ 9306963 w 16993073"/>
                <a:gd name="connsiteY79" fmla="*/ 204935 h 1812332"/>
                <a:gd name="connsiteX80" fmla="*/ 9151709 w 16993073"/>
                <a:gd name="connsiteY80" fmla="*/ 705889 h 1812332"/>
                <a:gd name="connsiteX81" fmla="*/ 9234511 w 16993073"/>
                <a:gd name="connsiteY81" fmla="*/ 437816 h 1812332"/>
                <a:gd name="connsiteX82" fmla="*/ 8169468 w 16993073"/>
                <a:gd name="connsiteY82" fmla="*/ 437816 h 1812332"/>
                <a:gd name="connsiteX83" fmla="*/ 8008004 w 16993073"/>
                <a:gd name="connsiteY83" fmla="*/ 705889 h 1812332"/>
                <a:gd name="connsiteX84" fmla="*/ 9151709 w 16993073"/>
                <a:gd name="connsiteY84" fmla="*/ 705889 h 1812332"/>
                <a:gd name="connsiteX85" fmla="*/ 8942633 w 16993073"/>
                <a:gd name="connsiteY85" fmla="*/ 1381761 h 1812332"/>
                <a:gd name="connsiteX86" fmla="*/ 9055451 w 16993073"/>
                <a:gd name="connsiteY86" fmla="*/ 1017432 h 1812332"/>
                <a:gd name="connsiteX87" fmla="*/ 7820664 w 16993073"/>
                <a:gd name="connsiteY87" fmla="*/ 1017432 h 1812332"/>
                <a:gd name="connsiteX88" fmla="*/ 7601239 w 16993073"/>
                <a:gd name="connsiteY88" fmla="*/ 1381761 h 1812332"/>
                <a:gd name="connsiteX89" fmla="*/ 8942633 w 16993073"/>
                <a:gd name="connsiteY89" fmla="*/ 1381761 h 1812332"/>
                <a:gd name="connsiteX90" fmla="*/ 8942633 w 16993073"/>
                <a:gd name="connsiteY90" fmla="*/ 1379692 h 1812332"/>
                <a:gd name="connsiteX91" fmla="*/ 8808080 w 16993073"/>
                <a:gd name="connsiteY91" fmla="*/ 1812332 h 1812332"/>
                <a:gd name="connsiteX92" fmla="*/ 10275748 w 16993073"/>
                <a:gd name="connsiteY92" fmla="*/ 1812332 h 1812332"/>
                <a:gd name="connsiteX93" fmla="*/ 10282993 w 16993073"/>
                <a:gd name="connsiteY93" fmla="*/ 1379692 h 1812332"/>
                <a:gd name="connsiteX94" fmla="*/ 8942633 w 16993073"/>
                <a:gd name="connsiteY94" fmla="*/ 1379692 h 1812332"/>
                <a:gd name="connsiteX95" fmla="*/ 9151709 w 16993073"/>
                <a:gd name="connsiteY95" fmla="*/ 704853 h 1812332"/>
                <a:gd name="connsiteX96" fmla="*/ 9055451 w 16993073"/>
                <a:gd name="connsiteY96" fmla="*/ 1015361 h 1812332"/>
                <a:gd name="connsiteX97" fmla="*/ 10290239 w 16993073"/>
                <a:gd name="connsiteY97" fmla="*/ 1015361 h 1812332"/>
                <a:gd name="connsiteX98" fmla="*/ 10295414 w 16993073"/>
                <a:gd name="connsiteY98" fmla="*/ 704853 h 1812332"/>
                <a:gd name="connsiteX99" fmla="*/ 9151709 w 16993073"/>
                <a:gd name="connsiteY99" fmla="*/ 704853 h 1812332"/>
                <a:gd name="connsiteX100" fmla="*/ 9306963 w 16993073"/>
                <a:gd name="connsiteY100" fmla="*/ 203900 h 1812332"/>
                <a:gd name="connsiteX101" fmla="*/ 9234511 w 16993073"/>
                <a:gd name="connsiteY101" fmla="*/ 436782 h 1812332"/>
                <a:gd name="connsiteX102" fmla="*/ 10299553 w 16993073"/>
                <a:gd name="connsiteY102" fmla="*/ 436782 h 1812332"/>
                <a:gd name="connsiteX103" fmla="*/ 10303694 w 16993073"/>
                <a:gd name="connsiteY103" fmla="*/ 203900 h 1812332"/>
                <a:gd name="connsiteX104" fmla="*/ 9306963 w 16993073"/>
                <a:gd name="connsiteY104" fmla="*/ 203900 h 1812332"/>
                <a:gd name="connsiteX105" fmla="*/ 11300425 w 16993073"/>
                <a:gd name="connsiteY105" fmla="*/ 204935 h 1812332"/>
                <a:gd name="connsiteX106" fmla="*/ 11243499 w 16993073"/>
                <a:gd name="connsiteY106" fmla="*/ 0 h 1812332"/>
                <a:gd name="connsiteX107" fmla="*/ 10306799 w 16993073"/>
                <a:gd name="connsiteY107" fmla="*/ 0 h 1812332"/>
                <a:gd name="connsiteX108" fmla="*/ 10303694 w 16993073"/>
                <a:gd name="connsiteY108" fmla="*/ 204935 h 1812332"/>
                <a:gd name="connsiteX109" fmla="*/ 11300425 w 16993073"/>
                <a:gd name="connsiteY109" fmla="*/ 204935 h 1812332"/>
                <a:gd name="connsiteX110" fmla="*/ 11439118 w 16993073"/>
                <a:gd name="connsiteY110" fmla="*/ 705889 h 1812332"/>
                <a:gd name="connsiteX111" fmla="*/ 11364596 w 16993073"/>
                <a:gd name="connsiteY111" fmla="*/ 437816 h 1812332"/>
                <a:gd name="connsiteX112" fmla="*/ 10299553 w 16993073"/>
                <a:gd name="connsiteY112" fmla="*/ 437816 h 1812332"/>
                <a:gd name="connsiteX113" fmla="*/ 10295414 w 16993073"/>
                <a:gd name="connsiteY113" fmla="*/ 705889 h 1812332"/>
                <a:gd name="connsiteX114" fmla="*/ 11439118 w 16993073"/>
                <a:gd name="connsiteY114" fmla="*/ 705889 h 1812332"/>
                <a:gd name="connsiteX115" fmla="*/ 11625423 w 16993073"/>
                <a:gd name="connsiteY115" fmla="*/ 1381761 h 1812332"/>
                <a:gd name="connsiteX116" fmla="*/ 11525026 w 16993073"/>
                <a:gd name="connsiteY116" fmla="*/ 1017432 h 1812332"/>
                <a:gd name="connsiteX117" fmla="*/ 10290239 w 16993073"/>
                <a:gd name="connsiteY117" fmla="*/ 1017432 h 1812332"/>
                <a:gd name="connsiteX118" fmla="*/ 10284028 w 16993073"/>
                <a:gd name="connsiteY118" fmla="*/ 1381761 h 1812332"/>
                <a:gd name="connsiteX119" fmla="*/ 11625423 w 16993073"/>
                <a:gd name="connsiteY119" fmla="*/ 1381761 h 1812332"/>
                <a:gd name="connsiteX120" fmla="*/ 11625423 w 16993073"/>
                <a:gd name="connsiteY120" fmla="*/ 1379692 h 1812332"/>
                <a:gd name="connsiteX121" fmla="*/ 11745487 w 16993073"/>
                <a:gd name="connsiteY121" fmla="*/ 1812332 h 1812332"/>
                <a:gd name="connsiteX122" fmla="*/ 13213154 w 16993073"/>
                <a:gd name="connsiteY122" fmla="*/ 1812332 h 1812332"/>
                <a:gd name="connsiteX123" fmla="*/ 12966819 w 16993073"/>
                <a:gd name="connsiteY123" fmla="*/ 1379692 h 1812332"/>
                <a:gd name="connsiteX124" fmla="*/ 11625423 w 16993073"/>
                <a:gd name="connsiteY124" fmla="*/ 1379692 h 1812332"/>
                <a:gd name="connsiteX125" fmla="*/ 11439118 w 16993073"/>
                <a:gd name="connsiteY125" fmla="*/ 704853 h 1812332"/>
                <a:gd name="connsiteX126" fmla="*/ 11525026 w 16993073"/>
                <a:gd name="connsiteY126" fmla="*/ 1015361 h 1812332"/>
                <a:gd name="connsiteX127" fmla="*/ 12759813 w 16993073"/>
                <a:gd name="connsiteY127" fmla="*/ 1015361 h 1812332"/>
                <a:gd name="connsiteX128" fmla="*/ 12582823 w 16993073"/>
                <a:gd name="connsiteY128" fmla="*/ 704853 h 1812332"/>
                <a:gd name="connsiteX129" fmla="*/ 11439118 w 16993073"/>
                <a:gd name="connsiteY129" fmla="*/ 704853 h 1812332"/>
                <a:gd name="connsiteX130" fmla="*/ 11300425 w 16993073"/>
                <a:gd name="connsiteY130" fmla="*/ 203900 h 1812332"/>
                <a:gd name="connsiteX131" fmla="*/ 11364596 w 16993073"/>
                <a:gd name="connsiteY131" fmla="*/ 436782 h 1812332"/>
                <a:gd name="connsiteX132" fmla="*/ 12429639 w 16993073"/>
                <a:gd name="connsiteY132" fmla="*/ 436782 h 1812332"/>
                <a:gd name="connsiteX133" fmla="*/ 12297155 w 16993073"/>
                <a:gd name="connsiteY133" fmla="*/ 203900 h 1812332"/>
                <a:gd name="connsiteX134" fmla="*/ 11300425 w 16993073"/>
                <a:gd name="connsiteY134" fmla="*/ 203900 h 1812332"/>
                <a:gd name="connsiteX135" fmla="*/ 13293887 w 16993073"/>
                <a:gd name="connsiteY135" fmla="*/ 204935 h 1812332"/>
                <a:gd name="connsiteX136" fmla="*/ 13116898 w 16993073"/>
                <a:gd name="connsiteY136" fmla="*/ 0 h 1812332"/>
                <a:gd name="connsiteX137" fmla="*/ 12180198 w 16993073"/>
                <a:gd name="connsiteY137" fmla="*/ 0 h 1812332"/>
                <a:gd name="connsiteX138" fmla="*/ 12297155 w 16993073"/>
                <a:gd name="connsiteY138" fmla="*/ 204935 h 1812332"/>
                <a:gd name="connsiteX139" fmla="*/ 13293887 w 16993073"/>
                <a:gd name="connsiteY139" fmla="*/ 204935 h 1812332"/>
                <a:gd name="connsiteX140" fmla="*/ 13726528 w 16993073"/>
                <a:gd name="connsiteY140" fmla="*/ 705889 h 1812332"/>
                <a:gd name="connsiteX141" fmla="*/ 13495717 w 16993073"/>
                <a:gd name="connsiteY141" fmla="*/ 437816 h 1812332"/>
                <a:gd name="connsiteX142" fmla="*/ 12430674 w 16993073"/>
                <a:gd name="connsiteY142" fmla="*/ 437816 h 1812332"/>
                <a:gd name="connsiteX143" fmla="*/ 12583859 w 16993073"/>
                <a:gd name="connsiteY143" fmla="*/ 705889 h 1812332"/>
                <a:gd name="connsiteX144" fmla="*/ 13726528 w 16993073"/>
                <a:gd name="connsiteY144" fmla="*/ 705889 h 1812332"/>
                <a:gd name="connsiteX145" fmla="*/ 14309248 w 16993073"/>
                <a:gd name="connsiteY145" fmla="*/ 1381761 h 1812332"/>
                <a:gd name="connsiteX146" fmla="*/ 13994600 w 16993073"/>
                <a:gd name="connsiteY146" fmla="*/ 1017432 h 1812332"/>
                <a:gd name="connsiteX147" fmla="*/ 12759813 w 16993073"/>
                <a:gd name="connsiteY147" fmla="*/ 1017432 h 1812332"/>
                <a:gd name="connsiteX148" fmla="*/ 12967853 w 16993073"/>
                <a:gd name="connsiteY148" fmla="*/ 1381761 h 1812332"/>
                <a:gd name="connsiteX149" fmla="*/ 14309248 w 16993073"/>
                <a:gd name="connsiteY149" fmla="*/ 1381761 h 1812332"/>
                <a:gd name="connsiteX150" fmla="*/ 14307179 w 16993073"/>
                <a:gd name="connsiteY150" fmla="*/ 1379692 h 1812332"/>
                <a:gd name="connsiteX151" fmla="*/ 14680823 w 16993073"/>
                <a:gd name="connsiteY151" fmla="*/ 1812332 h 1812332"/>
                <a:gd name="connsiteX152" fmla="*/ 16148491 w 16993073"/>
                <a:gd name="connsiteY152" fmla="*/ 1812332 h 1812332"/>
                <a:gd name="connsiteX153" fmla="*/ 15647539 w 16993073"/>
                <a:gd name="connsiteY153" fmla="*/ 1379692 h 1812332"/>
                <a:gd name="connsiteX154" fmla="*/ 14307179 w 16993073"/>
                <a:gd name="connsiteY154" fmla="*/ 1379692 h 1812332"/>
                <a:gd name="connsiteX155" fmla="*/ 13725493 w 16993073"/>
                <a:gd name="connsiteY155" fmla="*/ 704853 h 1812332"/>
                <a:gd name="connsiteX156" fmla="*/ 13993565 w 16993073"/>
                <a:gd name="connsiteY156" fmla="*/ 1015361 h 1812332"/>
                <a:gd name="connsiteX157" fmla="*/ 15228353 w 16993073"/>
                <a:gd name="connsiteY157" fmla="*/ 1015361 h 1812332"/>
                <a:gd name="connsiteX158" fmla="*/ 14869198 w 16993073"/>
                <a:gd name="connsiteY158" fmla="*/ 704853 h 1812332"/>
                <a:gd name="connsiteX159" fmla="*/ 13725493 w 16993073"/>
                <a:gd name="connsiteY159" fmla="*/ 704853 h 1812332"/>
                <a:gd name="connsiteX160" fmla="*/ 13292852 w 16993073"/>
                <a:gd name="connsiteY160" fmla="*/ 203900 h 1812332"/>
                <a:gd name="connsiteX161" fmla="*/ 13494682 w 16993073"/>
                <a:gd name="connsiteY161" fmla="*/ 436782 h 1812332"/>
                <a:gd name="connsiteX162" fmla="*/ 14559724 w 16993073"/>
                <a:gd name="connsiteY162" fmla="*/ 436782 h 1812332"/>
                <a:gd name="connsiteX163" fmla="*/ 14289582 w 16993073"/>
                <a:gd name="connsiteY163" fmla="*/ 203900 h 1812332"/>
                <a:gd name="connsiteX164" fmla="*/ 13292852 w 16993073"/>
                <a:gd name="connsiteY164" fmla="*/ 203900 h 1812332"/>
                <a:gd name="connsiteX165" fmla="*/ 15287349 w 16993073"/>
                <a:gd name="connsiteY165" fmla="*/ 204935 h 1812332"/>
                <a:gd name="connsiteX166" fmla="*/ 14990296 w 16993073"/>
                <a:gd name="connsiteY166" fmla="*/ 0 h 1812332"/>
                <a:gd name="connsiteX167" fmla="*/ 14053597 w 16993073"/>
                <a:gd name="connsiteY167" fmla="*/ 0 h 1812332"/>
                <a:gd name="connsiteX168" fmla="*/ 14290617 w 16993073"/>
                <a:gd name="connsiteY168" fmla="*/ 204935 h 1812332"/>
                <a:gd name="connsiteX169" fmla="*/ 15287349 w 16993073"/>
                <a:gd name="connsiteY169" fmla="*/ 204935 h 1812332"/>
                <a:gd name="connsiteX170" fmla="*/ 16013937 w 16993073"/>
                <a:gd name="connsiteY170" fmla="*/ 705889 h 1812332"/>
                <a:gd name="connsiteX171" fmla="*/ 15625802 w 16993073"/>
                <a:gd name="connsiteY171" fmla="*/ 437816 h 1812332"/>
                <a:gd name="connsiteX172" fmla="*/ 14560760 w 16993073"/>
                <a:gd name="connsiteY172" fmla="*/ 437816 h 1812332"/>
                <a:gd name="connsiteX173" fmla="*/ 14870232 w 16993073"/>
                <a:gd name="connsiteY173" fmla="*/ 705889 h 1812332"/>
                <a:gd name="connsiteX174" fmla="*/ 16013937 w 16993073"/>
                <a:gd name="connsiteY174" fmla="*/ 705889 h 1812332"/>
                <a:gd name="connsiteX175" fmla="*/ 16993074 w 16993073"/>
                <a:gd name="connsiteY175" fmla="*/ 1381761 h 1812332"/>
                <a:gd name="connsiteX176" fmla="*/ 16465210 w 16993073"/>
                <a:gd name="connsiteY176" fmla="*/ 1017432 h 1812332"/>
                <a:gd name="connsiteX177" fmla="*/ 15230422 w 16993073"/>
                <a:gd name="connsiteY177" fmla="*/ 1017432 h 1812332"/>
                <a:gd name="connsiteX178" fmla="*/ 15651678 w 16993073"/>
                <a:gd name="connsiteY178" fmla="*/ 1381761 h 1812332"/>
                <a:gd name="connsiteX179" fmla="*/ 16993074 w 16993073"/>
                <a:gd name="connsiteY179" fmla="*/ 1381761 h 181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</a:cxnLst>
              <a:rect l="l" t="t" r="r" b="b"/>
              <a:pathLst>
                <a:path w="16993073" h="1812332">
                  <a:moveTo>
                    <a:pt x="2236694" y="1379692"/>
                  </a:moveTo>
                  <a:lnTo>
                    <a:pt x="1467668" y="1812332"/>
                  </a:lnTo>
                  <a:lnTo>
                    <a:pt x="0" y="1812332"/>
                  </a:lnTo>
                  <a:lnTo>
                    <a:pt x="895298" y="1379692"/>
                  </a:lnTo>
                  <a:lnTo>
                    <a:pt x="2236694" y="1379692"/>
                  </a:lnTo>
                  <a:close/>
                  <a:moveTo>
                    <a:pt x="2291550" y="704853"/>
                  </a:moveTo>
                  <a:lnTo>
                    <a:pt x="1649833" y="1015361"/>
                  </a:lnTo>
                  <a:lnTo>
                    <a:pt x="2884620" y="1015361"/>
                  </a:lnTo>
                  <a:lnTo>
                    <a:pt x="3435255" y="704853"/>
                  </a:lnTo>
                  <a:lnTo>
                    <a:pt x="2291550" y="704853"/>
                  </a:lnTo>
                  <a:close/>
                  <a:moveTo>
                    <a:pt x="3327612" y="203900"/>
                  </a:moveTo>
                  <a:lnTo>
                    <a:pt x="2845289" y="436782"/>
                  </a:lnTo>
                  <a:lnTo>
                    <a:pt x="3910332" y="436782"/>
                  </a:lnTo>
                  <a:lnTo>
                    <a:pt x="4324343" y="203900"/>
                  </a:lnTo>
                  <a:lnTo>
                    <a:pt x="3327612" y="203900"/>
                  </a:lnTo>
                  <a:close/>
                  <a:moveTo>
                    <a:pt x="5320039" y="204935"/>
                  </a:moveTo>
                  <a:lnTo>
                    <a:pt x="5624337" y="0"/>
                  </a:lnTo>
                  <a:lnTo>
                    <a:pt x="4687637" y="0"/>
                  </a:lnTo>
                  <a:lnTo>
                    <a:pt x="4323308" y="204935"/>
                  </a:lnTo>
                  <a:lnTo>
                    <a:pt x="5320039" y="204935"/>
                  </a:lnTo>
                  <a:close/>
                  <a:moveTo>
                    <a:pt x="4575855" y="705889"/>
                  </a:moveTo>
                  <a:lnTo>
                    <a:pt x="4973305" y="437816"/>
                  </a:lnTo>
                  <a:lnTo>
                    <a:pt x="3908262" y="437816"/>
                  </a:lnTo>
                  <a:lnTo>
                    <a:pt x="3432150" y="705889"/>
                  </a:lnTo>
                  <a:lnTo>
                    <a:pt x="4575855" y="705889"/>
                  </a:lnTo>
                  <a:close/>
                  <a:moveTo>
                    <a:pt x="3576018" y="1381761"/>
                  </a:moveTo>
                  <a:lnTo>
                    <a:pt x="4116303" y="1017432"/>
                  </a:lnTo>
                  <a:lnTo>
                    <a:pt x="2880480" y="1017432"/>
                  </a:lnTo>
                  <a:lnTo>
                    <a:pt x="2233588" y="1381761"/>
                  </a:lnTo>
                  <a:lnTo>
                    <a:pt x="3576018" y="1381761"/>
                  </a:lnTo>
                  <a:close/>
                  <a:moveTo>
                    <a:pt x="3578089" y="1379692"/>
                  </a:moveTo>
                  <a:lnTo>
                    <a:pt x="2936372" y="1812332"/>
                  </a:lnTo>
                  <a:lnTo>
                    <a:pt x="4404040" y="1812332"/>
                  </a:lnTo>
                  <a:lnTo>
                    <a:pt x="4919483" y="1379692"/>
                  </a:lnTo>
                  <a:lnTo>
                    <a:pt x="3578089" y="1379692"/>
                  </a:lnTo>
                  <a:close/>
                  <a:moveTo>
                    <a:pt x="4577925" y="704853"/>
                  </a:moveTo>
                  <a:lnTo>
                    <a:pt x="4117337" y="1015361"/>
                  </a:lnTo>
                  <a:lnTo>
                    <a:pt x="5352125" y="1015361"/>
                  </a:lnTo>
                  <a:lnTo>
                    <a:pt x="5721629" y="704853"/>
                  </a:lnTo>
                  <a:lnTo>
                    <a:pt x="4577925" y="704853"/>
                  </a:lnTo>
                  <a:close/>
                  <a:moveTo>
                    <a:pt x="5321074" y="203900"/>
                  </a:moveTo>
                  <a:lnTo>
                    <a:pt x="4975375" y="436782"/>
                  </a:lnTo>
                  <a:lnTo>
                    <a:pt x="6040418" y="436782"/>
                  </a:lnTo>
                  <a:lnTo>
                    <a:pt x="6317805" y="203900"/>
                  </a:lnTo>
                  <a:lnTo>
                    <a:pt x="5321074" y="203900"/>
                  </a:lnTo>
                  <a:close/>
                  <a:moveTo>
                    <a:pt x="7313501" y="204935"/>
                  </a:moveTo>
                  <a:lnTo>
                    <a:pt x="7497736" y="0"/>
                  </a:lnTo>
                  <a:lnTo>
                    <a:pt x="6561037" y="0"/>
                  </a:lnTo>
                  <a:lnTo>
                    <a:pt x="6316770" y="204935"/>
                  </a:lnTo>
                  <a:lnTo>
                    <a:pt x="7313501" y="204935"/>
                  </a:lnTo>
                  <a:close/>
                  <a:moveTo>
                    <a:pt x="6864299" y="705889"/>
                  </a:moveTo>
                  <a:lnTo>
                    <a:pt x="7104426" y="437816"/>
                  </a:lnTo>
                  <a:lnTo>
                    <a:pt x="6038348" y="437816"/>
                  </a:lnTo>
                  <a:lnTo>
                    <a:pt x="5719559" y="705889"/>
                  </a:lnTo>
                  <a:lnTo>
                    <a:pt x="6864299" y="705889"/>
                  </a:lnTo>
                  <a:close/>
                  <a:moveTo>
                    <a:pt x="6258809" y="1381761"/>
                  </a:moveTo>
                  <a:lnTo>
                    <a:pt x="6584842" y="1017432"/>
                  </a:lnTo>
                  <a:lnTo>
                    <a:pt x="5351090" y="1017432"/>
                  </a:lnTo>
                  <a:lnTo>
                    <a:pt x="4917414" y="1381761"/>
                  </a:lnTo>
                  <a:lnTo>
                    <a:pt x="6258809" y="1381761"/>
                  </a:lnTo>
                  <a:close/>
                  <a:moveTo>
                    <a:pt x="6260879" y="1379692"/>
                  </a:moveTo>
                  <a:lnTo>
                    <a:pt x="5872744" y="1812332"/>
                  </a:lnTo>
                  <a:lnTo>
                    <a:pt x="7340412" y="1812332"/>
                  </a:lnTo>
                  <a:lnTo>
                    <a:pt x="7601239" y="1379692"/>
                  </a:lnTo>
                  <a:lnTo>
                    <a:pt x="6260879" y="1379692"/>
                  </a:lnTo>
                  <a:close/>
                  <a:moveTo>
                    <a:pt x="6865334" y="704853"/>
                  </a:moveTo>
                  <a:lnTo>
                    <a:pt x="6586912" y="1015361"/>
                  </a:lnTo>
                  <a:lnTo>
                    <a:pt x="7821699" y="1015361"/>
                  </a:lnTo>
                  <a:lnTo>
                    <a:pt x="8009039" y="704853"/>
                  </a:lnTo>
                  <a:lnTo>
                    <a:pt x="6865334" y="704853"/>
                  </a:lnTo>
                  <a:close/>
                  <a:moveTo>
                    <a:pt x="7314536" y="203900"/>
                  </a:moveTo>
                  <a:lnTo>
                    <a:pt x="7105461" y="436782"/>
                  </a:lnTo>
                  <a:lnTo>
                    <a:pt x="8170504" y="436782"/>
                  </a:lnTo>
                  <a:lnTo>
                    <a:pt x="8311267" y="203900"/>
                  </a:lnTo>
                  <a:lnTo>
                    <a:pt x="7314536" y="203900"/>
                  </a:lnTo>
                  <a:close/>
                  <a:moveTo>
                    <a:pt x="9306963" y="204935"/>
                  </a:moveTo>
                  <a:lnTo>
                    <a:pt x="9370099" y="0"/>
                  </a:lnTo>
                  <a:lnTo>
                    <a:pt x="8433400" y="0"/>
                  </a:lnTo>
                  <a:lnTo>
                    <a:pt x="8309197" y="204935"/>
                  </a:lnTo>
                  <a:lnTo>
                    <a:pt x="9306963" y="204935"/>
                  </a:lnTo>
                  <a:close/>
                  <a:moveTo>
                    <a:pt x="9151709" y="705889"/>
                  </a:moveTo>
                  <a:lnTo>
                    <a:pt x="9234511" y="437816"/>
                  </a:lnTo>
                  <a:lnTo>
                    <a:pt x="8169468" y="437816"/>
                  </a:lnTo>
                  <a:lnTo>
                    <a:pt x="8008004" y="705889"/>
                  </a:lnTo>
                  <a:lnTo>
                    <a:pt x="9151709" y="705889"/>
                  </a:lnTo>
                  <a:close/>
                  <a:moveTo>
                    <a:pt x="8942633" y="1381761"/>
                  </a:moveTo>
                  <a:lnTo>
                    <a:pt x="9055451" y="1017432"/>
                  </a:lnTo>
                  <a:lnTo>
                    <a:pt x="7820664" y="1017432"/>
                  </a:lnTo>
                  <a:lnTo>
                    <a:pt x="7601239" y="1381761"/>
                  </a:lnTo>
                  <a:lnTo>
                    <a:pt x="8942633" y="1381761"/>
                  </a:lnTo>
                  <a:close/>
                  <a:moveTo>
                    <a:pt x="8942633" y="1379692"/>
                  </a:moveTo>
                  <a:lnTo>
                    <a:pt x="8808080" y="1812332"/>
                  </a:lnTo>
                  <a:lnTo>
                    <a:pt x="10275748" y="1812332"/>
                  </a:lnTo>
                  <a:lnTo>
                    <a:pt x="10282993" y="1379692"/>
                  </a:lnTo>
                  <a:lnTo>
                    <a:pt x="8942633" y="1379692"/>
                  </a:lnTo>
                  <a:close/>
                  <a:moveTo>
                    <a:pt x="9151709" y="704853"/>
                  </a:moveTo>
                  <a:lnTo>
                    <a:pt x="9055451" y="1015361"/>
                  </a:lnTo>
                  <a:lnTo>
                    <a:pt x="10290239" y="1015361"/>
                  </a:lnTo>
                  <a:lnTo>
                    <a:pt x="10295414" y="704853"/>
                  </a:lnTo>
                  <a:lnTo>
                    <a:pt x="9151709" y="704853"/>
                  </a:lnTo>
                  <a:close/>
                  <a:moveTo>
                    <a:pt x="9306963" y="203900"/>
                  </a:moveTo>
                  <a:lnTo>
                    <a:pt x="9234511" y="436782"/>
                  </a:lnTo>
                  <a:lnTo>
                    <a:pt x="10299553" y="436782"/>
                  </a:lnTo>
                  <a:lnTo>
                    <a:pt x="10303694" y="203900"/>
                  </a:lnTo>
                  <a:lnTo>
                    <a:pt x="9306963" y="203900"/>
                  </a:lnTo>
                  <a:close/>
                  <a:moveTo>
                    <a:pt x="11300425" y="204935"/>
                  </a:moveTo>
                  <a:lnTo>
                    <a:pt x="11243499" y="0"/>
                  </a:lnTo>
                  <a:lnTo>
                    <a:pt x="10306799" y="0"/>
                  </a:lnTo>
                  <a:lnTo>
                    <a:pt x="10303694" y="204935"/>
                  </a:lnTo>
                  <a:lnTo>
                    <a:pt x="11300425" y="204935"/>
                  </a:lnTo>
                  <a:close/>
                  <a:moveTo>
                    <a:pt x="11439118" y="705889"/>
                  </a:moveTo>
                  <a:lnTo>
                    <a:pt x="11364596" y="437816"/>
                  </a:lnTo>
                  <a:lnTo>
                    <a:pt x="10299553" y="437816"/>
                  </a:lnTo>
                  <a:lnTo>
                    <a:pt x="10295414" y="705889"/>
                  </a:lnTo>
                  <a:lnTo>
                    <a:pt x="11439118" y="705889"/>
                  </a:lnTo>
                  <a:close/>
                  <a:moveTo>
                    <a:pt x="11625423" y="1381761"/>
                  </a:moveTo>
                  <a:lnTo>
                    <a:pt x="11525026" y="1017432"/>
                  </a:lnTo>
                  <a:lnTo>
                    <a:pt x="10290239" y="1017432"/>
                  </a:lnTo>
                  <a:lnTo>
                    <a:pt x="10284028" y="1381761"/>
                  </a:lnTo>
                  <a:lnTo>
                    <a:pt x="11625423" y="1381761"/>
                  </a:lnTo>
                  <a:close/>
                  <a:moveTo>
                    <a:pt x="11625423" y="1379692"/>
                  </a:moveTo>
                  <a:lnTo>
                    <a:pt x="11745487" y="1812332"/>
                  </a:lnTo>
                  <a:lnTo>
                    <a:pt x="13213154" y="1812332"/>
                  </a:lnTo>
                  <a:lnTo>
                    <a:pt x="12966819" y="1379692"/>
                  </a:lnTo>
                  <a:lnTo>
                    <a:pt x="11625423" y="1379692"/>
                  </a:lnTo>
                  <a:close/>
                  <a:moveTo>
                    <a:pt x="11439118" y="704853"/>
                  </a:moveTo>
                  <a:lnTo>
                    <a:pt x="11525026" y="1015361"/>
                  </a:lnTo>
                  <a:lnTo>
                    <a:pt x="12759813" y="1015361"/>
                  </a:lnTo>
                  <a:lnTo>
                    <a:pt x="12582823" y="704853"/>
                  </a:lnTo>
                  <a:lnTo>
                    <a:pt x="11439118" y="704853"/>
                  </a:lnTo>
                  <a:close/>
                  <a:moveTo>
                    <a:pt x="11300425" y="203900"/>
                  </a:moveTo>
                  <a:lnTo>
                    <a:pt x="11364596" y="436782"/>
                  </a:lnTo>
                  <a:lnTo>
                    <a:pt x="12429639" y="436782"/>
                  </a:lnTo>
                  <a:lnTo>
                    <a:pt x="12297155" y="203900"/>
                  </a:lnTo>
                  <a:lnTo>
                    <a:pt x="11300425" y="203900"/>
                  </a:lnTo>
                  <a:close/>
                  <a:moveTo>
                    <a:pt x="13293887" y="204935"/>
                  </a:moveTo>
                  <a:lnTo>
                    <a:pt x="13116898" y="0"/>
                  </a:lnTo>
                  <a:lnTo>
                    <a:pt x="12180198" y="0"/>
                  </a:lnTo>
                  <a:lnTo>
                    <a:pt x="12297155" y="204935"/>
                  </a:lnTo>
                  <a:lnTo>
                    <a:pt x="13293887" y="204935"/>
                  </a:lnTo>
                  <a:close/>
                  <a:moveTo>
                    <a:pt x="13726528" y="705889"/>
                  </a:moveTo>
                  <a:lnTo>
                    <a:pt x="13495717" y="437816"/>
                  </a:lnTo>
                  <a:lnTo>
                    <a:pt x="12430674" y="437816"/>
                  </a:lnTo>
                  <a:lnTo>
                    <a:pt x="12583859" y="705889"/>
                  </a:lnTo>
                  <a:lnTo>
                    <a:pt x="13726528" y="705889"/>
                  </a:lnTo>
                  <a:close/>
                  <a:moveTo>
                    <a:pt x="14309248" y="1381761"/>
                  </a:moveTo>
                  <a:lnTo>
                    <a:pt x="13994600" y="1017432"/>
                  </a:lnTo>
                  <a:lnTo>
                    <a:pt x="12759813" y="1017432"/>
                  </a:lnTo>
                  <a:lnTo>
                    <a:pt x="12967853" y="1381761"/>
                  </a:lnTo>
                  <a:lnTo>
                    <a:pt x="14309248" y="1381761"/>
                  </a:lnTo>
                  <a:close/>
                  <a:moveTo>
                    <a:pt x="14307179" y="1379692"/>
                  </a:moveTo>
                  <a:lnTo>
                    <a:pt x="14680823" y="1812332"/>
                  </a:lnTo>
                  <a:lnTo>
                    <a:pt x="16148491" y="1812332"/>
                  </a:lnTo>
                  <a:lnTo>
                    <a:pt x="15647539" y="1379692"/>
                  </a:lnTo>
                  <a:lnTo>
                    <a:pt x="14307179" y="1379692"/>
                  </a:lnTo>
                  <a:close/>
                  <a:moveTo>
                    <a:pt x="13725493" y="704853"/>
                  </a:moveTo>
                  <a:lnTo>
                    <a:pt x="13993565" y="1015361"/>
                  </a:lnTo>
                  <a:lnTo>
                    <a:pt x="15228353" y="1015361"/>
                  </a:lnTo>
                  <a:lnTo>
                    <a:pt x="14869198" y="704853"/>
                  </a:lnTo>
                  <a:lnTo>
                    <a:pt x="13725493" y="704853"/>
                  </a:lnTo>
                  <a:close/>
                  <a:moveTo>
                    <a:pt x="13292852" y="203900"/>
                  </a:moveTo>
                  <a:lnTo>
                    <a:pt x="13494682" y="436782"/>
                  </a:lnTo>
                  <a:lnTo>
                    <a:pt x="14559724" y="436782"/>
                  </a:lnTo>
                  <a:lnTo>
                    <a:pt x="14289582" y="203900"/>
                  </a:lnTo>
                  <a:lnTo>
                    <a:pt x="13292852" y="203900"/>
                  </a:lnTo>
                  <a:close/>
                  <a:moveTo>
                    <a:pt x="15287349" y="204935"/>
                  </a:moveTo>
                  <a:lnTo>
                    <a:pt x="14990296" y="0"/>
                  </a:lnTo>
                  <a:lnTo>
                    <a:pt x="14053597" y="0"/>
                  </a:lnTo>
                  <a:lnTo>
                    <a:pt x="14290617" y="204935"/>
                  </a:lnTo>
                  <a:lnTo>
                    <a:pt x="15287349" y="204935"/>
                  </a:lnTo>
                  <a:close/>
                  <a:moveTo>
                    <a:pt x="16013937" y="705889"/>
                  </a:moveTo>
                  <a:lnTo>
                    <a:pt x="15625802" y="437816"/>
                  </a:lnTo>
                  <a:lnTo>
                    <a:pt x="14560760" y="437816"/>
                  </a:lnTo>
                  <a:lnTo>
                    <a:pt x="14870232" y="705889"/>
                  </a:lnTo>
                  <a:lnTo>
                    <a:pt x="16013937" y="705889"/>
                  </a:lnTo>
                  <a:close/>
                  <a:moveTo>
                    <a:pt x="16993074" y="1381761"/>
                  </a:moveTo>
                  <a:lnTo>
                    <a:pt x="16465210" y="1017432"/>
                  </a:lnTo>
                  <a:lnTo>
                    <a:pt x="15230422" y="1017432"/>
                  </a:lnTo>
                  <a:lnTo>
                    <a:pt x="15651678" y="1381761"/>
                  </a:lnTo>
                  <a:lnTo>
                    <a:pt x="16993074" y="1381761"/>
                  </a:lnTo>
                  <a:close/>
                </a:path>
              </a:pathLst>
            </a:custGeom>
            <a:solidFill>
              <a:srgbClr val="FFFFFF"/>
            </a:solidFill>
            <a:ln w="71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-">
              <a:extLst>
                <a:ext uri="{FF2B5EF4-FFF2-40B4-BE49-F238E27FC236}">
                  <a16:creationId xmlns:a16="http://schemas.microsoft.com/office/drawing/2014/main" id="{A0059CC5-976B-40D3-889A-211D9B3BF05E}"/>
                </a:ext>
              </a:extLst>
            </p:cNvPr>
            <p:cNvSpPr/>
            <p:nvPr/>
          </p:nvSpPr>
          <p:spPr>
            <a:xfrm>
              <a:off x="-2972621" y="9650592"/>
              <a:ext cx="16723966" cy="1816472"/>
            </a:xfrm>
            <a:custGeom>
              <a:avLst/>
              <a:gdLst>
                <a:gd name="connsiteX0" fmla="*/ 1987252 w 16723966"/>
                <a:gd name="connsiteY0" fmla="*/ 1016396 h 1816472"/>
                <a:gd name="connsiteX1" fmla="*/ 1340360 w 16723966"/>
                <a:gd name="connsiteY1" fmla="*/ 1380726 h 1816472"/>
                <a:gd name="connsiteX2" fmla="*/ 0 w 16723966"/>
                <a:gd name="connsiteY2" fmla="*/ 1380726 h 1816472"/>
                <a:gd name="connsiteX3" fmla="*/ 753500 w 16723966"/>
                <a:gd name="connsiteY3" fmla="*/ 1016396 h 1816472"/>
                <a:gd name="connsiteX4" fmla="*/ 1987252 w 16723966"/>
                <a:gd name="connsiteY4" fmla="*/ 1016396 h 1816472"/>
                <a:gd name="connsiteX5" fmla="*/ 1948956 w 16723966"/>
                <a:gd name="connsiteY5" fmla="*/ 437816 h 1816472"/>
                <a:gd name="connsiteX6" fmla="*/ 1395216 w 16723966"/>
                <a:gd name="connsiteY6" fmla="*/ 705888 h 1816472"/>
                <a:gd name="connsiteX7" fmla="*/ 2538921 w 16723966"/>
                <a:gd name="connsiteY7" fmla="*/ 705888 h 1816472"/>
                <a:gd name="connsiteX8" fmla="*/ 3013999 w 16723966"/>
                <a:gd name="connsiteY8" fmla="*/ 437816 h 1816472"/>
                <a:gd name="connsiteX9" fmla="*/ 1948956 w 16723966"/>
                <a:gd name="connsiteY9" fmla="*/ 437816 h 1816472"/>
                <a:gd name="connsiteX10" fmla="*/ 2856675 w 16723966"/>
                <a:gd name="connsiteY10" fmla="*/ 0 h 1816472"/>
                <a:gd name="connsiteX11" fmla="*/ 2432314 w 16723966"/>
                <a:gd name="connsiteY11" fmla="*/ 204935 h 1816472"/>
                <a:gd name="connsiteX12" fmla="*/ 3429045 w 16723966"/>
                <a:gd name="connsiteY12" fmla="*/ 204935 h 1816472"/>
                <a:gd name="connsiteX13" fmla="*/ 3793374 w 16723966"/>
                <a:gd name="connsiteY13" fmla="*/ 0 h 1816472"/>
                <a:gd name="connsiteX14" fmla="*/ 2856675 w 16723966"/>
                <a:gd name="connsiteY14" fmla="*/ 0 h 1816472"/>
                <a:gd name="connsiteX15" fmla="*/ 4076971 w 16723966"/>
                <a:gd name="connsiteY15" fmla="*/ 439887 h 1816472"/>
                <a:gd name="connsiteX16" fmla="*/ 4422671 w 16723966"/>
                <a:gd name="connsiteY16" fmla="*/ 205970 h 1816472"/>
                <a:gd name="connsiteX17" fmla="*/ 3425940 w 16723966"/>
                <a:gd name="connsiteY17" fmla="*/ 205970 h 1816472"/>
                <a:gd name="connsiteX18" fmla="*/ 3010894 w 16723966"/>
                <a:gd name="connsiteY18" fmla="*/ 439887 h 1816472"/>
                <a:gd name="connsiteX19" fmla="*/ 4076971 w 16723966"/>
                <a:gd name="connsiteY19" fmla="*/ 439887 h 1816472"/>
                <a:gd name="connsiteX20" fmla="*/ 3219969 w 16723966"/>
                <a:gd name="connsiteY20" fmla="*/ 1018467 h 1816472"/>
                <a:gd name="connsiteX21" fmla="*/ 3680556 w 16723966"/>
                <a:gd name="connsiteY21" fmla="*/ 707958 h 1816472"/>
                <a:gd name="connsiteX22" fmla="*/ 2535816 w 16723966"/>
                <a:gd name="connsiteY22" fmla="*/ 707958 h 1816472"/>
                <a:gd name="connsiteX23" fmla="*/ 1984147 w 16723966"/>
                <a:gd name="connsiteY23" fmla="*/ 1018467 h 1816472"/>
                <a:gd name="connsiteX24" fmla="*/ 3219969 w 16723966"/>
                <a:gd name="connsiteY24" fmla="*/ 1018467 h 1816472"/>
                <a:gd name="connsiteX25" fmla="*/ 2036933 w 16723966"/>
                <a:gd name="connsiteY25" fmla="*/ 1815438 h 1816472"/>
                <a:gd name="connsiteX26" fmla="*/ 2679685 w 16723966"/>
                <a:gd name="connsiteY26" fmla="*/ 1382796 h 1816472"/>
                <a:gd name="connsiteX27" fmla="*/ 1337255 w 16723966"/>
                <a:gd name="connsiteY27" fmla="*/ 1382796 h 1816472"/>
                <a:gd name="connsiteX28" fmla="*/ 568230 w 16723966"/>
                <a:gd name="connsiteY28" fmla="*/ 1816473 h 1816472"/>
                <a:gd name="connsiteX29" fmla="*/ 2036933 w 16723966"/>
                <a:gd name="connsiteY29" fmla="*/ 1816473 h 1816472"/>
                <a:gd name="connsiteX30" fmla="*/ 3222039 w 16723966"/>
                <a:gd name="connsiteY30" fmla="*/ 1016396 h 1816472"/>
                <a:gd name="connsiteX31" fmla="*/ 2682790 w 16723966"/>
                <a:gd name="connsiteY31" fmla="*/ 1380726 h 1816472"/>
                <a:gd name="connsiteX32" fmla="*/ 4024185 w 16723966"/>
                <a:gd name="connsiteY32" fmla="*/ 1380726 h 1816472"/>
                <a:gd name="connsiteX33" fmla="*/ 4456827 w 16723966"/>
                <a:gd name="connsiteY33" fmla="*/ 1016396 h 1816472"/>
                <a:gd name="connsiteX34" fmla="*/ 3222039 w 16723966"/>
                <a:gd name="connsiteY34" fmla="*/ 1016396 h 1816472"/>
                <a:gd name="connsiteX35" fmla="*/ 4079042 w 16723966"/>
                <a:gd name="connsiteY35" fmla="*/ 437816 h 1816472"/>
                <a:gd name="connsiteX36" fmla="*/ 3681591 w 16723966"/>
                <a:gd name="connsiteY36" fmla="*/ 705888 h 1816472"/>
                <a:gd name="connsiteX37" fmla="*/ 4825296 w 16723966"/>
                <a:gd name="connsiteY37" fmla="*/ 705888 h 1816472"/>
                <a:gd name="connsiteX38" fmla="*/ 5144084 w 16723966"/>
                <a:gd name="connsiteY38" fmla="*/ 437816 h 1816472"/>
                <a:gd name="connsiteX39" fmla="*/ 4079042 w 16723966"/>
                <a:gd name="connsiteY39" fmla="*/ 437816 h 1816472"/>
                <a:gd name="connsiteX40" fmla="*/ 4729039 w 16723966"/>
                <a:gd name="connsiteY40" fmla="*/ 0 h 1816472"/>
                <a:gd name="connsiteX41" fmla="*/ 4424740 w 16723966"/>
                <a:gd name="connsiteY41" fmla="*/ 204935 h 1816472"/>
                <a:gd name="connsiteX42" fmla="*/ 5421472 w 16723966"/>
                <a:gd name="connsiteY42" fmla="*/ 204935 h 1816472"/>
                <a:gd name="connsiteX43" fmla="*/ 5665738 w 16723966"/>
                <a:gd name="connsiteY43" fmla="*/ 0 h 1816472"/>
                <a:gd name="connsiteX44" fmla="*/ 4729039 w 16723966"/>
                <a:gd name="connsiteY44" fmla="*/ 0 h 1816472"/>
                <a:gd name="connsiteX45" fmla="*/ 6208092 w 16723966"/>
                <a:gd name="connsiteY45" fmla="*/ 439887 h 1816472"/>
                <a:gd name="connsiteX46" fmla="*/ 6417167 w 16723966"/>
                <a:gd name="connsiteY46" fmla="*/ 205970 h 1816472"/>
                <a:gd name="connsiteX47" fmla="*/ 5420437 w 16723966"/>
                <a:gd name="connsiteY47" fmla="*/ 205970 h 1816472"/>
                <a:gd name="connsiteX48" fmla="*/ 5143049 w 16723966"/>
                <a:gd name="connsiteY48" fmla="*/ 439887 h 1816472"/>
                <a:gd name="connsiteX49" fmla="*/ 6208092 w 16723966"/>
                <a:gd name="connsiteY49" fmla="*/ 439887 h 1816472"/>
                <a:gd name="connsiteX50" fmla="*/ 5689544 w 16723966"/>
                <a:gd name="connsiteY50" fmla="*/ 1018467 h 1816472"/>
                <a:gd name="connsiteX51" fmla="*/ 5967966 w 16723966"/>
                <a:gd name="connsiteY51" fmla="*/ 707958 h 1816472"/>
                <a:gd name="connsiteX52" fmla="*/ 4824261 w 16723966"/>
                <a:gd name="connsiteY52" fmla="*/ 707958 h 1816472"/>
                <a:gd name="connsiteX53" fmla="*/ 4454756 w 16723966"/>
                <a:gd name="connsiteY53" fmla="*/ 1018467 h 1816472"/>
                <a:gd name="connsiteX54" fmla="*/ 5689544 w 16723966"/>
                <a:gd name="connsiteY54" fmla="*/ 1018467 h 1816472"/>
                <a:gd name="connsiteX55" fmla="*/ 4974340 w 16723966"/>
                <a:gd name="connsiteY55" fmla="*/ 1815438 h 1816472"/>
                <a:gd name="connsiteX56" fmla="*/ 5362475 w 16723966"/>
                <a:gd name="connsiteY56" fmla="*/ 1381761 h 1816472"/>
                <a:gd name="connsiteX57" fmla="*/ 4021080 w 16723966"/>
                <a:gd name="connsiteY57" fmla="*/ 1381761 h 1816472"/>
                <a:gd name="connsiteX58" fmla="*/ 3505636 w 16723966"/>
                <a:gd name="connsiteY58" fmla="*/ 1815438 h 1816472"/>
                <a:gd name="connsiteX59" fmla="*/ 4974340 w 16723966"/>
                <a:gd name="connsiteY59" fmla="*/ 1815438 h 1816472"/>
                <a:gd name="connsiteX60" fmla="*/ 5690579 w 16723966"/>
                <a:gd name="connsiteY60" fmla="*/ 1016396 h 1816472"/>
                <a:gd name="connsiteX61" fmla="*/ 5364545 w 16723966"/>
                <a:gd name="connsiteY61" fmla="*/ 1380726 h 1816472"/>
                <a:gd name="connsiteX62" fmla="*/ 6705940 w 16723966"/>
                <a:gd name="connsiteY62" fmla="*/ 1380726 h 1816472"/>
                <a:gd name="connsiteX63" fmla="*/ 6925366 w 16723966"/>
                <a:gd name="connsiteY63" fmla="*/ 1016396 h 1816472"/>
                <a:gd name="connsiteX64" fmla="*/ 5690579 w 16723966"/>
                <a:gd name="connsiteY64" fmla="*/ 1016396 h 1816472"/>
                <a:gd name="connsiteX65" fmla="*/ 6209127 w 16723966"/>
                <a:gd name="connsiteY65" fmla="*/ 437816 h 1816472"/>
                <a:gd name="connsiteX66" fmla="*/ 5969001 w 16723966"/>
                <a:gd name="connsiteY66" fmla="*/ 705888 h 1816472"/>
                <a:gd name="connsiteX67" fmla="*/ 7112706 w 16723966"/>
                <a:gd name="connsiteY67" fmla="*/ 705888 h 1816472"/>
                <a:gd name="connsiteX68" fmla="*/ 7274170 w 16723966"/>
                <a:gd name="connsiteY68" fmla="*/ 437816 h 1816472"/>
                <a:gd name="connsiteX69" fmla="*/ 6209127 w 16723966"/>
                <a:gd name="connsiteY69" fmla="*/ 437816 h 1816472"/>
                <a:gd name="connsiteX70" fmla="*/ 6601403 w 16723966"/>
                <a:gd name="connsiteY70" fmla="*/ 0 h 1816472"/>
                <a:gd name="connsiteX71" fmla="*/ 6417167 w 16723966"/>
                <a:gd name="connsiteY71" fmla="*/ 204935 h 1816472"/>
                <a:gd name="connsiteX72" fmla="*/ 7413899 w 16723966"/>
                <a:gd name="connsiteY72" fmla="*/ 204935 h 1816472"/>
                <a:gd name="connsiteX73" fmla="*/ 7538102 w 16723966"/>
                <a:gd name="connsiteY73" fmla="*/ 0 h 1816472"/>
                <a:gd name="connsiteX74" fmla="*/ 6601403 w 16723966"/>
                <a:gd name="connsiteY74" fmla="*/ 0 h 1816472"/>
                <a:gd name="connsiteX75" fmla="*/ 8338178 w 16723966"/>
                <a:gd name="connsiteY75" fmla="*/ 439887 h 1816472"/>
                <a:gd name="connsiteX76" fmla="*/ 8410630 w 16723966"/>
                <a:gd name="connsiteY76" fmla="*/ 205970 h 1816472"/>
                <a:gd name="connsiteX77" fmla="*/ 7413899 w 16723966"/>
                <a:gd name="connsiteY77" fmla="*/ 205970 h 1816472"/>
                <a:gd name="connsiteX78" fmla="*/ 7273135 w 16723966"/>
                <a:gd name="connsiteY78" fmla="*/ 439887 h 1816472"/>
                <a:gd name="connsiteX79" fmla="*/ 8338178 w 16723966"/>
                <a:gd name="connsiteY79" fmla="*/ 439887 h 1816472"/>
                <a:gd name="connsiteX80" fmla="*/ 8159118 w 16723966"/>
                <a:gd name="connsiteY80" fmla="*/ 1018467 h 1816472"/>
                <a:gd name="connsiteX81" fmla="*/ 8255376 w 16723966"/>
                <a:gd name="connsiteY81" fmla="*/ 707958 h 1816472"/>
                <a:gd name="connsiteX82" fmla="*/ 7111671 w 16723966"/>
                <a:gd name="connsiteY82" fmla="*/ 707958 h 1816472"/>
                <a:gd name="connsiteX83" fmla="*/ 6924331 w 16723966"/>
                <a:gd name="connsiteY83" fmla="*/ 1018467 h 1816472"/>
                <a:gd name="connsiteX84" fmla="*/ 8159118 w 16723966"/>
                <a:gd name="connsiteY84" fmla="*/ 1018467 h 1816472"/>
                <a:gd name="connsiteX85" fmla="*/ 7911747 w 16723966"/>
                <a:gd name="connsiteY85" fmla="*/ 1815438 h 1816472"/>
                <a:gd name="connsiteX86" fmla="*/ 8046300 w 16723966"/>
                <a:gd name="connsiteY86" fmla="*/ 1381761 h 1816472"/>
                <a:gd name="connsiteX87" fmla="*/ 6704905 w 16723966"/>
                <a:gd name="connsiteY87" fmla="*/ 1381761 h 1816472"/>
                <a:gd name="connsiteX88" fmla="*/ 6444078 w 16723966"/>
                <a:gd name="connsiteY88" fmla="*/ 1815438 h 1816472"/>
                <a:gd name="connsiteX89" fmla="*/ 7911747 w 16723966"/>
                <a:gd name="connsiteY89" fmla="*/ 1815438 h 1816472"/>
                <a:gd name="connsiteX90" fmla="*/ 8159118 w 16723966"/>
                <a:gd name="connsiteY90" fmla="*/ 1016396 h 1816472"/>
                <a:gd name="connsiteX91" fmla="*/ 8046300 w 16723966"/>
                <a:gd name="connsiteY91" fmla="*/ 1380726 h 1816472"/>
                <a:gd name="connsiteX92" fmla="*/ 9387695 w 16723966"/>
                <a:gd name="connsiteY92" fmla="*/ 1380726 h 1816472"/>
                <a:gd name="connsiteX93" fmla="*/ 9393905 w 16723966"/>
                <a:gd name="connsiteY93" fmla="*/ 1016396 h 1816472"/>
                <a:gd name="connsiteX94" fmla="*/ 8159118 w 16723966"/>
                <a:gd name="connsiteY94" fmla="*/ 1016396 h 1816472"/>
                <a:gd name="connsiteX95" fmla="*/ 8338178 w 16723966"/>
                <a:gd name="connsiteY95" fmla="*/ 437816 h 1816472"/>
                <a:gd name="connsiteX96" fmla="*/ 8255376 w 16723966"/>
                <a:gd name="connsiteY96" fmla="*/ 705888 h 1816472"/>
                <a:gd name="connsiteX97" fmla="*/ 9399080 w 16723966"/>
                <a:gd name="connsiteY97" fmla="*/ 705888 h 1816472"/>
                <a:gd name="connsiteX98" fmla="*/ 9403220 w 16723966"/>
                <a:gd name="connsiteY98" fmla="*/ 437816 h 1816472"/>
                <a:gd name="connsiteX99" fmla="*/ 8338178 w 16723966"/>
                <a:gd name="connsiteY99" fmla="*/ 437816 h 1816472"/>
                <a:gd name="connsiteX100" fmla="*/ 8474801 w 16723966"/>
                <a:gd name="connsiteY100" fmla="*/ 0 h 1816472"/>
                <a:gd name="connsiteX101" fmla="*/ 8411664 w 16723966"/>
                <a:gd name="connsiteY101" fmla="*/ 204935 h 1816472"/>
                <a:gd name="connsiteX102" fmla="*/ 9407360 w 16723966"/>
                <a:gd name="connsiteY102" fmla="*/ 204935 h 1816472"/>
                <a:gd name="connsiteX103" fmla="*/ 9410465 w 16723966"/>
                <a:gd name="connsiteY103" fmla="*/ 0 h 1816472"/>
                <a:gd name="connsiteX104" fmla="*/ 8474801 w 16723966"/>
                <a:gd name="connsiteY104" fmla="*/ 0 h 1816472"/>
                <a:gd name="connsiteX105" fmla="*/ 10468263 w 16723966"/>
                <a:gd name="connsiteY105" fmla="*/ 439887 h 1816472"/>
                <a:gd name="connsiteX106" fmla="*/ 10404092 w 16723966"/>
                <a:gd name="connsiteY106" fmla="*/ 205970 h 1816472"/>
                <a:gd name="connsiteX107" fmla="*/ 9407360 w 16723966"/>
                <a:gd name="connsiteY107" fmla="*/ 205970 h 1816472"/>
                <a:gd name="connsiteX108" fmla="*/ 9403220 w 16723966"/>
                <a:gd name="connsiteY108" fmla="*/ 439887 h 1816472"/>
                <a:gd name="connsiteX109" fmla="*/ 10468263 w 16723966"/>
                <a:gd name="connsiteY109" fmla="*/ 439887 h 1816472"/>
                <a:gd name="connsiteX110" fmla="*/ 10628692 w 16723966"/>
                <a:gd name="connsiteY110" fmla="*/ 1018467 h 1816472"/>
                <a:gd name="connsiteX111" fmla="*/ 10542784 w 16723966"/>
                <a:gd name="connsiteY111" fmla="*/ 707958 h 1816472"/>
                <a:gd name="connsiteX112" fmla="*/ 9399080 w 16723966"/>
                <a:gd name="connsiteY112" fmla="*/ 707958 h 1816472"/>
                <a:gd name="connsiteX113" fmla="*/ 9393905 w 16723966"/>
                <a:gd name="connsiteY113" fmla="*/ 1018467 h 1816472"/>
                <a:gd name="connsiteX114" fmla="*/ 10628692 w 16723966"/>
                <a:gd name="connsiteY114" fmla="*/ 1018467 h 1816472"/>
                <a:gd name="connsiteX115" fmla="*/ 10849153 w 16723966"/>
                <a:gd name="connsiteY115" fmla="*/ 1815438 h 1816472"/>
                <a:gd name="connsiteX116" fmla="*/ 10729089 w 16723966"/>
                <a:gd name="connsiteY116" fmla="*/ 1381761 h 1816472"/>
                <a:gd name="connsiteX117" fmla="*/ 9387695 w 16723966"/>
                <a:gd name="connsiteY117" fmla="*/ 1381761 h 1816472"/>
                <a:gd name="connsiteX118" fmla="*/ 9380450 w 16723966"/>
                <a:gd name="connsiteY118" fmla="*/ 1815438 h 1816472"/>
                <a:gd name="connsiteX119" fmla="*/ 10849153 w 16723966"/>
                <a:gd name="connsiteY119" fmla="*/ 1815438 h 1816472"/>
                <a:gd name="connsiteX120" fmla="*/ 10628692 w 16723966"/>
                <a:gd name="connsiteY120" fmla="*/ 1016396 h 1816472"/>
                <a:gd name="connsiteX121" fmla="*/ 10729089 w 16723966"/>
                <a:gd name="connsiteY121" fmla="*/ 1380726 h 1816472"/>
                <a:gd name="connsiteX122" fmla="*/ 12070485 w 16723966"/>
                <a:gd name="connsiteY122" fmla="*/ 1380726 h 1816472"/>
                <a:gd name="connsiteX123" fmla="*/ 11863480 w 16723966"/>
                <a:gd name="connsiteY123" fmla="*/ 1016396 h 1816472"/>
                <a:gd name="connsiteX124" fmla="*/ 10628692 w 16723966"/>
                <a:gd name="connsiteY124" fmla="*/ 1016396 h 1816472"/>
                <a:gd name="connsiteX125" fmla="*/ 10468263 w 16723966"/>
                <a:gd name="connsiteY125" fmla="*/ 437816 h 1816472"/>
                <a:gd name="connsiteX126" fmla="*/ 10542784 w 16723966"/>
                <a:gd name="connsiteY126" fmla="*/ 705888 h 1816472"/>
                <a:gd name="connsiteX127" fmla="*/ 11686489 w 16723966"/>
                <a:gd name="connsiteY127" fmla="*/ 705888 h 1816472"/>
                <a:gd name="connsiteX128" fmla="*/ 11534341 w 16723966"/>
                <a:gd name="connsiteY128" fmla="*/ 437816 h 1816472"/>
                <a:gd name="connsiteX129" fmla="*/ 10468263 w 16723966"/>
                <a:gd name="connsiteY129" fmla="*/ 437816 h 1816472"/>
                <a:gd name="connsiteX130" fmla="*/ 10347165 w 16723966"/>
                <a:gd name="connsiteY130" fmla="*/ 0 h 1816472"/>
                <a:gd name="connsiteX131" fmla="*/ 10404092 w 16723966"/>
                <a:gd name="connsiteY131" fmla="*/ 204935 h 1816472"/>
                <a:gd name="connsiteX132" fmla="*/ 11400822 w 16723966"/>
                <a:gd name="connsiteY132" fmla="*/ 204935 h 1816472"/>
                <a:gd name="connsiteX133" fmla="*/ 11283865 w 16723966"/>
                <a:gd name="connsiteY133" fmla="*/ 0 h 1816472"/>
                <a:gd name="connsiteX134" fmla="*/ 10347165 w 16723966"/>
                <a:gd name="connsiteY134" fmla="*/ 0 h 1816472"/>
                <a:gd name="connsiteX135" fmla="*/ 12599384 w 16723966"/>
                <a:gd name="connsiteY135" fmla="*/ 439887 h 1816472"/>
                <a:gd name="connsiteX136" fmla="*/ 12397554 w 16723966"/>
                <a:gd name="connsiteY136" fmla="*/ 205970 h 1816472"/>
                <a:gd name="connsiteX137" fmla="*/ 11400822 w 16723966"/>
                <a:gd name="connsiteY137" fmla="*/ 205970 h 1816472"/>
                <a:gd name="connsiteX138" fmla="*/ 11534341 w 16723966"/>
                <a:gd name="connsiteY138" fmla="*/ 439887 h 1816472"/>
                <a:gd name="connsiteX139" fmla="*/ 12599384 w 16723966"/>
                <a:gd name="connsiteY139" fmla="*/ 439887 h 1816472"/>
                <a:gd name="connsiteX140" fmla="*/ 13098266 w 16723966"/>
                <a:gd name="connsiteY140" fmla="*/ 1018467 h 1816472"/>
                <a:gd name="connsiteX141" fmla="*/ 12830194 w 16723966"/>
                <a:gd name="connsiteY141" fmla="*/ 707958 h 1816472"/>
                <a:gd name="connsiteX142" fmla="*/ 11686489 w 16723966"/>
                <a:gd name="connsiteY142" fmla="*/ 707958 h 1816472"/>
                <a:gd name="connsiteX143" fmla="*/ 11863480 w 16723966"/>
                <a:gd name="connsiteY143" fmla="*/ 1018467 h 1816472"/>
                <a:gd name="connsiteX144" fmla="*/ 13098266 w 16723966"/>
                <a:gd name="connsiteY144" fmla="*/ 1018467 h 1816472"/>
                <a:gd name="connsiteX145" fmla="*/ 13786559 w 16723966"/>
                <a:gd name="connsiteY145" fmla="*/ 1815438 h 1816472"/>
                <a:gd name="connsiteX146" fmla="*/ 13412915 w 16723966"/>
                <a:gd name="connsiteY146" fmla="*/ 1382796 h 1816472"/>
                <a:gd name="connsiteX147" fmla="*/ 12071520 w 16723966"/>
                <a:gd name="connsiteY147" fmla="*/ 1382796 h 1816472"/>
                <a:gd name="connsiteX148" fmla="*/ 12318892 w 16723966"/>
                <a:gd name="connsiteY148" fmla="*/ 1816473 h 1816472"/>
                <a:gd name="connsiteX149" fmla="*/ 13786559 w 16723966"/>
                <a:gd name="connsiteY149" fmla="*/ 1816473 h 1816472"/>
                <a:gd name="connsiteX150" fmla="*/ 13097232 w 16723966"/>
                <a:gd name="connsiteY150" fmla="*/ 1016396 h 1816472"/>
                <a:gd name="connsiteX151" fmla="*/ 13411880 w 16723966"/>
                <a:gd name="connsiteY151" fmla="*/ 1380726 h 1816472"/>
                <a:gd name="connsiteX152" fmla="*/ 14753275 w 16723966"/>
                <a:gd name="connsiteY152" fmla="*/ 1380726 h 1816472"/>
                <a:gd name="connsiteX153" fmla="*/ 14332019 w 16723966"/>
                <a:gd name="connsiteY153" fmla="*/ 1016396 h 1816472"/>
                <a:gd name="connsiteX154" fmla="*/ 13097232 w 16723966"/>
                <a:gd name="connsiteY154" fmla="*/ 1016396 h 1816472"/>
                <a:gd name="connsiteX155" fmla="*/ 12598349 w 16723966"/>
                <a:gd name="connsiteY155" fmla="*/ 437816 h 1816472"/>
                <a:gd name="connsiteX156" fmla="*/ 12829159 w 16723966"/>
                <a:gd name="connsiteY156" fmla="*/ 705888 h 1816472"/>
                <a:gd name="connsiteX157" fmla="*/ 13972864 w 16723966"/>
                <a:gd name="connsiteY157" fmla="*/ 705888 h 1816472"/>
                <a:gd name="connsiteX158" fmla="*/ 13663391 w 16723966"/>
                <a:gd name="connsiteY158" fmla="*/ 437816 h 1816472"/>
                <a:gd name="connsiteX159" fmla="*/ 12598349 w 16723966"/>
                <a:gd name="connsiteY159" fmla="*/ 437816 h 1816472"/>
                <a:gd name="connsiteX160" fmla="*/ 12219528 w 16723966"/>
                <a:gd name="connsiteY160" fmla="*/ 0 h 1816472"/>
                <a:gd name="connsiteX161" fmla="*/ 12396519 w 16723966"/>
                <a:gd name="connsiteY161" fmla="*/ 204935 h 1816472"/>
                <a:gd name="connsiteX162" fmla="*/ 13393249 w 16723966"/>
                <a:gd name="connsiteY162" fmla="*/ 204935 h 1816472"/>
                <a:gd name="connsiteX163" fmla="*/ 13156228 w 16723966"/>
                <a:gd name="connsiteY163" fmla="*/ 0 h 1816472"/>
                <a:gd name="connsiteX164" fmla="*/ 12219528 w 16723966"/>
                <a:gd name="connsiteY164" fmla="*/ 0 h 1816472"/>
                <a:gd name="connsiteX165" fmla="*/ 14729469 w 16723966"/>
                <a:gd name="connsiteY165" fmla="*/ 439887 h 1816472"/>
                <a:gd name="connsiteX166" fmla="*/ 14391015 w 16723966"/>
                <a:gd name="connsiteY166" fmla="*/ 205970 h 1816472"/>
                <a:gd name="connsiteX167" fmla="*/ 13394284 w 16723966"/>
                <a:gd name="connsiteY167" fmla="*/ 205970 h 1816472"/>
                <a:gd name="connsiteX168" fmla="*/ 13664427 w 16723966"/>
                <a:gd name="connsiteY168" fmla="*/ 439887 h 1816472"/>
                <a:gd name="connsiteX169" fmla="*/ 14729469 w 16723966"/>
                <a:gd name="connsiteY169" fmla="*/ 439887 h 1816472"/>
                <a:gd name="connsiteX170" fmla="*/ 15567841 w 16723966"/>
                <a:gd name="connsiteY170" fmla="*/ 1018467 h 1816472"/>
                <a:gd name="connsiteX171" fmla="*/ 15117604 w 16723966"/>
                <a:gd name="connsiteY171" fmla="*/ 707958 h 1816472"/>
                <a:gd name="connsiteX172" fmla="*/ 13973899 w 16723966"/>
                <a:gd name="connsiteY172" fmla="*/ 707958 h 1816472"/>
                <a:gd name="connsiteX173" fmla="*/ 14333054 w 16723966"/>
                <a:gd name="connsiteY173" fmla="*/ 1018467 h 1816472"/>
                <a:gd name="connsiteX174" fmla="*/ 15567841 w 16723966"/>
                <a:gd name="connsiteY174" fmla="*/ 1018467 h 1816472"/>
                <a:gd name="connsiteX175" fmla="*/ 16723966 w 16723966"/>
                <a:gd name="connsiteY175" fmla="*/ 1815438 h 1816472"/>
                <a:gd name="connsiteX176" fmla="*/ 16095704 w 16723966"/>
                <a:gd name="connsiteY176" fmla="*/ 1381761 h 1816472"/>
                <a:gd name="connsiteX177" fmla="*/ 14754310 w 16723966"/>
                <a:gd name="connsiteY177" fmla="*/ 1381761 h 1816472"/>
                <a:gd name="connsiteX178" fmla="*/ 15255263 w 16723966"/>
                <a:gd name="connsiteY178" fmla="*/ 1815438 h 1816472"/>
                <a:gd name="connsiteX179" fmla="*/ 16723966 w 16723966"/>
                <a:gd name="connsiteY179" fmla="*/ 1815438 h 1816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</a:cxnLst>
              <a:rect l="l" t="t" r="r" b="b"/>
              <a:pathLst>
                <a:path w="16723966" h="1816472">
                  <a:moveTo>
                    <a:pt x="1987252" y="1016396"/>
                  </a:moveTo>
                  <a:lnTo>
                    <a:pt x="1340360" y="1380726"/>
                  </a:lnTo>
                  <a:lnTo>
                    <a:pt x="0" y="1380726"/>
                  </a:lnTo>
                  <a:lnTo>
                    <a:pt x="753500" y="1016396"/>
                  </a:lnTo>
                  <a:lnTo>
                    <a:pt x="1987252" y="1016396"/>
                  </a:lnTo>
                  <a:close/>
                  <a:moveTo>
                    <a:pt x="1948956" y="437816"/>
                  </a:moveTo>
                  <a:lnTo>
                    <a:pt x="1395216" y="705888"/>
                  </a:lnTo>
                  <a:lnTo>
                    <a:pt x="2538921" y="705888"/>
                  </a:lnTo>
                  <a:lnTo>
                    <a:pt x="3013999" y="437816"/>
                  </a:lnTo>
                  <a:lnTo>
                    <a:pt x="1948956" y="437816"/>
                  </a:lnTo>
                  <a:close/>
                  <a:moveTo>
                    <a:pt x="2856675" y="0"/>
                  </a:moveTo>
                  <a:lnTo>
                    <a:pt x="2432314" y="204935"/>
                  </a:lnTo>
                  <a:lnTo>
                    <a:pt x="3429045" y="204935"/>
                  </a:lnTo>
                  <a:lnTo>
                    <a:pt x="3793374" y="0"/>
                  </a:lnTo>
                  <a:lnTo>
                    <a:pt x="2856675" y="0"/>
                  </a:lnTo>
                  <a:close/>
                  <a:moveTo>
                    <a:pt x="4076971" y="439887"/>
                  </a:moveTo>
                  <a:lnTo>
                    <a:pt x="4422671" y="205970"/>
                  </a:lnTo>
                  <a:lnTo>
                    <a:pt x="3425940" y="205970"/>
                  </a:lnTo>
                  <a:lnTo>
                    <a:pt x="3010894" y="439887"/>
                  </a:lnTo>
                  <a:lnTo>
                    <a:pt x="4076971" y="439887"/>
                  </a:lnTo>
                  <a:close/>
                  <a:moveTo>
                    <a:pt x="3219969" y="1018467"/>
                  </a:moveTo>
                  <a:lnTo>
                    <a:pt x="3680556" y="707958"/>
                  </a:lnTo>
                  <a:lnTo>
                    <a:pt x="2535816" y="707958"/>
                  </a:lnTo>
                  <a:lnTo>
                    <a:pt x="1984147" y="1018467"/>
                  </a:lnTo>
                  <a:lnTo>
                    <a:pt x="3219969" y="1018467"/>
                  </a:lnTo>
                  <a:close/>
                  <a:moveTo>
                    <a:pt x="2036933" y="1815438"/>
                  </a:moveTo>
                  <a:lnTo>
                    <a:pt x="2679685" y="1382796"/>
                  </a:lnTo>
                  <a:lnTo>
                    <a:pt x="1337255" y="1382796"/>
                  </a:lnTo>
                  <a:lnTo>
                    <a:pt x="568230" y="1816473"/>
                  </a:lnTo>
                  <a:lnTo>
                    <a:pt x="2036933" y="1816473"/>
                  </a:lnTo>
                  <a:close/>
                  <a:moveTo>
                    <a:pt x="3222039" y="1016396"/>
                  </a:moveTo>
                  <a:lnTo>
                    <a:pt x="2682790" y="1380726"/>
                  </a:lnTo>
                  <a:lnTo>
                    <a:pt x="4024185" y="1380726"/>
                  </a:lnTo>
                  <a:lnTo>
                    <a:pt x="4456827" y="1016396"/>
                  </a:lnTo>
                  <a:lnTo>
                    <a:pt x="3222039" y="1016396"/>
                  </a:lnTo>
                  <a:close/>
                  <a:moveTo>
                    <a:pt x="4079042" y="437816"/>
                  </a:moveTo>
                  <a:lnTo>
                    <a:pt x="3681591" y="705888"/>
                  </a:lnTo>
                  <a:lnTo>
                    <a:pt x="4825296" y="705888"/>
                  </a:lnTo>
                  <a:lnTo>
                    <a:pt x="5144084" y="437816"/>
                  </a:lnTo>
                  <a:lnTo>
                    <a:pt x="4079042" y="437816"/>
                  </a:lnTo>
                  <a:close/>
                  <a:moveTo>
                    <a:pt x="4729039" y="0"/>
                  </a:moveTo>
                  <a:lnTo>
                    <a:pt x="4424740" y="204935"/>
                  </a:lnTo>
                  <a:lnTo>
                    <a:pt x="5421472" y="204935"/>
                  </a:lnTo>
                  <a:lnTo>
                    <a:pt x="5665738" y="0"/>
                  </a:lnTo>
                  <a:lnTo>
                    <a:pt x="4729039" y="0"/>
                  </a:lnTo>
                  <a:close/>
                  <a:moveTo>
                    <a:pt x="6208092" y="439887"/>
                  </a:moveTo>
                  <a:lnTo>
                    <a:pt x="6417167" y="205970"/>
                  </a:lnTo>
                  <a:lnTo>
                    <a:pt x="5420437" y="205970"/>
                  </a:lnTo>
                  <a:lnTo>
                    <a:pt x="5143049" y="439887"/>
                  </a:lnTo>
                  <a:lnTo>
                    <a:pt x="6208092" y="439887"/>
                  </a:lnTo>
                  <a:close/>
                  <a:moveTo>
                    <a:pt x="5689544" y="1018467"/>
                  </a:moveTo>
                  <a:lnTo>
                    <a:pt x="5967966" y="707958"/>
                  </a:lnTo>
                  <a:lnTo>
                    <a:pt x="4824261" y="707958"/>
                  </a:lnTo>
                  <a:lnTo>
                    <a:pt x="4454756" y="1018467"/>
                  </a:lnTo>
                  <a:lnTo>
                    <a:pt x="5689544" y="1018467"/>
                  </a:lnTo>
                  <a:close/>
                  <a:moveTo>
                    <a:pt x="4974340" y="1815438"/>
                  </a:moveTo>
                  <a:lnTo>
                    <a:pt x="5362475" y="1381761"/>
                  </a:lnTo>
                  <a:lnTo>
                    <a:pt x="4021080" y="1381761"/>
                  </a:lnTo>
                  <a:lnTo>
                    <a:pt x="3505636" y="1815438"/>
                  </a:lnTo>
                  <a:lnTo>
                    <a:pt x="4974340" y="1815438"/>
                  </a:lnTo>
                  <a:close/>
                  <a:moveTo>
                    <a:pt x="5690579" y="1016396"/>
                  </a:moveTo>
                  <a:lnTo>
                    <a:pt x="5364545" y="1380726"/>
                  </a:lnTo>
                  <a:lnTo>
                    <a:pt x="6705940" y="1380726"/>
                  </a:lnTo>
                  <a:lnTo>
                    <a:pt x="6925366" y="1016396"/>
                  </a:lnTo>
                  <a:lnTo>
                    <a:pt x="5690579" y="1016396"/>
                  </a:lnTo>
                  <a:close/>
                  <a:moveTo>
                    <a:pt x="6209127" y="437816"/>
                  </a:moveTo>
                  <a:lnTo>
                    <a:pt x="5969001" y="705888"/>
                  </a:lnTo>
                  <a:lnTo>
                    <a:pt x="7112706" y="705888"/>
                  </a:lnTo>
                  <a:lnTo>
                    <a:pt x="7274170" y="437816"/>
                  </a:lnTo>
                  <a:lnTo>
                    <a:pt x="6209127" y="437816"/>
                  </a:lnTo>
                  <a:close/>
                  <a:moveTo>
                    <a:pt x="6601403" y="0"/>
                  </a:moveTo>
                  <a:lnTo>
                    <a:pt x="6417167" y="204935"/>
                  </a:lnTo>
                  <a:lnTo>
                    <a:pt x="7413899" y="204935"/>
                  </a:lnTo>
                  <a:lnTo>
                    <a:pt x="7538102" y="0"/>
                  </a:lnTo>
                  <a:lnTo>
                    <a:pt x="6601403" y="0"/>
                  </a:lnTo>
                  <a:close/>
                  <a:moveTo>
                    <a:pt x="8338178" y="439887"/>
                  </a:moveTo>
                  <a:lnTo>
                    <a:pt x="8410630" y="205970"/>
                  </a:lnTo>
                  <a:lnTo>
                    <a:pt x="7413899" y="205970"/>
                  </a:lnTo>
                  <a:lnTo>
                    <a:pt x="7273135" y="439887"/>
                  </a:lnTo>
                  <a:lnTo>
                    <a:pt x="8338178" y="439887"/>
                  </a:lnTo>
                  <a:close/>
                  <a:moveTo>
                    <a:pt x="8159118" y="1018467"/>
                  </a:moveTo>
                  <a:lnTo>
                    <a:pt x="8255376" y="707958"/>
                  </a:lnTo>
                  <a:lnTo>
                    <a:pt x="7111671" y="707958"/>
                  </a:lnTo>
                  <a:lnTo>
                    <a:pt x="6924331" y="1018467"/>
                  </a:lnTo>
                  <a:lnTo>
                    <a:pt x="8159118" y="1018467"/>
                  </a:lnTo>
                  <a:close/>
                  <a:moveTo>
                    <a:pt x="7911747" y="1815438"/>
                  </a:moveTo>
                  <a:lnTo>
                    <a:pt x="8046300" y="1381761"/>
                  </a:lnTo>
                  <a:lnTo>
                    <a:pt x="6704905" y="1381761"/>
                  </a:lnTo>
                  <a:lnTo>
                    <a:pt x="6444078" y="1815438"/>
                  </a:lnTo>
                  <a:lnTo>
                    <a:pt x="7911747" y="1815438"/>
                  </a:lnTo>
                  <a:close/>
                  <a:moveTo>
                    <a:pt x="8159118" y="1016396"/>
                  </a:moveTo>
                  <a:lnTo>
                    <a:pt x="8046300" y="1380726"/>
                  </a:lnTo>
                  <a:lnTo>
                    <a:pt x="9387695" y="1380726"/>
                  </a:lnTo>
                  <a:lnTo>
                    <a:pt x="9393905" y="1016396"/>
                  </a:lnTo>
                  <a:lnTo>
                    <a:pt x="8159118" y="1016396"/>
                  </a:lnTo>
                  <a:close/>
                  <a:moveTo>
                    <a:pt x="8338178" y="437816"/>
                  </a:moveTo>
                  <a:lnTo>
                    <a:pt x="8255376" y="705888"/>
                  </a:lnTo>
                  <a:lnTo>
                    <a:pt x="9399080" y="705888"/>
                  </a:lnTo>
                  <a:lnTo>
                    <a:pt x="9403220" y="437816"/>
                  </a:lnTo>
                  <a:lnTo>
                    <a:pt x="8338178" y="437816"/>
                  </a:lnTo>
                  <a:close/>
                  <a:moveTo>
                    <a:pt x="8474801" y="0"/>
                  </a:moveTo>
                  <a:lnTo>
                    <a:pt x="8411664" y="204935"/>
                  </a:lnTo>
                  <a:lnTo>
                    <a:pt x="9407360" y="204935"/>
                  </a:lnTo>
                  <a:lnTo>
                    <a:pt x="9410465" y="0"/>
                  </a:lnTo>
                  <a:lnTo>
                    <a:pt x="8474801" y="0"/>
                  </a:lnTo>
                  <a:close/>
                  <a:moveTo>
                    <a:pt x="10468263" y="439887"/>
                  </a:moveTo>
                  <a:lnTo>
                    <a:pt x="10404092" y="205970"/>
                  </a:lnTo>
                  <a:lnTo>
                    <a:pt x="9407360" y="205970"/>
                  </a:lnTo>
                  <a:lnTo>
                    <a:pt x="9403220" y="439887"/>
                  </a:lnTo>
                  <a:lnTo>
                    <a:pt x="10468263" y="439887"/>
                  </a:lnTo>
                  <a:close/>
                  <a:moveTo>
                    <a:pt x="10628692" y="1018467"/>
                  </a:moveTo>
                  <a:lnTo>
                    <a:pt x="10542784" y="707958"/>
                  </a:lnTo>
                  <a:lnTo>
                    <a:pt x="9399080" y="707958"/>
                  </a:lnTo>
                  <a:lnTo>
                    <a:pt x="9393905" y="1018467"/>
                  </a:lnTo>
                  <a:lnTo>
                    <a:pt x="10628692" y="1018467"/>
                  </a:lnTo>
                  <a:close/>
                  <a:moveTo>
                    <a:pt x="10849153" y="1815438"/>
                  </a:moveTo>
                  <a:lnTo>
                    <a:pt x="10729089" y="1381761"/>
                  </a:lnTo>
                  <a:lnTo>
                    <a:pt x="9387695" y="1381761"/>
                  </a:lnTo>
                  <a:lnTo>
                    <a:pt x="9380450" y="1815438"/>
                  </a:lnTo>
                  <a:lnTo>
                    <a:pt x="10849153" y="1815438"/>
                  </a:lnTo>
                  <a:close/>
                  <a:moveTo>
                    <a:pt x="10628692" y="1016396"/>
                  </a:moveTo>
                  <a:lnTo>
                    <a:pt x="10729089" y="1380726"/>
                  </a:lnTo>
                  <a:lnTo>
                    <a:pt x="12070485" y="1380726"/>
                  </a:lnTo>
                  <a:lnTo>
                    <a:pt x="11863480" y="1016396"/>
                  </a:lnTo>
                  <a:lnTo>
                    <a:pt x="10628692" y="1016396"/>
                  </a:lnTo>
                  <a:close/>
                  <a:moveTo>
                    <a:pt x="10468263" y="437816"/>
                  </a:moveTo>
                  <a:lnTo>
                    <a:pt x="10542784" y="705888"/>
                  </a:lnTo>
                  <a:lnTo>
                    <a:pt x="11686489" y="705888"/>
                  </a:lnTo>
                  <a:lnTo>
                    <a:pt x="11534341" y="437816"/>
                  </a:lnTo>
                  <a:lnTo>
                    <a:pt x="10468263" y="437816"/>
                  </a:lnTo>
                  <a:close/>
                  <a:moveTo>
                    <a:pt x="10347165" y="0"/>
                  </a:moveTo>
                  <a:lnTo>
                    <a:pt x="10404092" y="204935"/>
                  </a:lnTo>
                  <a:lnTo>
                    <a:pt x="11400822" y="204935"/>
                  </a:lnTo>
                  <a:lnTo>
                    <a:pt x="11283865" y="0"/>
                  </a:lnTo>
                  <a:lnTo>
                    <a:pt x="10347165" y="0"/>
                  </a:lnTo>
                  <a:close/>
                  <a:moveTo>
                    <a:pt x="12599384" y="439887"/>
                  </a:moveTo>
                  <a:lnTo>
                    <a:pt x="12397554" y="205970"/>
                  </a:lnTo>
                  <a:lnTo>
                    <a:pt x="11400822" y="205970"/>
                  </a:lnTo>
                  <a:lnTo>
                    <a:pt x="11534341" y="439887"/>
                  </a:lnTo>
                  <a:lnTo>
                    <a:pt x="12599384" y="439887"/>
                  </a:lnTo>
                  <a:close/>
                  <a:moveTo>
                    <a:pt x="13098266" y="1018467"/>
                  </a:moveTo>
                  <a:lnTo>
                    <a:pt x="12830194" y="707958"/>
                  </a:lnTo>
                  <a:lnTo>
                    <a:pt x="11686489" y="707958"/>
                  </a:lnTo>
                  <a:lnTo>
                    <a:pt x="11863480" y="1018467"/>
                  </a:lnTo>
                  <a:lnTo>
                    <a:pt x="13098266" y="1018467"/>
                  </a:lnTo>
                  <a:close/>
                  <a:moveTo>
                    <a:pt x="13786559" y="1815438"/>
                  </a:moveTo>
                  <a:lnTo>
                    <a:pt x="13412915" y="1382796"/>
                  </a:lnTo>
                  <a:lnTo>
                    <a:pt x="12071520" y="1382796"/>
                  </a:lnTo>
                  <a:lnTo>
                    <a:pt x="12318892" y="1816473"/>
                  </a:lnTo>
                  <a:lnTo>
                    <a:pt x="13786559" y="1816473"/>
                  </a:lnTo>
                  <a:close/>
                  <a:moveTo>
                    <a:pt x="13097232" y="1016396"/>
                  </a:moveTo>
                  <a:lnTo>
                    <a:pt x="13411880" y="1380726"/>
                  </a:lnTo>
                  <a:lnTo>
                    <a:pt x="14753275" y="1380726"/>
                  </a:lnTo>
                  <a:lnTo>
                    <a:pt x="14332019" y="1016396"/>
                  </a:lnTo>
                  <a:lnTo>
                    <a:pt x="13097232" y="1016396"/>
                  </a:lnTo>
                  <a:close/>
                  <a:moveTo>
                    <a:pt x="12598349" y="437816"/>
                  </a:moveTo>
                  <a:lnTo>
                    <a:pt x="12829159" y="705888"/>
                  </a:lnTo>
                  <a:lnTo>
                    <a:pt x="13972864" y="705888"/>
                  </a:lnTo>
                  <a:lnTo>
                    <a:pt x="13663391" y="437816"/>
                  </a:lnTo>
                  <a:lnTo>
                    <a:pt x="12598349" y="437816"/>
                  </a:lnTo>
                  <a:close/>
                  <a:moveTo>
                    <a:pt x="12219528" y="0"/>
                  </a:moveTo>
                  <a:lnTo>
                    <a:pt x="12396519" y="204935"/>
                  </a:lnTo>
                  <a:lnTo>
                    <a:pt x="13393249" y="204935"/>
                  </a:lnTo>
                  <a:lnTo>
                    <a:pt x="13156228" y="0"/>
                  </a:lnTo>
                  <a:lnTo>
                    <a:pt x="12219528" y="0"/>
                  </a:lnTo>
                  <a:close/>
                  <a:moveTo>
                    <a:pt x="14729469" y="439887"/>
                  </a:moveTo>
                  <a:lnTo>
                    <a:pt x="14391015" y="205970"/>
                  </a:lnTo>
                  <a:lnTo>
                    <a:pt x="13394284" y="205970"/>
                  </a:lnTo>
                  <a:lnTo>
                    <a:pt x="13664427" y="439887"/>
                  </a:lnTo>
                  <a:lnTo>
                    <a:pt x="14729469" y="439887"/>
                  </a:lnTo>
                  <a:close/>
                  <a:moveTo>
                    <a:pt x="15567841" y="1018467"/>
                  </a:moveTo>
                  <a:lnTo>
                    <a:pt x="15117604" y="707958"/>
                  </a:lnTo>
                  <a:lnTo>
                    <a:pt x="13973899" y="707958"/>
                  </a:lnTo>
                  <a:lnTo>
                    <a:pt x="14333054" y="1018467"/>
                  </a:lnTo>
                  <a:lnTo>
                    <a:pt x="15567841" y="1018467"/>
                  </a:lnTo>
                  <a:close/>
                  <a:moveTo>
                    <a:pt x="16723966" y="1815438"/>
                  </a:moveTo>
                  <a:lnTo>
                    <a:pt x="16095704" y="1381761"/>
                  </a:lnTo>
                  <a:lnTo>
                    <a:pt x="14754310" y="1381761"/>
                  </a:lnTo>
                  <a:lnTo>
                    <a:pt x="15255263" y="1815438"/>
                  </a:lnTo>
                  <a:lnTo>
                    <a:pt x="16723966" y="1815438"/>
                  </a:lnTo>
                  <a:close/>
                </a:path>
              </a:pathLst>
            </a:custGeom>
            <a:solidFill>
              <a:srgbClr val="33126E"/>
            </a:solidFill>
            <a:ln w="10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2" name="-">
            <a:extLst>
              <a:ext uri="{FF2B5EF4-FFF2-40B4-BE49-F238E27FC236}">
                <a16:creationId xmlns:a16="http://schemas.microsoft.com/office/drawing/2014/main" id="{F0BB4F62-37D1-42C2-9AA0-951E6D3D5924}"/>
              </a:ext>
            </a:extLst>
          </p:cNvPr>
          <p:cNvSpPr/>
          <p:nvPr/>
        </p:nvSpPr>
        <p:spPr>
          <a:xfrm>
            <a:off x="4667948" y="9439147"/>
            <a:ext cx="1666393" cy="567194"/>
          </a:xfrm>
          <a:custGeom>
            <a:avLst/>
            <a:gdLst>
              <a:gd name="connsiteX0" fmla="*/ 0 w 1666393"/>
              <a:gd name="connsiteY0" fmla="*/ 0 h 567194"/>
              <a:gd name="connsiteX1" fmla="*/ 1666393 w 1666393"/>
              <a:gd name="connsiteY1" fmla="*/ 0 h 567194"/>
              <a:gd name="connsiteX2" fmla="*/ 1666393 w 1666393"/>
              <a:gd name="connsiteY2" fmla="*/ 567195 h 567194"/>
              <a:gd name="connsiteX3" fmla="*/ 0 w 1666393"/>
              <a:gd name="connsiteY3" fmla="*/ 567195 h 56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6393" h="567194">
                <a:moveTo>
                  <a:pt x="0" y="0"/>
                </a:moveTo>
                <a:lnTo>
                  <a:pt x="1666393" y="0"/>
                </a:lnTo>
                <a:lnTo>
                  <a:pt x="1666393" y="567195"/>
                </a:lnTo>
                <a:lnTo>
                  <a:pt x="0" y="567195"/>
                </a:lnTo>
                <a:close/>
              </a:path>
            </a:pathLst>
          </a:custGeom>
          <a:solidFill>
            <a:srgbClr val="FFFFFF"/>
          </a:solidFill>
          <a:ln w="7837" cap="flat">
            <a:solidFill>
              <a:srgbClr val="210B6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3" name="-">
            <a:extLst>
              <a:ext uri="{FF2B5EF4-FFF2-40B4-BE49-F238E27FC236}">
                <a16:creationId xmlns:a16="http://schemas.microsoft.com/office/drawing/2014/main" id="{136772C3-392E-4F0C-982D-ACF0A0C84240}"/>
              </a:ext>
            </a:extLst>
          </p:cNvPr>
          <p:cNvSpPr/>
          <p:nvPr/>
        </p:nvSpPr>
        <p:spPr>
          <a:xfrm>
            <a:off x="3515963" y="10086039"/>
            <a:ext cx="3971398" cy="567194"/>
          </a:xfrm>
          <a:custGeom>
            <a:avLst/>
            <a:gdLst>
              <a:gd name="connsiteX0" fmla="*/ 0 w 3971398"/>
              <a:gd name="connsiteY0" fmla="*/ 0 h 567194"/>
              <a:gd name="connsiteX1" fmla="*/ 3971398 w 3971398"/>
              <a:gd name="connsiteY1" fmla="*/ 0 h 567194"/>
              <a:gd name="connsiteX2" fmla="*/ 3971398 w 3971398"/>
              <a:gd name="connsiteY2" fmla="*/ 567195 h 567194"/>
              <a:gd name="connsiteX3" fmla="*/ -1 w 3971398"/>
              <a:gd name="connsiteY3" fmla="*/ 567195 h 56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1398" h="567194">
                <a:moveTo>
                  <a:pt x="0" y="0"/>
                </a:moveTo>
                <a:lnTo>
                  <a:pt x="3971398" y="0"/>
                </a:lnTo>
                <a:lnTo>
                  <a:pt x="3971398" y="567195"/>
                </a:lnTo>
                <a:lnTo>
                  <a:pt x="-1" y="567195"/>
                </a:lnTo>
                <a:close/>
              </a:path>
            </a:pathLst>
          </a:custGeom>
          <a:solidFill>
            <a:srgbClr val="B5E8E5"/>
          </a:solidFill>
          <a:ln w="9731" cap="flat">
            <a:solidFill>
              <a:srgbClr val="210B6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4" name="-">
            <a:extLst>
              <a:ext uri="{FF2B5EF4-FFF2-40B4-BE49-F238E27FC236}">
                <a16:creationId xmlns:a16="http://schemas.microsoft.com/office/drawing/2014/main" id="{5BA11DBF-11F1-4A71-B8DE-9773B04EB852}"/>
              </a:ext>
            </a:extLst>
          </p:cNvPr>
          <p:cNvSpPr/>
          <p:nvPr/>
        </p:nvSpPr>
        <p:spPr>
          <a:xfrm>
            <a:off x="758141" y="1041481"/>
            <a:ext cx="5829845" cy="2273061"/>
          </a:xfrm>
          <a:prstGeom prst="rect">
            <a:avLst/>
          </a:prstGeom>
          <a:solidFill>
            <a:srgbClr val="331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7007F"/>
              </a:solidFill>
            </a:endParaRPr>
          </a:p>
        </p:txBody>
      </p:sp>
      <p:grpSp>
        <p:nvGrpSpPr>
          <p:cNvPr id="54" name="-">
            <a:extLst>
              <a:ext uri="{FF2B5EF4-FFF2-40B4-BE49-F238E27FC236}">
                <a16:creationId xmlns:a16="http://schemas.microsoft.com/office/drawing/2014/main" id="{5696F6DF-EF9A-49E2-A646-FF34D73C61F7}"/>
              </a:ext>
            </a:extLst>
          </p:cNvPr>
          <p:cNvGrpSpPr/>
          <p:nvPr/>
        </p:nvGrpSpPr>
        <p:grpSpPr>
          <a:xfrm>
            <a:off x="-475211" y="8562864"/>
            <a:ext cx="1678813" cy="1617255"/>
            <a:chOff x="-94211" y="8981964"/>
            <a:chExt cx="1678813" cy="1617255"/>
          </a:xfrm>
        </p:grpSpPr>
        <p:sp>
          <p:nvSpPr>
            <p:cNvPr id="55" name="-">
              <a:extLst>
                <a:ext uri="{FF2B5EF4-FFF2-40B4-BE49-F238E27FC236}">
                  <a16:creationId xmlns:a16="http://schemas.microsoft.com/office/drawing/2014/main" id="{1EE344CB-D4E0-415B-83C8-8FD67B7DC1BD}"/>
                </a:ext>
              </a:extLst>
            </p:cNvPr>
            <p:cNvSpPr/>
            <p:nvPr/>
          </p:nvSpPr>
          <p:spPr>
            <a:xfrm>
              <a:off x="-94211" y="9144464"/>
              <a:ext cx="1488368" cy="1446967"/>
            </a:xfrm>
            <a:custGeom>
              <a:avLst/>
              <a:gdLst>
                <a:gd name="connsiteX0" fmla="*/ 17595 w 1488368"/>
                <a:gd name="connsiteY0" fmla="*/ 1446968 h 1446967"/>
                <a:gd name="connsiteX1" fmla="*/ 0 w 1488368"/>
                <a:gd name="connsiteY1" fmla="*/ 1428337 h 1446967"/>
                <a:gd name="connsiteX2" fmla="*/ 1470773 w 1488368"/>
                <a:gd name="connsiteY2" fmla="*/ 0 h 1446967"/>
                <a:gd name="connsiteX3" fmla="*/ 1488369 w 1488368"/>
                <a:gd name="connsiteY3" fmla="*/ 17596 h 1446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8368" h="1446967">
                  <a:moveTo>
                    <a:pt x="17595" y="1446968"/>
                  </a:moveTo>
                  <a:lnTo>
                    <a:pt x="0" y="1428337"/>
                  </a:lnTo>
                  <a:lnTo>
                    <a:pt x="1470773" y="0"/>
                  </a:lnTo>
                  <a:lnTo>
                    <a:pt x="1488369" y="17596"/>
                  </a:lnTo>
                  <a:close/>
                </a:path>
              </a:pathLst>
            </a:custGeom>
            <a:solidFill>
              <a:srgbClr val="5B36CA"/>
            </a:solidFill>
            <a:ln w="8407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-">
              <a:extLst>
                <a:ext uri="{FF2B5EF4-FFF2-40B4-BE49-F238E27FC236}">
                  <a16:creationId xmlns:a16="http://schemas.microsoft.com/office/drawing/2014/main" id="{46308B58-BFF1-4E40-9B24-4C5DF9DF99C2}"/>
                </a:ext>
              </a:extLst>
            </p:cNvPr>
            <p:cNvSpPr/>
            <p:nvPr/>
          </p:nvSpPr>
          <p:spPr>
            <a:xfrm>
              <a:off x="15501" y="8981964"/>
              <a:ext cx="1569101" cy="1617255"/>
            </a:xfrm>
            <a:custGeom>
              <a:avLst/>
              <a:gdLst>
                <a:gd name="connsiteX0" fmla="*/ 0 w 1569101"/>
                <a:gd name="connsiteY0" fmla="*/ 1511140 h 1617255"/>
                <a:gd name="connsiteX1" fmla="*/ 655172 w 1569101"/>
                <a:gd name="connsiteY1" fmla="*/ 1463529 h 1617255"/>
                <a:gd name="connsiteX2" fmla="*/ 0 w 1569101"/>
                <a:gd name="connsiteY2" fmla="*/ 1511140 h 1617255"/>
                <a:gd name="connsiteX3" fmla="*/ 1245138 w 1569101"/>
                <a:gd name="connsiteY3" fmla="*/ 979136 h 1617255"/>
                <a:gd name="connsiteX4" fmla="*/ 675873 w 1569101"/>
                <a:gd name="connsiteY4" fmla="*/ 845617 h 1617255"/>
                <a:gd name="connsiteX5" fmla="*/ 1245138 w 1569101"/>
                <a:gd name="connsiteY5" fmla="*/ 979136 h 1617255"/>
                <a:gd name="connsiteX6" fmla="*/ 352944 w 1569101"/>
                <a:gd name="connsiteY6" fmla="*/ 1150950 h 1617255"/>
                <a:gd name="connsiteX7" fmla="*/ 291878 w 1569101"/>
                <a:gd name="connsiteY7" fmla="*/ 550635 h 1617255"/>
                <a:gd name="connsiteX8" fmla="*/ 352944 w 1569101"/>
                <a:gd name="connsiteY8" fmla="*/ 1150950 h 1617255"/>
                <a:gd name="connsiteX9" fmla="*/ 1569101 w 1569101"/>
                <a:gd name="connsiteY9" fmla="*/ 0 h 1617255"/>
                <a:gd name="connsiteX10" fmla="*/ 1138530 w 1569101"/>
                <a:gd name="connsiteY10" fmla="*/ 396415 h 1617255"/>
                <a:gd name="connsiteX11" fmla="*/ 1569101 w 1569101"/>
                <a:gd name="connsiteY11" fmla="*/ 0 h 1617255"/>
                <a:gd name="connsiteX12" fmla="*/ 933595 w 1569101"/>
                <a:gd name="connsiteY12" fmla="*/ 595141 h 1617255"/>
                <a:gd name="connsiteX13" fmla="*/ 832162 w 1569101"/>
                <a:gd name="connsiteY13" fmla="*/ 95223 h 1617255"/>
                <a:gd name="connsiteX14" fmla="*/ 933595 w 1569101"/>
                <a:gd name="connsiteY14" fmla="*/ 595141 h 1617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69101" h="1617255">
                  <a:moveTo>
                    <a:pt x="0" y="1511140"/>
                  </a:moveTo>
                  <a:cubicBezTo>
                    <a:pt x="0" y="1511140"/>
                    <a:pt x="290843" y="1209947"/>
                    <a:pt x="655172" y="1463529"/>
                  </a:cubicBezTo>
                  <a:cubicBezTo>
                    <a:pt x="655172" y="1463529"/>
                    <a:pt x="372610" y="1775072"/>
                    <a:pt x="0" y="1511140"/>
                  </a:cubicBezTo>
                  <a:close/>
                  <a:moveTo>
                    <a:pt x="1245138" y="979136"/>
                  </a:moveTo>
                  <a:cubicBezTo>
                    <a:pt x="1001906" y="667592"/>
                    <a:pt x="675873" y="845617"/>
                    <a:pt x="675873" y="845617"/>
                  </a:cubicBezTo>
                  <a:cubicBezTo>
                    <a:pt x="923244" y="1167510"/>
                    <a:pt x="1245138" y="979136"/>
                    <a:pt x="1245138" y="979136"/>
                  </a:cubicBezTo>
                  <a:close/>
                  <a:moveTo>
                    <a:pt x="352944" y="1150950"/>
                  </a:moveTo>
                  <a:cubicBezTo>
                    <a:pt x="352944" y="1150950"/>
                    <a:pt x="579615" y="840442"/>
                    <a:pt x="291878" y="550635"/>
                  </a:cubicBezTo>
                  <a:cubicBezTo>
                    <a:pt x="291878" y="550635"/>
                    <a:pt x="55892" y="854933"/>
                    <a:pt x="352944" y="1150950"/>
                  </a:cubicBezTo>
                  <a:close/>
                  <a:moveTo>
                    <a:pt x="1569101" y="0"/>
                  </a:moveTo>
                  <a:cubicBezTo>
                    <a:pt x="1172686" y="17596"/>
                    <a:pt x="1138530" y="396415"/>
                    <a:pt x="1138530" y="396415"/>
                  </a:cubicBezTo>
                  <a:cubicBezTo>
                    <a:pt x="1545295" y="380890"/>
                    <a:pt x="1569101" y="0"/>
                    <a:pt x="1569101" y="0"/>
                  </a:cubicBezTo>
                  <a:close/>
                  <a:moveTo>
                    <a:pt x="933595" y="595141"/>
                  </a:moveTo>
                  <a:cubicBezTo>
                    <a:pt x="933595" y="595141"/>
                    <a:pt x="1098164" y="314648"/>
                    <a:pt x="832162" y="95223"/>
                  </a:cubicBezTo>
                  <a:cubicBezTo>
                    <a:pt x="831127" y="95223"/>
                    <a:pt x="658277" y="371575"/>
                    <a:pt x="933595" y="595141"/>
                  </a:cubicBezTo>
                  <a:close/>
                </a:path>
              </a:pathLst>
            </a:custGeom>
            <a:solidFill>
              <a:srgbClr val="FFF400"/>
            </a:solidFill>
            <a:ln w="9731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-">
              <a:extLst>
                <a:ext uri="{FF2B5EF4-FFF2-40B4-BE49-F238E27FC236}">
                  <a16:creationId xmlns:a16="http://schemas.microsoft.com/office/drawing/2014/main" id="{481E91C0-3E05-48D2-97DF-3FE10EFABF5F}"/>
                </a:ext>
              </a:extLst>
            </p:cNvPr>
            <p:cNvSpPr/>
            <p:nvPr/>
          </p:nvSpPr>
          <p:spPr>
            <a:xfrm>
              <a:off x="-91128" y="9255209"/>
              <a:ext cx="1537037" cy="1228579"/>
            </a:xfrm>
            <a:custGeom>
              <a:avLst/>
              <a:gdLst>
                <a:gd name="connsiteX0" fmla="*/ 467854 w 1537037"/>
                <a:gd name="connsiteY0" fmla="*/ 885985 h 1228579"/>
                <a:gd name="connsiteX1" fmla="*/ 1066100 w 1537037"/>
                <a:gd name="connsiteY1" fmla="*/ 964648 h 1228579"/>
                <a:gd name="connsiteX2" fmla="*/ 467854 w 1537037"/>
                <a:gd name="connsiteY2" fmla="*/ 885985 h 1228579"/>
                <a:gd name="connsiteX3" fmla="*/ 97314 w 1537037"/>
                <a:gd name="connsiteY3" fmla="*/ 1228580 h 1228579"/>
                <a:gd name="connsiteX4" fmla="*/ 163556 w 1537037"/>
                <a:gd name="connsiteY4" fmla="*/ 574443 h 1228579"/>
                <a:gd name="connsiteX5" fmla="*/ 97314 w 1537037"/>
                <a:gd name="connsiteY5" fmla="*/ 1228580 h 1228579"/>
                <a:gd name="connsiteX6" fmla="*/ 782502 w 1537037"/>
                <a:gd name="connsiteY6" fmla="*/ 572372 h 1228579"/>
                <a:gd name="connsiteX7" fmla="*/ 665544 w 1537037"/>
                <a:gd name="connsiteY7" fmla="*/ 3 h 1228579"/>
                <a:gd name="connsiteX8" fmla="*/ 782502 w 1537037"/>
                <a:gd name="connsiteY8" fmla="*/ 572372 h 1228579"/>
                <a:gd name="connsiteX9" fmla="*/ 1537037 w 1537037"/>
                <a:gd name="connsiteY9" fmla="*/ 438854 h 1228579"/>
                <a:gd name="connsiteX10" fmla="*/ 1040224 w 1537037"/>
                <a:gd name="connsiteY10" fmla="*/ 322931 h 1228579"/>
                <a:gd name="connsiteX11" fmla="*/ 1537037 w 1537037"/>
                <a:gd name="connsiteY11" fmla="*/ 438854 h 122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37037" h="1228579">
                  <a:moveTo>
                    <a:pt x="467854" y="885985"/>
                  </a:moveTo>
                  <a:cubicBezTo>
                    <a:pt x="467854" y="885985"/>
                    <a:pt x="784572" y="668630"/>
                    <a:pt x="1066100" y="964648"/>
                  </a:cubicBezTo>
                  <a:cubicBezTo>
                    <a:pt x="1066100" y="963613"/>
                    <a:pt x="754557" y="1192354"/>
                    <a:pt x="467854" y="885985"/>
                  </a:cubicBezTo>
                  <a:close/>
                  <a:moveTo>
                    <a:pt x="97314" y="1228580"/>
                  </a:moveTo>
                  <a:cubicBezTo>
                    <a:pt x="97314" y="1228580"/>
                    <a:pt x="406787" y="947052"/>
                    <a:pt x="163556" y="574443"/>
                  </a:cubicBezTo>
                  <a:cubicBezTo>
                    <a:pt x="163556" y="574443"/>
                    <a:pt x="-155232" y="847689"/>
                    <a:pt x="97314" y="1228580"/>
                  </a:cubicBezTo>
                  <a:close/>
                  <a:moveTo>
                    <a:pt x="782502" y="572372"/>
                  </a:moveTo>
                  <a:cubicBezTo>
                    <a:pt x="782502" y="572372"/>
                    <a:pt x="970877" y="251514"/>
                    <a:pt x="665544" y="3"/>
                  </a:cubicBezTo>
                  <a:cubicBezTo>
                    <a:pt x="665544" y="-1033"/>
                    <a:pt x="466819" y="315686"/>
                    <a:pt x="782502" y="572372"/>
                  </a:cubicBezTo>
                  <a:close/>
                  <a:moveTo>
                    <a:pt x="1537037" y="438854"/>
                  </a:moveTo>
                  <a:cubicBezTo>
                    <a:pt x="1324857" y="166642"/>
                    <a:pt x="1040224" y="322931"/>
                    <a:pt x="1040224" y="322931"/>
                  </a:cubicBezTo>
                  <a:cubicBezTo>
                    <a:pt x="1255510" y="603423"/>
                    <a:pt x="1537037" y="438854"/>
                    <a:pt x="1537037" y="438854"/>
                  </a:cubicBezTo>
                  <a:close/>
                </a:path>
              </a:pathLst>
            </a:custGeom>
            <a:solidFill>
              <a:srgbClr val="FFFFFF"/>
            </a:solidFill>
            <a:ln w="8407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-">
              <a:extLst>
                <a:ext uri="{FF2B5EF4-FFF2-40B4-BE49-F238E27FC236}">
                  <a16:creationId xmlns:a16="http://schemas.microsoft.com/office/drawing/2014/main" id="{5832C99F-906F-4BC4-9098-FA1BAB6E5223}"/>
                </a:ext>
              </a:extLst>
            </p:cNvPr>
            <p:cNvSpPr/>
            <p:nvPr/>
          </p:nvSpPr>
          <p:spPr>
            <a:xfrm>
              <a:off x="11361" y="9038891"/>
              <a:ext cx="1505964" cy="1449037"/>
            </a:xfrm>
            <a:custGeom>
              <a:avLst/>
              <a:gdLst>
                <a:gd name="connsiteX0" fmla="*/ 1505965 w 1505964"/>
                <a:gd name="connsiteY0" fmla="*/ 0 h 1449037"/>
                <a:gd name="connsiteX1" fmla="*/ 1147845 w 1505964"/>
                <a:gd name="connsiteY1" fmla="*/ 333279 h 1449037"/>
                <a:gd name="connsiteX2" fmla="*/ 848722 w 1505964"/>
                <a:gd name="connsiteY2" fmla="*/ 101433 h 1449037"/>
                <a:gd name="connsiteX3" fmla="*/ 937735 w 1505964"/>
                <a:gd name="connsiteY3" fmla="*/ 538214 h 1449037"/>
                <a:gd name="connsiteX4" fmla="*/ 1414882 w 1505964"/>
                <a:gd name="connsiteY4" fmla="*/ 648962 h 1449037"/>
                <a:gd name="connsiteX5" fmla="*/ 598246 w 1505964"/>
                <a:gd name="connsiteY5" fmla="*/ 344664 h 1449037"/>
                <a:gd name="connsiteX6" fmla="*/ 687258 w 1505964"/>
                <a:gd name="connsiteY6" fmla="*/ 781445 h 1449037"/>
                <a:gd name="connsiteX7" fmla="*/ 1164405 w 1505964"/>
                <a:gd name="connsiteY7" fmla="*/ 892193 h 1449037"/>
                <a:gd name="connsiteX8" fmla="*/ 307403 w 1505964"/>
                <a:gd name="connsiteY8" fmla="*/ 596176 h 1449037"/>
                <a:gd name="connsiteX9" fmla="*/ 361224 w 1505964"/>
                <a:gd name="connsiteY9" fmla="*/ 1098164 h 1449037"/>
                <a:gd name="connsiteX10" fmla="*/ 866318 w 1505964"/>
                <a:gd name="connsiteY10" fmla="*/ 1171651 h 1449037"/>
                <a:gd name="connsiteX11" fmla="*/ 40366 w 1505964"/>
                <a:gd name="connsiteY11" fmla="*/ 898403 h 1449037"/>
                <a:gd name="connsiteX12" fmla="*/ 0 w 1505964"/>
                <a:gd name="connsiteY12" fmla="*/ 1449038 h 1449037"/>
                <a:gd name="connsiteX13" fmla="*/ 549599 w 1505964"/>
                <a:gd name="connsiteY13" fmla="*/ 1423162 h 1449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5964" h="1449037">
                  <a:moveTo>
                    <a:pt x="1505965" y="0"/>
                  </a:moveTo>
                  <a:lnTo>
                    <a:pt x="1147845" y="333279"/>
                  </a:lnTo>
                  <a:moveTo>
                    <a:pt x="848722" y="101433"/>
                  </a:moveTo>
                  <a:lnTo>
                    <a:pt x="937735" y="538214"/>
                  </a:lnTo>
                  <a:lnTo>
                    <a:pt x="1414882" y="648962"/>
                  </a:lnTo>
                  <a:moveTo>
                    <a:pt x="598246" y="344664"/>
                  </a:moveTo>
                  <a:lnTo>
                    <a:pt x="687258" y="781445"/>
                  </a:lnTo>
                  <a:lnTo>
                    <a:pt x="1164405" y="892193"/>
                  </a:lnTo>
                  <a:moveTo>
                    <a:pt x="307403" y="596176"/>
                  </a:moveTo>
                  <a:lnTo>
                    <a:pt x="361224" y="1098164"/>
                  </a:lnTo>
                  <a:lnTo>
                    <a:pt x="866318" y="1171651"/>
                  </a:lnTo>
                  <a:moveTo>
                    <a:pt x="40366" y="898403"/>
                  </a:moveTo>
                  <a:lnTo>
                    <a:pt x="0" y="1449038"/>
                  </a:lnTo>
                  <a:lnTo>
                    <a:pt x="549599" y="1423162"/>
                  </a:lnTo>
                </a:path>
              </a:pathLst>
            </a:custGeom>
            <a:noFill/>
            <a:ln w="8407" cap="rnd">
              <a:solidFill>
                <a:srgbClr val="210B6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1" name="icon">
            <a:extLst>
              <a:ext uri="{FF2B5EF4-FFF2-40B4-BE49-F238E27FC236}">
                <a16:creationId xmlns:a16="http://schemas.microsoft.com/office/drawing/2014/main" id="{7E821A1D-13DC-4D88-9910-99680F3B5FB3}"/>
              </a:ext>
            </a:extLst>
          </p:cNvPr>
          <p:cNvGrpSpPr/>
          <p:nvPr/>
        </p:nvGrpSpPr>
        <p:grpSpPr>
          <a:xfrm>
            <a:off x="4862507" y="9552514"/>
            <a:ext cx="1309693" cy="319450"/>
            <a:chOff x="5033957" y="9331858"/>
            <a:chExt cx="2038618" cy="497244"/>
          </a:xfrm>
        </p:grpSpPr>
        <p:sp>
          <p:nvSpPr>
            <p:cNvPr id="120" name="-">
              <a:extLst>
                <a:ext uri="{FF2B5EF4-FFF2-40B4-BE49-F238E27FC236}">
                  <a16:creationId xmlns:a16="http://schemas.microsoft.com/office/drawing/2014/main" id="{7E2AE31C-8549-4D07-96D6-6F457A497575}"/>
                </a:ext>
              </a:extLst>
            </p:cNvPr>
            <p:cNvSpPr/>
            <p:nvPr/>
          </p:nvSpPr>
          <p:spPr>
            <a:xfrm>
              <a:off x="5033957" y="9331858"/>
              <a:ext cx="497244" cy="497244"/>
            </a:xfrm>
            <a:custGeom>
              <a:avLst/>
              <a:gdLst>
                <a:gd name="connsiteX0" fmla="*/ 264104 w 497244"/>
                <a:gd name="connsiteY0" fmla="*/ 101088 h 497244"/>
                <a:gd name="connsiteX1" fmla="*/ 210372 w 497244"/>
                <a:gd name="connsiteY1" fmla="*/ 154820 h 497244"/>
                <a:gd name="connsiteX2" fmla="*/ 210372 w 497244"/>
                <a:gd name="connsiteY2" fmla="*/ 197623 h 497244"/>
                <a:gd name="connsiteX3" fmla="*/ 183962 w 497244"/>
                <a:gd name="connsiteY3" fmla="*/ 197623 h 497244"/>
                <a:gd name="connsiteX4" fmla="*/ 180319 w 497244"/>
                <a:gd name="connsiteY4" fmla="*/ 201265 h 497244"/>
                <a:gd name="connsiteX5" fmla="*/ 180319 w 497244"/>
                <a:gd name="connsiteY5" fmla="*/ 244979 h 497244"/>
                <a:gd name="connsiteX6" fmla="*/ 183962 w 497244"/>
                <a:gd name="connsiteY6" fmla="*/ 248622 h 497244"/>
                <a:gd name="connsiteX7" fmla="*/ 209462 w 497244"/>
                <a:gd name="connsiteY7" fmla="*/ 248622 h 497244"/>
                <a:gd name="connsiteX8" fmla="*/ 209462 w 497244"/>
                <a:gd name="connsiteY8" fmla="*/ 249533 h 497244"/>
                <a:gd name="connsiteX9" fmla="*/ 209462 w 497244"/>
                <a:gd name="connsiteY9" fmla="*/ 393424 h 497244"/>
                <a:gd name="connsiteX10" fmla="*/ 213104 w 497244"/>
                <a:gd name="connsiteY10" fmla="*/ 397067 h 497244"/>
                <a:gd name="connsiteX11" fmla="*/ 266836 w 497244"/>
                <a:gd name="connsiteY11" fmla="*/ 397067 h 497244"/>
                <a:gd name="connsiteX12" fmla="*/ 270479 w 497244"/>
                <a:gd name="connsiteY12" fmla="*/ 393424 h 497244"/>
                <a:gd name="connsiteX13" fmla="*/ 270479 w 497244"/>
                <a:gd name="connsiteY13" fmla="*/ 247711 h 497244"/>
                <a:gd name="connsiteX14" fmla="*/ 309639 w 497244"/>
                <a:gd name="connsiteY14" fmla="*/ 247711 h 497244"/>
                <a:gd name="connsiteX15" fmla="*/ 313282 w 497244"/>
                <a:gd name="connsiteY15" fmla="*/ 244068 h 497244"/>
                <a:gd name="connsiteX16" fmla="*/ 316925 w 497244"/>
                <a:gd name="connsiteY16" fmla="*/ 200355 h 497244"/>
                <a:gd name="connsiteX17" fmla="*/ 313282 w 497244"/>
                <a:gd name="connsiteY17" fmla="*/ 196712 h 497244"/>
                <a:gd name="connsiteX18" fmla="*/ 270479 w 497244"/>
                <a:gd name="connsiteY18" fmla="*/ 196712 h 497244"/>
                <a:gd name="connsiteX19" fmla="*/ 270479 w 497244"/>
                <a:gd name="connsiteY19" fmla="*/ 165748 h 497244"/>
                <a:gd name="connsiteX20" fmla="*/ 284139 w 497244"/>
                <a:gd name="connsiteY20" fmla="*/ 152087 h 497244"/>
                <a:gd name="connsiteX21" fmla="*/ 314192 w 497244"/>
                <a:gd name="connsiteY21" fmla="*/ 152087 h 497244"/>
                <a:gd name="connsiteX22" fmla="*/ 317835 w 497244"/>
                <a:gd name="connsiteY22" fmla="*/ 148445 h 497244"/>
                <a:gd name="connsiteX23" fmla="*/ 317835 w 497244"/>
                <a:gd name="connsiteY23" fmla="*/ 104731 h 497244"/>
                <a:gd name="connsiteX24" fmla="*/ 314192 w 497244"/>
                <a:gd name="connsiteY24" fmla="*/ 101088 h 497244"/>
                <a:gd name="connsiteX25" fmla="*/ 248622 w 497244"/>
                <a:gd name="connsiteY25" fmla="*/ 0 h 497244"/>
                <a:gd name="connsiteX26" fmla="*/ 497244 w 497244"/>
                <a:gd name="connsiteY26" fmla="*/ 248622 h 497244"/>
                <a:gd name="connsiteX27" fmla="*/ 248622 w 497244"/>
                <a:gd name="connsiteY27" fmla="*/ 497244 h 497244"/>
                <a:gd name="connsiteX28" fmla="*/ 0 w 497244"/>
                <a:gd name="connsiteY28" fmla="*/ 248622 h 497244"/>
                <a:gd name="connsiteX29" fmla="*/ 248622 w 497244"/>
                <a:gd name="connsiteY29" fmla="*/ 0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97244" h="497244">
                  <a:moveTo>
                    <a:pt x="264104" y="101088"/>
                  </a:moveTo>
                  <a:cubicBezTo>
                    <a:pt x="234051" y="101088"/>
                    <a:pt x="210372" y="124766"/>
                    <a:pt x="210372" y="154820"/>
                  </a:cubicBezTo>
                  <a:lnTo>
                    <a:pt x="210372" y="197623"/>
                  </a:lnTo>
                  <a:lnTo>
                    <a:pt x="183962" y="197623"/>
                  </a:lnTo>
                  <a:cubicBezTo>
                    <a:pt x="182140" y="197623"/>
                    <a:pt x="180319" y="199444"/>
                    <a:pt x="180319" y="201265"/>
                  </a:cubicBezTo>
                  <a:lnTo>
                    <a:pt x="180319" y="244979"/>
                  </a:lnTo>
                  <a:cubicBezTo>
                    <a:pt x="180319" y="246801"/>
                    <a:pt x="182140" y="248622"/>
                    <a:pt x="183962" y="248622"/>
                  </a:cubicBezTo>
                  <a:lnTo>
                    <a:pt x="209462" y="248622"/>
                  </a:lnTo>
                  <a:lnTo>
                    <a:pt x="209462" y="249533"/>
                  </a:lnTo>
                  <a:lnTo>
                    <a:pt x="209462" y="393424"/>
                  </a:lnTo>
                  <a:cubicBezTo>
                    <a:pt x="209462" y="395245"/>
                    <a:pt x="211283" y="397067"/>
                    <a:pt x="213104" y="397067"/>
                  </a:cubicBezTo>
                  <a:lnTo>
                    <a:pt x="266836" y="397067"/>
                  </a:lnTo>
                  <a:cubicBezTo>
                    <a:pt x="268657" y="397067"/>
                    <a:pt x="270479" y="395245"/>
                    <a:pt x="270479" y="393424"/>
                  </a:cubicBezTo>
                  <a:lnTo>
                    <a:pt x="270479" y="247711"/>
                  </a:lnTo>
                  <a:lnTo>
                    <a:pt x="309639" y="247711"/>
                  </a:lnTo>
                  <a:cubicBezTo>
                    <a:pt x="311460" y="247711"/>
                    <a:pt x="313282" y="245890"/>
                    <a:pt x="313282" y="244068"/>
                  </a:cubicBezTo>
                  <a:lnTo>
                    <a:pt x="316925" y="200355"/>
                  </a:lnTo>
                  <a:cubicBezTo>
                    <a:pt x="316925" y="198533"/>
                    <a:pt x="315103" y="196712"/>
                    <a:pt x="313282" y="196712"/>
                  </a:cubicBezTo>
                  <a:lnTo>
                    <a:pt x="270479" y="196712"/>
                  </a:lnTo>
                  <a:lnTo>
                    <a:pt x="270479" y="165748"/>
                  </a:lnTo>
                  <a:cubicBezTo>
                    <a:pt x="270479" y="158462"/>
                    <a:pt x="276854" y="152087"/>
                    <a:pt x="284139" y="152087"/>
                  </a:cubicBezTo>
                  <a:lnTo>
                    <a:pt x="314192" y="152087"/>
                  </a:lnTo>
                  <a:cubicBezTo>
                    <a:pt x="316014" y="152087"/>
                    <a:pt x="317835" y="150266"/>
                    <a:pt x="317835" y="148445"/>
                  </a:cubicBezTo>
                  <a:lnTo>
                    <a:pt x="317835" y="104731"/>
                  </a:lnTo>
                  <a:cubicBezTo>
                    <a:pt x="317835" y="102909"/>
                    <a:pt x="316014" y="101088"/>
                    <a:pt x="314192" y="101088"/>
                  </a:cubicBezTo>
                  <a:close/>
                  <a:moveTo>
                    <a:pt x="248622" y="0"/>
                  </a:move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lose/>
                </a:path>
              </a:pathLst>
            </a:custGeom>
            <a:solidFill>
              <a:srgbClr val="FFB800"/>
            </a:solidFill>
            <a:ln w="2540" cap="flat">
              <a:solidFill>
                <a:srgbClr val="210B6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18" name="-">
              <a:extLst>
                <a:ext uri="{FF2B5EF4-FFF2-40B4-BE49-F238E27FC236}">
                  <a16:creationId xmlns:a16="http://schemas.microsoft.com/office/drawing/2014/main" id="{EF3485C6-519E-4979-B3D9-242526C34554}"/>
                </a:ext>
              </a:extLst>
            </p:cNvPr>
            <p:cNvSpPr/>
            <p:nvPr/>
          </p:nvSpPr>
          <p:spPr>
            <a:xfrm>
              <a:off x="6575331" y="9331858"/>
              <a:ext cx="497244" cy="497244"/>
            </a:xfrm>
            <a:custGeom>
              <a:avLst/>
              <a:gdLst>
                <a:gd name="connsiteX0" fmla="*/ 310884 w 497244"/>
                <a:gd name="connsiteY0" fmla="*/ 136939 h 497244"/>
                <a:gd name="connsiteX1" fmla="*/ 286295 w 497244"/>
                <a:gd name="connsiteY1" fmla="*/ 144225 h 497244"/>
                <a:gd name="connsiteX2" fmla="*/ 266260 w 497244"/>
                <a:gd name="connsiteY2" fmla="*/ 160617 h 497244"/>
                <a:gd name="connsiteX3" fmla="*/ 254420 w 497244"/>
                <a:gd name="connsiteY3" fmla="*/ 184296 h 497244"/>
                <a:gd name="connsiteX4" fmla="*/ 253510 w 497244"/>
                <a:gd name="connsiteY4" fmla="*/ 208885 h 497244"/>
                <a:gd name="connsiteX5" fmla="*/ 252599 w 497244"/>
                <a:gd name="connsiteY5" fmla="*/ 210706 h 497244"/>
                <a:gd name="connsiteX6" fmla="*/ 133297 w 497244"/>
                <a:gd name="connsiteY6" fmla="*/ 149689 h 497244"/>
                <a:gd name="connsiteX7" fmla="*/ 129654 w 497244"/>
                <a:gd name="connsiteY7" fmla="*/ 149689 h 497244"/>
                <a:gd name="connsiteX8" fmla="*/ 139672 w 497244"/>
                <a:gd name="connsiteY8" fmla="*/ 221634 h 497244"/>
                <a:gd name="connsiteX9" fmla="*/ 146957 w 497244"/>
                <a:gd name="connsiteY9" fmla="*/ 228009 h 497244"/>
                <a:gd name="connsiteX10" fmla="*/ 124190 w 497244"/>
                <a:gd name="connsiteY10" fmla="*/ 221634 h 497244"/>
                <a:gd name="connsiteX11" fmla="*/ 122368 w 497244"/>
                <a:gd name="connsiteY11" fmla="*/ 222545 h 497244"/>
                <a:gd name="connsiteX12" fmla="*/ 122368 w 497244"/>
                <a:gd name="connsiteY12" fmla="*/ 229831 h 497244"/>
                <a:gd name="connsiteX13" fmla="*/ 159707 w 497244"/>
                <a:gd name="connsiteY13" fmla="*/ 279009 h 497244"/>
                <a:gd name="connsiteX14" fmla="*/ 166993 w 497244"/>
                <a:gd name="connsiteY14" fmla="*/ 281741 h 497244"/>
                <a:gd name="connsiteX15" fmla="*/ 144225 w 497244"/>
                <a:gd name="connsiteY15" fmla="*/ 280830 h 497244"/>
                <a:gd name="connsiteX16" fmla="*/ 142404 w 497244"/>
                <a:gd name="connsiteY16" fmla="*/ 282652 h 497244"/>
                <a:gd name="connsiteX17" fmla="*/ 189760 w 497244"/>
                <a:gd name="connsiteY17" fmla="*/ 322723 h 497244"/>
                <a:gd name="connsiteX18" fmla="*/ 196135 w 497244"/>
                <a:gd name="connsiteY18" fmla="*/ 323633 h 497244"/>
                <a:gd name="connsiteX19" fmla="*/ 163350 w 497244"/>
                <a:gd name="connsiteY19" fmla="*/ 340937 h 497244"/>
                <a:gd name="connsiteX20" fmla="*/ 114172 w 497244"/>
                <a:gd name="connsiteY20" fmla="*/ 347312 h 497244"/>
                <a:gd name="connsiteX21" fmla="*/ 110529 w 497244"/>
                <a:gd name="connsiteY21" fmla="*/ 347312 h 497244"/>
                <a:gd name="connsiteX22" fmla="*/ 111440 w 497244"/>
                <a:gd name="connsiteY22" fmla="*/ 349133 h 497244"/>
                <a:gd name="connsiteX23" fmla="*/ 121458 w 497244"/>
                <a:gd name="connsiteY23" fmla="*/ 355508 h 497244"/>
                <a:gd name="connsiteX24" fmla="*/ 154243 w 497244"/>
                <a:gd name="connsiteY24" fmla="*/ 368258 h 497244"/>
                <a:gd name="connsiteX25" fmla="*/ 324545 w 497244"/>
                <a:gd name="connsiteY25" fmla="*/ 328187 h 497244"/>
                <a:gd name="connsiteX26" fmla="*/ 371901 w 497244"/>
                <a:gd name="connsiteY26" fmla="*/ 197956 h 497244"/>
                <a:gd name="connsiteX27" fmla="*/ 375544 w 497244"/>
                <a:gd name="connsiteY27" fmla="*/ 194313 h 497244"/>
                <a:gd name="connsiteX28" fmla="*/ 398312 w 497244"/>
                <a:gd name="connsiteY28" fmla="*/ 170635 h 497244"/>
                <a:gd name="connsiteX29" fmla="*/ 400133 w 497244"/>
                <a:gd name="connsiteY29" fmla="*/ 166082 h 497244"/>
                <a:gd name="connsiteX30" fmla="*/ 399222 w 497244"/>
                <a:gd name="connsiteY30" fmla="*/ 165171 h 497244"/>
                <a:gd name="connsiteX31" fmla="*/ 370080 w 497244"/>
                <a:gd name="connsiteY31" fmla="*/ 173367 h 497244"/>
                <a:gd name="connsiteX32" fmla="*/ 384651 w 497244"/>
                <a:gd name="connsiteY32" fmla="*/ 160617 h 497244"/>
                <a:gd name="connsiteX33" fmla="*/ 394669 w 497244"/>
                <a:gd name="connsiteY33" fmla="*/ 143314 h 497244"/>
                <a:gd name="connsiteX34" fmla="*/ 394669 w 497244"/>
                <a:gd name="connsiteY34" fmla="*/ 141493 h 497244"/>
                <a:gd name="connsiteX35" fmla="*/ 392847 w 497244"/>
                <a:gd name="connsiteY35" fmla="*/ 141493 h 497244"/>
                <a:gd name="connsiteX36" fmla="*/ 358241 w 497244"/>
                <a:gd name="connsiteY36" fmla="*/ 155153 h 497244"/>
                <a:gd name="connsiteX37" fmla="*/ 355509 w 497244"/>
                <a:gd name="connsiteY37" fmla="*/ 154242 h 497244"/>
                <a:gd name="connsiteX38" fmla="*/ 352776 w 497244"/>
                <a:gd name="connsiteY38" fmla="*/ 151510 h 497244"/>
                <a:gd name="connsiteX39" fmla="*/ 336384 w 497244"/>
                <a:gd name="connsiteY39" fmla="*/ 141493 h 497244"/>
                <a:gd name="connsiteX40" fmla="*/ 310884 w 497244"/>
                <a:gd name="connsiteY40" fmla="*/ 136939 h 497244"/>
                <a:gd name="connsiteX41" fmla="*/ 248622 w 497244"/>
                <a:gd name="connsiteY41" fmla="*/ 0 h 497244"/>
                <a:gd name="connsiteX42" fmla="*/ 497244 w 497244"/>
                <a:gd name="connsiteY42" fmla="*/ 248622 h 497244"/>
                <a:gd name="connsiteX43" fmla="*/ 248622 w 497244"/>
                <a:gd name="connsiteY43" fmla="*/ 497244 h 497244"/>
                <a:gd name="connsiteX44" fmla="*/ 0 w 497244"/>
                <a:gd name="connsiteY44" fmla="*/ 248622 h 497244"/>
                <a:gd name="connsiteX45" fmla="*/ 248622 w 497244"/>
                <a:gd name="connsiteY45" fmla="*/ 0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97244" h="497244">
                  <a:moveTo>
                    <a:pt x="310884" y="136939"/>
                  </a:moveTo>
                  <a:cubicBezTo>
                    <a:pt x="302688" y="137850"/>
                    <a:pt x="293581" y="139671"/>
                    <a:pt x="286295" y="144225"/>
                  </a:cubicBezTo>
                  <a:cubicBezTo>
                    <a:pt x="279009" y="147867"/>
                    <a:pt x="271724" y="153332"/>
                    <a:pt x="266260" y="160617"/>
                  </a:cubicBezTo>
                  <a:cubicBezTo>
                    <a:pt x="260795" y="167903"/>
                    <a:pt x="256242" y="175189"/>
                    <a:pt x="254420" y="184296"/>
                  </a:cubicBezTo>
                  <a:cubicBezTo>
                    <a:pt x="252599" y="192492"/>
                    <a:pt x="252599" y="200688"/>
                    <a:pt x="253510" y="208885"/>
                  </a:cubicBezTo>
                  <a:cubicBezTo>
                    <a:pt x="253510" y="210706"/>
                    <a:pt x="253510" y="210706"/>
                    <a:pt x="252599" y="210706"/>
                  </a:cubicBezTo>
                  <a:cubicBezTo>
                    <a:pt x="205242" y="203420"/>
                    <a:pt x="165171" y="186117"/>
                    <a:pt x="133297" y="149689"/>
                  </a:cubicBezTo>
                  <a:cubicBezTo>
                    <a:pt x="131475" y="147867"/>
                    <a:pt x="131475" y="147867"/>
                    <a:pt x="129654" y="149689"/>
                  </a:cubicBezTo>
                  <a:cubicBezTo>
                    <a:pt x="115993" y="170635"/>
                    <a:pt x="122368" y="204331"/>
                    <a:pt x="139672" y="221634"/>
                  </a:cubicBezTo>
                  <a:cubicBezTo>
                    <a:pt x="142404" y="223456"/>
                    <a:pt x="144225" y="226188"/>
                    <a:pt x="146957" y="228009"/>
                  </a:cubicBezTo>
                  <a:cubicBezTo>
                    <a:pt x="146047" y="228009"/>
                    <a:pt x="134208" y="227099"/>
                    <a:pt x="124190" y="221634"/>
                  </a:cubicBezTo>
                  <a:cubicBezTo>
                    <a:pt x="122368" y="220724"/>
                    <a:pt x="122368" y="221634"/>
                    <a:pt x="122368" y="222545"/>
                  </a:cubicBezTo>
                  <a:cubicBezTo>
                    <a:pt x="122368" y="224367"/>
                    <a:pt x="122368" y="227099"/>
                    <a:pt x="122368" y="229831"/>
                  </a:cubicBezTo>
                  <a:cubicBezTo>
                    <a:pt x="125100" y="250777"/>
                    <a:pt x="139672" y="270812"/>
                    <a:pt x="159707" y="279009"/>
                  </a:cubicBezTo>
                  <a:cubicBezTo>
                    <a:pt x="162439" y="279919"/>
                    <a:pt x="165171" y="280830"/>
                    <a:pt x="166993" y="281741"/>
                  </a:cubicBezTo>
                  <a:cubicBezTo>
                    <a:pt x="162439" y="280830"/>
                    <a:pt x="157886" y="281741"/>
                    <a:pt x="144225" y="280830"/>
                  </a:cubicBezTo>
                  <a:cubicBezTo>
                    <a:pt x="142404" y="280830"/>
                    <a:pt x="141493" y="281741"/>
                    <a:pt x="142404" y="282652"/>
                  </a:cubicBezTo>
                  <a:cubicBezTo>
                    <a:pt x="152422" y="309973"/>
                    <a:pt x="173368" y="318169"/>
                    <a:pt x="189760" y="322723"/>
                  </a:cubicBezTo>
                  <a:cubicBezTo>
                    <a:pt x="191582" y="322723"/>
                    <a:pt x="194314" y="322723"/>
                    <a:pt x="196135" y="323633"/>
                  </a:cubicBezTo>
                  <a:cubicBezTo>
                    <a:pt x="190671" y="331830"/>
                    <a:pt x="172457" y="338205"/>
                    <a:pt x="163350" y="340937"/>
                  </a:cubicBezTo>
                  <a:cubicBezTo>
                    <a:pt x="147868" y="346401"/>
                    <a:pt x="130565" y="349133"/>
                    <a:pt x="114172" y="347312"/>
                  </a:cubicBezTo>
                  <a:cubicBezTo>
                    <a:pt x="111440" y="347312"/>
                    <a:pt x="110529" y="347312"/>
                    <a:pt x="110529" y="347312"/>
                  </a:cubicBezTo>
                  <a:cubicBezTo>
                    <a:pt x="109619" y="347312"/>
                    <a:pt x="110529" y="348222"/>
                    <a:pt x="111440" y="349133"/>
                  </a:cubicBezTo>
                  <a:cubicBezTo>
                    <a:pt x="115083" y="350954"/>
                    <a:pt x="117815" y="353686"/>
                    <a:pt x="121458" y="355508"/>
                  </a:cubicBezTo>
                  <a:cubicBezTo>
                    <a:pt x="132386" y="360972"/>
                    <a:pt x="143315" y="365526"/>
                    <a:pt x="154243" y="368258"/>
                  </a:cubicBezTo>
                  <a:cubicBezTo>
                    <a:pt x="213439" y="384650"/>
                    <a:pt x="279920" y="372811"/>
                    <a:pt x="324545" y="328187"/>
                  </a:cubicBezTo>
                  <a:cubicBezTo>
                    <a:pt x="359151" y="293580"/>
                    <a:pt x="371901" y="245313"/>
                    <a:pt x="371901" y="197956"/>
                  </a:cubicBezTo>
                  <a:cubicBezTo>
                    <a:pt x="371901" y="196135"/>
                    <a:pt x="373723" y="195224"/>
                    <a:pt x="375544" y="194313"/>
                  </a:cubicBezTo>
                  <a:cubicBezTo>
                    <a:pt x="384651" y="187938"/>
                    <a:pt x="391937" y="179742"/>
                    <a:pt x="398312" y="170635"/>
                  </a:cubicBezTo>
                  <a:cubicBezTo>
                    <a:pt x="400133" y="168814"/>
                    <a:pt x="400133" y="166992"/>
                    <a:pt x="400133" y="166082"/>
                  </a:cubicBezTo>
                  <a:cubicBezTo>
                    <a:pt x="400133" y="164260"/>
                    <a:pt x="400133" y="165171"/>
                    <a:pt x="399222" y="165171"/>
                  </a:cubicBezTo>
                  <a:cubicBezTo>
                    <a:pt x="390115" y="169724"/>
                    <a:pt x="380098" y="171546"/>
                    <a:pt x="370080" y="173367"/>
                  </a:cubicBezTo>
                  <a:cubicBezTo>
                    <a:pt x="374633" y="172456"/>
                    <a:pt x="381919" y="164260"/>
                    <a:pt x="384651" y="160617"/>
                  </a:cubicBezTo>
                  <a:cubicBezTo>
                    <a:pt x="389205" y="155153"/>
                    <a:pt x="392847" y="149689"/>
                    <a:pt x="394669" y="143314"/>
                  </a:cubicBezTo>
                  <a:cubicBezTo>
                    <a:pt x="394669" y="142403"/>
                    <a:pt x="394669" y="142403"/>
                    <a:pt x="394669" y="141493"/>
                  </a:cubicBezTo>
                  <a:cubicBezTo>
                    <a:pt x="393758" y="141493"/>
                    <a:pt x="393758" y="141493"/>
                    <a:pt x="392847" y="141493"/>
                  </a:cubicBezTo>
                  <a:cubicBezTo>
                    <a:pt x="381919" y="147867"/>
                    <a:pt x="370080" y="151510"/>
                    <a:pt x="358241" y="155153"/>
                  </a:cubicBezTo>
                  <a:cubicBezTo>
                    <a:pt x="357330" y="155153"/>
                    <a:pt x="356419" y="155153"/>
                    <a:pt x="355509" y="154242"/>
                  </a:cubicBezTo>
                  <a:cubicBezTo>
                    <a:pt x="354598" y="153332"/>
                    <a:pt x="353687" y="152421"/>
                    <a:pt x="352776" y="151510"/>
                  </a:cubicBezTo>
                  <a:cubicBezTo>
                    <a:pt x="347312" y="146957"/>
                    <a:pt x="341848" y="143314"/>
                    <a:pt x="336384" y="141493"/>
                  </a:cubicBezTo>
                  <a:cubicBezTo>
                    <a:pt x="328187" y="137850"/>
                    <a:pt x="319080" y="136939"/>
                    <a:pt x="310884" y="136939"/>
                  </a:cubicBezTo>
                  <a:close/>
                  <a:moveTo>
                    <a:pt x="248622" y="0"/>
                  </a:move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lose/>
                </a:path>
              </a:pathLst>
            </a:custGeom>
            <a:solidFill>
              <a:srgbClr val="FFB800"/>
            </a:solidFill>
            <a:ln w="2540" cap="flat">
              <a:solidFill>
                <a:srgbClr val="210B6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19" name="-">
              <a:extLst>
                <a:ext uri="{FF2B5EF4-FFF2-40B4-BE49-F238E27FC236}">
                  <a16:creationId xmlns:a16="http://schemas.microsoft.com/office/drawing/2014/main" id="{E7057E11-D4E6-4130-8318-04DB79E2BFEB}"/>
                </a:ext>
              </a:extLst>
            </p:cNvPr>
            <p:cNvSpPr/>
            <p:nvPr/>
          </p:nvSpPr>
          <p:spPr>
            <a:xfrm>
              <a:off x="5804644" y="9331858"/>
              <a:ext cx="497244" cy="497244"/>
            </a:xfrm>
            <a:custGeom>
              <a:avLst/>
              <a:gdLst>
                <a:gd name="connsiteX0" fmla="*/ 248622 w 497244"/>
                <a:gd name="connsiteY0" fmla="*/ 204043 h 497244"/>
                <a:gd name="connsiteX1" fmla="*/ 293866 w 497244"/>
                <a:gd name="connsiteY1" fmla="*/ 249287 h 497244"/>
                <a:gd name="connsiteX2" fmla="*/ 248622 w 497244"/>
                <a:gd name="connsiteY2" fmla="*/ 294531 h 497244"/>
                <a:gd name="connsiteX3" fmla="*/ 203378 w 497244"/>
                <a:gd name="connsiteY3" fmla="*/ 249287 h 497244"/>
                <a:gd name="connsiteX4" fmla="*/ 248622 w 497244"/>
                <a:gd name="connsiteY4" fmla="*/ 204043 h 497244"/>
                <a:gd name="connsiteX5" fmla="*/ 248622 w 497244"/>
                <a:gd name="connsiteY5" fmla="*/ 179437 h 497244"/>
                <a:gd name="connsiteX6" fmla="*/ 178772 w 497244"/>
                <a:gd name="connsiteY6" fmla="*/ 249287 h 497244"/>
                <a:gd name="connsiteX7" fmla="*/ 248622 w 497244"/>
                <a:gd name="connsiteY7" fmla="*/ 319137 h 497244"/>
                <a:gd name="connsiteX8" fmla="*/ 318472 w 497244"/>
                <a:gd name="connsiteY8" fmla="*/ 249287 h 497244"/>
                <a:gd name="connsiteX9" fmla="*/ 248622 w 497244"/>
                <a:gd name="connsiteY9" fmla="*/ 179437 h 497244"/>
                <a:gd name="connsiteX10" fmla="*/ 322441 w 497244"/>
                <a:gd name="connsiteY10" fmla="*/ 158006 h 497244"/>
                <a:gd name="connsiteX11" fmla="*/ 305772 w 497244"/>
                <a:gd name="connsiteY11" fmla="*/ 174674 h 497244"/>
                <a:gd name="connsiteX12" fmla="*/ 322441 w 497244"/>
                <a:gd name="connsiteY12" fmla="*/ 191343 h 497244"/>
                <a:gd name="connsiteX13" fmla="*/ 339110 w 497244"/>
                <a:gd name="connsiteY13" fmla="*/ 174674 h 497244"/>
                <a:gd name="connsiteX14" fmla="*/ 322441 w 497244"/>
                <a:gd name="connsiteY14" fmla="*/ 158006 h 497244"/>
                <a:gd name="connsiteX15" fmla="*/ 191472 w 497244"/>
                <a:gd name="connsiteY15" fmla="*/ 132606 h 497244"/>
                <a:gd name="connsiteX16" fmla="*/ 304185 w 497244"/>
                <a:gd name="connsiteY16" fmla="*/ 132606 h 497244"/>
                <a:gd name="connsiteX17" fmla="*/ 362922 w 497244"/>
                <a:gd name="connsiteY17" fmla="*/ 191343 h 497244"/>
                <a:gd name="connsiteX18" fmla="*/ 362922 w 497244"/>
                <a:gd name="connsiteY18" fmla="*/ 304056 h 497244"/>
                <a:gd name="connsiteX19" fmla="*/ 304185 w 497244"/>
                <a:gd name="connsiteY19" fmla="*/ 362793 h 497244"/>
                <a:gd name="connsiteX20" fmla="*/ 191472 w 497244"/>
                <a:gd name="connsiteY20" fmla="*/ 362793 h 497244"/>
                <a:gd name="connsiteX21" fmla="*/ 132735 w 497244"/>
                <a:gd name="connsiteY21" fmla="*/ 304056 h 497244"/>
                <a:gd name="connsiteX22" fmla="*/ 132735 w 497244"/>
                <a:gd name="connsiteY22" fmla="*/ 191343 h 497244"/>
                <a:gd name="connsiteX23" fmla="*/ 191472 w 497244"/>
                <a:gd name="connsiteY23" fmla="*/ 132606 h 497244"/>
                <a:gd name="connsiteX24" fmla="*/ 191472 w 497244"/>
                <a:gd name="connsiteY24" fmla="*/ 105618 h 497244"/>
                <a:gd name="connsiteX25" fmla="*/ 105747 w 497244"/>
                <a:gd name="connsiteY25" fmla="*/ 191343 h 497244"/>
                <a:gd name="connsiteX26" fmla="*/ 105747 w 497244"/>
                <a:gd name="connsiteY26" fmla="*/ 304056 h 497244"/>
                <a:gd name="connsiteX27" fmla="*/ 191472 w 497244"/>
                <a:gd name="connsiteY27" fmla="*/ 389781 h 497244"/>
                <a:gd name="connsiteX28" fmla="*/ 304185 w 497244"/>
                <a:gd name="connsiteY28" fmla="*/ 389781 h 497244"/>
                <a:gd name="connsiteX29" fmla="*/ 389910 w 497244"/>
                <a:gd name="connsiteY29" fmla="*/ 304056 h 497244"/>
                <a:gd name="connsiteX30" fmla="*/ 389910 w 497244"/>
                <a:gd name="connsiteY30" fmla="*/ 191343 h 497244"/>
                <a:gd name="connsiteX31" fmla="*/ 304185 w 497244"/>
                <a:gd name="connsiteY31" fmla="*/ 105618 h 497244"/>
                <a:gd name="connsiteX32" fmla="*/ 248622 w 497244"/>
                <a:gd name="connsiteY32" fmla="*/ 0 h 497244"/>
                <a:gd name="connsiteX33" fmla="*/ 497244 w 497244"/>
                <a:gd name="connsiteY33" fmla="*/ 248622 h 497244"/>
                <a:gd name="connsiteX34" fmla="*/ 248622 w 497244"/>
                <a:gd name="connsiteY34" fmla="*/ 497244 h 497244"/>
                <a:gd name="connsiteX35" fmla="*/ 0 w 497244"/>
                <a:gd name="connsiteY35" fmla="*/ 248622 h 497244"/>
                <a:gd name="connsiteX36" fmla="*/ 248622 w 497244"/>
                <a:gd name="connsiteY36" fmla="*/ 0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97244" h="497244">
                  <a:moveTo>
                    <a:pt x="248622" y="204043"/>
                  </a:moveTo>
                  <a:cubicBezTo>
                    <a:pt x="273228" y="204043"/>
                    <a:pt x="293866" y="223887"/>
                    <a:pt x="293866" y="249287"/>
                  </a:cubicBezTo>
                  <a:cubicBezTo>
                    <a:pt x="293072" y="274687"/>
                    <a:pt x="273228" y="294531"/>
                    <a:pt x="248622" y="294531"/>
                  </a:cubicBezTo>
                  <a:cubicBezTo>
                    <a:pt x="224016" y="294531"/>
                    <a:pt x="203378" y="274687"/>
                    <a:pt x="203378" y="249287"/>
                  </a:cubicBezTo>
                  <a:cubicBezTo>
                    <a:pt x="203378" y="224681"/>
                    <a:pt x="223222" y="204043"/>
                    <a:pt x="248622" y="204043"/>
                  </a:cubicBezTo>
                  <a:close/>
                  <a:moveTo>
                    <a:pt x="248622" y="179437"/>
                  </a:moveTo>
                  <a:cubicBezTo>
                    <a:pt x="209728" y="179437"/>
                    <a:pt x="178772" y="211187"/>
                    <a:pt x="178772" y="249287"/>
                  </a:cubicBezTo>
                  <a:cubicBezTo>
                    <a:pt x="178772" y="287387"/>
                    <a:pt x="210522" y="319137"/>
                    <a:pt x="248622" y="319137"/>
                  </a:cubicBezTo>
                  <a:cubicBezTo>
                    <a:pt x="286722" y="319137"/>
                    <a:pt x="318472" y="287387"/>
                    <a:pt x="318472" y="249287"/>
                  </a:cubicBezTo>
                  <a:cubicBezTo>
                    <a:pt x="318472" y="211187"/>
                    <a:pt x="287516" y="179437"/>
                    <a:pt x="248622" y="179437"/>
                  </a:cubicBezTo>
                  <a:close/>
                  <a:moveTo>
                    <a:pt x="322441" y="158006"/>
                  </a:moveTo>
                  <a:cubicBezTo>
                    <a:pt x="312916" y="158006"/>
                    <a:pt x="305772" y="165149"/>
                    <a:pt x="305772" y="174674"/>
                  </a:cubicBezTo>
                  <a:cubicBezTo>
                    <a:pt x="305772" y="184199"/>
                    <a:pt x="312916" y="191343"/>
                    <a:pt x="322441" y="191343"/>
                  </a:cubicBezTo>
                  <a:cubicBezTo>
                    <a:pt x="331966" y="191343"/>
                    <a:pt x="339110" y="184199"/>
                    <a:pt x="339110" y="174674"/>
                  </a:cubicBezTo>
                  <a:cubicBezTo>
                    <a:pt x="339110" y="165149"/>
                    <a:pt x="331966" y="158006"/>
                    <a:pt x="322441" y="158006"/>
                  </a:cubicBezTo>
                  <a:close/>
                  <a:moveTo>
                    <a:pt x="191472" y="132606"/>
                  </a:moveTo>
                  <a:lnTo>
                    <a:pt x="304185" y="132606"/>
                  </a:lnTo>
                  <a:cubicBezTo>
                    <a:pt x="336728" y="132606"/>
                    <a:pt x="362922" y="158799"/>
                    <a:pt x="362922" y="191343"/>
                  </a:cubicBezTo>
                  <a:lnTo>
                    <a:pt x="362922" y="304056"/>
                  </a:lnTo>
                  <a:cubicBezTo>
                    <a:pt x="362922" y="336599"/>
                    <a:pt x="336728" y="362793"/>
                    <a:pt x="304185" y="362793"/>
                  </a:cubicBezTo>
                  <a:lnTo>
                    <a:pt x="191472" y="362793"/>
                  </a:lnTo>
                  <a:cubicBezTo>
                    <a:pt x="158928" y="362793"/>
                    <a:pt x="132735" y="336599"/>
                    <a:pt x="132735" y="304056"/>
                  </a:cubicBezTo>
                  <a:lnTo>
                    <a:pt x="132735" y="191343"/>
                  </a:lnTo>
                  <a:cubicBezTo>
                    <a:pt x="132735" y="158799"/>
                    <a:pt x="158928" y="132606"/>
                    <a:pt x="191472" y="132606"/>
                  </a:cubicBezTo>
                  <a:close/>
                  <a:moveTo>
                    <a:pt x="191472" y="105618"/>
                  </a:moveTo>
                  <a:cubicBezTo>
                    <a:pt x="143847" y="105618"/>
                    <a:pt x="105747" y="143718"/>
                    <a:pt x="105747" y="191343"/>
                  </a:cubicBezTo>
                  <a:lnTo>
                    <a:pt x="105747" y="304056"/>
                  </a:lnTo>
                  <a:cubicBezTo>
                    <a:pt x="105747" y="351681"/>
                    <a:pt x="143847" y="389781"/>
                    <a:pt x="191472" y="389781"/>
                  </a:cubicBezTo>
                  <a:lnTo>
                    <a:pt x="304185" y="389781"/>
                  </a:lnTo>
                  <a:cubicBezTo>
                    <a:pt x="351810" y="389781"/>
                    <a:pt x="389910" y="351681"/>
                    <a:pt x="389910" y="304056"/>
                  </a:cubicBezTo>
                  <a:lnTo>
                    <a:pt x="389910" y="191343"/>
                  </a:lnTo>
                  <a:cubicBezTo>
                    <a:pt x="389910" y="143718"/>
                    <a:pt x="351810" y="105618"/>
                    <a:pt x="304185" y="105618"/>
                  </a:cubicBezTo>
                  <a:close/>
                  <a:moveTo>
                    <a:pt x="248622" y="0"/>
                  </a:move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lose/>
                </a:path>
              </a:pathLst>
            </a:custGeom>
            <a:solidFill>
              <a:srgbClr val="FFB800"/>
            </a:solidFill>
            <a:ln w="2540" cap="flat">
              <a:solidFill>
                <a:srgbClr val="210B6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</p:grpSp>
      <p:grpSp>
        <p:nvGrpSpPr>
          <p:cNvPr id="123" name="-">
            <a:extLst>
              <a:ext uri="{FF2B5EF4-FFF2-40B4-BE49-F238E27FC236}">
                <a16:creationId xmlns:a16="http://schemas.microsoft.com/office/drawing/2014/main" id="{255FF978-750D-4D61-B0B5-26524F629099}"/>
              </a:ext>
            </a:extLst>
          </p:cNvPr>
          <p:cNvGrpSpPr/>
          <p:nvPr/>
        </p:nvGrpSpPr>
        <p:grpSpPr>
          <a:xfrm>
            <a:off x="653285" y="942667"/>
            <a:ext cx="5775676" cy="2217027"/>
            <a:chOff x="1367246" y="1779211"/>
            <a:chExt cx="5775676" cy="2217027"/>
          </a:xfrm>
        </p:grpSpPr>
        <p:sp>
          <p:nvSpPr>
            <p:cNvPr id="61" name="-">
              <a:extLst>
                <a:ext uri="{FF2B5EF4-FFF2-40B4-BE49-F238E27FC236}">
                  <a16:creationId xmlns:a16="http://schemas.microsoft.com/office/drawing/2014/main" id="{83149BB6-727B-4590-89C3-EA2DE9CE2EC5}"/>
                </a:ext>
              </a:extLst>
            </p:cNvPr>
            <p:cNvSpPr/>
            <p:nvPr/>
          </p:nvSpPr>
          <p:spPr>
            <a:xfrm>
              <a:off x="1367246" y="1779211"/>
              <a:ext cx="5775676" cy="2217027"/>
            </a:xfrm>
            <a:custGeom>
              <a:avLst/>
              <a:gdLst>
                <a:gd name="connsiteX0" fmla="*/ 0 w 4198069"/>
                <a:gd name="connsiteY0" fmla="*/ 0 h 2217027"/>
                <a:gd name="connsiteX1" fmla="*/ 4198070 w 4198069"/>
                <a:gd name="connsiteY1" fmla="*/ 0 h 2217027"/>
                <a:gd name="connsiteX2" fmla="*/ 4198070 w 4198069"/>
                <a:gd name="connsiteY2" fmla="*/ 2217028 h 2217027"/>
                <a:gd name="connsiteX3" fmla="*/ 0 w 4198069"/>
                <a:gd name="connsiteY3" fmla="*/ 2217028 h 221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8069" h="2217027">
                  <a:moveTo>
                    <a:pt x="0" y="0"/>
                  </a:moveTo>
                  <a:lnTo>
                    <a:pt x="4198070" y="0"/>
                  </a:lnTo>
                  <a:lnTo>
                    <a:pt x="4198070" y="2217028"/>
                  </a:lnTo>
                  <a:lnTo>
                    <a:pt x="0" y="2217028"/>
                  </a:lnTo>
                  <a:close/>
                </a:path>
              </a:pathLst>
            </a:custGeom>
            <a:solidFill>
              <a:srgbClr val="FFFFFF"/>
            </a:solidFill>
            <a:ln w="10318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-">
              <a:extLst>
                <a:ext uri="{FF2B5EF4-FFF2-40B4-BE49-F238E27FC236}">
                  <a16:creationId xmlns:a16="http://schemas.microsoft.com/office/drawing/2014/main" id="{77C96EE1-EC9A-4BD8-95E6-886CFB6242E4}"/>
                </a:ext>
              </a:extLst>
            </p:cNvPr>
            <p:cNvSpPr/>
            <p:nvPr/>
          </p:nvSpPr>
          <p:spPr>
            <a:xfrm>
              <a:off x="1367246" y="1779211"/>
              <a:ext cx="5775676" cy="368469"/>
            </a:xfrm>
            <a:custGeom>
              <a:avLst/>
              <a:gdLst>
                <a:gd name="connsiteX0" fmla="*/ 0 w 4198069"/>
                <a:gd name="connsiteY0" fmla="*/ 0 h 368469"/>
                <a:gd name="connsiteX1" fmla="*/ 4198070 w 4198069"/>
                <a:gd name="connsiteY1" fmla="*/ 0 h 368469"/>
                <a:gd name="connsiteX2" fmla="*/ 4198070 w 4198069"/>
                <a:gd name="connsiteY2" fmla="*/ 368470 h 368469"/>
                <a:gd name="connsiteX3" fmla="*/ 0 w 4198069"/>
                <a:gd name="connsiteY3" fmla="*/ 368470 h 368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8069" h="368469">
                  <a:moveTo>
                    <a:pt x="0" y="0"/>
                  </a:moveTo>
                  <a:lnTo>
                    <a:pt x="4198070" y="0"/>
                  </a:lnTo>
                  <a:lnTo>
                    <a:pt x="4198070" y="368470"/>
                  </a:lnTo>
                  <a:lnTo>
                    <a:pt x="0" y="368470"/>
                  </a:lnTo>
                  <a:close/>
                </a:path>
              </a:pathLst>
            </a:custGeom>
            <a:solidFill>
              <a:srgbClr val="FFB800"/>
            </a:solidFill>
            <a:ln w="10318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4" name="-">
              <a:extLst>
                <a:ext uri="{FF2B5EF4-FFF2-40B4-BE49-F238E27FC236}">
                  <a16:creationId xmlns:a16="http://schemas.microsoft.com/office/drawing/2014/main" id="{5696F6DF-EF9A-49E2-A646-FF34D73C61F7}"/>
                </a:ext>
              </a:extLst>
            </p:cNvPr>
            <p:cNvGrpSpPr/>
            <p:nvPr/>
          </p:nvGrpSpPr>
          <p:grpSpPr>
            <a:xfrm>
              <a:off x="5954503" y="1846488"/>
              <a:ext cx="242196" cy="242196"/>
              <a:chOff x="5954503" y="1846488"/>
              <a:chExt cx="242196" cy="242196"/>
            </a:xfrm>
          </p:grpSpPr>
          <p:sp>
            <p:nvSpPr>
              <p:cNvPr id="65" name="-">
                <a:extLst>
                  <a:ext uri="{FF2B5EF4-FFF2-40B4-BE49-F238E27FC236}">
                    <a16:creationId xmlns:a16="http://schemas.microsoft.com/office/drawing/2014/main" id="{DE87C9CD-8321-44D0-BFE2-E23CFB9EA12F}"/>
                  </a:ext>
                </a:extLst>
              </p:cNvPr>
              <p:cNvSpPr/>
              <p:nvPr/>
            </p:nvSpPr>
            <p:spPr>
              <a:xfrm>
                <a:off x="5954503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-">
                <a:extLst>
                  <a:ext uri="{FF2B5EF4-FFF2-40B4-BE49-F238E27FC236}">
                    <a16:creationId xmlns:a16="http://schemas.microsoft.com/office/drawing/2014/main" id="{973DA36B-D336-4244-8040-74F4A2659DD7}"/>
                  </a:ext>
                </a:extLst>
              </p:cNvPr>
              <p:cNvSpPr/>
              <p:nvPr/>
            </p:nvSpPr>
            <p:spPr>
              <a:xfrm>
                <a:off x="6008324" y="1944815"/>
                <a:ext cx="140764" cy="24840"/>
              </a:xfrm>
              <a:custGeom>
                <a:avLst/>
                <a:gdLst>
                  <a:gd name="connsiteX0" fmla="*/ 0 w 140764"/>
                  <a:gd name="connsiteY0" fmla="*/ 0 h 24840"/>
                  <a:gd name="connsiteX1" fmla="*/ 140764 w 140764"/>
                  <a:gd name="connsiteY1" fmla="*/ 0 h 24840"/>
                  <a:gd name="connsiteX2" fmla="*/ 140764 w 140764"/>
                  <a:gd name="connsiteY2" fmla="*/ 24841 h 24840"/>
                  <a:gd name="connsiteX3" fmla="*/ 0 w 140764"/>
                  <a:gd name="connsiteY3" fmla="*/ 24841 h 24840"/>
                  <a:gd name="connsiteX4" fmla="*/ 0 w 140764"/>
                  <a:gd name="connsiteY4" fmla="*/ 0 h 24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764" h="24840">
                    <a:moveTo>
                      <a:pt x="0" y="0"/>
                    </a:moveTo>
                    <a:lnTo>
                      <a:pt x="140764" y="0"/>
                    </a:lnTo>
                    <a:lnTo>
                      <a:pt x="140764" y="24841"/>
                    </a:lnTo>
                    <a:lnTo>
                      <a:pt x="0" y="248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7" name="-">
              <a:extLst>
                <a:ext uri="{FF2B5EF4-FFF2-40B4-BE49-F238E27FC236}">
                  <a16:creationId xmlns:a16="http://schemas.microsoft.com/office/drawing/2014/main" id="{5696F6DF-EF9A-49E2-A646-FF34D73C61F7}"/>
                </a:ext>
              </a:extLst>
            </p:cNvPr>
            <p:cNvGrpSpPr/>
            <p:nvPr/>
          </p:nvGrpSpPr>
          <p:grpSpPr>
            <a:xfrm>
              <a:off x="6643831" y="1846488"/>
              <a:ext cx="242196" cy="242196"/>
              <a:chOff x="6643831" y="1846488"/>
              <a:chExt cx="242196" cy="242196"/>
            </a:xfrm>
          </p:grpSpPr>
          <p:sp>
            <p:nvSpPr>
              <p:cNvPr id="68" name="-">
                <a:extLst>
                  <a:ext uri="{FF2B5EF4-FFF2-40B4-BE49-F238E27FC236}">
                    <a16:creationId xmlns:a16="http://schemas.microsoft.com/office/drawing/2014/main" id="{4009B3DF-5901-43DD-9E95-F866089C7960}"/>
                  </a:ext>
                </a:extLst>
              </p:cNvPr>
              <p:cNvSpPr/>
              <p:nvPr/>
            </p:nvSpPr>
            <p:spPr>
              <a:xfrm>
                <a:off x="6643831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-">
                <a:extLst>
                  <a:ext uri="{FF2B5EF4-FFF2-40B4-BE49-F238E27FC236}">
                    <a16:creationId xmlns:a16="http://schemas.microsoft.com/office/drawing/2014/main" id="{C61DC0F5-AB25-4EC9-90A8-A193313B59A0}"/>
                  </a:ext>
                </a:extLst>
              </p:cNvPr>
              <p:cNvSpPr/>
              <p:nvPr/>
            </p:nvSpPr>
            <p:spPr>
              <a:xfrm>
                <a:off x="6712143" y="1903414"/>
                <a:ext cx="116958" cy="115923"/>
              </a:xfrm>
              <a:custGeom>
                <a:avLst/>
                <a:gdLst>
                  <a:gd name="connsiteX0" fmla="*/ 116959 w 116958"/>
                  <a:gd name="connsiteY0" fmla="*/ 17596 h 115923"/>
                  <a:gd name="connsiteX1" fmla="*/ 99363 w 116958"/>
                  <a:gd name="connsiteY1" fmla="*/ 0 h 115923"/>
                  <a:gd name="connsiteX2" fmla="*/ 58997 w 116958"/>
                  <a:gd name="connsiteY2" fmla="*/ 40366 h 115923"/>
                  <a:gd name="connsiteX3" fmla="*/ 17596 w 116958"/>
                  <a:gd name="connsiteY3" fmla="*/ 0 h 115923"/>
                  <a:gd name="connsiteX4" fmla="*/ 0 w 116958"/>
                  <a:gd name="connsiteY4" fmla="*/ 17596 h 115923"/>
                  <a:gd name="connsiteX5" fmla="*/ 41401 w 116958"/>
                  <a:gd name="connsiteY5" fmla="*/ 57962 h 115923"/>
                  <a:gd name="connsiteX6" fmla="*/ 0 w 116958"/>
                  <a:gd name="connsiteY6" fmla="*/ 99363 h 115923"/>
                  <a:gd name="connsiteX7" fmla="*/ 17596 w 116958"/>
                  <a:gd name="connsiteY7" fmla="*/ 115923 h 115923"/>
                  <a:gd name="connsiteX8" fmla="*/ 58997 w 116958"/>
                  <a:gd name="connsiteY8" fmla="*/ 75557 h 115923"/>
                  <a:gd name="connsiteX9" fmla="*/ 99363 w 116958"/>
                  <a:gd name="connsiteY9" fmla="*/ 115923 h 115923"/>
                  <a:gd name="connsiteX10" fmla="*/ 116959 w 116958"/>
                  <a:gd name="connsiteY10" fmla="*/ 99363 h 115923"/>
                  <a:gd name="connsiteX11" fmla="*/ 75557 w 116958"/>
                  <a:gd name="connsiteY11" fmla="*/ 57962 h 11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958" h="115923">
                    <a:moveTo>
                      <a:pt x="116959" y="17596"/>
                    </a:moveTo>
                    <a:lnTo>
                      <a:pt x="99363" y="0"/>
                    </a:lnTo>
                    <a:lnTo>
                      <a:pt x="58997" y="40366"/>
                    </a:lnTo>
                    <a:lnTo>
                      <a:pt x="17596" y="0"/>
                    </a:lnTo>
                    <a:lnTo>
                      <a:pt x="0" y="17596"/>
                    </a:lnTo>
                    <a:lnTo>
                      <a:pt x="41401" y="57962"/>
                    </a:lnTo>
                    <a:lnTo>
                      <a:pt x="0" y="99363"/>
                    </a:lnTo>
                    <a:lnTo>
                      <a:pt x="17596" y="115923"/>
                    </a:lnTo>
                    <a:lnTo>
                      <a:pt x="58997" y="75557"/>
                    </a:lnTo>
                    <a:lnTo>
                      <a:pt x="99363" y="115923"/>
                    </a:lnTo>
                    <a:lnTo>
                      <a:pt x="116959" y="99363"/>
                    </a:lnTo>
                    <a:lnTo>
                      <a:pt x="75557" y="57962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70" name="-">
              <a:extLst>
                <a:ext uri="{FF2B5EF4-FFF2-40B4-BE49-F238E27FC236}">
                  <a16:creationId xmlns:a16="http://schemas.microsoft.com/office/drawing/2014/main" id="{5696F6DF-EF9A-49E2-A646-FF34D73C61F7}"/>
                </a:ext>
              </a:extLst>
            </p:cNvPr>
            <p:cNvGrpSpPr/>
            <p:nvPr/>
          </p:nvGrpSpPr>
          <p:grpSpPr>
            <a:xfrm>
              <a:off x="6299167" y="1846488"/>
              <a:ext cx="242196" cy="242196"/>
              <a:chOff x="6299167" y="1846488"/>
              <a:chExt cx="242196" cy="242196"/>
            </a:xfrm>
          </p:grpSpPr>
          <p:sp>
            <p:nvSpPr>
              <p:cNvPr id="71" name="-">
                <a:extLst>
                  <a:ext uri="{FF2B5EF4-FFF2-40B4-BE49-F238E27FC236}">
                    <a16:creationId xmlns:a16="http://schemas.microsoft.com/office/drawing/2014/main" id="{EEC5EAFB-3092-4864-9D36-C08047381E82}"/>
                  </a:ext>
                </a:extLst>
              </p:cNvPr>
              <p:cNvSpPr/>
              <p:nvPr/>
            </p:nvSpPr>
            <p:spPr>
              <a:xfrm>
                <a:off x="6299167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-">
                <a:extLst>
                  <a:ext uri="{FF2B5EF4-FFF2-40B4-BE49-F238E27FC236}">
                    <a16:creationId xmlns:a16="http://schemas.microsoft.com/office/drawing/2014/main" id="{F6D110A3-ADFB-4F16-86FF-3CD39E945C0C}"/>
                  </a:ext>
                </a:extLst>
              </p:cNvPr>
              <p:cNvSpPr/>
              <p:nvPr/>
            </p:nvSpPr>
            <p:spPr>
              <a:xfrm>
                <a:off x="6354024" y="1898239"/>
                <a:ext cx="137658" cy="137658"/>
              </a:xfrm>
              <a:custGeom>
                <a:avLst/>
                <a:gdLst>
                  <a:gd name="connsiteX0" fmla="*/ 137658 w 137658"/>
                  <a:gd name="connsiteY0" fmla="*/ 137659 h 137658"/>
                  <a:gd name="connsiteX1" fmla="*/ 0 w 137658"/>
                  <a:gd name="connsiteY1" fmla="*/ 137659 h 137658"/>
                  <a:gd name="connsiteX2" fmla="*/ 0 w 137658"/>
                  <a:gd name="connsiteY2" fmla="*/ 0 h 137658"/>
                  <a:gd name="connsiteX3" fmla="*/ 137658 w 137658"/>
                  <a:gd name="connsiteY3" fmla="*/ 0 h 137658"/>
                  <a:gd name="connsiteX4" fmla="*/ 137658 w 137658"/>
                  <a:gd name="connsiteY4" fmla="*/ 137659 h 137658"/>
                  <a:gd name="connsiteX5" fmla="*/ 20701 w 137658"/>
                  <a:gd name="connsiteY5" fmla="*/ 116958 h 137658"/>
                  <a:gd name="connsiteX6" fmla="*/ 116958 w 137658"/>
                  <a:gd name="connsiteY6" fmla="*/ 116958 h 137658"/>
                  <a:gd name="connsiteX7" fmla="*/ 116958 w 137658"/>
                  <a:gd name="connsiteY7" fmla="*/ 20701 h 137658"/>
                  <a:gd name="connsiteX8" fmla="*/ 20701 w 137658"/>
                  <a:gd name="connsiteY8" fmla="*/ 20701 h 137658"/>
                  <a:gd name="connsiteX9" fmla="*/ 20701 w 137658"/>
                  <a:gd name="connsiteY9" fmla="*/ 116958 h 137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658" h="137658">
                    <a:moveTo>
                      <a:pt x="137658" y="137659"/>
                    </a:moveTo>
                    <a:lnTo>
                      <a:pt x="0" y="137659"/>
                    </a:lnTo>
                    <a:lnTo>
                      <a:pt x="0" y="0"/>
                    </a:lnTo>
                    <a:lnTo>
                      <a:pt x="137658" y="0"/>
                    </a:lnTo>
                    <a:lnTo>
                      <a:pt x="137658" y="137659"/>
                    </a:lnTo>
                    <a:close/>
                    <a:moveTo>
                      <a:pt x="20701" y="116958"/>
                    </a:moveTo>
                    <a:lnTo>
                      <a:pt x="116958" y="116958"/>
                    </a:lnTo>
                    <a:lnTo>
                      <a:pt x="116958" y="20701"/>
                    </a:lnTo>
                    <a:lnTo>
                      <a:pt x="20701" y="20701"/>
                    </a:lnTo>
                    <a:lnTo>
                      <a:pt x="20701" y="116958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77" name="-">
            <a:extLst>
              <a:ext uri="{FF2B5EF4-FFF2-40B4-BE49-F238E27FC236}">
                <a16:creationId xmlns:a16="http://schemas.microsoft.com/office/drawing/2014/main" id="{9615C964-233A-49CC-BE4A-04E0ED2A10AE}"/>
              </a:ext>
            </a:extLst>
          </p:cNvPr>
          <p:cNvSpPr/>
          <p:nvPr/>
        </p:nvSpPr>
        <p:spPr>
          <a:xfrm>
            <a:off x="888617" y="7014292"/>
            <a:ext cx="1186140" cy="1072287"/>
          </a:xfrm>
          <a:custGeom>
            <a:avLst/>
            <a:gdLst>
              <a:gd name="connsiteX0" fmla="*/ 593070 w 1186140"/>
              <a:gd name="connsiteY0" fmla="*/ 44506 h 1072287"/>
              <a:gd name="connsiteX1" fmla="*/ 1186141 w 1186140"/>
              <a:gd name="connsiteY1" fmla="*/ 0 h 1072287"/>
              <a:gd name="connsiteX2" fmla="*/ 928419 w 1186140"/>
              <a:gd name="connsiteY2" fmla="*/ 536144 h 1072287"/>
              <a:gd name="connsiteX3" fmla="*/ 670697 w 1186140"/>
              <a:gd name="connsiteY3" fmla="*/ 1072288 h 1072287"/>
              <a:gd name="connsiteX4" fmla="*/ 335349 w 1186140"/>
              <a:gd name="connsiteY4" fmla="*/ 581685 h 1072287"/>
              <a:gd name="connsiteX5" fmla="*/ 0 w 1186140"/>
              <a:gd name="connsiteY5" fmla="*/ 90047 h 10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86140" h="1072287">
                <a:moveTo>
                  <a:pt x="593070" y="44506"/>
                </a:moveTo>
                <a:lnTo>
                  <a:pt x="1186141" y="0"/>
                </a:lnTo>
                <a:lnTo>
                  <a:pt x="928419" y="536144"/>
                </a:lnTo>
                <a:lnTo>
                  <a:pt x="670697" y="1072288"/>
                </a:lnTo>
                <a:lnTo>
                  <a:pt x="335349" y="581685"/>
                </a:lnTo>
                <a:lnTo>
                  <a:pt x="0" y="90047"/>
                </a:lnTo>
                <a:close/>
              </a:path>
            </a:pathLst>
          </a:custGeom>
          <a:solidFill>
            <a:srgbClr val="FFB800"/>
          </a:solidFill>
          <a:ln w="13737" cap="flat">
            <a:solidFill>
              <a:srgbClr val="210B6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6" name="-">
            <a:extLst>
              <a:ext uri="{FF2B5EF4-FFF2-40B4-BE49-F238E27FC236}">
                <a16:creationId xmlns:a16="http://schemas.microsoft.com/office/drawing/2014/main" id="{D396C0F7-2316-43F1-89CD-AFFB8A5414C4}"/>
              </a:ext>
            </a:extLst>
          </p:cNvPr>
          <p:cNvSpPr/>
          <p:nvPr/>
        </p:nvSpPr>
        <p:spPr>
          <a:xfrm>
            <a:off x="685076" y="464456"/>
            <a:ext cx="3756296" cy="287583"/>
          </a:xfrm>
          <a:custGeom>
            <a:avLst/>
            <a:gdLst>
              <a:gd name="connsiteX0" fmla="*/ 0 w 3686766"/>
              <a:gd name="connsiteY0" fmla="*/ 0 h 603420"/>
              <a:gd name="connsiteX1" fmla="*/ 3686766 w 3686766"/>
              <a:gd name="connsiteY1" fmla="*/ 0 h 603420"/>
              <a:gd name="connsiteX2" fmla="*/ 3686766 w 3686766"/>
              <a:gd name="connsiteY2" fmla="*/ 603421 h 603420"/>
              <a:gd name="connsiteX3" fmla="*/ 0 w 3686766"/>
              <a:gd name="connsiteY3" fmla="*/ 603421 h 603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6766" h="603420">
                <a:moveTo>
                  <a:pt x="0" y="0"/>
                </a:moveTo>
                <a:lnTo>
                  <a:pt x="3686766" y="0"/>
                </a:lnTo>
                <a:lnTo>
                  <a:pt x="3686766" y="603421"/>
                </a:lnTo>
                <a:lnTo>
                  <a:pt x="0" y="603421"/>
                </a:lnTo>
                <a:close/>
              </a:path>
            </a:pathLst>
          </a:custGeom>
          <a:solidFill>
            <a:srgbClr val="FFFFFF"/>
          </a:solidFill>
          <a:ln w="15256" cap="flat">
            <a:solidFill>
              <a:srgbClr val="210B6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7" name="WWW.YOURDOMAIN.COM">
            <a:extLst>
              <a:ext uri="{FF2B5EF4-FFF2-40B4-BE49-F238E27FC236}">
                <a16:creationId xmlns:a16="http://schemas.microsoft.com/office/drawing/2014/main" id="{7A0880A2-2793-47CF-B2BA-023691B6F533}"/>
              </a:ext>
            </a:extLst>
          </p:cNvPr>
          <p:cNvSpPr txBox="1"/>
          <p:nvPr/>
        </p:nvSpPr>
        <p:spPr>
          <a:xfrm>
            <a:off x="3806275" y="10200385"/>
            <a:ext cx="3443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i="1" dirty="0">
                <a:solidFill>
                  <a:srgbClr val="33126E"/>
                </a:solidFill>
                <a:latin typeface="Montserrat" panose="00000500000000000000" pitchFamily="50" charset="0"/>
              </a:rPr>
              <a:t>WWW.YOURDOMAIN.COM</a:t>
            </a:r>
          </a:p>
        </p:txBody>
      </p:sp>
      <p:sp>
        <p:nvSpPr>
          <p:cNvPr id="125" name="AWESOME">
            <a:extLst>
              <a:ext uri="{FF2B5EF4-FFF2-40B4-BE49-F238E27FC236}">
                <a16:creationId xmlns:a16="http://schemas.microsoft.com/office/drawing/2014/main" id="{AB5F6A79-B3A3-4516-B9D9-312483FB681B}"/>
              </a:ext>
            </a:extLst>
          </p:cNvPr>
          <p:cNvSpPr txBox="1"/>
          <p:nvPr/>
        </p:nvSpPr>
        <p:spPr>
          <a:xfrm>
            <a:off x="1076892" y="1612382"/>
            <a:ext cx="5086197" cy="757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6000" i="1" dirty="0">
                <a:ln w="25400">
                  <a:solidFill>
                    <a:srgbClr val="33126E"/>
                  </a:solidFill>
                </a:ln>
                <a:solidFill>
                  <a:srgbClr val="37DBD7"/>
                </a:solidFill>
                <a:effectLst>
                  <a:outerShdw dist="63500" dir="2700000" algn="tl" rotWithShape="0">
                    <a:srgbClr val="33126E"/>
                  </a:outerShdw>
                </a:effectLst>
                <a:latin typeface="Montserrat ExtraBold" panose="00000900000000000000" pitchFamily="50" charset="0"/>
              </a:rPr>
              <a:t>AWESOME</a:t>
            </a:r>
          </a:p>
        </p:txBody>
      </p:sp>
      <p:sp>
        <p:nvSpPr>
          <p:cNvPr id="126" name="SLIDESHOW">
            <a:extLst>
              <a:ext uri="{FF2B5EF4-FFF2-40B4-BE49-F238E27FC236}">
                <a16:creationId xmlns:a16="http://schemas.microsoft.com/office/drawing/2014/main" id="{E6A6A5EE-89B6-47ED-B75E-B5F624BBE640}"/>
              </a:ext>
            </a:extLst>
          </p:cNvPr>
          <p:cNvSpPr txBox="1"/>
          <p:nvPr/>
        </p:nvSpPr>
        <p:spPr>
          <a:xfrm>
            <a:off x="1023884" y="2283828"/>
            <a:ext cx="5444005" cy="757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6000" i="1" dirty="0">
                <a:ln w="25400">
                  <a:solidFill>
                    <a:srgbClr val="33126E"/>
                  </a:solidFill>
                </a:ln>
                <a:solidFill>
                  <a:srgbClr val="FFB800"/>
                </a:solidFill>
                <a:effectLst>
                  <a:outerShdw dist="63500" dir="2700000" algn="tl" rotWithShape="0">
                    <a:srgbClr val="33126E"/>
                  </a:outerShdw>
                </a:effectLst>
                <a:latin typeface="Montserrat ExtraBold" panose="00000900000000000000" pitchFamily="50" charset="0"/>
              </a:rPr>
              <a:t>SLIDESHOW</a:t>
            </a:r>
          </a:p>
        </p:txBody>
      </p:sp>
      <p:pic>
        <p:nvPicPr>
          <p:cNvPr id="127" name="LOGO HERE">
            <a:extLst>
              <a:ext uri="{FF2B5EF4-FFF2-40B4-BE49-F238E27FC236}">
                <a16:creationId xmlns:a16="http://schemas.microsoft.com/office/drawing/2014/main" id="{194372CE-EAC7-4397-B394-407536FFC3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49571" y="448528"/>
            <a:ext cx="1521470" cy="161368"/>
          </a:xfrm>
          <a:prstGeom prst="rect">
            <a:avLst/>
          </a:prstGeom>
        </p:spPr>
      </p:pic>
      <p:sp>
        <p:nvSpPr>
          <p:cNvPr id="140" name="-">
            <a:extLst>
              <a:ext uri="{FF2B5EF4-FFF2-40B4-BE49-F238E27FC236}">
                <a16:creationId xmlns:a16="http://schemas.microsoft.com/office/drawing/2014/main" id="{829E0007-BA95-4836-8BF7-601F42D38090}"/>
              </a:ext>
            </a:extLst>
          </p:cNvPr>
          <p:cNvSpPr/>
          <p:nvPr/>
        </p:nvSpPr>
        <p:spPr>
          <a:xfrm>
            <a:off x="4782859" y="3938540"/>
            <a:ext cx="5824048" cy="5032156"/>
          </a:xfrm>
          <a:prstGeom prst="rect">
            <a:avLst/>
          </a:prstGeom>
          <a:solidFill>
            <a:srgbClr val="331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7007F"/>
              </a:solidFill>
            </a:endParaRPr>
          </a:p>
        </p:txBody>
      </p:sp>
      <p:grpSp>
        <p:nvGrpSpPr>
          <p:cNvPr id="141" name="-">
            <a:extLst>
              <a:ext uri="{FF2B5EF4-FFF2-40B4-BE49-F238E27FC236}">
                <a16:creationId xmlns:a16="http://schemas.microsoft.com/office/drawing/2014/main" id="{6D7C6029-CB2A-4BC5-B17F-238D50F015E1}"/>
              </a:ext>
            </a:extLst>
          </p:cNvPr>
          <p:cNvGrpSpPr/>
          <p:nvPr/>
        </p:nvGrpSpPr>
        <p:grpSpPr>
          <a:xfrm>
            <a:off x="4678002" y="3839726"/>
            <a:ext cx="5775676" cy="4978570"/>
            <a:chOff x="1367246" y="1779211"/>
            <a:chExt cx="5775676" cy="4978570"/>
          </a:xfrm>
        </p:grpSpPr>
        <p:sp>
          <p:nvSpPr>
            <p:cNvPr id="142" name="-">
              <a:extLst>
                <a:ext uri="{FF2B5EF4-FFF2-40B4-BE49-F238E27FC236}">
                  <a16:creationId xmlns:a16="http://schemas.microsoft.com/office/drawing/2014/main" id="{06E27C97-95D6-4FF6-8A81-1936C5F3EDA6}"/>
                </a:ext>
              </a:extLst>
            </p:cNvPr>
            <p:cNvSpPr/>
            <p:nvPr/>
          </p:nvSpPr>
          <p:spPr>
            <a:xfrm>
              <a:off x="1367246" y="1779211"/>
              <a:ext cx="5775676" cy="4978570"/>
            </a:xfrm>
            <a:custGeom>
              <a:avLst/>
              <a:gdLst>
                <a:gd name="connsiteX0" fmla="*/ 0 w 4198069"/>
                <a:gd name="connsiteY0" fmla="*/ 0 h 2217027"/>
                <a:gd name="connsiteX1" fmla="*/ 4198070 w 4198069"/>
                <a:gd name="connsiteY1" fmla="*/ 0 h 2217027"/>
                <a:gd name="connsiteX2" fmla="*/ 4198070 w 4198069"/>
                <a:gd name="connsiteY2" fmla="*/ 2217028 h 2217027"/>
                <a:gd name="connsiteX3" fmla="*/ 0 w 4198069"/>
                <a:gd name="connsiteY3" fmla="*/ 2217028 h 221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8069" h="2217027">
                  <a:moveTo>
                    <a:pt x="0" y="0"/>
                  </a:moveTo>
                  <a:lnTo>
                    <a:pt x="4198070" y="0"/>
                  </a:lnTo>
                  <a:lnTo>
                    <a:pt x="4198070" y="2217028"/>
                  </a:lnTo>
                  <a:lnTo>
                    <a:pt x="0" y="2217028"/>
                  </a:lnTo>
                  <a:close/>
                </a:path>
              </a:pathLst>
            </a:custGeom>
            <a:solidFill>
              <a:srgbClr val="FFFFFF"/>
            </a:solidFill>
            <a:ln w="10318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-">
              <a:extLst>
                <a:ext uri="{FF2B5EF4-FFF2-40B4-BE49-F238E27FC236}">
                  <a16:creationId xmlns:a16="http://schemas.microsoft.com/office/drawing/2014/main" id="{3FC5A757-4F30-4D70-A80F-CB61FC70D2E6}"/>
                </a:ext>
              </a:extLst>
            </p:cNvPr>
            <p:cNvSpPr/>
            <p:nvPr/>
          </p:nvSpPr>
          <p:spPr>
            <a:xfrm>
              <a:off x="1367246" y="1779211"/>
              <a:ext cx="5775676" cy="368469"/>
            </a:xfrm>
            <a:custGeom>
              <a:avLst/>
              <a:gdLst>
                <a:gd name="connsiteX0" fmla="*/ 0 w 4198069"/>
                <a:gd name="connsiteY0" fmla="*/ 0 h 368469"/>
                <a:gd name="connsiteX1" fmla="*/ 4198070 w 4198069"/>
                <a:gd name="connsiteY1" fmla="*/ 0 h 368469"/>
                <a:gd name="connsiteX2" fmla="*/ 4198070 w 4198069"/>
                <a:gd name="connsiteY2" fmla="*/ 368470 h 368469"/>
                <a:gd name="connsiteX3" fmla="*/ 0 w 4198069"/>
                <a:gd name="connsiteY3" fmla="*/ 368470 h 368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8069" h="368469">
                  <a:moveTo>
                    <a:pt x="0" y="0"/>
                  </a:moveTo>
                  <a:lnTo>
                    <a:pt x="4198070" y="0"/>
                  </a:lnTo>
                  <a:lnTo>
                    <a:pt x="4198070" y="368470"/>
                  </a:lnTo>
                  <a:lnTo>
                    <a:pt x="0" y="368470"/>
                  </a:lnTo>
                  <a:close/>
                </a:path>
              </a:pathLst>
            </a:custGeom>
            <a:solidFill>
              <a:srgbClr val="37DBD7"/>
            </a:solidFill>
            <a:ln w="10318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144" name="-">
              <a:extLst>
                <a:ext uri="{FF2B5EF4-FFF2-40B4-BE49-F238E27FC236}">
                  <a16:creationId xmlns:a16="http://schemas.microsoft.com/office/drawing/2014/main" id="{D53E8629-C7B5-4DE2-8461-79146B6EDD56}"/>
                </a:ext>
              </a:extLst>
            </p:cNvPr>
            <p:cNvGrpSpPr/>
            <p:nvPr/>
          </p:nvGrpSpPr>
          <p:grpSpPr>
            <a:xfrm>
              <a:off x="5954503" y="1846488"/>
              <a:ext cx="242196" cy="242196"/>
              <a:chOff x="5954503" y="1846488"/>
              <a:chExt cx="242196" cy="242196"/>
            </a:xfrm>
          </p:grpSpPr>
          <p:sp>
            <p:nvSpPr>
              <p:cNvPr id="151" name="-">
                <a:extLst>
                  <a:ext uri="{FF2B5EF4-FFF2-40B4-BE49-F238E27FC236}">
                    <a16:creationId xmlns:a16="http://schemas.microsoft.com/office/drawing/2014/main" id="{76F7139D-F1A6-46B0-8BDF-092091F2AEA2}"/>
                  </a:ext>
                </a:extLst>
              </p:cNvPr>
              <p:cNvSpPr/>
              <p:nvPr/>
            </p:nvSpPr>
            <p:spPr>
              <a:xfrm>
                <a:off x="5954503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2" name="-">
                <a:extLst>
                  <a:ext uri="{FF2B5EF4-FFF2-40B4-BE49-F238E27FC236}">
                    <a16:creationId xmlns:a16="http://schemas.microsoft.com/office/drawing/2014/main" id="{83E378F5-3BEA-41B6-8301-94F0F22A1170}"/>
                  </a:ext>
                </a:extLst>
              </p:cNvPr>
              <p:cNvSpPr/>
              <p:nvPr/>
            </p:nvSpPr>
            <p:spPr>
              <a:xfrm>
                <a:off x="6008324" y="1944815"/>
                <a:ext cx="140764" cy="24840"/>
              </a:xfrm>
              <a:custGeom>
                <a:avLst/>
                <a:gdLst>
                  <a:gd name="connsiteX0" fmla="*/ 0 w 140764"/>
                  <a:gd name="connsiteY0" fmla="*/ 0 h 24840"/>
                  <a:gd name="connsiteX1" fmla="*/ 140764 w 140764"/>
                  <a:gd name="connsiteY1" fmla="*/ 0 h 24840"/>
                  <a:gd name="connsiteX2" fmla="*/ 140764 w 140764"/>
                  <a:gd name="connsiteY2" fmla="*/ 24841 h 24840"/>
                  <a:gd name="connsiteX3" fmla="*/ 0 w 140764"/>
                  <a:gd name="connsiteY3" fmla="*/ 24841 h 24840"/>
                  <a:gd name="connsiteX4" fmla="*/ 0 w 140764"/>
                  <a:gd name="connsiteY4" fmla="*/ 0 h 24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764" h="24840">
                    <a:moveTo>
                      <a:pt x="0" y="0"/>
                    </a:moveTo>
                    <a:lnTo>
                      <a:pt x="140764" y="0"/>
                    </a:lnTo>
                    <a:lnTo>
                      <a:pt x="140764" y="24841"/>
                    </a:lnTo>
                    <a:lnTo>
                      <a:pt x="0" y="248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45" name="-">
              <a:extLst>
                <a:ext uri="{FF2B5EF4-FFF2-40B4-BE49-F238E27FC236}">
                  <a16:creationId xmlns:a16="http://schemas.microsoft.com/office/drawing/2014/main" id="{5A3CF8F9-1555-4251-885E-1F2FB6793F13}"/>
                </a:ext>
              </a:extLst>
            </p:cNvPr>
            <p:cNvGrpSpPr/>
            <p:nvPr/>
          </p:nvGrpSpPr>
          <p:grpSpPr>
            <a:xfrm>
              <a:off x="6643831" y="1846488"/>
              <a:ext cx="242196" cy="242196"/>
              <a:chOff x="6643831" y="1846488"/>
              <a:chExt cx="242196" cy="242196"/>
            </a:xfrm>
          </p:grpSpPr>
          <p:sp>
            <p:nvSpPr>
              <p:cNvPr id="149" name="-">
                <a:extLst>
                  <a:ext uri="{FF2B5EF4-FFF2-40B4-BE49-F238E27FC236}">
                    <a16:creationId xmlns:a16="http://schemas.microsoft.com/office/drawing/2014/main" id="{87513E19-5015-47F7-B803-CD34D9DFB162}"/>
                  </a:ext>
                </a:extLst>
              </p:cNvPr>
              <p:cNvSpPr/>
              <p:nvPr/>
            </p:nvSpPr>
            <p:spPr>
              <a:xfrm>
                <a:off x="6643831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0" name="-">
                <a:extLst>
                  <a:ext uri="{FF2B5EF4-FFF2-40B4-BE49-F238E27FC236}">
                    <a16:creationId xmlns:a16="http://schemas.microsoft.com/office/drawing/2014/main" id="{D1448844-D5DF-4EA3-B042-F8EAC1E60F60}"/>
                  </a:ext>
                </a:extLst>
              </p:cNvPr>
              <p:cNvSpPr/>
              <p:nvPr/>
            </p:nvSpPr>
            <p:spPr>
              <a:xfrm>
                <a:off x="6712143" y="1903414"/>
                <a:ext cx="116958" cy="115923"/>
              </a:xfrm>
              <a:custGeom>
                <a:avLst/>
                <a:gdLst>
                  <a:gd name="connsiteX0" fmla="*/ 116959 w 116958"/>
                  <a:gd name="connsiteY0" fmla="*/ 17596 h 115923"/>
                  <a:gd name="connsiteX1" fmla="*/ 99363 w 116958"/>
                  <a:gd name="connsiteY1" fmla="*/ 0 h 115923"/>
                  <a:gd name="connsiteX2" fmla="*/ 58997 w 116958"/>
                  <a:gd name="connsiteY2" fmla="*/ 40366 h 115923"/>
                  <a:gd name="connsiteX3" fmla="*/ 17596 w 116958"/>
                  <a:gd name="connsiteY3" fmla="*/ 0 h 115923"/>
                  <a:gd name="connsiteX4" fmla="*/ 0 w 116958"/>
                  <a:gd name="connsiteY4" fmla="*/ 17596 h 115923"/>
                  <a:gd name="connsiteX5" fmla="*/ 41401 w 116958"/>
                  <a:gd name="connsiteY5" fmla="*/ 57962 h 115923"/>
                  <a:gd name="connsiteX6" fmla="*/ 0 w 116958"/>
                  <a:gd name="connsiteY6" fmla="*/ 99363 h 115923"/>
                  <a:gd name="connsiteX7" fmla="*/ 17596 w 116958"/>
                  <a:gd name="connsiteY7" fmla="*/ 115923 h 115923"/>
                  <a:gd name="connsiteX8" fmla="*/ 58997 w 116958"/>
                  <a:gd name="connsiteY8" fmla="*/ 75557 h 115923"/>
                  <a:gd name="connsiteX9" fmla="*/ 99363 w 116958"/>
                  <a:gd name="connsiteY9" fmla="*/ 115923 h 115923"/>
                  <a:gd name="connsiteX10" fmla="*/ 116959 w 116958"/>
                  <a:gd name="connsiteY10" fmla="*/ 99363 h 115923"/>
                  <a:gd name="connsiteX11" fmla="*/ 75557 w 116958"/>
                  <a:gd name="connsiteY11" fmla="*/ 57962 h 11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958" h="115923">
                    <a:moveTo>
                      <a:pt x="116959" y="17596"/>
                    </a:moveTo>
                    <a:lnTo>
                      <a:pt x="99363" y="0"/>
                    </a:lnTo>
                    <a:lnTo>
                      <a:pt x="58997" y="40366"/>
                    </a:lnTo>
                    <a:lnTo>
                      <a:pt x="17596" y="0"/>
                    </a:lnTo>
                    <a:lnTo>
                      <a:pt x="0" y="17596"/>
                    </a:lnTo>
                    <a:lnTo>
                      <a:pt x="41401" y="57962"/>
                    </a:lnTo>
                    <a:lnTo>
                      <a:pt x="0" y="99363"/>
                    </a:lnTo>
                    <a:lnTo>
                      <a:pt x="17596" y="115923"/>
                    </a:lnTo>
                    <a:lnTo>
                      <a:pt x="58997" y="75557"/>
                    </a:lnTo>
                    <a:lnTo>
                      <a:pt x="99363" y="115923"/>
                    </a:lnTo>
                    <a:lnTo>
                      <a:pt x="116959" y="99363"/>
                    </a:lnTo>
                    <a:lnTo>
                      <a:pt x="75557" y="57962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46" name="-">
              <a:extLst>
                <a:ext uri="{FF2B5EF4-FFF2-40B4-BE49-F238E27FC236}">
                  <a16:creationId xmlns:a16="http://schemas.microsoft.com/office/drawing/2014/main" id="{E18E8B45-3B7D-4D42-AAC5-FAAD8B5BBD73}"/>
                </a:ext>
              </a:extLst>
            </p:cNvPr>
            <p:cNvGrpSpPr/>
            <p:nvPr/>
          </p:nvGrpSpPr>
          <p:grpSpPr>
            <a:xfrm>
              <a:off x="6299167" y="1846488"/>
              <a:ext cx="242196" cy="242196"/>
              <a:chOff x="6299167" y="1846488"/>
              <a:chExt cx="242196" cy="242196"/>
            </a:xfrm>
          </p:grpSpPr>
          <p:sp>
            <p:nvSpPr>
              <p:cNvPr id="147" name="-">
                <a:extLst>
                  <a:ext uri="{FF2B5EF4-FFF2-40B4-BE49-F238E27FC236}">
                    <a16:creationId xmlns:a16="http://schemas.microsoft.com/office/drawing/2014/main" id="{C55175C6-DBC5-4F4B-85A4-5905E1D7D847}"/>
                  </a:ext>
                </a:extLst>
              </p:cNvPr>
              <p:cNvSpPr/>
              <p:nvPr/>
            </p:nvSpPr>
            <p:spPr>
              <a:xfrm>
                <a:off x="6299167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8" name="-">
                <a:extLst>
                  <a:ext uri="{FF2B5EF4-FFF2-40B4-BE49-F238E27FC236}">
                    <a16:creationId xmlns:a16="http://schemas.microsoft.com/office/drawing/2014/main" id="{8D4428FD-D394-4B8D-BE3B-050D777FCB53}"/>
                  </a:ext>
                </a:extLst>
              </p:cNvPr>
              <p:cNvSpPr/>
              <p:nvPr/>
            </p:nvSpPr>
            <p:spPr>
              <a:xfrm>
                <a:off x="6354024" y="1898239"/>
                <a:ext cx="137658" cy="137658"/>
              </a:xfrm>
              <a:custGeom>
                <a:avLst/>
                <a:gdLst>
                  <a:gd name="connsiteX0" fmla="*/ 137658 w 137658"/>
                  <a:gd name="connsiteY0" fmla="*/ 137659 h 137658"/>
                  <a:gd name="connsiteX1" fmla="*/ 0 w 137658"/>
                  <a:gd name="connsiteY1" fmla="*/ 137659 h 137658"/>
                  <a:gd name="connsiteX2" fmla="*/ 0 w 137658"/>
                  <a:gd name="connsiteY2" fmla="*/ 0 h 137658"/>
                  <a:gd name="connsiteX3" fmla="*/ 137658 w 137658"/>
                  <a:gd name="connsiteY3" fmla="*/ 0 h 137658"/>
                  <a:gd name="connsiteX4" fmla="*/ 137658 w 137658"/>
                  <a:gd name="connsiteY4" fmla="*/ 137659 h 137658"/>
                  <a:gd name="connsiteX5" fmla="*/ 20701 w 137658"/>
                  <a:gd name="connsiteY5" fmla="*/ 116958 h 137658"/>
                  <a:gd name="connsiteX6" fmla="*/ 116958 w 137658"/>
                  <a:gd name="connsiteY6" fmla="*/ 116958 h 137658"/>
                  <a:gd name="connsiteX7" fmla="*/ 116958 w 137658"/>
                  <a:gd name="connsiteY7" fmla="*/ 20701 h 137658"/>
                  <a:gd name="connsiteX8" fmla="*/ 20701 w 137658"/>
                  <a:gd name="connsiteY8" fmla="*/ 20701 h 137658"/>
                  <a:gd name="connsiteX9" fmla="*/ 20701 w 137658"/>
                  <a:gd name="connsiteY9" fmla="*/ 116958 h 137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658" h="137658">
                    <a:moveTo>
                      <a:pt x="137658" y="137659"/>
                    </a:moveTo>
                    <a:lnTo>
                      <a:pt x="0" y="137659"/>
                    </a:lnTo>
                    <a:lnTo>
                      <a:pt x="0" y="0"/>
                    </a:lnTo>
                    <a:lnTo>
                      <a:pt x="137658" y="0"/>
                    </a:lnTo>
                    <a:lnTo>
                      <a:pt x="137658" y="137659"/>
                    </a:lnTo>
                    <a:close/>
                    <a:moveTo>
                      <a:pt x="20701" y="116958"/>
                    </a:moveTo>
                    <a:lnTo>
                      <a:pt x="116958" y="116958"/>
                    </a:lnTo>
                    <a:lnTo>
                      <a:pt x="116958" y="20701"/>
                    </a:lnTo>
                    <a:lnTo>
                      <a:pt x="20701" y="20701"/>
                    </a:lnTo>
                    <a:lnTo>
                      <a:pt x="20701" y="116958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3" name="Picture">
            <a:extLst>
              <a:ext uri="{FF2B5EF4-FFF2-40B4-BE49-F238E27FC236}">
                <a16:creationId xmlns:a16="http://schemas.microsoft.com/office/drawing/2014/main" id="{32DB002E-7689-470A-92FC-AC164BC31254}"/>
              </a:ext>
            </a:extLst>
          </p:cNvPr>
          <p:cNvSpPr/>
          <p:nvPr/>
        </p:nvSpPr>
        <p:spPr>
          <a:xfrm>
            <a:off x="4810607" y="4332522"/>
            <a:ext cx="5529599" cy="4352424"/>
          </a:xfrm>
          <a:custGeom>
            <a:avLst/>
            <a:gdLst>
              <a:gd name="connsiteX0" fmla="*/ 0 w 5056851"/>
              <a:gd name="connsiteY0" fmla="*/ 0 h 2238441"/>
              <a:gd name="connsiteX1" fmla="*/ 5056851 w 5056851"/>
              <a:gd name="connsiteY1" fmla="*/ 0 h 2238441"/>
              <a:gd name="connsiteX2" fmla="*/ 5056851 w 5056851"/>
              <a:gd name="connsiteY2" fmla="*/ 2238441 h 2238441"/>
              <a:gd name="connsiteX3" fmla="*/ 0 w 5056851"/>
              <a:gd name="connsiteY3" fmla="*/ 2238441 h 2238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851" h="2238441">
                <a:moveTo>
                  <a:pt x="0" y="0"/>
                </a:moveTo>
                <a:lnTo>
                  <a:pt x="5056851" y="0"/>
                </a:lnTo>
                <a:lnTo>
                  <a:pt x="5056851" y="2238441"/>
                </a:lnTo>
                <a:lnTo>
                  <a:pt x="0" y="2238441"/>
                </a:lnTo>
                <a:close/>
              </a:path>
            </a:pathLst>
          </a:custGeom>
          <a:blipFill>
            <a:blip r:embed="rId4"/>
            <a:srcRect/>
            <a:stretch>
              <a:fillRect l="-3866" r="-14202"/>
            </a:stretch>
          </a:blipFill>
          <a:ln w="198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5" name="Lorem ipsum dolor sit amet, consectetur adipiscing elit. Ut posuere, est et ornare dapibus, risus odio iaculis leo, sit amet euismod arcu ipsum at leo.">
            <a:extLst>
              <a:ext uri="{FF2B5EF4-FFF2-40B4-BE49-F238E27FC236}">
                <a16:creationId xmlns:a16="http://schemas.microsoft.com/office/drawing/2014/main" id="{34241AD8-A001-4484-BD3D-8E9BD1FE3243}"/>
              </a:ext>
            </a:extLst>
          </p:cNvPr>
          <p:cNvSpPr txBox="1"/>
          <p:nvPr/>
        </p:nvSpPr>
        <p:spPr>
          <a:xfrm>
            <a:off x="871988" y="3926045"/>
            <a:ext cx="32790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Lorem ipsum dolor sit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amet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,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consectetur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adipiscing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elit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. Ut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posuere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,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est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 et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ornare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dapibus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,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risus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odio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iaculis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leo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, sit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amet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euismod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arcu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 ipsum at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leo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. </a:t>
            </a:r>
          </a:p>
        </p:txBody>
      </p:sp>
      <p:grpSp>
        <p:nvGrpSpPr>
          <p:cNvPr id="78" name="-">
            <a:extLst>
              <a:ext uri="{FF2B5EF4-FFF2-40B4-BE49-F238E27FC236}">
                <a16:creationId xmlns:a16="http://schemas.microsoft.com/office/drawing/2014/main" id="{5696F6DF-EF9A-49E2-A646-FF34D73C61F7}"/>
              </a:ext>
            </a:extLst>
          </p:cNvPr>
          <p:cNvGrpSpPr/>
          <p:nvPr/>
        </p:nvGrpSpPr>
        <p:grpSpPr>
          <a:xfrm>
            <a:off x="4194176" y="3628111"/>
            <a:ext cx="2015197" cy="1383831"/>
            <a:chOff x="4658633" y="4049026"/>
            <a:chExt cx="2015197" cy="1383831"/>
          </a:xfrm>
        </p:grpSpPr>
        <p:sp>
          <p:nvSpPr>
            <p:cNvPr id="79" name="-">
              <a:extLst>
                <a:ext uri="{FF2B5EF4-FFF2-40B4-BE49-F238E27FC236}">
                  <a16:creationId xmlns:a16="http://schemas.microsoft.com/office/drawing/2014/main" id="{C808D0B2-84C8-45A0-BEBA-86E693CDD377}"/>
                </a:ext>
              </a:extLst>
            </p:cNvPr>
            <p:cNvSpPr/>
            <p:nvPr/>
          </p:nvSpPr>
          <p:spPr>
            <a:xfrm>
              <a:off x="4756960" y="4098707"/>
              <a:ext cx="1916869" cy="1334150"/>
            </a:xfrm>
            <a:custGeom>
              <a:avLst/>
              <a:gdLst>
                <a:gd name="connsiteX0" fmla="*/ 125238 w 1916869"/>
                <a:gd name="connsiteY0" fmla="*/ 1017432 h 1334150"/>
                <a:gd name="connsiteX1" fmla="*/ 197690 w 1916869"/>
                <a:gd name="connsiteY1" fmla="*/ 1021572 h 1334150"/>
                <a:gd name="connsiteX2" fmla="*/ 72452 w 1916869"/>
                <a:gd name="connsiteY2" fmla="*/ 1334150 h 1334150"/>
                <a:gd name="connsiteX3" fmla="*/ 0 w 1916869"/>
                <a:gd name="connsiteY3" fmla="*/ 1330010 h 1334150"/>
                <a:gd name="connsiteX4" fmla="*/ 125238 w 1916869"/>
                <a:gd name="connsiteY4" fmla="*/ 1017432 h 1334150"/>
                <a:gd name="connsiteX5" fmla="*/ 455412 w 1916869"/>
                <a:gd name="connsiteY5" fmla="*/ 1061938 h 1334150"/>
                <a:gd name="connsiteX6" fmla="*/ 527864 w 1916869"/>
                <a:gd name="connsiteY6" fmla="*/ 1066078 h 1334150"/>
                <a:gd name="connsiteX7" fmla="*/ 669662 w 1916869"/>
                <a:gd name="connsiteY7" fmla="*/ 711064 h 1334150"/>
                <a:gd name="connsiteX8" fmla="*/ 597210 w 1916869"/>
                <a:gd name="connsiteY8" fmla="*/ 706923 h 1334150"/>
                <a:gd name="connsiteX9" fmla="*/ 455412 w 1916869"/>
                <a:gd name="connsiteY9" fmla="*/ 1061938 h 1334150"/>
                <a:gd name="connsiteX10" fmla="*/ 927384 w 1916869"/>
                <a:gd name="connsiteY10" fmla="*/ 752465 h 1334150"/>
                <a:gd name="connsiteX11" fmla="*/ 999836 w 1916869"/>
                <a:gd name="connsiteY11" fmla="*/ 756605 h 1334150"/>
                <a:gd name="connsiteX12" fmla="*/ 1142669 w 1916869"/>
                <a:gd name="connsiteY12" fmla="*/ 401590 h 1334150"/>
                <a:gd name="connsiteX13" fmla="*/ 1070218 w 1916869"/>
                <a:gd name="connsiteY13" fmla="*/ 397450 h 1334150"/>
                <a:gd name="connsiteX14" fmla="*/ 927384 w 1916869"/>
                <a:gd name="connsiteY14" fmla="*/ 752465 h 1334150"/>
                <a:gd name="connsiteX15" fmla="*/ 1399356 w 1916869"/>
                <a:gd name="connsiteY15" fmla="*/ 441957 h 1334150"/>
                <a:gd name="connsiteX16" fmla="*/ 1471808 w 1916869"/>
                <a:gd name="connsiteY16" fmla="*/ 446097 h 1334150"/>
                <a:gd name="connsiteX17" fmla="*/ 1613607 w 1916869"/>
                <a:gd name="connsiteY17" fmla="*/ 91082 h 1334150"/>
                <a:gd name="connsiteX18" fmla="*/ 1541155 w 1916869"/>
                <a:gd name="connsiteY18" fmla="*/ 86942 h 1334150"/>
                <a:gd name="connsiteX19" fmla="*/ 1399356 w 1916869"/>
                <a:gd name="connsiteY19" fmla="*/ 441957 h 1334150"/>
                <a:gd name="connsiteX20" fmla="*/ 1831998 w 1916869"/>
                <a:gd name="connsiteY20" fmla="*/ 127308 h 1334150"/>
                <a:gd name="connsiteX21" fmla="*/ 1903414 w 1916869"/>
                <a:gd name="connsiteY21" fmla="*/ 135589 h 1334150"/>
                <a:gd name="connsiteX22" fmla="*/ 1916870 w 1916869"/>
                <a:gd name="connsiteY22" fmla="*/ 16560 h 1334150"/>
                <a:gd name="connsiteX23" fmla="*/ 1846488 w 1916869"/>
                <a:gd name="connsiteY23" fmla="*/ 0 h 1334150"/>
                <a:gd name="connsiteX24" fmla="*/ 1831998 w 1916869"/>
                <a:gd name="connsiteY24" fmla="*/ 127308 h 133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16869" h="1334150">
                  <a:moveTo>
                    <a:pt x="125238" y="1017432"/>
                  </a:moveTo>
                  <a:lnTo>
                    <a:pt x="197690" y="1021572"/>
                  </a:lnTo>
                  <a:lnTo>
                    <a:pt x="72452" y="1334150"/>
                  </a:lnTo>
                  <a:lnTo>
                    <a:pt x="0" y="1330010"/>
                  </a:lnTo>
                  <a:lnTo>
                    <a:pt x="125238" y="1017432"/>
                  </a:lnTo>
                  <a:close/>
                  <a:moveTo>
                    <a:pt x="455412" y="1061938"/>
                  </a:moveTo>
                  <a:lnTo>
                    <a:pt x="527864" y="1066078"/>
                  </a:lnTo>
                  <a:lnTo>
                    <a:pt x="669662" y="711064"/>
                  </a:lnTo>
                  <a:lnTo>
                    <a:pt x="597210" y="706923"/>
                  </a:lnTo>
                  <a:lnTo>
                    <a:pt x="455412" y="1061938"/>
                  </a:lnTo>
                  <a:close/>
                  <a:moveTo>
                    <a:pt x="927384" y="752465"/>
                  </a:moveTo>
                  <a:lnTo>
                    <a:pt x="999836" y="756605"/>
                  </a:lnTo>
                  <a:lnTo>
                    <a:pt x="1142669" y="401590"/>
                  </a:lnTo>
                  <a:lnTo>
                    <a:pt x="1070218" y="397450"/>
                  </a:lnTo>
                  <a:lnTo>
                    <a:pt x="927384" y="752465"/>
                  </a:lnTo>
                  <a:close/>
                  <a:moveTo>
                    <a:pt x="1399356" y="441957"/>
                  </a:moveTo>
                  <a:lnTo>
                    <a:pt x="1471808" y="446097"/>
                  </a:lnTo>
                  <a:lnTo>
                    <a:pt x="1613607" y="91082"/>
                  </a:lnTo>
                  <a:lnTo>
                    <a:pt x="1541155" y="86942"/>
                  </a:lnTo>
                  <a:lnTo>
                    <a:pt x="1399356" y="441957"/>
                  </a:lnTo>
                  <a:close/>
                  <a:moveTo>
                    <a:pt x="1831998" y="127308"/>
                  </a:moveTo>
                  <a:lnTo>
                    <a:pt x="1903414" y="135589"/>
                  </a:lnTo>
                  <a:lnTo>
                    <a:pt x="1916870" y="16560"/>
                  </a:lnTo>
                  <a:lnTo>
                    <a:pt x="1846488" y="0"/>
                  </a:lnTo>
                  <a:lnTo>
                    <a:pt x="1831998" y="127308"/>
                  </a:lnTo>
                  <a:close/>
                </a:path>
              </a:pathLst>
            </a:custGeom>
            <a:solidFill>
              <a:srgbClr val="33126E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-">
              <a:extLst>
                <a:ext uri="{FF2B5EF4-FFF2-40B4-BE49-F238E27FC236}">
                  <a16:creationId xmlns:a16="http://schemas.microsoft.com/office/drawing/2014/main" id="{77794F3D-823B-4817-A441-F3CCD1FEE8B7}"/>
                </a:ext>
              </a:extLst>
            </p:cNvPr>
            <p:cNvSpPr/>
            <p:nvPr/>
          </p:nvSpPr>
          <p:spPr>
            <a:xfrm>
              <a:off x="4658633" y="4049026"/>
              <a:ext cx="1944815" cy="1379690"/>
            </a:xfrm>
            <a:custGeom>
              <a:avLst/>
              <a:gdLst>
                <a:gd name="connsiteX0" fmla="*/ 553739 w 1944815"/>
                <a:gd name="connsiteY0" fmla="*/ 1111619 h 1379690"/>
                <a:gd name="connsiteX1" fmla="*/ 223566 w 1944815"/>
                <a:gd name="connsiteY1" fmla="*/ 1067113 h 1379690"/>
                <a:gd name="connsiteX2" fmla="*/ 98328 w 1944815"/>
                <a:gd name="connsiteY2" fmla="*/ 1379691 h 1379690"/>
                <a:gd name="connsiteX3" fmla="*/ 0 w 1944815"/>
                <a:gd name="connsiteY3" fmla="*/ 1326905 h 1379690"/>
                <a:gd name="connsiteX4" fmla="*/ 159394 w 1944815"/>
                <a:gd name="connsiteY4" fmla="*/ 929454 h 1379690"/>
                <a:gd name="connsiteX5" fmla="*/ 488532 w 1944815"/>
                <a:gd name="connsiteY5" fmla="*/ 973960 h 1379690"/>
                <a:gd name="connsiteX6" fmla="*/ 631366 w 1944815"/>
                <a:gd name="connsiteY6" fmla="*/ 619981 h 1379690"/>
                <a:gd name="connsiteX7" fmla="*/ 960505 w 1944815"/>
                <a:gd name="connsiteY7" fmla="*/ 664487 h 1379690"/>
                <a:gd name="connsiteX8" fmla="*/ 1103339 w 1944815"/>
                <a:gd name="connsiteY8" fmla="*/ 309473 h 1379690"/>
                <a:gd name="connsiteX9" fmla="*/ 1433512 w 1944815"/>
                <a:gd name="connsiteY9" fmla="*/ 355014 h 1379690"/>
                <a:gd name="connsiteX10" fmla="*/ 1575311 w 1944815"/>
                <a:gd name="connsiteY10" fmla="*/ 0 h 1379690"/>
                <a:gd name="connsiteX11" fmla="*/ 1944815 w 1944815"/>
                <a:gd name="connsiteY11" fmla="*/ 49681 h 1379690"/>
                <a:gd name="connsiteX12" fmla="*/ 1930325 w 1944815"/>
                <a:gd name="connsiteY12" fmla="*/ 176989 h 1379690"/>
                <a:gd name="connsiteX13" fmla="*/ 1639482 w 1944815"/>
                <a:gd name="connsiteY13" fmla="*/ 137658 h 1379690"/>
                <a:gd name="connsiteX14" fmla="*/ 1497684 w 1944815"/>
                <a:gd name="connsiteY14" fmla="*/ 491638 h 1379690"/>
                <a:gd name="connsiteX15" fmla="*/ 1167510 w 1944815"/>
                <a:gd name="connsiteY15" fmla="*/ 447132 h 1379690"/>
                <a:gd name="connsiteX16" fmla="*/ 1025712 w 1944815"/>
                <a:gd name="connsiteY16" fmla="*/ 802146 h 1379690"/>
                <a:gd name="connsiteX17" fmla="*/ 695538 w 1944815"/>
                <a:gd name="connsiteY17" fmla="*/ 757640 h 137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44815" h="1379690">
                  <a:moveTo>
                    <a:pt x="553739" y="1111619"/>
                  </a:moveTo>
                  <a:lnTo>
                    <a:pt x="223566" y="1067113"/>
                  </a:lnTo>
                  <a:lnTo>
                    <a:pt x="98328" y="1379691"/>
                  </a:lnTo>
                  <a:lnTo>
                    <a:pt x="0" y="1326905"/>
                  </a:lnTo>
                  <a:lnTo>
                    <a:pt x="159394" y="929454"/>
                  </a:lnTo>
                  <a:lnTo>
                    <a:pt x="488532" y="973960"/>
                  </a:lnTo>
                  <a:lnTo>
                    <a:pt x="631366" y="619981"/>
                  </a:lnTo>
                  <a:lnTo>
                    <a:pt x="960505" y="664487"/>
                  </a:lnTo>
                  <a:lnTo>
                    <a:pt x="1103339" y="309473"/>
                  </a:lnTo>
                  <a:lnTo>
                    <a:pt x="1433512" y="355014"/>
                  </a:lnTo>
                  <a:lnTo>
                    <a:pt x="1575311" y="0"/>
                  </a:lnTo>
                  <a:lnTo>
                    <a:pt x="1944815" y="49681"/>
                  </a:lnTo>
                  <a:lnTo>
                    <a:pt x="1930325" y="176989"/>
                  </a:lnTo>
                  <a:lnTo>
                    <a:pt x="1639482" y="137658"/>
                  </a:lnTo>
                  <a:lnTo>
                    <a:pt x="1497684" y="491638"/>
                  </a:lnTo>
                  <a:lnTo>
                    <a:pt x="1167510" y="447132"/>
                  </a:lnTo>
                  <a:lnTo>
                    <a:pt x="1025712" y="802146"/>
                  </a:lnTo>
                  <a:lnTo>
                    <a:pt x="695538" y="757640"/>
                  </a:lnTo>
                  <a:close/>
                </a:path>
              </a:pathLst>
            </a:custGeom>
            <a:solidFill>
              <a:srgbClr val="FFFFFF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1" name="-">
            <a:extLst>
              <a:ext uri="{FF2B5EF4-FFF2-40B4-BE49-F238E27FC236}">
                <a16:creationId xmlns:a16="http://schemas.microsoft.com/office/drawing/2014/main" id="{5696F6DF-EF9A-49E2-A646-FF34D73C61F7}"/>
              </a:ext>
            </a:extLst>
          </p:cNvPr>
          <p:cNvGrpSpPr/>
          <p:nvPr/>
        </p:nvGrpSpPr>
        <p:grpSpPr>
          <a:xfrm>
            <a:off x="4393213" y="4061626"/>
            <a:ext cx="2016231" cy="1382796"/>
            <a:chOff x="4855288" y="4325378"/>
            <a:chExt cx="2016231" cy="1382796"/>
          </a:xfrm>
        </p:grpSpPr>
        <p:sp>
          <p:nvSpPr>
            <p:cNvPr id="82" name="-">
              <a:extLst>
                <a:ext uri="{FF2B5EF4-FFF2-40B4-BE49-F238E27FC236}">
                  <a16:creationId xmlns:a16="http://schemas.microsoft.com/office/drawing/2014/main" id="{0123CBBC-6310-4437-9187-B49D6DBBD5E2}"/>
                </a:ext>
              </a:extLst>
            </p:cNvPr>
            <p:cNvSpPr/>
            <p:nvPr/>
          </p:nvSpPr>
          <p:spPr>
            <a:xfrm>
              <a:off x="4954650" y="4374024"/>
              <a:ext cx="1916869" cy="1334149"/>
            </a:xfrm>
            <a:custGeom>
              <a:avLst/>
              <a:gdLst>
                <a:gd name="connsiteX0" fmla="*/ 125238 w 1916869"/>
                <a:gd name="connsiteY0" fmla="*/ 1018467 h 1334149"/>
                <a:gd name="connsiteX1" fmla="*/ 197690 w 1916869"/>
                <a:gd name="connsiteY1" fmla="*/ 1022607 h 1334149"/>
                <a:gd name="connsiteX2" fmla="*/ 72452 w 1916869"/>
                <a:gd name="connsiteY2" fmla="*/ 1334150 h 1334149"/>
                <a:gd name="connsiteX3" fmla="*/ 0 w 1916869"/>
                <a:gd name="connsiteY3" fmla="*/ 1330010 h 1334149"/>
                <a:gd name="connsiteX4" fmla="*/ 125238 w 1916869"/>
                <a:gd name="connsiteY4" fmla="*/ 1018467 h 1334149"/>
                <a:gd name="connsiteX5" fmla="*/ 455412 w 1916869"/>
                <a:gd name="connsiteY5" fmla="*/ 1062973 h 1334149"/>
                <a:gd name="connsiteX6" fmla="*/ 527864 w 1916869"/>
                <a:gd name="connsiteY6" fmla="*/ 1067113 h 1334149"/>
                <a:gd name="connsiteX7" fmla="*/ 669663 w 1916869"/>
                <a:gd name="connsiteY7" fmla="*/ 712099 h 1334149"/>
                <a:gd name="connsiteX8" fmla="*/ 597211 w 1916869"/>
                <a:gd name="connsiteY8" fmla="*/ 707958 h 1334149"/>
                <a:gd name="connsiteX9" fmla="*/ 455412 w 1916869"/>
                <a:gd name="connsiteY9" fmla="*/ 1062973 h 1334149"/>
                <a:gd name="connsiteX10" fmla="*/ 927384 w 1916869"/>
                <a:gd name="connsiteY10" fmla="*/ 752465 h 1334149"/>
                <a:gd name="connsiteX11" fmla="*/ 999836 w 1916869"/>
                <a:gd name="connsiteY11" fmla="*/ 756605 h 1334149"/>
                <a:gd name="connsiteX12" fmla="*/ 1142670 w 1916869"/>
                <a:gd name="connsiteY12" fmla="*/ 401590 h 1334149"/>
                <a:gd name="connsiteX13" fmla="*/ 1070218 w 1916869"/>
                <a:gd name="connsiteY13" fmla="*/ 397450 h 1334149"/>
                <a:gd name="connsiteX14" fmla="*/ 927384 w 1916869"/>
                <a:gd name="connsiteY14" fmla="*/ 752465 h 1334149"/>
                <a:gd name="connsiteX15" fmla="*/ 1399357 w 1916869"/>
                <a:gd name="connsiteY15" fmla="*/ 442991 h 1334149"/>
                <a:gd name="connsiteX16" fmla="*/ 1471809 w 1916869"/>
                <a:gd name="connsiteY16" fmla="*/ 447132 h 1334149"/>
                <a:gd name="connsiteX17" fmla="*/ 1613607 w 1916869"/>
                <a:gd name="connsiteY17" fmla="*/ 92117 h 1334149"/>
                <a:gd name="connsiteX18" fmla="*/ 1541156 w 1916869"/>
                <a:gd name="connsiteY18" fmla="*/ 87977 h 1334149"/>
                <a:gd name="connsiteX19" fmla="*/ 1399357 w 1916869"/>
                <a:gd name="connsiteY19" fmla="*/ 442991 h 1334149"/>
                <a:gd name="connsiteX20" fmla="*/ 1831998 w 1916869"/>
                <a:gd name="connsiteY20" fmla="*/ 127308 h 1334149"/>
                <a:gd name="connsiteX21" fmla="*/ 1903415 w 1916869"/>
                <a:gd name="connsiteY21" fmla="*/ 135589 h 1334149"/>
                <a:gd name="connsiteX22" fmla="*/ 1916870 w 1916869"/>
                <a:gd name="connsiteY22" fmla="*/ 16560 h 1334149"/>
                <a:gd name="connsiteX23" fmla="*/ 1846488 w 1916869"/>
                <a:gd name="connsiteY23" fmla="*/ 0 h 1334149"/>
                <a:gd name="connsiteX24" fmla="*/ 1831998 w 1916869"/>
                <a:gd name="connsiteY24" fmla="*/ 127308 h 13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16869" h="1334149">
                  <a:moveTo>
                    <a:pt x="125238" y="1018467"/>
                  </a:moveTo>
                  <a:lnTo>
                    <a:pt x="197690" y="1022607"/>
                  </a:lnTo>
                  <a:lnTo>
                    <a:pt x="72452" y="1334150"/>
                  </a:lnTo>
                  <a:lnTo>
                    <a:pt x="0" y="1330010"/>
                  </a:lnTo>
                  <a:lnTo>
                    <a:pt x="125238" y="1018467"/>
                  </a:lnTo>
                  <a:close/>
                  <a:moveTo>
                    <a:pt x="455412" y="1062973"/>
                  </a:moveTo>
                  <a:lnTo>
                    <a:pt x="527864" y="1067113"/>
                  </a:lnTo>
                  <a:lnTo>
                    <a:pt x="669663" y="712099"/>
                  </a:lnTo>
                  <a:lnTo>
                    <a:pt x="597211" y="707958"/>
                  </a:lnTo>
                  <a:lnTo>
                    <a:pt x="455412" y="1062973"/>
                  </a:lnTo>
                  <a:close/>
                  <a:moveTo>
                    <a:pt x="927384" y="752465"/>
                  </a:moveTo>
                  <a:lnTo>
                    <a:pt x="999836" y="756605"/>
                  </a:lnTo>
                  <a:lnTo>
                    <a:pt x="1142670" y="401590"/>
                  </a:lnTo>
                  <a:lnTo>
                    <a:pt x="1070218" y="397450"/>
                  </a:lnTo>
                  <a:lnTo>
                    <a:pt x="927384" y="752465"/>
                  </a:lnTo>
                  <a:close/>
                  <a:moveTo>
                    <a:pt x="1399357" y="442991"/>
                  </a:moveTo>
                  <a:lnTo>
                    <a:pt x="1471809" y="447132"/>
                  </a:lnTo>
                  <a:lnTo>
                    <a:pt x="1613607" y="92117"/>
                  </a:lnTo>
                  <a:lnTo>
                    <a:pt x="1541156" y="87977"/>
                  </a:lnTo>
                  <a:lnTo>
                    <a:pt x="1399357" y="442991"/>
                  </a:lnTo>
                  <a:close/>
                  <a:moveTo>
                    <a:pt x="1831998" y="127308"/>
                  </a:moveTo>
                  <a:lnTo>
                    <a:pt x="1903415" y="135589"/>
                  </a:lnTo>
                  <a:lnTo>
                    <a:pt x="1916870" y="16560"/>
                  </a:lnTo>
                  <a:lnTo>
                    <a:pt x="1846488" y="0"/>
                  </a:lnTo>
                  <a:lnTo>
                    <a:pt x="1831998" y="127308"/>
                  </a:lnTo>
                  <a:close/>
                </a:path>
              </a:pathLst>
            </a:custGeom>
            <a:solidFill>
              <a:srgbClr val="FFB800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-">
              <a:extLst>
                <a:ext uri="{FF2B5EF4-FFF2-40B4-BE49-F238E27FC236}">
                  <a16:creationId xmlns:a16="http://schemas.microsoft.com/office/drawing/2014/main" id="{52428F06-1F6B-483B-A6AF-74857FCE126A}"/>
                </a:ext>
              </a:extLst>
            </p:cNvPr>
            <p:cNvSpPr/>
            <p:nvPr/>
          </p:nvSpPr>
          <p:spPr>
            <a:xfrm>
              <a:off x="4855288" y="4325378"/>
              <a:ext cx="1945850" cy="1378655"/>
            </a:xfrm>
            <a:custGeom>
              <a:avLst/>
              <a:gdLst>
                <a:gd name="connsiteX0" fmla="*/ 554774 w 1945850"/>
                <a:gd name="connsiteY0" fmla="*/ 1111619 h 1378655"/>
                <a:gd name="connsiteX1" fmla="*/ 224600 w 1945850"/>
                <a:gd name="connsiteY1" fmla="*/ 1067113 h 1378655"/>
                <a:gd name="connsiteX2" fmla="*/ 99362 w 1945850"/>
                <a:gd name="connsiteY2" fmla="*/ 1378656 h 1378655"/>
                <a:gd name="connsiteX3" fmla="*/ 0 w 1945850"/>
                <a:gd name="connsiteY3" fmla="*/ 1325870 h 1378655"/>
                <a:gd name="connsiteX4" fmla="*/ 160429 w 1945850"/>
                <a:gd name="connsiteY4" fmla="*/ 929455 h 1378655"/>
                <a:gd name="connsiteX5" fmla="*/ 489568 w 1945850"/>
                <a:gd name="connsiteY5" fmla="*/ 973961 h 1378655"/>
                <a:gd name="connsiteX6" fmla="*/ 632401 w 1945850"/>
                <a:gd name="connsiteY6" fmla="*/ 619981 h 1378655"/>
                <a:gd name="connsiteX7" fmla="*/ 961540 w 1945850"/>
                <a:gd name="connsiteY7" fmla="*/ 664488 h 1378655"/>
                <a:gd name="connsiteX8" fmla="*/ 1104373 w 1945850"/>
                <a:gd name="connsiteY8" fmla="*/ 309473 h 1378655"/>
                <a:gd name="connsiteX9" fmla="*/ 1433512 w 1945850"/>
                <a:gd name="connsiteY9" fmla="*/ 353979 h 1378655"/>
                <a:gd name="connsiteX10" fmla="*/ 1576346 w 1945850"/>
                <a:gd name="connsiteY10" fmla="*/ 0 h 1378655"/>
                <a:gd name="connsiteX11" fmla="*/ 1945851 w 1945850"/>
                <a:gd name="connsiteY11" fmla="*/ 49681 h 1378655"/>
                <a:gd name="connsiteX12" fmla="*/ 1931360 w 1945850"/>
                <a:gd name="connsiteY12" fmla="*/ 175955 h 1378655"/>
                <a:gd name="connsiteX13" fmla="*/ 1640518 w 1945850"/>
                <a:gd name="connsiteY13" fmla="*/ 137659 h 1378655"/>
                <a:gd name="connsiteX14" fmla="*/ 1498719 w 1945850"/>
                <a:gd name="connsiteY14" fmla="*/ 491638 h 1378655"/>
                <a:gd name="connsiteX15" fmla="*/ 1168545 w 1945850"/>
                <a:gd name="connsiteY15" fmla="*/ 447132 h 1378655"/>
                <a:gd name="connsiteX16" fmla="*/ 1026746 w 1945850"/>
                <a:gd name="connsiteY16" fmla="*/ 801111 h 1378655"/>
                <a:gd name="connsiteX17" fmla="*/ 696573 w 1945850"/>
                <a:gd name="connsiteY17" fmla="*/ 756605 h 137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45850" h="1378655">
                  <a:moveTo>
                    <a:pt x="554774" y="1111619"/>
                  </a:moveTo>
                  <a:lnTo>
                    <a:pt x="224600" y="1067113"/>
                  </a:lnTo>
                  <a:lnTo>
                    <a:pt x="99362" y="1378656"/>
                  </a:lnTo>
                  <a:lnTo>
                    <a:pt x="0" y="1325870"/>
                  </a:lnTo>
                  <a:lnTo>
                    <a:pt x="160429" y="929455"/>
                  </a:lnTo>
                  <a:lnTo>
                    <a:pt x="489568" y="973961"/>
                  </a:lnTo>
                  <a:lnTo>
                    <a:pt x="632401" y="619981"/>
                  </a:lnTo>
                  <a:lnTo>
                    <a:pt x="961540" y="664488"/>
                  </a:lnTo>
                  <a:lnTo>
                    <a:pt x="1104373" y="309473"/>
                  </a:lnTo>
                  <a:lnTo>
                    <a:pt x="1433512" y="353979"/>
                  </a:lnTo>
                  <a:lnTo>
                    <a:pt x="1576346" y="0"/>
                  </a:lnTo>
                  <a:lnTo>
                    <a:pt x="1945851" y="49681"/>
                  </a:lnTo>
                  <a:lnTo>
                    <a:pt x="1931360" y="175955"/>
                  </a:lnTo>
                  <a:lnTo>
                    <a:pt x="1640518" y="137659"/>
                  </a:lnTo>
                  <a:lnTo>
                    <a:pt x="1498719" y="491638"/>
                  </a:lnTo>
                  <a:lnTo>
                    <a:pt x="1168545" y="447132"/>
                  </a:lnTo>
                  <a:lnTo>
                    <a:pt x="1026746" y="801111"/>
                  </a:lnTo>
                  <a:lnTo>
                    <a:pt x="696573" y="756605"/>
                  </a:lnTo>
                  <a:close/>
                </a:path>
              </a:pathLst>
            </a:custGeom>
            <a:solidFill>
              <a:srgbClr val="FFFFFF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84" name="-">
            <a:extLst>
              <a:ext uri="{FF2B5EF4-FFF2-40B4-BE49-F238E27FC236}">
                <a16:creationId xmlns:a16="http://schemas.microsoft.com/office/drawing/2014/main" id="{254C8200-E2FA-45C9-8831-217DECC14DEF}"/>
              </a:ext>
            </a:extLst>
          </p:cNvPr>
          <p:cNvSpPr/>
          <p:nvPr/>
        </p:nvSpPr>
        <p:spPr>
          <a:xfrm>
            <a:off x="2444012" y="7353867"/>
            <a:ext cx="2407472" cy="1114724"/>
          </a:xfrm>
          <a:custGeom>
            <a:avLst/>
            <a:gdLst>
              <a:gd name="connsiteX0" fmla="*/ 2207713 w 2407472"/>
              <a:gd name="connsiteY0" fmla="*/ 841477 h 1114724"/>
              <a:gd name="connsiteX1" fmla="*/ 2207713 w 2407472"/>
              <a:gd name="connsiteY1" fmla="*/ 632401 h 1114724"/>
              <a:gd name="connsiteX2" fmla="*/ 1674674 w 2407472"/>
              <a:gd name="connsiteY2" fmla="*/ 632401 h 1114724"/>
              <a:gd name="connsiteX3" fmla="*/ 1674674 w 2407472"/>
              <a:gd name="connsiteY3" fmla="*/ 397451 h 1114724"/>
              <a:gd name="connsiteX4" fmla="*/ 1475948 w 2407472"/>
              <a:gd name="connsiteY4" fmla="*/ 397451 h 1114724"/>
              <a:gd name="connsiteX5" fmla="*/ 1475948 w 2407472"/>
              <a:gd name="connsiteY5" fmla="*/ 162499 h 1114724"/>
              <a:gd name="connsiteX6" fmla="*/ 1284468 w 2407472"/>
              <a:gd name="connsiteY6" fmla="*/ 162499 h 1114724"/>
              <a:gd name="connsiteX7" fmla="*/ 1284468 w 2407472"/>
              <a:gd name="connsiteY7" fmla="*/ 0 h 1114724"/>
              <a:gd name="connsiteX8" fmla="*/ 960505 w 2407472"/>
              <a:gd name="connsiteY8" fmla="*/ 0 h 1114724"/>
              <a:gd name="connsiteX9" fmla="*/ 960505 w 2407472"/>
              <a:gd name="connsiteY9" fmla="*/ 162499 h 1114724"/>
              <a:gd name="connsiteX10" fmla="*/ 767990 w 2407472"/>
              <a:gd name="connsiteY10" fmla="*/ 162499 h 1114724"/>
              <a:gd name="connsiteX11" fmla="*/ 767990 w 2407472"/>
              <a:gd name="connsiteY11" fmla="*/ 397451 h 1114724"/>
              <a:gd name="connsiteX12" fmla="*/ 569265 w 2407472"/>
              <a:gd name="connsiteY12" fmla="*/ 397451 h 1114724"/>
              <a:gd name="connsiteX13" fmla="*/ 569265 w 2407472"/>
              <a:gd name="connsiteY13" fmla="*/ 632401 h 1114724"/>
              <a:gd name="connsiteX14" fmla="*/ 200795 w 2407472"/>
              <a:gd name="connsiteY14" fmla="*/ 632401 h 1114724"/>
              <a:gd name="connsiteX15" fmla="*/ 200795 w 2407472"/>
              <a:gd name="connsiteY15" fmla="*/ 841477 h 1114724"/>
              <a:gd name="connsiteX16" fmla="*/ 0 w 2407472"/>
              <a:gd name="connsiteY16" fmla="*/ 841477 h 1114724"/>
              <a:gd name="connsiteX17" fmla="*/ 0 w 2407472"/>
              <a:gd name="connsiteY17" fmla="*/ 1114724 h 1114724"/>
              <a:gd name="connsiteX18" fmla="*/ 2407473 w 2407472"/>
              <a:gd name="connsiteY18" fmla="*/ 1114724 h 1114724"/>
              <a:gd name="connsiteX19" fmla="*/ 2407473 w 2407472"/>
              <a:gd name="connsiteY19" fmla="*/ 841477 h 1114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07472" h="1114724">
                <a:moveTo>
                  <a:pt x="2207713" y="841477"/>
                </a:moveTo>
                <a:lnTo>
                  <a:pt x="2207713" y="632401"/>
                </a:lnTo>
                <a:lnTo>
                  <a:pt x="1674674" y="632401"/>
                </a:lnTo>
                <a:lnTo>
                  <a:pt x="1674674" y="397451"/>
                </a:lnTo>
                <a:lnTo>
                  <a:pt x="1475948" y="397451"/>
                </a:lnTo>
                <a:lnTo>
                  <a:pt x="1475948" y="162499"/>
                </a:lnTo>
                <a:lnTo>
                  <a:pt x="1284468" y="162499"/>
                </a:lnTo>
                <a:lnTo>
                  <a:pt x="1284468" y="0"/>
                </a:lnTo>
                <a:lnTo>
                  <a:pt x="960505" y="0"/>
                </a:lnTo>
                <a:lnTo>
                  <a:pt x="960505" y="162499"/>
                </a:lnTo>
                <a:lnTo>
                  <a:pt x="767990" y="162499"/>
                </a:lnTo>
                <a:lnTo>
                  <a:pt x="767990" y="397451"/>
                </a:lnTo>
                <a:lnTo>
                  <a:pt x="569265" y="397451"/>
                </a:lnTo>
                <a:lnTo>
                  <a:pt x="569265" y="632401"/>
                </a:lnTo>
                <a:lnTo>
                  <a:pt x="200795" y="632401"/>
                </a:lnTo>
                <a:lnTo>
                  <a:pt x="200795" y="841477"/>
                </a:lnTo>
                <a:lnTo>
                  <a:pt x="0" y="841477"/>
                </a:lnTo>
                <a:lnTo>
                  <a:pt x="0" y="1114724"/>
                </a:lnTo>
                <a:lnTo>
                  <a:pt x="2407473" y="1114724"/>
                </a:lnTo>
                <a:lnTo>
                  <a:pt x="2407473" y="841477"/>
                </a:lnTo>
                <a:close/>
              </a:path>
            </a:pathLst>
          </a:custGeom>
          <a:solidFill>
            <a:srgbClr val="FFFFFF"/>
          </a:solidFill>
          <a:ln w="12961" cap="flat">
            <a:solidFill>
              <a:srgbClr val="210B61"/>
            </a:solidFill>
            <a:prstDash val="solid"/>
            <a:miter/>
          </a:ln>
          <a:effectLst>
            <a:outerShdw dist="88900" dir="2700000" algn="tl" rotWithShape="0">
              <a:srgbClr val="33126E"/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85" name="-">
            <a:extLst>
              <a:ext uri="{FF2B5EF4-FFF2-40B4-BE49-F238E27FC236}">
                <a16:creationId xmlns:a16="http://schemas.microsoft.com/office/drawing/2014/main" id="{88AB04BC-A393-40CC-B686-E626A37443B5}"/>
              </a:ext>
            </a:extLst>
          </p:cNvPr>
          <p:cNvSpPr/>
          <p:nvPr/>
        </p:nvSpPr>
        <p:spPr>
          <a:xfrm>
            <a:off x="7319847" y="2242903"/>
            <a:ext cx="2407472" cy="1115759"/>
          </a:xfrm>
          <a:custGeom>
            <a:avLst/>
            <a:gdLst>
              <a:gd name="connsiteX0" fmla="*/ 2206677 w 2407472"/>
              <a:gd name="connsiteY0" fmla="*/ 842512 h 1115759"/>
              <a:gd name="connsiteX1" fmla="*/ 2206677 w 2407472"/>
              <a:gd name="connsiteY1" fmla="*/ 633437 h 1115759"/>
              <a:gd name="connsiteX2" fmla="*/ 1674673 w 2407472"/>
              <a:gd name="connsiteY2" fmla="*/ 633437 h 1115759"/>
              <a:gd name="connsiteX3" fmla="*/ 1674673 w 2407472"/>
              <a:gd name="connsiteY3" fmla="*/ 397451 h 1115759"/>
              <a:gd name="connsiteX4" fmla="*/ 1474914 w 2407472"/>
              <a:gd name="connsiteY4" fmla="*/ 397451 h 1115759"/>
              <a:gd name="connsiteX5" fmla="*/ 1474914 w 2407472"/>
              <a:gd name="connsiteY5" fmla="*/ 162499 h 1115759"/>
              <a:gd name="connsiteX6" fmla="*/ 1283434 w 2407472"/>
              <a:gd name="connsiteY6" fmla="*/ 162499 h 1115759"/>
              <a:gd name="connsiteX7" fmla="*/ 1283434 w 2407472"/>
              <a:gd name="connsiteY7" fmla="*/ 0 h 1115759"/>
              <a:gd name="connsiteX8" fmla="*/ 959470 w 2407472"/>
              <a:gd name="connsiteY8" fmla="*/ 0 h 1115759"/>
              <a:gd name="connsiteX9" fmla="*/ 959470 w 2407472"/>
              <a:gd name="connsiteY9" fmla="*/ 162499 h 1115759"/>
              <a:gd name="connsiteX10" fmla="*/ 767990 w 2407472"/>
              <a:gd name="connsiteY10" fmla="*/ 162499 h 1115759"/>
              <a:gd name="connsiteX11" fmla="*/ 767990 w 2407472"/>
              <a:gd name="connsiteY11" fmla="*/ 397451 h 1115759"/>
              <a:gd name="connsiteX12" fmla="*/ 568230 w 2407472"/>
              <a:gd name="connsiteY12" fmla="*/ 397451 h 1115759"/>
              <a:gd name="connsiteX13" fmla="*/ 568230 w 2407472"/>
              <a:gd name="connsiteY13" fmla="*/ 633437 h 1115759"/>
              <a:gd name="connsiteX14" fmla="*/ 199759 w 2407472"/>
              <a:gd name="connsiteY14" fmla="*/ 633437 h 1115759"/>
              <a:gd name="connsiteX15" fmla="*/ 199759 w 2407472"/>
              <a:gd name="connsiteY15" fmla="*/ 842512 h 1115759"/>
              <a:gd name="connsiteX16" fmla="*/ 0 w 2407472"/>
              <a:gd name="connsiteY16" fmla="*/ 842512 h 1115759"/>
              <a:gd name="connsiteX17" fmla="*/ 0 w 2407472"/>
              <a:gd name="connsiteY17" fmla="*/ 1115759 h 1115759"/>
              <a:gd name="connsiteX18" fmla="*/ 2407473 w 2407472"/>
              <a:gd name="connsiteY18" fmla="*/ 1115759 h 1115759"/>
              <a:gd name="connsiteX19" fmla="*/ 2407473 w 2407472"/>
              <a:gd name="connsiteY19" fmla="*/ 842512 h 111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07472" h="1115759">
                <a:moveTo>
                  <a:pt x="2206677" y="842512"/>
                </a:moveTo>
                <a:lnTo>
                  <a:pt x="2206677" y="633437"/>
                </a:lnTo>
                <a:lnTo>
                  <a:pt x="1674673" y="633437"/>
                </a:lnTo>
                <a:lnTo>
                  <a:pt x="1674673" y="397451"/>
                </a:lnTo>
                <a:lnTo>
                  <a:pt x="1474914" y="397451"/>
                </a:lnTo>
                <a:lnTo>
                  <a:pt x="1474914" y="162499"/>
                </a:lnTo>
                <a:lnTo>
                  <a:pt x="1283434" y="162499"/>
                </a:lnTo>
                <a:lnTo>
                  <a:pt x="1283434" y="0"/>
                </a:lnTo>
                <a:lnTo>
                  <a:pt x="959470" y="0"/>
                </a:lnTo>
                <a:lnTo>
                  <a:pt x="959470" y="162499"/>
                </a:lnTo>
                <a:lnTo>
                  <a:pt x="767990" y="162499"/>
                </a:lnTo>
                <a:lnTo>
                  <a:pt x="767990" y="397451"/>
                </a:lnTo>
                <a:lnTo>
                  <a:pt x="568230" y="397451"/>
                </a:lnTo>
                <a:lnTo>
                  <a:pt x="568230" y="633437"/>
                </a:lnTo>
                <a:lnTo>
                  <a:pt x="199759" y="633437"/>
                </a:lnTo>
                <a:lnTo>
                  <a:pt x="199759" y="842512"/>
                </a:lnTo>
                <a:lnTo>
                  <a:pt x="0" y="842512"/>
                </a:lnTo>
                <a:lnTo>
                  <a:pt x="0" y="1115759"/>
                </a:lnTo>
                <a:lnTo>
                  <a:pt x="2407473" y="1115759"/>
                </a:lnTo>
                <a:lnTo>
                  <a:pt x="2407473" y="842512"/>
                </a:lnTo>
                <a:close/>
              </a:path>
            </a:pathLst>
          </a:custGeom>
          <a:solidFill>
            <a:srgbClr val="FFFFFF"/>
          </a:solidFill>
          <a:ln w="12961" cap="flat">
            <a:solidFill>
              <a:srgbClr val="210B61"/>
            </a:solidFill>
            <a:prstDash val="solid"/>
            <a:miter/>
          </a:ln>
          <a:effectLst>
            <a:outerShdw dist="88900" dir="2700000" algn="tl" rotWithShape="0">
              <a:srgbClr val="33126E"/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168" name="-">
            <a:extLst>
              <a:ext uri="{FF2B5EF4-FFF2-40B4-BE49-F238E27FC236}">
                <a16:creationId xmlns:a16="http://schemas.microsoft.com/office/drawing/2014/main" id="{EA1EAC77-33D0-4B52-809D-A87719C0235B}"/>
              </a:ext>
            </a:extLst>
          </p:cNvPr>
          <p:cNvGrpSpPr/>
          <p:nvPr/>
        </p:nvGrpSpPr>
        <p:grpSpPr>
          <a:xfrm>
            <a:off x="8757532" y="7634054"/>
            <a:ext cx="2015197" cy="1383831"/>
            <a:chOff x="4658633" y="4049026"/>
            <a:chExt cx="2015197" cy="1383831"/>
          </a:xfrm>
        </p:grpSpPr>
        <p:sp>
          <p:nvSpPr>
            <p:cNvPr id="169" name="-">
              <a:extLst>
                <a:ext uri="{FF2B5EF4-FFF2-40B4-BE49-F238E27FC236}">
                  <a16:creationId xmlns:a16="http://schemas.microsoft.com/office/drawing/2014/main" id="{A5605915-08E4-4760-A41F-3F50B25D3CF3}"/>
                </a:ext>
              </a:extLst>
            </p:cNvPr>
            <p:cNvSpPr/>
            <p:nvPr/>
          </p:nvSpPr>
          <p:spPr>
            <a:xfrm>
              <a:off x="4756960" y="4098707"/>
              <a:ext cx="1916869" cy="1334150"/>
            </a:xfrm>
            <a:custGeom>
              <a:avLst/>
              <a:gdLst>
                <a:gd name="connsiteX0" fmla="*/ 125238 w 1916869"/>
                <a:gd name="connsiteY0" fmla="*/ 1017432 h 1334150"/>
                <a:gd name="connsiteX1" fmla="*/ 197690 w 1916869"/>
                <a:gd name="connsiteY1" fmla="*/ 1021572 h 1334150"/>
                <a:gd name="connsiteX2" fmla="*/ 72452 w 1916869"/>
                <a:gd name="connsiteY2" fmla="*/ 1334150 h 1334150"/>
                <a:gd name="connsiteX3" fmla="*/ 0 w 1916869"/>
                <a:gd name="connsiteY3" fmla="*/ 1330010 h 1334150"/>
                <a:gd name="connsiteX4" fmla="*/ 125238 w 1916869"/>
                <a:gd name="connsiteY4" fmla="*/ 1017432 h 1334150"/>
                <a:gd name="connsiteX5" fmla="*/ 455412 w 1916869"/>
                <a:gd name="connsiteY5" fmla="*/ 1061938 h 1334150"/>
                <a:gd name="connsiteX6" fmla="*/ 527864 w 1916869"/>
                <a:gd name="connsiteY6" fmla="*/ 1066078 h 1334150"/>
                <a:gd name="connsiteX7" fmla="*/ 669662 w 1916869"/>
                <a:gd name="connsiteY7" fmla="*/ 711064 h 1334150"/>
                <a:gd name="connsiteX8" fmla="*/ 597210 w 1916869"/>
                <a:gd name="connsiteY8" fmla="*/ 706923 h 1334150"/>
                <a:gd name="connsiteX9" fmla="*/ 455412 w 1916869"/>
                <a:gd name="connsiteY9" fmla="*/ 1061938 h 1334150"/>
                <a:gd name="connsiteX10" fmla="*/ 927384 w 1916869"/>
                <a:gd name="connsiteY10" fmla="*/ 752465 h 1334150"/>
                <a:gd name="connsiteX11" fmla="*/ 999836 w 1916869"/>
                <a:gd name="connsiteY11" fmla="*/ 756605 h 1334150"/>
                <a:gd name="connsiteX12" fmla="*/ 1142669 w 1916869"/>
                <a:gd name="connsiteY12" fmla="*/ 401590 h 1334150"/>
                <a:gd name="connsiteX13" fmla="*/ 1070218 w 1916869"/>
                <a:gd name="connsiteY13" fmla="*/ 397450 h 1334150"/>
                <a:gd name="connsiteX14" fmla="*/ 927384 w 1916869"/>
                <a:gd name="connsiteY14" fmla="*/ 752465 h 1334150"/>
                <a:gd name="connsiteX15" fmla="*/ 1399356 w 1916869"/>
                <a:gd name="connsiteY15" fmla="*/ 441957 h 1334150"/>
                <a:gd name="connsiteX16" fmla="*/ 1471808 w 1916869"/>
                <a:gd name="connsiteY16" fmla="*/ 446097 h 1334150"/>
                <a:gd name="connsiteX17" fmla="*/ 1613607 w 1916869"/>
                <a:gd name="connsiteY17" fmla="*/ 91082 h 1334150"/>
                <a:gd name="connsiteX18" fmla="*/ 1541155 w 1916869"/>
                <a:gd name="connsiteY18" fmla="*/ 86942 h 1334150"/>
                <a:gd name="connsiteX19" fmla="*/ 1399356 w 1916869"/>
                <a:gd name="connsiteY19" fmla="*/ 441957 h 1334150"/>
                <a:gd name="connsiteX20" fmla="*/ 1831998 w 1916869"/>
                <a:gd name="connsiteY20" fmla="*/ 127308 h 1334150"/>
                <a:gd name="connsiteX21" fmla="*/ 1903414 w 1916869"/>
                <a:gd name="connsiteY21" fmla="*/ 135589 h 1334150"/>
                <a:gd name="connsiteX22" fmla="*/ 1916870 w 1916869"/>
                <a:gd name="connsiteY22" fmla="*/ 16560 h 1334150"/>
                <a:gd name="connsiteX23" fmla="*/ 1846488 w 1916869"/>
                <a:gd name="connsiteY23" fmla="*/ 0 h 1334150"/>
                <a:gd name="connsiteX24" fmla="*/ 1831998 w 1916869"/>
                <a:gd name="connsiteY24" fmla="*/ 127308 h 133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16869" h="1334150">
                  <a:moveTo>
                    <a:pt x="125238" y="1017432"/>
                  </a:moveTo>
                  <a:lnTo>
                    <a:pt x="197690" y="1021572"/>
                  </a:lnTo>
                  <a:lnTo>
                    <a:pt x="72452" y="1334150"/>
                  </a:lnTo>
                  <a:lnTo>
                    <a:pt x="0" y="1330010"/>
                  </a:lnTo>
                  <a:lnTo>
                    <a:pt x="125238" y="1017432"/>
                  </a:lnTo>
                  <a:close/>
                  <a:moveTo>
                    <a:pt x="455412" y="1061938"/>
                  </a:moveTo>
                  <a:lnTo>
                    <a:pt x="527864" y="1066078"/>
                  </a:lnTo>
                  <a:lnTo>
                    <a:pt x="669662" y="711064"/>
                  </a:lnTo>
                  <a:lnTo>
                    <a:pt x="597210" y="706923"/>
                  </a:lnTo>
                  <a:lnTo>
                    <a:pt x="455412" y="1061938"/>
                  </a:lnTo>
                  <a:close/>
                  <a:moveTo>
                    <a:pt x="927384" y="752465"/>
                  </a:moveTo>
                  <a:lnTo>
                    <a:pt x="999836" y="756605"/>
                  </a:lnTo>
                  <a:lnTo>
                    <a:pt x="1142669" y="401590"/>
                  </a:lnTo>
                  <a:lnTo>
                    <a:pt x="1070218" y="397450"/>
                  </a:lnTo>
                  <a:lnTo>
                    <a:pt x="927384" y="752465"/>
                  </a:lnTo>
                  <a:close/>
                  <a:moveTo>
                    <a:pt x="1399356" y="441957"/>
                  </a:moveTo>
                  <a:lnTo>
                    <a:pt x="1471808" y="446097"/>
                  </a:lnTo>
                  <a:lnTo>
                    <a:pt x="1613607" y="91082"/>
                  </a:lnTo>
                  <a:lnTo>
                    <a:pt x="1541155" y="86942"/>
                  </a:lnTo>
                  <a:lnTo>
                    <a:pt x="1399356" y="441957"/>
                  </a:lnTo>
                  <a:close/>
                  <a:moveTo>
                    <a:pt x="1831998" y="127308"/>
                  </a:moveTo>
                  <a:lnTo>
                    <a:pt x="1903414" y="135589"/>
                  </a:lnTo>
                  <a:lnTo>
                    <a:pt x="1916870" y="16560"/>
                  </a:lnTo>
                  <a:lnTo>
                    <a:pt x="1846488" y="0"/>
                  </a:lnTo>
                  <a:lnTo>
                    <a:pt x="1831998" y="127308"/>
                  </a:lnTo>
                  <a:close/>
                </a:path>
              </a:pathLst>
            </a:custGeom>
            <a:solidFill>
              <a:srgbClr val="33126E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0" name="-">
              <a:extLst>
                <a:ext uri="{FF2B5EF4-FFF2-40B4-BE49-F238E27FC236}">
                  <a16:creationId xmlns:a16="http://schemas.microsoft.com/office/drawing/2014/main" id="{D980BDDF-8C0F-4BB9-8995-37BA8881BD8D}"/>
                </a:ext>
              </a:extLst>
            </p:cNvPr>
            <p:cNvSpPr/>
            <p:nvPr/>
          </p:nvSpPr>
          <p:spPr>
            <a:xfrm>
              <a:off x="4658633" y="4049026"/>
              <a:ext cx="1944815" cy="1379690"/>
            </a:xfrm>
            <a:custGeom>
              <a:avLst/>
              <a:gdLst>
                <a:gd name="connsiteX0" fmla="*/ 553739 w 1944815"/>
                <a:gd name="connsiteY0" fmla="*/ 1111619 h 1379690"/>
                <a:gd name="connsiteX1" fmla="*/ 223566 w 1944815"/>
                <a:gd name="connsiteY1" fmla="*/ 1067113 h 1379690"/>
                <a:gd name="connsiteX2" fmla="*/ 98328 w 1944815"/>
                <a:gd name="connsiteY2" fmla="*/ 1379691 h 1379690"/>
                <a:gd name="connsiteX3" fmla="*/ 0 w 1944815"/>
                <a:gd name="connsiteY3" fmla="*/ 1326905 h 1379690"/>
                <a:gd name="connsiteX4" fmla="*/ 159394 w 1944815"/>
                <a:gd name="connsiteY4" fmla="*/ 929454 h 1379690"/>
                <a:gd name="connsiteX5" fmla="*/ 488532 w 1944815"/>
                <a:gd name="connsiteY5" fmla="*/ 973960 h 1379690"/>
                <a:gd name="connsiteX6" fmla="*/ 631366 w 1944815"/>
                <a:gd name="connsiteY6" fmla="*/ 619981 h 1379690"/>
                <a:gd name="connsiteX7" fmla="*/ 960505 w 1944815"/>
                <a:gd name="connsiteY7" fmla="*/ 664487 h 1379690"/>
                <a:gd name="connsiteX8" fmla="*/ 1103339 w 1944815"/>
                <a:gd name="connsiteY8" fmla="*/ 309473 h 1379690"/>
                <a:gd name="connsiteX9" fmla="*/ 1433512 w 1944815"/>
                <a:gd name="connsiteY9" fmla="*/ 355014 h 1379690"/>
                <a:gd name="connsiteX10" fmla="*/ 1575311 w 1944815"/>
                <a:gd name="connsiteY10" fmla="*/ 0 h 1379690"/>
                <a:gd name="connsiteX11" fmla="*/ 1944815 w 1944815"/>
                <a:gd name="connsiteY11" fmla="*/ 49681 h 1379690"/>
                <a:gd name="connsiteX12" fmla="*/ 1930325 w 1944815"/>
                <a:gd name="connsiteY12" fmla="*/ 176989 h 1379690"/>
                <a:gd name="connsiteX13" fmla="*/ 1639482 w 1944815"/>
                <a:gd name="connsiteY13" fmla="*/ 137658 h 1379690"/>
                <a:gd name="connsiteX14" fmla="*/ 1497684 w 1944815"/>
                <a:gd name="connsiteY14" fmla="*/ 491638 h 1379690"/>
                <a:gd name="connsiteX15" fmla="*/ 1167510 w 1944815"/>
                <a:gd name="connsiteY15" fmla="*/ 447132 h 1379690"/>
                <a:gd name="connsiteX16" fmla="*/ 1025712 w 1944815"/>
                <a:gd name="connsiteY16" fmla="*/ 802146 h 1379690"/>
                <a:gd name="connsiteX17" fmla="*/ 695538 w 1944815"/>
                <a:gd name="connsiteY17" fmla="*/ 757640 h 137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44815" h="1379690">
                  <a:moveTo>
                    <a:pt x="553739" y="1111619"/>
                  </a:moveTo>
                  <a:lnTo>
                    <a:pt x="223566" y="1067113"/>
                  </a:lnTo>
                  <a:lnTo>
                    <a:pt x="98328" y="1379691"/>
                  </a:lnTo>
                  <a:lnTo>
                    <a:pt x="0" y="1326905"/>
                  </a:lnTo>
                  <a:lnTo>
                    <a:pt x="159394" y="929454"/>
                  </a:lnTo>
                  <a:lnTo>
                    <a:pt x="488532" y="973960"/>
                  </a:lnTo>
                  <a:lnTo>
                    <a:pt x="631366" y="619981"/>
                  </a:lnTo>
                  <a:lnTo>
                    <a:pt x="960505" y="664487"/>
                  </a:lnTo>
                  <a:lnTo>
                    <a:pt x="1103339" y="309473"/>
                  </a:lnTo>
                  <a:lnTo>
                    <a:pt x="1433512" y="355014"/>
                  </a:lnTo>
                  <a:lnTo>
                    <a:pt x="1575311" y="0"/>
                  </a:lnTo>
                  <a:lnTo>
                    <a:pt x="1944815" y="49681"/>
                  </a:lnTo>
                  <a:lnTo>
                    <a:pt x="1930325" y="176989"/>
                  </a:lnTo>
                  <a:lnTo>
                    <a:pt x="1639482" y="137658"/>
                  </a:lnTo>
                  <a:lnTo>
                    <a:pt x="1497684" y="491638"/>
                  </a:lnTo>
                  <a:lnTo>
                    <a:pt x="1167510" y="447132"/>
                  </a:lnTo>
                  <a:lnTo>
                    <a:pt x="1025712" y="802146"/>
                  </a:lnTo>
                  <a:lnTo>
                    <a:pt x="695538" y="757640"/>
                  </a:lnTo>
                  <a:close/>
                </a:path>
              </a:pathLst>
            </a:custGeom>
            <a:solidFill>
              <a:srgbClr val="FFFFFF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71" name="-">
            <a:extLst>
              <a:ext uri="{FF2B5EF4-FFF2-40B4-BE49-F238E27FC236}">
                <a16:creationId xmlns:a16="http://schemas.microsoft.com/office/drawing/2014/main" id="{96A21844-117A-416B-AA0F-ED2DC8617F83}"/>
              </a:ext>
            </a:extLst>
          </p:cNvPr>
          <p:cNvGrpSpPr/>
          <p:nvPr/>
        </p:nvGrpSpPr>
        <p:grpSpPr>
          <a:xfrm>
            <a:off x="8956569" y="8067569"/>
            <a:ext cx="2016231" cy="1382796"/>
            <a:chOff x="4855288" y="4325378"/>
            <a:chExt cx="2016231" cy="1382796"/>
          </a:xfrm>
        </p:grpSpPr>
        <p:sp>
          <p:nvSpPr>
            <p:cNvPr id="172" name="-">
              <a:extLst>
                <a:ext uri="{FF2B5EF4-FFF2-40B4-BE49-F238E27FC236}">
                  <a16:creationId xmlns:a16="http://schemas.microsoft.com/office/drawing/2014/main" id="{A738E06E-9CA5-44B2-BD54-1C32512DFC70}"/>
                </a:ext>
              </a:extLst>
            </p:cNvPr>
            <p:cNvSpPr/>
            <p:nvPr/>
          </p:nvSpPr>
          <p:spPr>
            <a:xfrm>
              <a:off x="4954650" y="4374024"/>
              <a:ext cx="1916869" cy="1334149"/>
            </a:xfrm>
            <a:custGeom>
              <a:avLst/>
              <a:gdLst>
                <a:gd name="connsiteX0" fmla="*/ 125238 w 1916869"/>
                <a:gd name="connsiteY0" fmla="*/ 1018467 h 1334149"/>
                <a:gd name="connsiteX1" fmla="*/ 197690 w 1916869"/>
                <a:gd name="connsiteY1" fmla="*/ 1022607 h 1334149"/>
                <a:gd name="connsiteX2" fmla="*/ 72452 w 1916869"/>
                <a:gd name="connsiteY2" fmla="*/ 1334150 h 1334149"/>
                <a:gd name="connsiteX3" fmla="*/ 0 w 1916869"/>
                <a:gd name="connsiteY3" fmla="*/ 1330010 h 1334149"/>
                <a:gd name="connsiteX4" fmla="*/ 125238 w 1916869"/>
                <a:gd name="connsiteY4" fmla="*/ 1018467 h 1334149"/>
                <a:gd name="connsiteX5" fmla="*/ 455412 w 1916869"/>
                <a:gd name="connsiteY5" fmla="*/ 1062973 h 1334149"/>
                <a:gd name="connsiteX6" fmla="*/ 527864 w 1916869"/>
                <a:gd name="connsiteY6" fmla="*/ 1067113 h 1334149"/>
                <a:gd name="connsiteX7" fmla="*/ 669663 w 1916869"/>
                <a:gd name="connsiteY7" fmla="*/ 712099 h 1334149"/>
                <a:gd name="connsiteX8" fmla="*/ 597211 w 1916869"/>
                <a:gd name="connsiteY8" fmla="*/ 707958 h 1334149"/>
                <a:gd name="connsiteX9" fmla="*/ 455412 w 1916869"/>
                <a:gd name="connsiteY9" fmla="*/ 1062973 h 1334149"/>
                <a:gd name="connsiteX10" fmla="*/ 927384 w 1916869"/>
                <a:gd name="connsiteY10" fmla="*/ 752465 h 1334149"/>
                <a:gd name="connsiteX11" fmla="*/ 999836 w 1916869"/>
                <a:gd name="connsiteY11" fmla="*/ 756605 h 1334149"/>
                <a:gd name="connsiteX12" fmla="*/ 1142670 w 1916869"/>
                <a:gd name="connsiteY12" fmla="*/ 401590 h 1334149"/>
                <a:gd name="connsiteX13" fmla="*/ 1070218 w 1916869"/>
                <a:gd name="connsiteY13" fmla="*/ 397450 h 1334149"/>
                <a:gd name="connsiteX14" fmla="*/ 927384 w 1916869"/>
                <a:gd name="connsiteY14" fmla="*/ 752465 h 1334149"/>
                <a:gd name="connsiteX15" fmla="*/ 1399357 w 1916869"/>
                <a:gd name="connsiteY15" fmla="*/ 442991 h 1334149"/>
                <a:gd name="connsiteX16" fmla="*/ 1471809 w 1916869"/>
                <a:gd name="connsiteY16" fmla="*/ 447132 h 1334149"/>
                <a:gd name="connsiteX17" fmla="*/ 1613607 w 1916869"/>
                <a:gd name="connsiteY17" fmla="*/ 92117 h 1334149"/>
                <a:gd name="connsiteX18" fmla="*/ 1541156 w 1916869"/>
                <a:gd name="connsiteY18" fmla="*/ 87977 h 1334149"/>
                <a:gd name="connsiteX19" fmla="*/ 1399357 w 1916869"/>
                <a:gd name="connsiteY19" fmla="*/ 442991 h 1334149"/>
                <a:gd name="connsiteX20" fmla="*/ 1831998 w 1916869"/>
                <a:gd name="connsiteY20" fmla="*/ 127308 h 1334149"/>
                <a:gd name="connsiteX21" fmla="*/ 1903415 w 1916869"/>
                <a:gd name="connsiteY21" fmla="*/ 135589 h 1334149"/>
                <a:gd name="connsiteX22" fmla="*/ 1916870 w 1916869"/>
                <a:gd name="connsiteY22" fmla="*/ 16560 h 1334149"/>
                <a:gd name="connsiteX23" fmla="*/ 1846488 w 1916869"/>
                <a:gd name="connsiteY23" fmla="*/ 0 h 1334149"/>
                <a:gd name="connsiteX24" fmla="*/ 1831998 w 1916869"/>
                <a:gd name="connsiteY24" fmla="*/ 127308 h 13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16869" h="1334149">
                  <a:moveTo>
                    <a:pt x="125238" y="1018467"/>
                  </a:moveTo>
                  <a:lnTo>
                    <a:pt x="197690" y="1022607"/>
                  </a:lnTo>
                  <a:lnTo>
                    <a:pt x="72452" y="1334150"/>
                  </a:lnTo>
                  <a:lnTo>
                    <a:pt x="0" y="1330010"/>
                  </a:lnTo>
                  <a:lnTo>
                    <a:pt x="125238" y="1018467"/>
                  </a:lnTo>
                  <a:close/>
                  <a:moveTo>
                    <a:pt x="455412" y="1062973"/>
                  </a:moveTo>
                  <a:lnTo>
                    <a:pt x="527864" y="1067113"/>
                  </a:lnTo>
                  <a:lnTo>
                    <a:pt x="669663" y="712099"/>
                  </a:lnTo>
                  <a:lnTo>
                    <a:pt x="597211" y="707958"/>
                  </a:lnTo>
                  <a:lnTo>
                    <a:pt x="455412" y="1062973"/>
                  </a:lnTo>
                  <a:close/>
                  <a:moveTo>
                    <a:pt x="927384" y="752465"/>
                  </a:moveTo>
                  <a:lnTo>
                    <a:pt x="999836" y="756605"/>
                  </a:lnTo>
                  <a:lnTo>
                    <a:pt x="1142670" y="401590"/>
                  </a:lnTo>
                  <a:lnTo>
                    <a:pt x="1070218" y="397450"/>
                  </a:lnTo>
                  <a:lnTo>
                    <a:pt x="927384" y="752465"/>
                  </a:lnTo>
                  <a:close/>
                  <a:moveTo>
                    <a:pt x="1399357" y="442991"/>
                  </a:moveTo>
                  <a:lnTo>
                    <a:pt x="1471809" y="447132"/>
                  </a:lnTo>
                  <a:lnTo>
                    <a:pt x="1613607" y="92117"/>
                  </a:lnTo>
                  <a:lnTo>
                    <a:pt x="1541156" y="87977"/>
                  </a:lnTo>
                  <a:lnTo>
                    <a:pt x="1399357" y="442991"/>
                  </a:lnTo>
                  <a:close/>
                  <a:moveTo>
                    <a:pt x="1831998" y="127308"/>
                  </a:moveTo>
                  <a:lnTo>
                    <a:pt x="1903415" y="135589"/>
                  </a:lnTo>
                  <a:lnTo>
                    <a:pt x="1916870" y="16560"/>
                  </a:lnTo>
                  <a:lnTo>
                    <a:pt x="1846488" y="0"/>
                  </a:lnTo>
                  <a:lnTo>
                    <a:pt x="1831998" y="127308"/>
                  </a:lnTo>
                  <a:close/>
                </a:path>
              </a:pathLst>
            </a:custGeom>
            <a:solidFill>
              <a:srgbClr val="FFB800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3" name="-">
              <a:extLst>
                <a:ext uri="{FF2B5EF4-FFF2-40B4-BE49-F238E27FC236}">
                  <a16:creationId xmlns:a16="http://schemas.microsoft.com/office/drawing/2014/main" id="{B34D8FCC-C30B-4E0B-B82C-AB9BE79E39FC}"/>
                </a:ext>
              </a:extLst>
            </p:cNvPr>
            <p:cNvSpPr/>
            <p:nvPr/>
          </p:nvSpPr>
          <p:spPr>
            <a:xfrm>
              <a:off x="4855288" y="4325378"/>
              <a:ext cx="1945850" cy="1378655"/>
            </a:xfrm>
            <a:custGeom>
              <a:avLst/>
              <a:gdLst>
                <a:gd name="connsiteX0" fmla="*/ 554774 w 1945850"/>
                <a:gd name="connsiteY0" fmla="*/ 1111619 h 1378655"/>
                <a:gd name="connsiteX1" fmla="*/ 224600 w 1945850"/>
                <a:gd name="connsiteY1" fmla="*/ 1067113 h 1378655"/>
                <a:gd name="connsiteX2" fmla="*/ 99362 w 1945850"/>
                <a:gd name="connsiteY2" fmla="*/ 1378656 h 1378655"/>
                <a:gd name="connsiteX3" fmla="*/ 0 w 1945850"/>
                <a:gd name="connsiteY3" fmla="*/ 1325870 h 1378655"/>
                <a:gd name="connsiteX4" fmla="*/ 160429 w 1945850"/>
                <a:gd name="connsiteY4" fmla="*/ 929455 h 1378655"/>
                <a:gd name="connsiteX5" fmla="*/ 489568 w 1945850"/>
                <a:gd name="connsiteY5" fmla="*/ 973961 h 1378655"/>
                <a:gd name="connsiteX6" fmla="*/ 632401 w 1945850"/>
                <a:gd name="connsiteY6" fmla="*/ 619981 h 1378655"/>
                <a:gd name="connsiteX7" fmla="*/ 961540 w 1945850"/>
                <a:gd name="connsiteY7" fmla="*/ 664488 h 1378655"/>
                <a:gd name="connsiteX8" fmla="*/ 1104373 w 1945850"/>
                <a:gd name="connsiteY8" fmla="*/ 309473 h 1378655"/>
                <a:gd name="connsiteX9" fmla="*/ 1433512 w 1945850"/>
                <a:gd name="connsiteY9" fmla="*/ 353979 h 1378655"/>
                <a:gd name="connsiteX10" fmla="*/ 1576346 w 1945850"/>
                <a:gd name="connsiteY10" fmla="*/ 0 h 1378655"/>
                <a:gd name="connsiteX11" fmla="*/ 1945851 w 1945850"/>
                <a:gd name="connsiteY11" fmla="*/ 49681 h 1378655"/>
                <a:gd name="connsiteX12" fmla="*/ 1931360 w 1945850"/>
                <a:gd name="connsiteY12" fmla="*/ 175955 h 1378655"/>
                <a:gd name="connsiteX13" fmla="*/ 1640518 w 1945850"/>
                <a:gd name="connsiteY13" fmla="*/ 137659 h 1378655"/>
                <a:gd name="connsiteX14" fmla="*/ 1498719 w 1945850"/>
                <a:gd name="connsiteY14" fmla="*/ 491638 h 1378655"/>
                <a:gd name="connsiteX15" fmla="*/ 1168545 w 1945850"/>
                <a:gd name="connsiteY15" fmla="*/ 447132 h 1378655"/>
                <a:gd name="connsiteX16" fmla="*/ 1026746 w 1945850"/>
                <a:gd name="connsiteY16" fmla="*/ 801111 h 1378655"/>
                <a:gd name="connsiteX17" fmla="*/ 696573 w 1945850"/>
                <a:gd name="connsiteY17" fmla="*/ 756605 h 137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45850" h="1378655">
                  <a:moveTo>
                    <a:pt x="554774" y="1111619"/>
                  </a:moveTo>
                  <a:lnTo>
                    <a:pt x="224600" y="1067113"/>
                  </a:lnTo>
                  <a:lnTo>
                    <a:pt x="99362" y="1378656"/>
                  </a:lnTo>
                  <a:lnTo>
                    <a:pt x="0" y="1325870"/>
                  </a:lnTo>
                  <a:lnTo>
                    <a:pt x="160429" y="929455"/>
                  </a:lnTo>
                  <a:lnTo>
                    <a:pt x="489568" y="973961"/>
                  </a:lnTo>
                  <a:lnTo>
                    <a:pt x="632401" y="619981"/>
                  </a:lnTo>
                  <a:lnTo>
                    <a:pt x="961540" y="664488"/>
                  </a:lnTo>
                  <a:lnTo>
                    <a:pt x="1104373" y="309473"/>
                  </a:lnTo>
                  <a:lnTo>
                    <a:pt x="1433512" y="353979"/>
                  </a:lnTo>
                  <a:lnTo>
                    <a:pt x="1576346" y="0"/>
                  </a:lnTo>
                  <a:lnTo>
                    <a:pt x="1945851" y="49681"/>
                  </a:lnTo>
                  <a:lnTo>
                    <a:pt x="1931360" y="175955"/>
                  </a:lnTo>
                  <a:lnTo>
                    <a:pt x="1640518" y="137659"/>
                  </a:lnTo>
                  <a:lnTo>
                    <a:pt x="1498719" y="491638"/>
                  </a:lnTo>
                  <a:lnTo>
                    <a:pt x="1168545" y="447132"/>
                  </a:lnTo>
                  <a:lnTo>
                    <a:pt x="1026746" y="801111"/>
                  </a:lnTo>
                  <a:lnTo>
                    <a:pt x="696573" y="756605"/>
                  </a:lnTo>
                  <a:close/>
                </a:path>
              </a:pathLst>
            </a:custGeom>
            <a:solidFill>
              <a:srgbClr val="FFFFFF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74" name="-">
            <a:extLst>
              <a:ext uri="{FF2B5EF4-FFF2-40B4-BE49-F238E27FC236}">
                <a16:creationId xmlns:a16="http://schemas.microsoft.com/office/drawing/2014/main" id="{52E3CAA6-97E7-4484-B865-B502AF65B54D}"/>
              </a:ext>
            </a:extLst>
          </p:cNvPr>
          <p:cNvSpPr/>
          <p:nvPr/>
        </p:nvSpPr>
        <p:spPr>
          <a:xfrm>
            <a:off x="1031546" y="5781237"/>
            <a:ext cx="2454604" cy="470566"/>
          </a:xfrm>
          <a:prstGeom prst="roundRect">
            <a:avLst>
              <a:gd name="adj" fmla="val 0"/>
            </a:avLst>
          </a:prstGeom>
          <a:solidFill>
            <a:srgbClr val="FCBD24"/>
          </a:solidFill>
          <a:ln w="25400">
            <a:solidFill>
              <a:srgbClr val="33126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D500"/>
              </a:solidFill>
            </a:endParaRPr>
          </a:p>
        </p:txBody>
      </p:sp>
      <p:sp>
        <p:nvSpPr>
          <p:cNvPr id="175" name="SHOP NOW!">
            <a:extLst>
              <a:ext uri="{FF2B5EF4-FFF2-40B4-BE49-F238E27FC236}">
                <a16:creationId xmlns:a16="http://schemas.microsoft.com/office/drawing/2014/main" id="{C24412FA-3B8C-4563-B341-0F7542A84F04}"/>
              </a:ext>
            </a:extLst>
          </p:cNvPr>
          <p:cNvSpPr txBox="1"/>
          <p:nvPr/>
        </p:nvSpPr>
        <p:spPr>
          <a:xfrm>
            <a:off x="1328945" y="5816465"/>
            <a:ext cx="18598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i="1" dirty="0">
                <a:ln w="12700">
                  <a:solidFill>
                    <a:srgbClr val="33126E"/>
                  </a:solidFill>
                </a:ln>
                <a:solidFill>
                  <a:srgbClr val="FF428E"/>
                </a:solidFill>
                <a:latin typeface="Montserrat Black" panose="00000A00000000000000" pitchFamily="50" charset="0"/>
              </a:rPr>
              <a:t>SHOP NOW!</a:t>
            </a:r>
          </a:p>
        </p:txBody>
      </p:sp>
      <p:grpSp>
        <p:nvGrpSpPr>
          <p:cNvPr id="176" name="-">
            <a:extLst>
              <a:ext uri="{FF2B5EF4-FFF2-40B4-BE49-F238E27FC236}">
                <a16:creationId xmlns:a16="http://schemas.microsoft.com/office/drawing/2014/main" id="{6A8FD613-7036-47F1-901B-91E4C24B351E}"/>
              </a:ext>
            </a:extLst>
          </p:cNvPr>
          <p:cNvGrpSpPr/>
          <p:nvPr/>
        </p:nvGrpSpPr>
        <p:grpSpPr>
          <a:xfrm flipH="1" flipV="1">
            <a:off x="9734550" y="-247650"/>
            <a:ext cx="1678813" cy="1617255"/>
            <a:chOff x="-94211" y="8981964"/>
            <a:chExt cx="1678813" cy="1617255"/>
          </a:xfrm>
        </p:grpSpPr>
        <p:sp>
          <p:nvSpPr>
            <p:cNvPr id="177" name="-">
              <a:extLst>
                <a:ext uri="{FF2B5EF4-FFF2-40B4-BE49-F238E27FC236}">
                  <a16:creationId xmlns:a16="http://schemas.microsoft.com/office/drawing/2014/main" id="{AF928490-A6C7-4BE2-A9F3-49CF60417221}"/>
                </a:ext>
              </a:extLst>
            </p:cNvPr>
            <p:cNvSpPr/>
            <p:nvPr/>
          </p:nvSpPr>
          <p:spPr>
            <a:xfrm>
              <a:off x="-94211" y="9144464"/>
              <a:ext cx="1488368" cy="1446967"/>
            </a:xfrm>
            <a:custGeom>
              <a:avLst/>
              <a:gdLst>
                <a:gd name="connsiteX0" fmla="*/ 17595 w 1488368"/>
                <a:gd name="connsiteY0" fmla="*/ 1446968 h 1446967"/>
                <a:gd name="connsiteX1" fmla="*/ 0 w 1488368"/>
                <a:gd name="connsiteY1" fmla="*/ 1428337 h 1446967"/>
                <a:gd name="connsiteX2" fmla="*/ 1470773 w 1488368"/>
                <a:gd name="connsiteY2" fmla="*/ 0 h 1446967"/>
                <a:gd name="connsiteX3" fmla="*/ 1488369 w 1488368"/>
                <a:gd name="connsiteY3" fmla="*/ 17596 h 1446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8368" h="1446967">
                  <a:moveTo>
                    <a:pt x="17595" y="1446968"/>
                  </a:moveTo>
                  <a:lnTo>
                    <a:pt x="0" y="1428337"/>
                  </a:lnTo>
                  <a:lnTo>
                    <a:pt x="1470773" y="0"/>
                  </a:lnTo>
                  <a:lnTo>
                    <a:pt x="1488369" y="17596"/>
                  </a:lnTo>
                  <a:close/>
                </a:path>
              </a:pathLst>
            </a:custGeom>
            <a:solidFill>
              <a:srgbClr val="5B36CA"/>
            </a:solidFill>
            <a:ln w="8407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8" name="-">
              <a:extLst>
                <a:ext uri="{FF2B5EF4-FFF2-40B4-BE49-F238E27FC236}">
                  <a16:creationId xmlns:a16="http://schemas.microsoft.com/office/drawing/2014/main" id="{98B8D6AC-4737-4AC9-A58F-8573A0D128E6}"/>
                </a:ext>
              </a:extLst>
            </p:cNvPr>
            <p:cNvSpPr/>
            <p:nvPr/>
          </p:nvSpPr>
          <p:spPr>
            <a:xfrm>
              <a:off x="15501" y="8981964"/>
              <a:ext cx="1569101" cy="1617255"/>
            </a:xfrm>
            <a:custGeom>
              <a:avLst/>
              <a:gdLst>
                <a:gd name="connsiteX0" fmla="*/ 0 w 1569101"/>
                <a:gd name="connsiteY0" fmla="*/ 1511140 h 1617255"/>
                <a:gd name="connsiteX1" fmla="*/ 655172 w 1569101"/>
                <a:gd name="connsiteY1" fmla="*/ 1463529 h 1617255"/>
                <a:gd name="connsiteX2" fmla="*/ 0 w 1569101"/>
                <a:gd name="connsiteY2" fmla="*/ 1511140 h 1617255"/>
                <a:gd name="connsiteX3" fmla="*/ 1245138 w 1569101"/>
                <a:gd name="connsiteY3" fmla="*/ 979136 h 1617255"/>
                <a:gd name="connsiteX4" fmla="*/ 675873 w 1569101"/>
                <a:gd name="connsiteY4" fmla="*/ 845617 h 1617255"/>
                <a:gd name="connsiteX5" fmla="*/ 1245138 w 1569101"/>
                <a:gd name="connsiteY5" fmla="*/ 979136 h 1617255"/>
                <a:gd name="connsiteX6" fmla="*/ 352944 w 1569101"/>
                <a:gd name="connsiteY6" fmla="*/ 1150950 h 1617255"/>
                <a:gd name="connsiteX7" fmla="*/ 291878 w 1569101"/>
                <a:gd name="connsiteY7" fmla="*/ 550635 h 1617255"/>
                <a:gd name="connsiteX8" fmla="*/ 352944 w 1569101"/>
                <a:gd name="connsiteY8" fmla="*/ 1150950 h 1617255"/>
                <a:gd name="connsiteX9" fmla="*/ 1569101 w 1569101"/>
                <a:gd name="connsiteY9" fmla="*/ 0 h 1617255"/>
                <a:gd name="connsiteX10" fmla="*/ 1138530 w 1569101"/>
                <a:gd name="connsiteY10" fmla="*/ 396415 h 1617255"/>
                <a:gd name="connsiteX11" fmla="*/ 1569101 w 1569101"/>
                <a:gd name="connsiteY11" fmla="*/ 0 h 1617255"/>
                <a:gd name="connsiteX12" fmla="*/ 933595 w 1569101"/>
                <a:gd name="connsiteY12" fmla="*/ 595141 h 1617255"/>
                <a:gd name="connsiteX13" fmla="*/ 832162 w 1569101"/>
                <a:gd name="connsiteY13" fmla="*/ 95223 h 1617255"/>
                <a:gd name="connsiteX14" fmla="*/ 933595 w 1569101"/>
                <a:gd name="connsiteY14" fmla="*/ 595141 h 1617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69101" h="1617255">
                  <a:moveTo>
                    <a:pt x="0" y="1511140"/>
                  </a:moveTo>
                  <a:cubicBezTo>
                    <a:pt x="0" y="1511140"/>
                    <a:pt x="290843" y="1209947"/>
                    <a:pt x="655172" y="1463529"/>
                  </a:cubicBezTo>
                  <a:cubicBezTo>
                    <a:pt x="655172" y="1463529"/>
                    <a:pt x="372610" y="1775072"/>
                    <a:pt x="0" y="1511140"/>
                  </a:cubicBezTo>
                  <a:close/>
                  <a:moveTo>
                    <a:pt x="1245138" y="979136"/>
                  </a:moveTo>
                  <a:cubicBezTo>
                    <a:pt x="1001906" y="667592"/>
                    <a:pt x="675873" y="845617"/>
                    <a:pt x="675873" y="845617"/>
                  </a:cubicBezTo>
                  <a:cubicBezTo>
                    <a:pt x="923244" y="1167510"/>
                    <a:pt x="1245138" y="979136"/>
                    <a:pt x="1245138" y="979136"/>
                  </a:cubicBezTo>
                  <a:close/>
                  <a:moveTo>
                    <a:pt x="352944" y="1150950"/>
                  </a:moveTo>
                  <a:cubicBezTo>
                    <a:pt x="352944" y="1150950"/>
                    <a:pt x="579615" y="840442"/>
                    <a:pt x="291878" y="550635"/>
                  </a:cubicBezTo>
                  <a:cubicBezTo>
                    <a:pt x="291878" y="550635"/>
                    <a:pt x="55892" y="854933"/>
                    <a:pt x="352944" y="1150950"/>
                  </a:cubicBezTo>
                  <a:close/>
                  <a:moveTo>
                    <a:pt x="1569101" y="0"/>
                  </a:moveTo>
                  <a:cubicBezTo>
                    <a:pt x="1172686" y="17596"/>
                    <a:pt x="1138530" y="396415"/>
                    <a:pt x="1138530" y="396415"/>
                  </a:cubicBezTo>
                  <a:cubicBezTo>
                    <a:pt x="1545295" y="380890"/>
                    <a:pt x="1569101" y="0"/>
                    <a:pt x="1569101" y="0"/>
                  </a:cubicBezTo>
                  <a:close/>
                  <a:moveTo>
                    <a:pt x="933595" y="595141"/>
                  </a:moveTo>
                  <a:cubicBezTo>
                    <a:pt x="933595" y="595141"/>
                    <a:pt x="1098164" y="314648"/>
                    <a:pt x="832162" y="95223"/>
                  </a:cubicBezTo>
                  <a:cubicBezTo>
                    <a:pt x="831127" y="95223"/>
                    <a:pt x="658277" y="371575"/>
                    <a:pt x="933595" y="595141"/>
                  </a:cubicBezTo>
                  <a:close/>
                </a:path>
              </a:pathLst>
            </a:custGeom>
            <a:solidFill>
              <a:srgbClr val="37DBD7"/>
            </a:solidFill>
            <a:ln w="9731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9" name="-">
              <a:extLst>
                <a:ext uri="{FF2B5EF4-FFF2-40B4-BE49-F238E27FC236}">
                  <a16:creationId xmlns:a16="http://schemas.microsoft.com/office/drawing/2014/main" id="{6FA2E244-82B0-476F-A4F1-BD3D2D0E4D0A}"/>
                </a:ext>
              </a:extLst>
            </p:cNvPr>
            <p:cNvSpPr/>
            <p:nvPr/>
          </p:nvSpPr>
          <p:spPr>
            <a:xfrm>
              <a:off x="-91128" y="9255209"/>
              <a:ext cx="1537037" cy="1228579"/>
            </a:xfrm>
            <a:custGeom>
              <a:avLst/>
              <a:gdLst>
                <a:gd name="connsiteX0" fmla="*/ 467854 w 1537037"/>
                <a:gd name="connsiteY0" fmla="*/ 885985 h 1228579"/>
                <a:gd name="connsiteX1" fmla="*/ 1066100 w 1537037"/>
                <a:gd name="connsiteY1" fmla="*/ 964648 h 1228579"/>
                <a:gd name="connsiteX2" fmla="*/ 467854 w 1537037"/>
                <a:gd name="connsiteY2" fmla="*/ 885985 h 1228579"/>
                <a:gd name="connsiteX3" fmla="*/ 97314 w 1537037"/>
                <a:gd name="connsiteY3" fmla="*/ 1228580 h 1228579"/>
                <a:gd name="connsiteX4" fmla="*/ 163556 w 1537037"/>
                <a:gd name="connsiteY4" fmla="*/ 574443 h 1228579"/>
                <a:gd name="connsiteX5" fmla="*/ 97314 w 1537037"/>
                <a:gd name="connsiteY5" fmla="*/ 1228580 h 1228579"/>
                <a:gd name="connsiteX6" fmla="*/ 782502 w 1537037"/>
                <a:gd name="connsiteY6" fmla="*/ 572372 h 1228579"/>
                <a:gd name="connsiteX7" fmla="*/ 665544 w 1537037"/>
                <a:gd name="connsiteY7" fmla="*/ 3 h 1228579"/>
                <a:gd name="connsiteX8" fmla="*/ 782502 w 1537037"/>
                <a:gd name="connsiteY8" fmla="*/ 572372 h 1228579"/>
                <a:gd name="connsiteX9" fmla="*/ 1537037 w 1537037"/>
                <a:gd name="connsiteY9" fmla="*/ 438854 h 1228579"/>
                <a:gd name="connsiteX10" fmla="*/ 1040224 w 1537037"/>
                <a:gd name="connsiteY10" fmla="*/ 322931 h 1228579"/>
                <a:gd name="connsiteX11" fmla="*/ 1537037 w 1537037"/>
                <a:gd name="connsiteY11" fmla="*/ 438854 h 122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37037" h="1228579">
                  <a:moveTo>
                    <a:pt x="467854" y="885985"/>
                  </a:moveTo>
                  <a:cubicBezTo>
                    <a:pt x="467854" y="885985"/>
                    <a:pt x="784572" y="668630"/>
                    <a:pt x="1066100" y="964648"/>
                  </a:cubicBezTo>
                  <a:cubicBezTo>
                    <a:pt x="1066100" y="963613"/>
                    <a:pt x="754557" y="1192354"/>
                    <a:pt x="467854" y="885985"/>
                  </a:cubicBezTo>
                  <a:close/>
                  <a:moveTo>
                    <a:pt x="97314" y="1228580"/>
                  </a:moveTo>
                  <a:cubicBezTo>
                    <a:pt x="97314" y="1228580"/>
                    <a:pt x="406787" y="947052"/>
                    <a:pt x="163556" y="574443"/>
                  </a:cubicBezTo>
                  <a:cubicBezTo>
                    <a:pt x="163556" y="574443"/>
                    <a:pt x="-155232" y="847689"/>
                    <a:pt x="97314" y="1228580"/>
                  </a:cubicBezTo>
                  <a:close/>
                  <a:moveTo>
                    <a:pt x="782502" y="572372"/>
                  </a:moveTo>
                  <a:cubicBezTo>
                    <a:pt x="782502" y="572372"/>
                    <a:pt x="970877" y="251514"/>
                    <a:pt x="665544" y="3"/>
                  </a:cubicBezTo>
                  <a:cubicBezTo>
                    <a:pt x="665544" y="-1033"/>
                    <a:pt x="466819" y="315686"/>
                    <a:pt x="782502" y="572372"/>
                  </a:cubicBezTo>
                  <a:close/>
                  <a:moveTo>
                    <a:pt x="1537037" y="438854"/>
                  </a:moveTo>
                  <a:cubicBezTo>
                    <a:pt x="1324857" y="166642"/>
                    <a:pt x="1040224" y="322931"/>
                    <a:pt x="1040224" y="322931"/>
                  </a:cubicBezTo>
                  <a:cubicBezTo>
                    <a:pt x="1255510" y="603423"/>
                    <a:pt x="1537037" y="438854"/>
                    <a:pt x="1537037" y="438854"/>
                  </a:cubicBezTo>
                  <a:close/>
                </a:path>
              </a:pathLst>
            </a:custGeom>
            <a:solidFill>
              <a:srgbClr val="FFFFFF"/>
            </a:solidFill>
            <a:ln w="8407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0" name="-">
              <a:extLst>
                <a:ext uri="{FF2B5EF4-FFF2-40B4-BE49-F238E27FC236}">
                  <a16:creationId xmlns:a16="http://schemas.microsoft.com/office/drawing/2014/main" id="{DBD5FD72-ED55-49C7-B474-751EA289FAE5}"/>
                </a:ext>
              </a:extLst>
            </p:cNvPr>
            <p:cNvSpPr/>
            <p:nvPr/>
          </p:nvSpPr>
          <p:spPr>
            <a:xfrm>
              <a:off x="11361" y="9038891"/>
              <a:ext cx="1505964" cy="1449037"/>
            </a:xfrm>
            <a:custGeom>
              <a:avLst/>
              <a:gdLst>
                <a:gd name="connsiteX0" fmla="*/ 1505965 w 1505964"/>
                <a:gd name="connsiteY0" fmla="*/ 0 h 1449037"/>
                <a:gd name="connsiteX1" fmla="*/ 1147845 w 1505964"/>
                <a:gd name="connsiteY1" fmla="*/ 333279 h 1449037"/>
                <a:gd name="connsiteX2" fmla="*/ 848722 w 1505964"/>
                <a:gd name="connsiteY2" fmla="*/ 101433 h 1449037"/>
                <a:gd name="connsiteX3" fmla="*/ 937735 w 1505964"/>
                <a:gd name="connsiteY3" fmla="*/ 538214 h 1449037"/>
                <a:gd name="connsiteX4" fmla="*/ 1414882 w 1505964"/>
                <a:gd name="connsiteY4" fmla="*/ 648962 h 1449037"/>
                <a:gd name="connsiteX5" fmla="*/ 598246 w 1505964"/>
                <a:gd name="connsiteY5" fmla="*/ 344664 h 1449037"/>
                <a:gd name="connsiteX6" fmla="*/ 687258 w 1505964"/>
                <a:gd name="connsiteY6" fmla="*/ 781445 h 1449037"/>
                <a:gd name="connsiteX7" fmla="*/ 1164405 w 1505964"/>
                <a:gd name="connsiteY7" fmla="*/ 892193 h 1449037"/>
                <a:gd name="connsiteX8" fmla="*/ 307403 w 1505964"/>
                <a:gd name="connsiteY8" fmla="*/ 596176 h 1449037"/>
                <a:gd name="connsiteX9" fmla="*/ 361224 w 1505964"/>
                <a:gd name="connsiteY9" fmla="*/ 1098164 h 1449037"/>
                <a:gd name="connsiteX10" fmla="*/ 866318 w 1505964"/>
                <a:gd name="connsiteY10" fmla="*/ 1171651 h 1449037"/>
                <a:gd name="connsiteX11" fmla="*/ 40366 w 1505964"/>
                <a:gd name="connsiteY11" fmla="*/ 898403 h 1449037"/>
                <a:gd name="connsiteX12" fmla="*/ 0 w 1505964"/>
                <a:gd name="connsiteY12" fmla="*/ 1449038 h 1449037"/>
                <a:gd name="connsiteX13" fmla="*/ 549599 w 1505964"/>
                <a:gd name="connsiteY13" fmla="*/ 1423162 h 1449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5964" h="1449037">
                  <a:moveTo>
                    <a:pt x="1505965" y="0"/>
                  </a:moveTo>
                  <a:lnTo>
                    <a:pt x="1147845" y="333279"/>
                  </a:lnTo>
                  <a:moveTo>
                    <a:pt x="848722" y="101433"/>
                  </a:moveTo>
                  <a:lnTo>
                    <a:pt x="937735" y="538214"/>
                  </a:lnTo>
                  <a:lnTo>
                    <a:pt x="1414882" y="648962"/>
                  </a:lnTo>
                  <a:moveTo>
                    <a:pt x="598246" y="344664"/>
                  </a:moveTo>
                  <a:lnTo>
                    <a:pt x="687258" y="781445"/>
                  </a:lnTo>
                  <a:lnTo>
                    <a:pt x="1164405" y="892193"/>
                  </a:lnTo>
                  <a:moveTo>
                    <a:pt x="307403" y="596176"/>
                  </a:moveTo>
                  <a:lnTo>
                    <a:pt x="361224" y="1098164"/>
                  </a:lnTo>
                  <a:lnTo>
                    <a:pt x="866318" y="1171651"/>
                  </a:lnTo>
                  <a:moveTo>
                    <a:pt x="40366" y="898403"/>
                  </a:moveTo>
                  <a:lnTo>
                    <a:pt x="0" y="1449038"/>
                  </a:lnTo>
                  <a:lnTo>
                    <a:pt x="549599" y="1423162"/>
                  </a:lnTo>
                </a:path>
              </a:pathLst>
            </a:custGeom>
            <a:noFill/>
            <a:ln w="8407" cap="rnd">
              <a:solidFill>
                <a:srgbClr val="210B6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81" name="Transition">
            <a:extLst>
              <a:ext uri="{FF2B5EF4-FFF2-40B4-BE49-F238E27FC236}">
                <a16:creationId xmlns:a16="http://schemas.microsoft.com/office/drawing/2014/main" id="{ED95FEB7-9971-40CF-84F1-A0CC63D3BE6A}"/>
              </a:ext>
            </a:extLst>
          </p:cNvPr>
          <p:cNvSpPr/>
          <p:nvPr/>
        </p:nvSpPr>
        <p:spPr>
          <a:xfrm>
            <a:off x="1524" y="0"/>
            <a:ext cx="10971276" cy="10972800"/>
          </a:xfrm>
          <a:prstGeom prst="rect">
            <a:avLst/>
          </a:prstGeom>
          <a:solidFill>
            <a:srgbClr val="331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82" name="Transition">
            <a:extLst>
              <a:ext uri="{FF2B5EF4-FFF2-40B4-BE49-F238E27FC236}">
                <a16:creationId xmlns:a16="http://schemas.microsoft.com/office/drawing/2014/main" id="{2C3D3D07-0647-4039-A8DE-08BEF51F021B}"/>
              </a:ext>
            </a:extLst>
          </p:cNvPr>
          <p:cNvSpPr/>
          <p:nvPr/>
        </p:nvSpPr>
        <p:spPr>
          <a:xfrm>
            <a:off x="1524" y="0"/>
            <a:ext cx="10971276" cy="10972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341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5715 -0.00144 L -4.16667E-6 -4.81481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5" y="7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accel="10000" decel="12000" autoRev="1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4.16667E-6 -4.81481E-6 L 0.0301 -0.00086 " pathEditMode="relative" rAng="0" ptsTypes="AA">
                                      <p:cBhvr>
                                        <p:cTn id="11" dur="1625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5" y="-4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35" presetClass="emph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5" presetClass="emph" presetSubtype="0" fill="hold" grpId="4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31 -0.04601 L 4.81481E-6 -1.06481E-6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" y="23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10000" decel="12000" autoRev="1" fill="hold" grpId="2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4.81481E-6 -1.06481E-6 L -0.00131 -0.0217 " pathEditMode="relative" rAng="0" ptsTypes="AA">
                                      <p:cBhvr>
                                        <p:cTn id="22" dur="1725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" y="-1085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5" presetClass="emph" presetSubtype="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mph" presetSubtype="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path" presetSubtype="0" accel="2000" decel="5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24074E-7 2.26852E-6 L -0.08377 0.0013 " pathEditMode="relative" rAng="0" ptsTypes="AA">
                                      <p:cBhvr>
                                        <p:cTn id="32" dur="4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96" y="58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accel="20000" decel="8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00044 0.02604 L -2.08333E-6 4.62963E-6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-1302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6" presetClass="emph" presetSubtype="0" accel="20000" decel="8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0" fill="hold"/>
                                        <p:tgtEl>
                                          <p:spTgt spid="5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accel="20000" decel="8000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41" dur="1000" fill="hold"/>
                                        <p:tgtEl>
                                          <p:spTgt spid="5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path" presetSubtype="0" accel="20000" decel="8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.00044 0.02604 L -2.08333E-6 4.62963E-6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-1302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" presetClass="emph" presetSubtype="0" accel="20000" decel="8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10" fill="hold"/>
                                        <p:tgtEl>
                                          <p:spTgt spid="9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accel="20000" decel="8000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50" dur="1000" fill="hold"/>
                                        <p:tgtEl>
                                          <p:spTgt spid="9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path" presetSubtype="0" accel="20000" decel="8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44 0.02604 L -2.08333E-6 4.62963E-6 " pathEditMode="relative" rAng="0" ptsTypes="AA">
                                      <p:cBhvr>
                                        <p:cTn id="5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-1302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" presetClass="emph" presetSubtype="0" accel="20000" decel="8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1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6" presetClass="emph" presetSubtype="0" accel="20000" decel="8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59" dur="1000" fill="hold"/>
                                        <p:tgtEl>
                                          <p:spTgt spid="5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path" presetSubtype="0" accel="20000" decel="8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.00044 0.02604 L -2.08333E-6 4.62963E-6 " pathEditMode="relative" rAng="0" ptsTypes="AA">
                                      <p:cBhvr>
                                        <p:cTn id="64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-1302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6" presetClass="emph" presetSubtype="0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" dur="10" fill="hold"/>
                                        <p:tgtEl>
                                          <p:spTgt spid="12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6" presetClass="emph" presetSubtype="0" accel="20000" decel="8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68" dur="1000" fill="hold"/>
                                        <p:tgtEl>
                                          <p:spTgt spid="12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" presetClass="entr" presetSubtype="8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8" presetClass="emph" presetSubtype="0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-900000">
                                      <p:cBhvr>
                                        <p:cTn id="74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8" presetClass="emph" presetSubtype="0" accel="10000" decel="9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480000">
                                      <p:cBhvr>
                                        <p:cTn id="7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2242 0.05382 L -2.63889E-6 1.2963E-6 " pathEditMode="relative" rAng="0" ptsTypes="AA">
                                      <p:cBhvr>
                                        <p:cTn id="8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4" y="-2691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8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5400000">
                                      <p:cBhvr>
                                        <p:cTn id="83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8" presetClass="emph" presetSubtype="0" accel="20000" decel="4000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6000000">
                                      <p:cBhvr>
                                        <p:cTn id="85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2" presetClass="path" presetSubtype="0" accel="20000" decel="8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9.25926E-8 4.62963E-6 L -0.01374 -0.00912 " pathEditMode="relative" rAng="0" ptsTypes="AA">
                                      <p:cBhvr>
                                        <p:cTn id="90" dur="750" spd="-100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" y="-463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2" presetClass="path" presetSubtype="0" accel="20000" decel="8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26128 -0.09997 L -1.99074E-6 -1.2963E-6 " pathEditMode="relative" rAng="0" ptsTypes="AA">
                                      <p:cBhvr>
                                        <p:cTn id="95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64" y="4991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7" dur="10" fill="hold"/>
                                        <p:tgtEl>
                                          <p:spTgt spid="12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6" presetClass="emph" presetSubtype="0" accel="20000" decel="8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9" dur="1000" fill="hold"/>
                                        <p:tgtEl>
                                          <p:spTgt spid="12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2" presetClass="entr" presetSubtype="1" accel="20000" decel="8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23032 0.0097 L -1.11111E-6 -3.61111E-6 " pathEditMode="relative" rAng="0" ptsTypes="AA">
                                      <p:cBhvr>
                                        <p:cTn id="108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16" y="-492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0" dur="10" fill="hold"/>
                                        <p:tgtEl>
                                          <p:spTgt spid="12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6" presetClass="emph" presetSubtype="0" accel="20000" decel="8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12" dur="1000" fill="hold"/>
                                        <p:tgtEl>
                                          <p:spTgt spid="12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6" presetClass="emph" presetSubtype="0" fill="hold" grpId="4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1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24175 -0.03067 L -5.09259E-7 -1.52778E-6 " pathEditMode="relative" rAng="0" ptsTypes="AA">
                                      <p:cBhvr>
                                        <p:cTn id="120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80" y="1534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2" dur="10" fill="hold"/>
                                        <p:tgtEl>
                                          <p:spTgt spid="12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6" presetClass="emph" presetSubtype="0" accel="20000" decel="8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24" dur="1000" fill="hold"/>
                                        <p:tgtEl>
                                          <p:spTgt spid="12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1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7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42" presetClass="path" presetSubtype="0" accel="20000" decel="8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4.21296E-6 -2.31481E-6 L -0.01374 -0.00911 " pathEditMode="relative" rAng="0" ptsTypes="AA">
                                      <p:cBhvr>
                                        <p:cTn id="132" dur="750" spd="-100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" y="-463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42" presetClass="pat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26157 -0.22106 L 4.53704E-6 -2.91667E-6 " pathEditMode="relative" rAng="0" ptsTypes="AA">
                                      <p:cBhvr>
                                        <p:cTn id="137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79" y="11053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9" dur="10" fill="hold"/>
                                        <p:tgtEl>
                                          <p:spTgt spid="14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6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41" dur="1000" fill="hold"/>
                                        <p:tgtEl>
                                          <p:spTgt spid="14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25044 -0.1969 L -3.51852E-6 -1.2963E-6 " pathEditMode="relative" rAng="0" ptsTypes="AA">
                                      <p:cBhvr>
                                        <p:cTn id="146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29" y="9838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8" dur="10" fill="hold"/>
                                        <p:tgtEl>
                                          <p:spTgt spid="15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6" presetClass="emph" presetSubtype="0" accel="20000" decel="8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50" dur="1000" fill="hold"/>
                                        <p:tgtEl>
                                          <p:spTgt spid="15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5" dur="10" fill="hold"/>
                                        <p:tgtEl>
                                          <p:spTgt spid="8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56" presetID="6" presetClass="emph" presetSubtype="0" accel="20000" decel="80000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57" dur="1000" fill="hold"/>
                                        <p:tgtEl>
                                          <p:spTgt spid="8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42" presetClass="path" presetSubtype="0" accel="9000" decel="9000" fill="hold" grpId="3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1.62037E-6 -8.7963E-7 L 0.0272 0.00159 " pathEditMode="relative" rAng="0" ptsTypes="AA">
                                      <p:cBhvr>
                                        <p:cTn id="159" dur="31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0" y="72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7" dur="10" fill="hold"/>
                                        <p:tgtEl>
                                          <p:spTgt spid="7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68" presetID="6" presetClass="emph" presetSubtype="0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69" dur="1000" fill="hold"/>
                                        <p:tgtEl>
                                          <p:spTgt spid="7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70" presetID="1" presetClass="path" presetSubtype="0" accel="3000" decel="3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1.66667E-6 -3.19444E-6 C 0.00246 -3.19444E-6 0.00448 0.00217 0.00448 0.00492 C 0.00448 0.00753 0.00246 0.00984 1.66667E-6 0.00984 C -0.00261 0.00984 -0.00449 0.00753 -0.00449 0.00492 C -0.00449 0.00217 -0.00261 -3.19444E-6 1.66667E-6 -3.19444E-6 Z " pathEditMode="relative" rAng="0" ptsTypes="AAAAA">
                                      <p:cBhvr>
                                        <p:cTn id="171" dur="31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2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6" dur="10" fill="hold"/>
                                        <p:tgtEl>
                                          <p:spTgt spid="8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77" presetID="6" presetClass="emph" presetSubtype="0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78" dur="1000" fill="hold"/>
                                        <p:tgtEl>
                                          <p:spTgt spid="8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79" presetID="1" presetClass="path" presetSubtype="0" accel="3000" decel="3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2.5E-6 2.77778E-7 C 0.00246 2.77778E-7 0.00448 -0.00174 0.00448 -0.00376 C 0.00448 -0.00579 0.00246 -0.00752 2.5E-6 -0.00752 C -0.00261 -0.00752 -0.00449 -0.00579 -0.00449 -0.00376 C -0.00449 -0.00174 -0.00261 2.77778E-7 2.5E-6 2.77778E-7 Z " pathEditMode="relative" rAng="0" ptsTypes="AAAAA">
                                      <p:cBhvr>
                                        <p:cTn id="180" dur="31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6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5" dur="10" fill="hold"/>
                                        <p:tgtEl>
                                          <p:spTgt spid="16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86" presetID="6" presetClass="emph" presetSubtype="0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87" dur="1000" fill="hold"/>
                                        <p:tgtEl>
                                          <p:spTgt spid="16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88" presetID="1" presetClass="path" presetSubtype="0" accel="3000" decel="3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1.66667E-6 -3.19444E-6 C 0.00246 -3.19444E-6 0.00448 0.00217 0.00448 0.00492 C 0.00448 0.00753 0.00246 0.00984 1.66667E-6 0.00984 C -0.00261 0.00984 -0.00449 0.00753 -0.00449 0.00492 C -0.00449 0.00217 -0.00261 -3.19444E-6 1.66667E-6 -3.19444E-6 Z " pathEditMode="relative" rAng="0" ptsTypes="AAAAA">
                                      <p:cBhvr>
                                        <p:cTn id="189" dur="31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2"/>
                                    </p:animMotion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4" dur="10" fill="hold"/>
                                        <p:tgtEl>
                                          <p:spTgt spid="17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95" presetID="6" presetClass="emph" presetSubtype="0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96" dur="1000" fill="hold"/>
                                        <p:tgtEl>
                                          <p:spTgt spid="17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1" presetClass="path" presetSubtype="0" accel="3000" decel="3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2.5E-6 2.77778E-7 C 0.00246 2.77778E-7 0.00448 -0.00174 0.00448 -0.00376 C 0.00448 -0.00579 0.00246 -0.00752 2.5E-6 -0.00752 C -0.00261 -0.00752 -0.00449 -0.00579 -0.00449 -0.00376 C -0.00449 -0.00174 -0.00261 2.77778E-7 2.5E-6 2.77778E-7 Z " pathEditMode="relative" rAng="0" ptsTypes="AAAAA">
                                      <p:cBhvr>
                                        <p:cTn id="198" dur="31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6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42" presetClass="path" presetSubtype="0" accel="20000" decel="8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3545 -1.38889E-7 L 4.72222E-6 -1.38889E-7 " pathEditMode="relative" rAng="0" ptsTypes="AA">
                                      <p:cBhvr>
                                        <p:cTn id="20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5" y="0"/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42" presetClass="path" presetSubtype="0" accel="2000" decel="1000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4.72222E-6 -1.38889E-7 L 0.01519 0.00145 " pathEditMode="relative" rAng="0" ptsTypes="AA">
                                      <p:cBhvr>
                                        <p:cTn id="205" dur="24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2" y="72"/>
                                    </p:animMotion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2787 -2.96296E-6 L -3.75E-6 -2.96296E-6 " pathEditMode="relative" rAng="0" ptsTypes="AA">
                                      <p:cBhvr>
                                        <p:cTn id="21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3" y="0"/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42" presetClass="path" presetSubtype="0" accel="2000" decel="1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04167E-6 2.96296E-6 L -0.02409 -0.00209 " pathEditMode="relative" rAng="0" ptsTypes="AA">
                                      <p:cBhvr>
                                        <p:cTn id="212" dur="3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" y="-116"/>
                                    </p:animMotion>
                                  </p:childTnLst>
                                </p:cTn>
                              </p:par>
                              <p:par>
                                <p:cTn id="21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42" presetClass="path" presetSubtype="0" accel="20000" decel="8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.00044 -0.0502 L -3.84259E-6 -1.75926E-6 " pathEditMode="relative" rAng="0" ptsTypes="AA">
                                      <p:cBhvr>
                                        <p:cTn id="217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2503"/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9" dur="10" fill="hold"/>
                                        <p:tgtEl>
                                          <p:spTgt spid="17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20" presetID="6" presetClass="emph" presetSubtype="0" accel="20000" decel="8000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221" dur="1000" fill="hold"/>
                                        <p:tgtEl>
                                          <p:spTgt spid="17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2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42" presetClass="path" presetSubtype="0" accel="20000" decel="8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44 -0.0502 L -3.84259E-6 -1.75926E-6 " pathEditMode="relative" rAng="0" ptsTypes="AA">
                                      <p:cBhvr>
                                        <p:cTn id="226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2503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8" dur="10" fill="hold"/>
                                        <p:tgtEl>
                                          <p:spTgt spid="17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29" presetID="6" presetClass="emph" presetSubtype="0" accel="20000" decel="8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30" dur="1000" fill="hold"/>
                                        <p:tgtEl>
                                          <p:spTgt spid="17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31" presetID="2" presetClass="entr" presetSubtype="2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1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1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8" presetClass="emph" presetSubtype="0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900000">
                                      <p:cBhvr>
                                        <p:cTn id="236" dur="7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7" presetID="8" presetClass="emph" presetSubtype="0" accel="10000" decel="9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480000">
                                      <p:cBhvr>
                                        <p:cTn id="238" dur="2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9" presetID="2" presetClass="entr" presetSubtype="4" accel="20000" decel="8000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7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7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" presetClass="entr" presetSubtype="4" accel="20000" decel="8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7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7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8" grpId="1" animBg="1"/>
      <p:bldP spid="48" grpId="2" animBg="1"/>
      <p:bldP spid="48" grpId="3" animBg="1"/>
      <p:bldP spid="48" grpId="4" animBg="1"/>
      <p:bldP spid="49" grpId="0" animBg="1"/>
      <p:bldP spid="49" grpId="1" animBg="1"/>
      <p:bldP spid="49" grpId="2" animBg="1"/>
      <p:bldP spid="49" grpId="3" animBg="1"/>
      <p:bldP spid="49" grpId="4" animBg="1"/>
      <p:bldP spid="52" grpId="0" animBg="1"/>
      <p:bldP spid="52" grpId="1" animBg="1"/>
      <p:bldP spid="52" grpId="2" animBg="1"/>
      <p:bldP spid="52" grpId="3" animBg="1"/>
      <p:bldP spid="53" grpId="0" animBg="1"/>
      <p:bldP spid="53" grpId="1" animBg="1"/>
      <p:bldP spid="53" grpId="2" animBg="1"/>
      <p:bldP spid="53" grpId="3" animBg="1"/>
      <p:bldP spid="124" grpId="0" animBg="1"/>
      <p:bldP spid="124" grpId="1" animBg="1"/>
      <p:bldP spid="77" grpId="0" animBg="1"/>
      <p:bldP spid="77" grpId="1" animBg="1"/>
      <p:bldP spid="77" grpId="2" animBg="1"/>
      <p:bldP spid="77" grpId="3" animBg="1"/>
      <p:bldP spid="86" grpId="0" animBg="1"/>
      <p:bldP spid="86" grpId="1" animBg="1"/>
      <p:bldP spid="86" grpId="2" animBg="1"/>
      <p:bldP spid="86" grpId="3" animBg="1"/>
      <p:bldP spid="97" grpId="0"/>
      <p:bldP spid="97" grpId="1"/>
      <p:bldP spid="97" grpId="2"/>
      <p:bldP spid="97" grpId="3"/>
      <p:bldP spid="125" grpId="0"/>
      <p:bldP spid="125" grpId="1"/>
      <p:bldP spid="125" grpId="2"/>
      <p:bldP spid="125" grpId="3"/>
      <p:bldP spid="125" grpId="4"/>
      <p:bldP spid="126" grpId="0"/>
      <p:bldP spid="126" grpId="1"/>
      <p:bldP spid="126" grpId="2"/>
      <p:bldP spid="126" grpId="3"/>
      <p:bldP spid="126" grpId="4"/>
      <p:bldP spid="140" grpId="0" animBg="1"/>
      <p:bldP spid="140" grpId="1" animBg="1"/>
      <p:bldP spid="153" grpId="0" animBg="1"/>
      <p:bldP spid="153" grpId="1" animBg="1"/>
      <p:bldP spid="153" grpId="2" animBg="1"/>
      <p:bldP spid="153" grpId="3" animBg="1"/>
      <p:bldP spid="155" grpId="0"/>
      <p:bldP spid="84" grpId="0" animBg="1"/>
      <p:bldP spid="84" grpId="1" animBg="1"/>
      <p:bldP spid="84" grpId="2" animBg="1"/>
      <p:bldP spid="85" grpId="0" animBg="1"/>
      <p:bldP spid="85" grpId="1" animBg="1"/>
      <p:bldP spid="85" grpId="2" animBg="1"/>
      <p:bldP spid="174" grpId="0" animBg="1"/>
      <p:bldP spid="174" grpId="1" animBg="1"/>
      <p:bldP spid="174" grpId="2" animBg="1"/>
      <p:bldP spid="174" grpId="3" animBg="1"/>
      <p:bldP spid="175" grpId="0"/>
      <p:bldP spid="175" grpId="1"/>
      <p:bldP spid="175" grpId="2"/>
      <p:bldP spid="175" grpId="3"/>
      <p:bldP spid="181" grpId="0" animBg="1"/>
      <p:bldP spid="18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-">
            <a:extLst>
              <a:ext uri="{FF2B5EF4-FFF2-40B4-BE49-F238E27FC236}">
                <a16:creationId xmlns:a16="http://schemas.microsoft.com/office/drawing/2014/main" id="{8723B7CB-68B0-4BEA-AF45-22FEE54BF783}"/>
              </a:ext>
            </a:extLst>
          </p:cNvPr>
          <p:cNvSpPr/>
          <p:nvPr/>
        </p:nvSpPr>
        <p:spPr>
          <a:xfrm>
            <a:off x="6839484" y="0"/>
            <a:ext cx="5428716" cy="3372118"/>
          </a:xfrm>
          <a:custGeom>
            <a:avLst/>
            <a:gdLst>
              <a:gd name="connsiteX0" fmla="*/ 5421472 w 5428716"/>
              <a:gd name="connsiteY0" fmla="*/ 0 h 3372118"/>
              <a:gd name="connsiteX1" fmla="*/ 5421472 w 5428716"/>
              <a:gd name="connsiteY1" fmla="*/ 317753 h 3372118"/>
              <a:gd name="connsiteX2" fmla="*/ 5015741 w 5428716"/>
              <a:gd name="connsiteY2" fmla="*/ 317753 h 3372118"/>
              <a:gd name="connsiteX3" fmla="*/ 5015741 w 5428716"/>
              <a:gd name="connsiteY3" fmla="*/ 0 h 3372118"/>
              <a:gd name="connsiteX4" fmla="*/ 5006425 w 5428716"/>
              <a:gd name="connsiteY4" fmla="*/ 0 h 3372118"/>
              <a:gd name="connsiteX5" fmla="*/ 5006425 w 5428716"/>
              <a:gd name="connsiteY5" fmla="*/ 317753 h 3372118"/>
              <a:gd name="connsiteX6" fmla="*/ 4600695 w 5428716"/>
              <a:gd name="connsiteY6" fmla="*/ 317753 h 3372118"/>
              <a:gd name="connsiteX7" fmla="*/ 4600695 w 5428716"/>
              <a:gd name="connsiteY7" fmla="*/ 0 h 3372118"/>
              <a:gd name="connsiteX8" fmla="*/ 4591380 w 5428716"/>
              <a:gd name="connsiteY8" fmla="*/ 0 h 3372118"/>
              <a:gd name="connsiteX9" fmla="*/ 4591380 w 5428716"/>
              <a:gd name="connsiteY9" fmla="*/ 317753 h 3372118"/>
              <a:gd name="connsiteX10" fmla="*/ 4185650 w 5428716"/>
              <a:gd name="connsiteY10" fmla="*/ 317753 h 3372118"/>
              <a:gd name="connsiteX11" fmla="*/ 4185650 w 5428716"/>
              <a:gd name="connsiteY11" fmla="*/ 0 h 3372118"/>
              <a:gd name="connsiteX12" fmla="*/ 4176334 w 5428716"/>
              <a:gd name="connsiteY12" fmla="*/ 0 h 3372118"/>
              <a:gd name="connsiteX13" fmla="*/ 4176334 w 5428716"/>
              <a:gd name="connsiteY13" fmla="*/ 317753 h 3372118"/>
              <a:gd name="connsiteX14" fmla="*/ 3770604 w 5428716"/>
              <a:gd name="connsiteY14" fmla="*/ 317753 h 3372118"/>
              <a:gd name="connsiteX15" fmla="*/ 3770604 w 5428716"/>
              <a:gd name="connsiteY15" fmla="*/ 0 h 3372118"/>
              <a:gd name="connsiteX16" fmla="*/ 3761288 w 5428716"/>
              <a:gd name="connsiteY16" fmla="*/ 0 h 3372118"/>
              <a:gd name="connsiteX17" fmla="*/ 3761288 w 5428716"/>
              <a:gd name="connsiteY17" fmla="*/ 317753 h 3372118"/>
              <a:gd name="connsiteX18" fmla="*/ 3353488 w 5428716"/>
              <a:gd name="connsiteY18" fmla="*/ 317753 h 3372118"/>
              <a:gd name="connsiteX19" fmla="*/ 3353488 w 5428716"/>
              <a:gd name="connsiteY19" fmla="*/ 0 h 3372118"/>
              <a:gd name="connsiteX20" fmla="*/ 3344172 w 5428716"/>
              <a:gd name="connsiteY20" fmla="*/ 0 h 3372118"/>
              <a:gd name="connsiteX21" fmla="*/ 3344172 w 5428716"/>
              <a:gd name="connsiteY21" fmla="*/ 317753 h 3372118"/>
              <a:gd name="connsiteX22" fmla="*/ 2938442 w 5428716"/>
              <a:gd name="connsiteY22" fmla="*/ 317753 h 3372118"/>
              <a:gd name="connsiteX23" fmla="*/ 2938442 w 5428716"/>
              <a:gd name="connsiteY23" fmla="*/ 0 h 3372118"/>
              <a:gd name="connsiteX24" fmla="*/ 2929127 w 5428716"/>
              <a:gd name="connsiteY24" fmla="*/ 0 h 3372118"/>
              <a:gd name="connsiteX25" fmla="*/ 2929127 w 5428716"/>
              <a:gd name="connsiteY25" fmla="*/ 317753 h 3372118"/>
              <a:gd name="connsiteX26" fmla="*/ 2499590 w 5428716"/>
              <a:gd name="connsiteY26" fmla="*/ 317753 h 3372118"/>
              <a:gd name="connsiteX27" fmla="*/ 2499590 w 5428716"/>
              <a:gd name="connsiteY27" fmla="*/ 0 h 3372118"/>
              <a:gd name="connsiteX28" fmla="*/ 2490275 w 5428716"/>
              <a:gd name="connsiteY28" fmla="*/ 0 h 3372118"/>
              <a:gd name="connsiteX29" fmla="*/ 2490275 w 5428716"/>
              <a:gd name="connsiteY29" fmla="*/ 317753 h 3372118"/>
              <a:gd name="connsiteX30" fmla="*/ 2084545 w 5428716"/>
              <a:gd name="connsiteY30" fmla="*/ 317753 h 3372118"/>
              <a:gd name="connsiteX31" fmla="*/ 2084545 w 5428716"/>
              <a:gd name="connsiteY31" fmla="*/ 0 h 3372118"/>
              <a:gd name="connsiteX32" fmla="*/ 2075229 w 5428716"/>
              <a:gd name="connsiteY32" fmla="*/ 0 h 3372118"/>
              <a:gd name="connsiteX33" fmla="*/ 2075229 w 5428716"/>
              <a:gd name="connsiteY33" fmla="*/ 317753 h 3372118"/>
              <a:gd name="connsiteX34" fmla="*/ 1669499 w 5428716"/>
              <a:gd name="connsiteY34" fmla="*/ 317753 h 3372118"/>
              <a:gd name="connsiteX35" fmla="*/ 1669499 w 5428716"/>
              <a:gd name="connsiteY35" fmla="*/ 0 h 3372118"/>
              <a:gd name="connsiteX36" fmla="*/ 1660184 w 5428716"/>
              <a:gd name="connsiteY36" fmla="*/ 0 h 3372118"/>
              <a:gd name="connsiteX37" fmla="*/ 1660184 w 5428716"/>
              <a:gd name="connsiteY37" fmla="*/ 317753 h 3372118"/>
              <a:gd name="connsiteX38" fmla="*/ 1254452 w 5428716"/>
              <a:gd name="connsiteY38" fmla="*/ 317753 h 3372118"/>
              <a:gd name="connsiteX39" fmla="*/ 1254452 w 5428716"/>
              <a:gd name="connsiteY39" fmla="*/ 0 h 3372118"/>
              <a:gd name="connsiteX40" fmla="*/ 1245138 w 5428716"/>
              <a:gd name="connsiteY40" fmla="*/ 0 h 3372118"/>
              <a:gd name="connsiteX41" fmla="*/ 1245138 w 5428716"/>
              <a:gd name="connsiteY41" fmla="*/ 317753 h 3372118"/>
              <a:gd name="connsiteX42" fmla="*/ 839407 w 5428716"/>
              <a:gd name="connsiteY42" fmla="*/ 317753 h 3372118"/>
              <a:gd name="connsiteX43" fmla="*/ 839407 w 5428716"/>
              <a:gd name="connsiteY43" fmla="*/ 0 h 3372118"/>
              <a:gd name="connsiteX44" fmla="*/ 830092 w 5428716"/>
              <a:gd name="connsiteY44" fmla="*/ 0 h 3372118"/>
              <a:gd name="connsiteX45" fmla="*/ 830092 w 5428716"/>
              <a:gd name="connsiteY45" fmla="*/ 317753 h 3372118"/>
              <a:gd name="connsiteX46" fmla="*/ 424361 w 5428716"/>
              <a:gd name="connsiteY46" fmla="*/ 317753 h 3372118"/>
              <a:gd name="connsiteX47" fmla="*/ 424361 w 5428716"/>
              <a:gd name="connsiteY47" fmla="*/ 0 h 3372118"/>
              <a:gd name="connsiteX48" fmla="*/ 415046 w 5428716"/>
              <a:gd name="connsiteY48" fmla="*/ 0 h 3372118"/>
              <a:gd name="connsiteX49" fmla="*/ 415046 w 5428716"/>
              <a:gd name="connsiteY49" fmla="*/ 317753 h 3372118"/>
              <a:gd name="connsiteX50" fmla="*/ 9315 w 5428716"/>
              <a:gd name="connsiteY50" fmla="*/ 317753 h 3372118"/>
              <a:gd name="connsiteX51" fmla="*/ 9315 w 5428716"/>
              <a:gd name="connsiteY51" fmla="*/ 0 h 3372118"/>
              <a:gd name="connsiteX52" fmla="*/ 0 w 5428716"/>
              <a:gd name="connsiteY52" fmla="*/ 0 h 3372118"/>
              <a:gd name="connsiteX53" fmla="*/ 0 w 5428716"/>
              <a:gd name="connsiteY53" fmla="*/ 3372118 h 3372118"/>
              <a:gd name="connsiteX54" fmla="*/ 9315 w 5428716"/>
              <a:gd name="connsiteY54" fmla="*/ 3372118 h 3372118"/>
              <a:gd name="connsiteX55" fmla="*/ 9315 w 5428716"/>
              <a:gd name="connsiteY55" fmla="*/ 3126817 h 3372118"/>
              <a:gd name="connsiteX56" fmla="*/ 415046 w 5428716"/>
              <a:gd name="connsiteY56" fmla="*/ 3126817 h 3372118"/>
              <a:gd name="connsiteX57" fmla="*/ 415046 w 5428716"/>
              <a:gd name="connsiteY57" fmla="*/ 3372118 h 3372118"/>
              <a:gd name="connsiteX58" fmla="*/ 424361 w 5428716"/>
              <a:gd name="connsiteY58" fmla="*/ 3372118 h 3372118"/>
              <a:gd name="connsiteX59" fmla="*/ 424361 w 5428716"/>
              <a:gd name="connsiteY59" fmla="*/ 3126817 h 3372118"/>
              <a:gd name="connsiteX60" fmla="*/ 830092 w 5428716"/>
              <a:gd name="connsiteY60" fmla="*/ 3126817 h 3372118"/>
              <a:gd name="connsiteX61" fmla="*/ 830092 w 5428716"/>
              <a:gd name="connsiteY61" fmla="*/ 3372118 h 3372118"/>
              <a:gd name="connsiteX62" fmla="*/ 839407 w 5428716"/>
              <a:gd name="connsiteY62" fmla="*/ 3372118 h 3372118"/>
              <a:gd name="connsiteX63" fmla="*/ 839407 w 5428716"/>
              <a:gd name="connsiteY63" fmla="*/ 3126817 h 3372118"/>
              <a:gd name="connsiteX64" fmla="*/ 1245138 w 5428716"/>
              <a:gd name="connsiteY64" fmla="*/ 3126817 h 3372118"/>
              <a:gd name="connsiteX65" fmla="*/ 1245138 w 5428716"/>
              <a:gd name="connsiteY65" fmla="*/ 3372118 h 3372118"/>
              <a:gd name="connsiteX66" fmla="*/ 1254452 w 5428716"/>
              <a:gd name="connsiteY66" fmla="*/ 3372118 h 3372118"/>
              <a:gd name="connsiteX67" fmla="*/ 1254452 w 5428716"/>
              <a:gd name="connsiteY67" fmla="*/ 3126817 h 3372118"/>
              <a:gd name="connsiteX68" fmla="*/ 1660184 w 5428716"/>
              <a:gd name="connsiteY68" fmla="*/ 3126817 h 3372118"/>
              <a:gd name="connsiteX69" fmla="*/ 1660184 w 5428716"/>
              <a:gd name="connsiteY69" fmla="*/ 3372118 h 3372118"/>
              <a:gd name="connsiteX70" fmla="*/ 1669499 w 5428716"/>
              <a:gd name="connsiteY70" fmla="*/ 3372118 h 3372118"/>
              <a:gd name="connsiteX71" fmla="*/ 1669499 w 5428716"/>
              <a:gd name="connsiteY71" fmla="*/ 3126817 h 3372118"/>
              <a:gd name="connsiteX72" fmla="*/ 2075229 w 5428716"/>
              <a:gd name="connsiteY72" fmla="*/ 3126817 h 3372118"/>
              <a:gd name="connsiteX73" fmla="*/ 2075229 w 5428716"/>
              <a:gd name="connsiteY73" fmla="*/ 3372118 h 3372118"/>
              <a:gd name="connsiteX74" fmla="*/ 2084545 w 5428716"/>
              <a:gd name="connsiteY74" fmla="*/ 3372118 h 3372118"/>
              <a:gd name="connsiteX75" fmla="*/ 2084545 w 5428716"/>
              <a:gd name="connsiteY75" fmla="*/ 3126817 h 3372118"/>
              <a:gd name="connsiteX76" fmla="*/ 2490275 w 5428716"/>
              <a:gd name="connsiteY76" fmla="*/ 3126817 h 3372118"/>
              <a:gd name="connsiteX77" fmla="*/ 2490275 w 5428716"/>
              <a:gd name="connsiteY77" fmla="*/ 3372118 h 3372118"/>
              <a:gd name="connsiteX78" fmla="*/ 2499590 w 5428716"/>
              <a:gd name="connsiteY78" fmla="*/ 3372118 h 3372118"/>
              <a:gd name="connsiteX79" fmla="*/ 2499590 w 5428716"/>
              <a:gd name="connsiteY79" fmla="*/ 3126817 h 3372118"/>
              <a:gd name="connsiteX80" fmla="*/ 2929127 w 5428716"/>
              <a:gd name="connsiteY80" fmla="*/ 3126817 h 3372118"/>
              <a:gd name="connsiteX81" fmla="*/ 2929127 w 5428716"/>
              <a:gd name="connsiteY81" fmla="*/ 3372118 h 3372118"/>
              <a:gd name="connsiteX82" fmla="*/ 2938442 w 5428716"/>
              <a:gd name="connsiteY82" fmla="*/ 3372118 h 3372118"/>
              <a:gd name="connsiteX83" fmla="*/ 2938442 w 5428716"/>
              <a:gd name="connsiteY83" fmla="*/ 3126817 h 3372118"/>
              <a:gd name="connsiteX84" fmla="*/ 3344172 w 5428716"/>
              <a:gd name="connsiteY84" fmla="*/ 3126817 h 3372118"/>
              <a:gd name="connsiteX85" fmla="*/ 3344172 w 5428716"/>
              <a:gd name="connsiteY85" fmla="*/ 3372118 h 3372118"/>
              <a:gd name="connsiteX86" fmla="*/ 3353488 w 5428716"/>
              <a:gd name="connsiteY86" fmla="*/ 3372118 h 3372118"/>
              <a:gd name="connsiteX87" fmla="*/ 3353488 w 5428716"/>
              <a:gd name="connsiteY87" fmla="*/ 3126817 h 3372118"/>
              <a:gd name="connsiteX88" fmla="*/ 3759218 w 5428716"/>
              <a:gd name="connsiteY88" fmla="*/ 3126817 h 3372118"/>
              <a:gd name="connsiteX89" fmla="*/ 3759218 w 5428716"/>
              <a:gd name="connsiteY89" fmla="*/ 3372118 h 3372118"/>
              <a:gd name="connsiteX90" fmla="*/ 3768533 w 5428716"/>
              <a:gd name="connsiteY90" fmla="*/ 3372118 h 3372118"/>
              <a:gd name="connsiteX91" fmla="*/ 3768533 w 5428716"/>
              <a:gd name="connsiteY91" fmla="*/ 3126817 h 3372118"/>
              <a:gd name="connsiteX92" fmla="*/ 4174265 w 5428716"/>
              <a:gd name="connsiteY92" fmla="*/ 3126817 h 3372118"/>
              <a:gd name="connsiteX93" fmla="*/ 4174265 w 5428716"/>
              <a:gd name="connsiteY93" fmla="*/ 3372118 h 3372118"/>
              <a:gd name="connsiteX94" fmla="*/ 4183579 w 5428716"/>
              <a:gd name="connsiteY94" fmla="*/ 3372118 h 3372118"/>
              <a:gd name="connsiteX95" fmla="*/ 4183579 w 5428716"/>
              <a:gd name="connsiteY95" fmla="*/ 3126817 h 3372118"/>
              <a:gd name="connsiteX96" fmla="*/ 4589310 w 5428716"/>
              <a:gd name="connsiteY96" fmla="*/ 3126817 h 3372118"/>
              <a:gd name="connsiteX97" fmla="*/ 4589310 w 5428716"/>
              <a:gd name="connsiteY97" fmla="*/ 3372118 h 3372118"/>
              <a:gd name="connsiteX98" fmla="*/ 4598626 w 5428716"/>
              <a:gd name="connsiteY98" fmla="*/ 3372118 h 3372118"/>
              <a:gd name="connsiteX99" fmla="*/ 4598626 w 5428716"/>
              <a:gd name="connsiteY99" fmla="*/ 3126817 h 3372118"/>
              <a:gd name="connsiteX100" fmla="*/ 5004356 w 5428716"/>
              <a:gd name="connsiteY100" fmla="*/ 3126817 h 3372118"/>
              <a:gd name="connsiteX101" fmla="*/ 5004356 w 5428716"/>
              <a:gd name="connsiteY101" fmla="*/ 3372118 h 3372118"/>
              <a:gd name="connsiteX102" fmla="*/ 5013671 w 5428716"/>
              <a:gd name="connsiteY102" fmla="*/ 3372118 h 3372118"/>
              <a:gd name="connsiteX103" fmla="*/ 5013671 w 5428716"/>
              <a:gd name="connsiteY103" fmla="*/ 3126817 h 3372118"/>
              <a:gd name="connsiteX104" fmla="*/ 5419401 w 5428716"/>
              <a:gd name="connsiteY104" fmla="*/ 3126817 h 3372118"/>
              <a:gd name="connsiteX105" fmla="*/ 5419401 w 5428716"/>
              <a:gd name="connsiteY105" fmla="*/ 3372118 h 3372118"/>
              <a:gd name="connsiteX106" fmla="*/ 5428717 w 5428716"/>
              <a:gd name="connsiteY106" fmla="*/ 3372118 h 3372118"/>
              <a:gd name="connsiteX107" fmla="*/ 5428717 w 5428716"/>
              <a:gd name="connsiteY107" fmla="*/ 0 h 3372118"/>
              <a:gd name="connsiteX108" fmla="*/ 5421472 w 5428716"/>
              <a:gd name="connsiteY108" fmla="*/ 0 h 3372118"/>
              <a:gd name="connsiteX109" fmla="*/ 5421472 w 5428716"/>
              <a:gd name="connsiteY109" fmla="*/ 327068 h 3372118"/>
              <a:gd name="connsiteX110" fmla="*/ 5421472 w 5428716"/>
              <a:gd name="connsiteY110" fmla="*/ 717274 h 3372118"/>
              <a:gd name="connsiteX111" fmla="*/ 5015741 w 5428716"/>
              <a:gd name="connsiteY111" fmla="*/ 717274 h 3372118"/>
              <a:gd name="connsiteX112" fmla="*/ 5015741 w 5428716"/>
              <a:gd name="connsiteY112" fmla="*/ 327068 h 3372118"/>
              <a:gd name="connsiteX113" fmla="*/ 5421472 w 5428716"/>
              <a:gd name="connsiteY113" fmla="*/ 327068 h 3372118"/>
              <a:gd name="connsiteX114" fmla="*/ 1251348 w 5428716"/>
              <a:gd name="connsiteY114" fmla="*/ 1527700 h 3372118"/>
              <a:gd name="connsiteX115" fmla="*/ 1657078 w 5428716"/>
              <a:gd name="connsiteY115" fmla="*/ 1527700 h 3372118"/>
              <a:gd name="connsiteX116" fmla="*/ 1657078 w 5428716"/>
              <a:gd name="connsiteY116" fmla="*/ 1917905 h 3372118"/>
              <a:gd name="connsiteX117" fmla="*/ 1251348 w 5428716"/>
              <a:gd name="connsiteY117" fmla="*/ 1917905 h 3372118"/>
              <a:gd name="connsiteX118" fmla="*/ 1251348 w 5428716"/>
              <a:gd name="connsiteY118" fmla="*/ 1527700 h 3372118"/>
              <a:gd name="connsiteX119" fmla="*/ 1240998 w 5428716"/>
              <a:gd name="connsiteY119" fmla="*/ 1917905 h 3372118"/>
              <a:gd name="connsiteX120" fmla="*/ 835267 w 5428716"/>
              <a:gd name="connsiteY120" fmla="*/ 1917905 h 3372118"/>
              <a:gd name="connsiteX121" fmla="*/ 835267 w 5428716"/>
              <a:gd name="connsiteY121" fmla="*/ 1527700 h 3372118"/>
              <a:gd name="connsiteX122" fmla="*/ 1240998 w 5428716"/>
              <a:gd name="connsiteY122" fmla="*/ 1527700 h 3372118"/>
              <a:gd name="connsiteX123" fmla="*/ 1240998 w 5428716"/>
              <a:gd name="connsiteY123" fmla="*/ 1917905 h 3372118"/>
              <a:gd name="connsiteX124" fmla="*/ 1667428 w 5428716"/>
              <a:gd name="connsiteY124" fmla="*/ 1527700 h 3372118"/>
              <a:gd name="connsiteX125" fmla="*/ 2073160 w 5428716"/>
              <a:gd name="connsiteY125" fmla="*/ 1527700 h 3372118"/>
              <a:gd name="connsiteX126" fmla="*/ 2073160 w 5428716"/>
              <a:gd name="connsiteY126" fmla="*/ 1917905 h 3372118"/>
              <a:gd name="connsiteX127" fmla="*/ 1667428 w 5428716"/>
              <a:gd name="connsiteY127" fmla="*/ 1917905 h 3372118"/>
              <a:gd name="connsiteX128" fmla="*/ 1667428 w 5428716"/>
              <a:gd name="connsiteY128" fmla="*/ 1527700 h 3372118"/>
              <a:gd name="connsiteX129" fmla="*/ 2082474 w 5428716"/>
              <a:gd name="connsiteY129" fmla="*/ 1527700 h 3372118"/>
              <a:gd name="connsiteX130" fmla="*/ 2488205 w 5428716"/>
              <a:gd name="connsiteY130" fmla="*/ 1527700 h 3372118"/>
              <a:gd name="connsiteX131" fmla="*/ 2488205 w 5428716"/>
              <a:gd name="connsiteY131" fmla="*/ 1917905 h 3372118"/>
              <a:gd name="connsiteX132" fmla="*/ 2082474 w 5428716"/>
              <a:gd name="connsiteY132" fmla="*/ 1917905 h 3372118"/>
              <a:gd name="connsiteX133" fmla="*/ 2082474 w 5428716"/>
              <a:gd name="connsiteY133" fmla="*/ 1527700 h 3372118"/>
              <a:gd name="connsiteX134" fmla="*/ 2498556 w 5428716"/>
              <a:gd name="connsiteY134" fmla="*/ 1527700 h 3372118"/>
              <a:gd name="connsiteX135" fmla="*/ 2928092 w 5428716"/>
              <a:gd name="connsiteY135" fmla="*/ 1527700 h 3372118"/>
              <a:gd name="connsiteX136" fmla="*/ 2928092 w 5428716"/>
              <a:gd name="connsiteY136" fmla="*/ 1917905 h 3372118"/>
              <a:gd name="connsiteX137" fmla="*/ 2498556 w 5428716"/>
              <a:gd name="connsiteY137" fmla="*/ 1917905 h 3372118"/>
              <a:gd name="connsiteX138" fmla="*/ 2498556 w 5428716"/>
              <a:gd name="connsiteY138" fmla="*/ 1527700 h 3372118"/>
              <a:gd name="connsiteX139" fmla="*/ 2937407 w 5428716"/>
              <a:gd name="connsiteY139" fmla="*/ 1527700 h 3372118"/>
              <a:gd name="connsiteX140" fmla="*/ 3343137 w 5428716"/>
              <a:gd name="connsiteY140" fmla="*/ 1527700 h 3372118"/>
              <a:gd name="connsiteX141" fmla="*/ 3343137 w 5428716"/>
              <a:gd name="connsiteY141" fmla="*/ 1917905 h 3372118"/>
              <a:gd name="connsiteX142" fmla="*/ 2937407 w 5428716"/>
              <a:gd name="connsiteY142" fmla="*/ 1917905 h 3372118"/>
              <a:gd name="connsiteX143" fmla="*/ 2937407 w 5428716"/>
              <a:gd name="connsiteY143" fmla="*/ 1527700 h 3372118"/>
              <a:gd name="connsiteX144" fmla="*/ 3353488 w 5428716"/>
              <a:gd name="connsiteY144" fmla="*/ 1527700 h 3372118"/>
              <a:gd name="connsiteX145" fmla="*/ 3759218 w 5428716"/>
              <a:gd name="connsiteY145" fmla="*/ 1527700 h 3372118"/>
              <a:gd name="connsiteX146" fmla="*/ 3759218 w 5428716"/>
              <a:gd name="connsiteY146" fmla="*/ 1917905 h 3372118"/>
              <a:gd name="connsiteX147" fmla="*/ 3353488 w 5428716"/>
              <a:gd name="connsiteY147" fmla="*/ 1917905 h 3372118"/>
              <a:gd name="connsiteX148" fmla="*/ 3353488 w 5428716"/>
              <a:gd name="connsiteY148" fmla="*/ 1527700 h 3372118"/>
              <a:gd name="connsiteX149" fmla="*/ 3768533 w 5428716"/>
              <a:gd name="connsiteY149" fmla="*/ 1527700 h 3372118"/>
              <a:gd name="connsiteX150" fmla="*/ 4174265 w 5428716"/>
              <a:gd name="connsiteY150" fmla="*/ 1527700 h 3372118"/>
              <a:gd name="connsiteX151" fmla="*/ 4174265 w 5428716"/>
              <a:gd name="connsiteY151" fmla="*/ 1917905 h 3372118"/>
              <a:gd name="connsiteX152" fmla="*/ 3768533 w 5428716"/>
              <a:gd name="connsiteY152" fmla="*/ 1917905 h 3372118"/>
              <a:gd name="connsiteX153" fmla="*/ 3768533 w 5428716"/>
              <a:gd name="connsiteY153" fmla="*/ 1527700 h 3372118"/>
              <a:gd name="connsiteX154" fmla="*/ 4184615 w 5428716"/>
              <a:gd name="connsiteY154" fmla="*/ 1527700 h 3372118"/>
              <a:gd name="connsiteX155" fmla="*/ 4590345 w 5428716"/>
              <a:gd name="connsiteY155" fmla="*/ 1527700 h 3372118"/>
              <a:gd name="connsiteX156" fmla="*/ 4590345 w 5428716"/>
              <a:gd name="connsiteY156" fmla="*/ 1917905 h 3372118"/>
              <a:gd name="connsiteX157" fmla="*/ 4184615 w 5428716"/>
              <a:gd name="connsiteY157" fmla="*/ 1917905 h 3372118"/>
              <a:gd name="connsiteX158" fmla="*/ 4184615 w 5428716"/>
              <a:gd name="connsiteY158" fmla="*/ 1527700 h 3372118"/>
              <a:gd name="connsiteX159" fmla="*/ 4184615 w 5428716"/>
              <a:gd name="connsiteY159" fmla="*/ 1517350 h 3372118"/>
              <a:gd name="connsiteX160" fmla="*/ 4184615 w 5428716"/>
              <a:gd name="connsiteY160" fmla="*/ 1127145 h 3372118"/>
              <a:gd name="connsiteX161" fmla="*/ 4590345 w 5428716"/>
              <a:gd name="connsiteY161" fmla="*/ 1127145 h 3372118"/>
              <a:gd name="connsiteX162" fmla="*/ 4590345 w 5428716"/>
              <a:gd name="connsiteY162" fmla="*/ 1517350 h 3372118"/>
              <a:gd name="connsiteX163" fmla="*/ 4184615 w 5428716"/>
              <a:gd name="connsiteY163" fmla="*/ 1517350 h 3372118"/>
              <a:gd name="connsiteX164" fmla="*/ 4175299 w 5428716"/>
              <a:gd name="connsiteY164" fmla="*/ 1517350 h 3372118"/>
              <a:gd name="connsiteX165" fmla="*/ 3769568 w 5428716"/>
              <a:gd name="connsiteY165" fmla="*/ 1517350 h 3372118"/>
              <a:gd name="connsiteX166" fmla="*/ 3769568 w 5428716"/>
              <a:gd name="connsiteY166" fmla="*/ 1127145 h 3372118"/>
              <a:gd name="connsiteX167" fmla="*/ 4175299 w 5428716"/>
              <a:gd name="connsiteY167" fmla="*/ 1127145 h 3372118"/>
              <a:gd name="connsiteX168" fmla="*/ 4175299 w 5428716"/>
              <a:gd name="connsiteY168" fmla="*/ 1517350 h 3372118"/>
              <a:gd name="connsiteX169" fmla="*/ 3759218 w 5428716"/>
              <a:gd name="connsiteY169" fmla="*/ 1517350 h 3372118"/>
              <a:gd name="connsiteX170" fmla="*/ 3353488 w 5428716"/>
              <a:gd name="connsiteY170" fmla="*/ 1517350 h 3372118"/>
              <a:gd name="connsiteX171" fmla="*/ 3353488 w 5428716"/>
              <a:gd name="connsiteY171" fmla="*/ 1127145 h 3372118"/>
              <a:gd name="connsiteX172" fmla="*/ 3759218 w 5428716"/>
              <a:gd name="connsiteY172" fmla="*/ 1127145 h 3372118"/>
              <a:gd name="connsiteX173" fmla="*/ 3759218 w 5428716"/>
              <a:gd name="connsiteY173" fmla="*/ 1517350 h 3372118"/>
              <a:gd name="connsiteX174" fmla="*/ 3343137 w 5428716"/>
              <a:gd name="connsiteY174" fmla="*/ 1517350 h 3372118"/>
              <a:gd name="connsiteX175" fmla="*/ 2937407 w 5428716"/>
              <a:gd name="connsiteY175" fmla="*/ 1517350 h 3372118"/>
              <a:gd name="connsiteX176" fmla="*/ 2937407 w 5428716"/>
              <a:gd name="connsiteY176" fmla="*/ 1127145 h 3372118"/>
              <a:gd name="connsiteX177" fmla="*/ 3343137 w 5428716"/>
              <a:gd name="connsiteY177" fmla="*/ 1127145 h 3372118"/>
              <a:gd name="connsiteX178" fmla="*/ 3343137 w 5428716"/>
              <a:gd name="connsiteY178" fmla="*/ 1517350 h 3372118"/>
              <a:gd name="connsiteX179" fmla="*/ 2928092 w 5428716"/>
              <a:gd name="connsiteY179" fmla="*/ 1517350 h 3372118"/>
              <a:gd name="connsiteX180" fmla="*/ 2498556 w 5428716"/>
              <a:gd name="connsiteY180" fmla="*/ 1517350 h 3372118"/>
              <a:gd name="connsiteX181" fmla="*/ 2498556 w 5428716"/>
              <a:gd name="connsiteY181" fmla="*/ 1127145 h 3372118"/>
              <a:gd name="connsiteX182" fmla="*/ 2928092 w 5428716"/>
              <a:gd name="connsiteY182" fmla="*/ 1127145 h 3372118"/>
              <a:gd name="connsiteX183" fmla="*/ 2928092 w 5428716"/>
              <a:gd name="connsiteY183" fmla="*/ 1517350 h 3372118"/>
              <a:gd name="connsiteX184" fmla="*/ 2488205 w 5428716"/>
              <a:gd name="connsiteY184" fmla="*/ 1517350 h 3372118"/>
              <a:gd name="connsiteX185" fmla="*/ 2082474 w 5428716"/>
              <a:gd name="connsiteY185" fmla="*/ 1517350 h 3372118"/>
              <a:gd name="connsiteX186" fmla="*/ 2082474 w 5428716"/>
              <a:gd name="connsiteY186" fmla="*/ 1127145 h 3372118"/>
              <a:gd name="connsiteX187" fmla="*/ 2488205 w 5428716"/>
              <a:gd name="connsiteY187" fmla="*/ 1127145 h 3372118"/>
              <a:gd name="connsiteX188" fmla="*/ 2488205 w 5428716"/>
              <a:gd name="connsiteY188" fmla="*/ 1517350 h 3372118"/>
              <a:gd name="connsiteX189" fmla="*/ 2073160 w 5428716"/>
              <a:gd name="connsiteY189" fmla="*/ 1517350 h 3372118"/>
              <a:gd name="connsiteX190" fmla="*/ 1667428 w 5428716"/>
              <a:gd name="connsiteY190" fmla="*/ 1517350 h 3372118"/>
              <a:gd name="connsiteX191" fmla="*/ 1667428 w 5428716"/>
              <a:gd name="connsiteY191" fmla="*/ 1127145 h 3372118"/>
              <a:gd name="connsiteX192" fmla="*/ 2073160 w 5428716"/>
              <a:gd name="connsiteY192" fmla="*/ 1127145 h 3372118"/>
              <a:gd name="connsiteX193" fmla="*/ 2073160 w 5428716"/>
              <a:gd name="connsiteY193" fmla="*/ 1517350 h 3372118"/>
              <a:gd name="connsiteX194" fmla="*/ 1657078 w 5428716"/>
              <a:gd name="connsiteY194" fmla="*/ 1517350 h 3372118"/>
              <a:gd name="connsiteX195" fmla="*/ 1251348 w 5428716"/>
              <a:gd name="connsiteY195" fmla="*/ 1517350 h 3372118"/>
              <a:gd name="connsiteX196" fmla="*/ 1251348 w 5428716"/>
              <a:gd name="connsiteY196" fmla="*/ 1127145 h 3372118"/>
              <a:gd name="connsiteX197" fmla="*/ 1657078 w 5428716"/>
              <a:gd name="connsiteY197" fmla="*/ 1127145 h 3372118"/>
              <a:gd name="connsiteX198" fmla="*/ 1657078 w 5428716"/>
              <a:gd name="connsiteY198" fmla="*/ 1517350 h 3372118"/>
              <a:gd name="connsiteX199" fmla="*/ 1240998 w 5428716"/>
              <a:gd name="connsiteY199" fmla="*/ 1517350 h 3372118"/>
              <a:gd name="connsiteX200" fmla="*/ 835267 w 5428716"/>
              <a:gd name="connsiteY200" fmla="*/ 1517350 h 3372118"/>
              <a:gd name="connsiteX201" fmla="*/ 835267 w 5428716"/>
              <a:gd name="connsiteY201" fmla="*/ 1127145 h 3372118"/>
              <a:gd name="connsiteX202" fmla="*/ 1240998 w 5428716"/>
              <a:gd name="connsiteY202" fmla="*/ 1127145 h 3372118"/>
              <a:gd name="connsiteX203" fmla="*/ 1240998 w 5428716"/>
              <a:gd name="connsiteY203" fmla="*/ 1517350 h 3372118"/>
              <a:gd name="connsiteX204" fmla="*/ 825951 w 5428716"/>
              <a:gd name="connsiteY204" fmla="*/ 1517350 h 3372118"/>
              <a:gd name="connsiteX205" fmla="*/ 420221 w 5428716"/>
              <a:gd name="connsiteY205" fmla="*/ 1517350 h 3372118"/>
              <a:gd name="connsiteX206" fmla="*/ 420221 w 5428716"/>
              <a:gd name="connsiteY206" fmla="*/ 1127145 h 3372118"/>
              <a:gd name="connsiteX207" fmla="*/ 825951 w 5428716"/>
              <a:gd name="connsiteY207" fmla="*/ 1127145 h 3372118"/>
              <a:gd name="connsiteX208" fmla="*/ 825951 w 5428716"/>
              <a:gd name="connsiteY208" fmla="*/ 1517350 h 3372118"/>
              <a:gd name="connsiteX209" fmla="*/ 825951 w 5428716"/>
              <a:gd name="connsiteY209" fmla="*/ 1527700 h 3372118"/>
              <a:gd name="connsiteX210" fmla="*/ 825951 w 5428716"/>
              <a:gd name="connsiteY210" fmla="*/ 1917905 h 3372118"/>
              <a:gd name="connsiteX211" fmla="*/ 420221 w 5428716"/>
              <a:gd name="connsiteY211" fmla="*/ 1917905 h 3372118"/>
              <a:gd name="connsiteX212" fmla="*/ 420221 w 5428716"/>
              <a:gd name="connsiteY212" fmla="*/ 1527700 h 3372118"/>
              <a:gd name="connsiteX213" fmla="*/ 825951 w 5428716"/>
              <a:gd name="connsiteY213" fmla="*/ 1527700 h 3372118"/>
              <a:gd name="connsiteX214" fmla="*/ 825951 w 5428716"/>
              <a:gd name="connsiteY214" fmla="*/ 1927221 h 3372118"/>
              <a:gd name="connsiteX215" fmla="*/ 825951 w 5428716"/>
              <a:gd name="connsiteY215" fmla="*/ 2317426 h 3372118"/>
              <a:gd name="connsiteX216" fmla="*/ 420221 w 5428716"/>
              <a:gd name="connsiteY216" fmla="*/ 2317426 h 3372118"/>
              <a:gd name="connsiteX217" fmla="*/ 420221 w 5428716"/>
              <a:gd name="connsiteY217" fmla="*/ 1927221 h 3372118"/>
              <a:gd name="connsiteX218" fmla="*/ 825951 w 5428716"/>
              <a:gd name="connsiteY218" fmla="*/ 1927221 h 3372118"/>
              <a:gd name="connsiteX219" fmla="*/ 835267 w 5428716"/>
              <a:gd name="connsiteY219" fmla="*/ 1927221 h 3372118"/>
              <a:gd name="connsiteX220" fmla="*/ 1240998 w 5428716"/>
              <a:gd name="connsiteY220" fmla="*/ 1927221 h 3372118"/>
              <a:gd name="connsiteX221" fmla="*/ 1240998 w 5428716"/>
              <a:gd name="connsiteY221" fmla="*/ 2317426 h 3372118"/>
              <a:gd name="connsiteX222" fmla="*/ 835267 w 5428716"/>
              <a:gd name="connsiteY222" fmla="*/ 2317426 h 3372118"/>
              <a:gd name="connsiteX223" fmla="*/ 835267 w 5428716"/>
              <a:gd name="connsiteY223" fmla="*/ 1927221 h 3372118"/>
              <a:gd name="connsiteX224" fmla="*/ 1251348 w 5428716"/>
              <a:gd name="connsiteY224" fmla="*/ 1927221 h 3372118"/>
              <a:gd name="connsiteX225" fmla="*/ 1657078 w 5428716"/>
              <a:gd name="connsiteY225" fmla="*/ 1927221 h 3372118"/>
              <a:gd name="connsiteX226" fmla="*/ 1657078 w 5428716"/>
              <a:gd name="connsiteY226" fmla="*/ 2317426 h 3372118"/>
              <a:gd name="connsiteX227" fmla="*/ 1251348 w 5428716"/>
              <a:gd name="connsiteY227" fmla="*/ 2317426 h 3372118"/>
              <a:gd name="connsiteX228" fmla="*/ 1251348 w 5428716"/>
              <a:gd name="connsiteY228" fmla="*/ 1927221 h 3372118"/>
              <a:gd name="connsiteX229" fmla="*/ 1667428 w 5428716"/>
              <a:gd name="connsiteY229" fmla="*/ 1927221 h 3372118"/>
              <a:gd name="connsiteX230" fmla="*/ 2073160 w 5428716"/>
              <a:gd name="connsiteY230" fmla="*/ 1927221 h 3372118"/>
              <a:gd name="connsiteX231" fmla="*/ 2073160 w 5428716"/>
              <a:gd name="connsiteY231" fmla="*/ 2317426 h 3372118"/>
              <a:gd name="connsiteX232" fmla="*/ 1667428 w 5428716"/>
              <a:gd name="connsiteY232" fmla="*/ 2317426 h 3372118"/>
              <a:gd name="connsiteX233" fmla="*/ 1667428 w 5428716"/>
              <a:gd name="connsiteY233" fmla="*/ 1927221 h 3372118"/>
              <a:gd name="connsiteX234" fmla="*/ 2082474 w 5428716"/>
              <a:gd name="connsiteY234" fmla="*/ 1927221 h 3372118"/>
              <a:gd name="connsiteX235" fmla="*/ 2488205 w 5428716"/>
              <a:gd name="connsiteY235" fmla="*/ 1927221 h 3372118"/>
              <a:gd name="connsiteX236" fmla="*/ 2488205 w 5428716"/>
              <a:gd name="connsiteY236" fmla="*/ 2317426 h 3372118"/>
              <a:gd name="connsiteX237" fmla="*/ 2082474 w 5428716"/>
              <a:gd name="connsiteY237" fmla="*/ 2317426 h 3372118"/>
              <a:gd name="connsiteX238" fmla="*/ 2082474 w 5428716"/>
              <a:gd name="connsiteY238" fmla="*/ 1927221 h 3372118"/>
              <a:gd name="connsiteX239" fmla="*/ 2498556 w 5428716"/>
              <a:gd name="connsiteY239" fmla="*/ 1927221 h 3372118"/>
              <a:gd name="connsiteX240" fmla="*/ 2928092 w 5428716"/>
              <a:gd name="connsiteY240" fmla="*/ 1927221 h 3372118"/>
              <a:gd name="connsiteX241" fmla="*/ 2928092 w 5428716"/>
              <a:gd name="connsiteY241" fmla="*/ 2317426 h 3372118"/>
              <a:gd name="connsiteX242" fmla="*/ 2498556 w 5428716"/>
              <a:gd name="connsiteY242" fmla="*/ 2317426 h 3372118"/>
              <a:gd name="connsiteX243" fmla="*/ 2498556 w 5428716"/>
              <a:gd name="connsiteY243" fmla="*/ 1927221 h 3372118"/>
              <a:gd name="connsiteX244" fmla="*/ 2937407 w 5428716"/>
              <a:gd name="connsiteY244" fmla="*/ 1927221 h 3372118"/>
              <a:gd name="connsiteX245" fmla="*/ 3343137 w 5428716"/>
              <a:gd name="connsiteY245" fmla="*/ 1927221 h 3372118"/>
              <a:gd name="connsiteX246" fmla="*/ 3343137 w 5428716"/>
              <a:gd name="connsiteY246" fmla="*/ 2317426 h 3372118"/>
              <a:gd name="connsiteX247" fmla="*/ 2937407 w 5428716"/>
              <a:gd name="connsiteY247" fmla="*/ 2317426 h 3372118"/>
              <a:gd name="connsiteX248" fmla="*/ 2937407 w 5428716"/>
              <a:gd name="connsiteY248" fmla="*/ 1927221 h 3372118"/>
              <a:gd name="connsiteX249" fmla="*/ 3353488 w 5428716"/>
              <a:gd name="connsiteY249" fmla="*/ 1927221 h 3372118"/>
              <a:gd name="connsiteX250" fmla="*/ 3759218 w 5428716"/>
              <a:gd name="connsiteY250" fmla="*/ 1927221 h 3372118"/>
              <a:gd name="connsiteX251" fmla="*/ 3759218 w 5428716"/>
              <a:gd name="connsiteY251" fmla="*/ 2317426 h 3372118"/>
              <a:gd name="connsiteX252" fmla="*/ 3353488 w 5428716"/>
              <a:gd name="connsiteY252" fmla="*/ 2317426 h 3372118"/>
              <a:gd name="connsiteX253" fmla="*/ 3353488 w 5428716"/>
              <a:gd name="connsiteY253" fmla="*/ 1927221 h 3372118"/>
              <a:gd name="connsiteX254" fmla="*/ 3768533 w 5428716"/>
              <a:gd name="connsiteY254" fmla="*/ 1927221 h 3372118"/>
              <a:gd name="connsiteX255" fmla="*/ 4174265 w 5428716"/>
              <a:gd name="connsiteY255" fmla="*/ 1927221 h 3372118"/>
              <a:gd name="connsiteX256" fmla="*/ 4174265 w 5428716"/>
              <a:gd name="connsiteY256" fmla="*/ 2317426 h 3372118"/>
              <a:gd name="connsiteX257" fmla="*/ 3768533 w 5428716"/>
              <a:gd name="connsiteY257" fmla="*/ 2317426 h 3372118"/>
              <a:gd name="connsiteX258" fmla="*/ 3768533 w 5428716"/>
              <a:gd name="connsiteY258" fmla="*/ 1927221 h 3372118"/>
              <a:gd name="connsiteX259" fmla="*/ 4184615 w 5428716"/>
              <a:gd name="connsiteY259" fmla="*/ 1927221 h 3372118"/>
              <a:gd name="connsiteX260" fmla="*/ 4590345 w 5428716"/>
              <a:gd name="connsiteY260" fmla="*/ 1927221 h 3372118"/>
              <a:gd name="connsiteX261" fmla="*/ 4590345 w 5428716"/>
              <a:gd name="connsiteY261" fmla="*/ 2317426 h 3372118"/>
              <a:gd name="connsiteX262" fmla="*/ 4184615 w 5428716"/>
              <a:gd name="connsiteY262" fmla="*/ 2317426 h 3372118"/>
              <a:gd name="connsiteX263" fmla="*/ 4184615 w 5428716"/>
              <a:gd name="connsiteY263" fmla="*/ 1927221 h 3372118"/>
              <a:gd name="connsiteX264" fmla="*/ 4600695 w 5428716"/>
              <a:gd name="connsiteY264" fmla="*/ 1927221 h 3372118"/>
              <a:gd name="connsiteX265" fmla="*/ 5006425 w 5428716"/>
              <a:gd name="connsiteY265" fmla="*/ 1927221 h 3372118"/>
              <a:gd name="connsiteX266" fmla="*/ 5006425 w 5428716"/>
              <a:gd name="connsiteY266" fmla="*/ 2317426 h 3372118"/>
              <a:gd name="connsiteX267" fmla="*/ 4600695 w 5428716"/>
              <a:gd name="connsiteY267" fmla="*/ 2317426 h 3372118"/>
              <a:gd name="connsiteX268" fmla="*/ 4600695 w 5428716"/>
              <a:gd name="connsiteY268" fmla="*/ 1927221 h 3372118"/>
              <a:gd name="connsiteX269" fmla="*/ 4600695 w 5428716"/>
              <a:gd name="connsiteY269" fmla="*/ 1917905 h 3372118"/>
              <a:gd name="connsiteX270" fmla="*/ 4600695 w 5428716"/>
              <a:gd name="connsiteY270" fmla="*/ 1527700 h 3372118"/>
              <a:gd name="connsiteX271" fmla="*/ 5006425 w 5428716"/>
              <a:gd name="connsiteY271" fmla="*/ 1527700 h 3372118"/>
              <a:gd name="connsiteX272" fmla="*/ 5006425 w 5428716"/>
              <a:gd name="connsiteY272" fmla="*/ 1917905 h 3372118"/>
              <a:gd name="connsiteX273" fmla="*/ 4600695 w 5428716"/>
              <a:gd name="connsiteY273" fmla="*/ 1917905 h 3372118"/>
              <a:gd name="connsiteX274" fmla="*/ 4600695 w 5428716"/>
              <a:gd name="connsiteY274" fmla="*/ 1517350 h 3372118"/>
              <a:gd name="connsiteX275" fmla="*/ 4600695 w 5428716"/>
              <a:gd name="connsiteY275" fmla="*/ 1127145 h 3372118"/>
              <a:gd name="connsiteX276" fmla="*/ 5006425 w 5428716"/>
              <a:gd name="connsiteY276" fmla="*/ 1127145 h 3372118"/>
              <a:gd name="connsiteX277" fmla="*/ 5006425 w 5428716"/>
              <a:gd name="connsiteY277" fmla="*/ 1517350 h 3372118"/>
              <a:gd name="connsiteX278" fmla="*/ 4600695 w 5428716"/>
              <a:gd name="connsiteY278" fmla="*/ 1517350 h 3372118"/>
              <a:gd name="connsiteX279" fmla="*/ 4600695 w 5428716"/>
              <a:gd name="connsiteY279" fmla="*/ 1117829 h 3372118"/>
              <a:gd name="connsiteX280" fmla="*/ 4600695 w 5428716"/>
              <a:gd name="connsiteY280" fmla="*/ 727624 h 3372118"/>
              <a:gd name="connsiteX281" fmla="*/ 5006425 w 5428716"/>
              <a:gd name="connsiteY281" fmla="*/ 727624 h 3372118"/>
              <a:gd name="connsiteX282" fmla="*/ 5006425 w 5428716"/>
              <a:gd name="connsiteY282" fmla="*/ 1117829 h 3372118"/>
              <a:gd name="connsiteX283" fmla="*/ 4600695 w 5428716"/>
              <a:gd name="connsiteY283" fmla="*/ 1117829 h 3372118"/>
              <a:gd name="connsiteX284" fmla="*/ 4590345 w 5428716"/>
              <a:gd name="connsiteY284" fmla="*/ 1117829 h 3372118"/>
              <a:gd name="connsiteX285" fmla="*/ 4184615 w 5428716"/>
              <a:gd name="connsiteY285" fmla="*/ 1117829 h 3372118"/>
              <a:gd name="connsiteX286" fmla="*/ 4184615 w 5428716"/>
              <a:gd name="connsiteY286" fmla="*/ 727624 h 3372118"/>
              <a:gd name="connsiteX287" fmla="*/ 4590345 w 5428716"/>
              <a:gd name="connsiteY287" fmla="*/ 727624 h 3372118"/>
              <a:gd name="connsiteX288" fmla="*/ 4590345 w 5428716"/>
              <a:gd name="connsiteY288" fmla="*/ 1117829 h 3372118"/>
              <a:gd name="connsiteX289" fmla="*/ 4175299 w 5428716"/>
              <a:gd name="connsiteY289" fmla="*/ 1117829 h 3372118"/>
              <a:gd name="connsiteX290" fmla="*/ 3769568 w 5428716"/>
              <a:gd name="connsiteY290" fmla="*/ 1117829 h 3372118"/>
              <a:gd name="connsiteX291" fmla="*/ 3769568 w 5428716"/>
              <a:gd name="connsiteY291" fmla="*/ 727624 h 3372118"/>
              <a:gd name="connsiteX292" fmla="*/ 4175299 w 5428716"/>
              <a:gd name="connsiteY292" fmla="*/ 727624 h 3372118"/>
              <a:gd name="connsiteX293" fmla="*/ 4175299 w 5428716"/>
              <a:gd name="connsiteY293" fmla="*/ 1117829 h 3372118"/>
              <a:gd name="connsiteX294" fmla="*/ 3759218 w 5428716"/>
              <a:gd name="connsiteY294" fmla="*/ 1117829 h 3372118"/>
              <a:gd name="connsiteX295" fmla="*/ 3353488 w 5428716"/>
              <a:gd name="connsiteY295" fmla="*/ 1117829 h 3372118"/>
              <a:gd name="connsiteX296" fmla="*/ 3353488 w 5428716"/>
              <a:gd name="connsiteY296" fmla="*/ 727624 h 3372118"/>
              <a:gd name="connsiteX297" fmla="*/ 3759218 w 5428716"/>
              <a:gd name="connsiteY297" fmla="*/ 727624 h 3372118"/>
              <a:gd name="connsiteX298" fmla="*/ 3759218 w 5428716"/>
              <a:gd name="connsiteY298" fmla="*/ 1117829 h 3372118"/>
              <a:gd name="connsiteX299" fmla="*/ 3343137 w 5428716"/>
              <a:gd name="connsiteY299" fmla="*/ 1117829 h 3372118"/>
              <a:gd name="connsiteX300" fmla="*/ 2937407 w 5428716"/>
              <a:gd name="connsiteY300" fmla="*/ 1117829 h 3372118"/>
              <a:gd name="connsiteX301" fmla="*/ 2937407 w 5428716"/>
              <a:gd name="connsiteY301" fmla="*/ 727624 h 3372118"/>
              <a:gd name="connsiteX302" fmla="*/ 3343137 w 5428716"/>
              <a:gd name="connsiteY302" fmla="*/ 727624 h 3372118"/>
              <a:gd name="connsiteX303" fmla="*/ 3343137 w 5428716"/>
              <a:gd name="connsiteY303" fmla="*/ 1117829 h 3372118"/>
              <a:gd name="connsiteX304" fmla="*/ 2928092 w 5428716"/>
              <a:gd name="connsiteY304" fmla="*/ 1117829 h 3372118"/>
              <a:gd name="connsiteX305" fmla="*/ 2498556 w 5428716"/>
              <a:gd name="connsiteY305" fmla="*/ 1117829 h 3372118"/>
              <a:gd name="connsiteX306" fmla="*/ 2498556 w 5428716"/>
              <a:gd name="connsiteY306" fmla="*/ 727624 h 3372118"/>
              <a:gd name="connsiteX307" fmla="*/ 2928092 w 5428716"/>
              <a:gd name="connsiteY307" fmla="*/ 727624 h 3372118"/>
              <a:gd name="connsiteX308" fmla="*/ 2928092 w 5428716"/>
              <a:gd name="connsiteY308" fmla="*/ 1117829 h 3372118"/>
              <a:gd name="connsiteX309" fmla="*/ 2488205 w 5428716"/>
              <a:gd name="connsiteY309" fmla="*/ 1117829 h 3372118"/>
              <a:gd name="connsiteX310" fmla="*/ 2082474 w 5428716"/>
              <a:gd name="connsiteY310" fmla="*/ 1117829 h 3372118"/>
              <a:gd name="connsiteX311" fmla="*/ 2082474 w 5428716"/>
              <a:gd name="connsiteY311" fmla="*/ 727624 h 3372118"/>
              <a:gd name="connsiteX312" fmla="*/ 2488205 w 5428716"/>
              <a:gd name="connsiteY312" fmla="*/ 727624 h 3372118"/>
              <a:gd name="connsiteX313" fmla="*/ 2488205 w 5428716"/>
              <a:gd name="connsiteY313" fmla="*/ 1117829 h 3372118"/>
              <a:gd name="connsiteX314" fmla="*/ 2073160 w 5428716"/>
              <a:gd name="connsiteY314" fmla="*/ 1117829 h 3372118"/>
              <a:gd name="connsiteX315" fmla="*/ 1667428 w 5428716"/>
              <a:gd name="connsiteY315" fmla="*/ 1117829 h 3372118"/>
              <a:gd name="connsiteX316" fmla="*/ 1667428 w 5428716"/>
              <a:gd name="connsiteY316" fmla="*/ 727624 h 3372118"/>
              <a:gd name="connsiteX317" fmla="*/ 2073160 w 5428716"/>
              <a:gd name="connsiteY317" fmla="*/ 727624 h 3372118"/>
              <a:gd name="connsiteX318" fmla="*/ 2073160 w 5428716"/>
              <a:gd name="connsiteY318" fmla="*/ 1117829 h 3372118"/>
              <a:gd name="connsiteX319" fmla="*/ 1657078 w 5428716"/>
              <a:gd name="connsiteY319" fmla="*/ 1117829 h 3372118"/>
              <a:gd name="connsiteX320" fmla="*/ 1251348 w 5428716"/>
              <a:gd name="connsiteY320" fmla="*/ 1117829 h 3372118"/>
              <a:gd name="connsiteX321" fmla="*/ 1251348 w 5428716"/>
              <a:gd name="connsiteY321" fmla="*/ 727624 h 3372118"/>
              <a:gd name="connsiteX322" fmla="*/ 1657078 w 5428716"/>
              <a:gd name="connsiteY322" fmla="*/ 727624 h 3372118"/>
              <a:gd name="connsiteX323" fmla="*/ 1657078 w 5428716"/>
              <a:gd name="connsiteY323" fmla="*/ 1117829 h 3372118"/>
              <a:gd name="connsiteX324" fmla="*/ 1240998 w 5428716"/>
              <a:gd name="connsiteY324" fmla="*/ 1117829 h 3372118"/>
              <a:gd name="connsiteX325" fmla="*/ 835267 w 5428716"/>
              <a:gd name="connsiteY325" fmla="*/ 1117829 h 3372118"/>
              <a:gd name="connsiteX326" fmla="*/ 835267 w 5428716"/>
              <a:gd name="connsiteY326" fmla="*/ 727624 h 3372118"/>
              <a:gd name="connsiteX327" fmla="*/ 1240998 w 5428716"/>
              <a:gd name="connsiteY327" fmla="*/ 727624 h 3372118"/>
              <a:gd name="connsiteX328" fmla="*/ 1240998 w 5428716"/>
              <a:gd name="connsiteY328" fmla="*/ 1117829 h 3372118"/>
              <a:gd name="connsiteX329" fmla="*/ 825951 w 5428716"/>
              <a:gd name="connsiteY329" fmla="*/ 1117829 h 3372118"/>
              <a:gd name="connsiteX330" fmla="*/ 420221 w 5428716"/>
              <a:gd name="connsiteY330" fmla="*/ 1117829 h 3372118"/>
              <a:gd name="connsiteX331" fmla="*/ 420221 w 5428716"/>
              <a:gd name="connsiteY331" fmla="*/ 727624 h 3372118"/>
              <a:gd name="connsiteX332" fmla="*/ 825951 w 5428716"/>
              <a:gd name="connsiteY332" fmla="*/ 727624 h 3372118"/>
              <a:gd name="connsiteX333" fmla="*/ 825951 w 5428716"/>
              <a:gd name="connsiteY333" fmla="*/ 1117829 h 3372118"/>
              <a:gd name="connsiteX334" fmla="*/ 409870 w 5428716"/>
              <a:gd name="connsiteY334" fmla="*/ 1117829 h 3372118"/>
              <a:gd name="connsiteX335" fmla="*/ 4140 w 5428716"/>
              <a:gd name="connsiteY335" fmla="*/ 1117829 h 3372118"/>
              <a:gd name="connsiteX336" fmla="*/ 4140 w 5428716"/>
              <a:gd name="connsiteY336" fmla="*/ 727624 h 3372118"/>
              <a:gd name="connsiteX337" fmla="*/ 409870 w 5428716"/>
              <a:gd name="connsiteY337" fmla="*/ 727624 h 3372118"/>
              <a:gd name="connsiteX338" fmla="*/ 409870 w 5428716"/>
              <a:gd name="connsiteY338" fmla="*/ 1117829 h 3372118"/>
              <a:gd name="connsiteX339" fmla="*/ 409870 w 5428716"/>
              <a:gd name="connsiteY339" fmla="*/ 1127145 h 3372118"/>
              <a:gd name="connsiteX340" fmla="*/ 409870 w 5428716"/>
              <a:gd name="connsiteY340" fmla="*/ 1517350 h 3372118"/>
              <a:gd name="connsiteX341" fmla="*/ 4140 w 5428716"/>
              <a:gd name="connsiteY341" fmla="*/ 1517350 h 3372118"/>
              <a:gd name="connsiteX342" fmla="*/ 4140 w 5428716"/>
              <a:gd name="connsiteY342" fmla="*/ 1127145 h 3372118"/>
              <a:gd name="connsiteX343" fmla="*/ 409870 w 5428716"/>
              <a:gd name="connsiteY343" fmla="*/ 1127145 h 3372118"/>
              <a:gd name="connsiteX344" fmla="*/ 409870 w 5428716"/>
              <a:gd name="connsiteY344" fmla="*/ 1527700 h 3372118"/>
              <a:gd name="connsiteX345" fmla="*/ 409870 w 5428716"/>
              <a:gd name="connsiteY345" fmla="*/ 1917905 h 3372118"/>
              <a:gd name="connsiteX346" fmla="*/ 4140 w 5428716"/>
              <a:gd name="connsiteY346" fmla="*/ 1917905 h 3372118"/>
              <a:gd name="connsiteX347" fmla="*/ 4140 w 5428716"/>
              <a:gd name="connsiteY347" fmla="*/ 1527700 h 3372118"/>
              <a:gd name="connsiteX348" fmla="*/ 409870 w 5428716"/>
              <a:gd name="connsiteY348" fmla="*/ 1527700 h 3372118"/>
              <a:gd name="connsiteX349" fmla="*/ 409870 w 5428716"/>
              <a:gd name="connsiteY349" fmla="*/ 1927221 h 3372118"/>
              <a:gd name="connsiteX350" fmla="*/ 409870 w 5428716"/>
              <a:gd name="connsiteY350" fmla="*/ 2317426 h 3372118"/>
              <a:gd name="connsiteX351" fmla="*/ 4140 w 5428716"/>
              <a:gd name="connsiteY351" fmla="*/ 2317426 h 3372118"/>
              <a:gd name="connsiteX352" fmla="*/ 4140 w 5428716"/>
              <a:gd name="connsiteY352" fmla="*/ 1927221 h 3372118"/>
              <a:gd name="connsiteX353" fmla="*/ 409870 w 5428716"/>
              <a:gd name="connsiteY353" fmla="*/ 1927221 h 3372118"/>
              <a:gd name="connsiteX354" fmla="*/ 409870 w 5428716"/>
              <a:gd name="connsiteY354" fmla="*/ 2326741 h 3372118"/>
              <a:gd name="connsiteX355" fmla="*/ 409870 w 5428716"/>
              <a:gd name="connsiteY355" fmla="*/ 2716946 h 3372118"/>
              <a:gd name="connsiteX356" fmla="*/ 4140 w 5428716"/>
              <a:gd name="connsiteY356" fmla="*/ 2716946 h 3372118"/>
              <a:gd name="connsiteX357" fmla="*/ 4140 w 5428716"/>
              <a:gd name="connsiteY357" fmla="*/ 2326741 h 3372118"/>
              <a:gd name="connsiteX358" fmla="*/ 409870 w 5428716"/>
              <a:gd name="connsiteY358" fmla="*/ 2326741 h 3372118"/>
              <a:gd name="connsiteX359" fmla="*/ 420221 w 5428716"/>
              <a:gd name="connsiteY359" fmla="*/ 2326741 h 3372118"/>
              <a:gd name="connsiteX360" fmla="*/ 825951 w 5428716"/>
              <a:gd name="connsiteY360" fmla="*/ 2326741 h 3372118"/>
              <a:gd name="connsiteX361" fmla="*/ 825951 w 5428716"/>
              <a:gd name="connsiteY361" fmla="*/ 2716946 h 3372118"/>
              <a:gd name="connsiteX362" fmla="*/ 420221 w 5428716"/>
              <a:gd name="connsiteY362" fmla="*/ 2716946 h 3372118"/>
              <a:gd name="connsiteX363" fmla="*/ 420221 w 5428716"/>
              <a:gd name="connsiteY363" fmla="*/ 2326741 h 3372118"/>
              <a:gd name="connsiteX364" fmla="*/ 835267 w 5428716"/>
              <a:gd name="connsiteY364" fmla="*/ 2326741 h 3372118"/>
              <a:gd name="connsiteX365" fmla="*/ 1240998 w 5428716"/>
              <a:gd name="connsiteY365" fmla="*/ 2326741 h 3372118"/>
              <a:gd name="connsiteX366" fmla="*/ 1240998 w 5428716"/>
              <a:gd name="connsiteY366" fmla="*/ 2716946 h 3372118"/>
              <a:gd name="connsiteX367" fmla="*/ 835267 w 5428716"/>
              <a:gd name="connsiteY367" fmla="*/ 2716946 h 3372118"/>
              <a:gd name="connsiteX368" fmla="*/ 835267 w 5428716"/>
              <a:gd name="connsiteY368" fmla="*/ 2326741 h 3372118"/>
              <a:gd name="connsiteX369" fmla="*/ 1251348 w 5428716"/>
              <a:gd name="connsiteY369" fmla="*/ 2326741 h 3372118"/>
              <a:gd name="connsiteX370" fmla="*/ 1657078 w 5428716"/>
              <a:gd name="connsiteY370" fmla="*/ 2326741 h 3372118"/>
              <a:gd name="connsiteX371" fmla="*/ 1657078 w 5428716"/>
              <a:gd name="connsiteY371" fmla="*/ 2716946 h 3372118"/>
              <a:gd name="connsiteX372" fmla="*/ 1251348 w 5428716"/>
              <a:gd name="connsiteY372" fmla="*/ 2716946 h 3372118"/>
              <a:gd name="connsiteX373" fmla="*/ 1251348 w 5428716"/>
              <a:gd name="connsiteY373" fmla="*/ 2326741 h 3372118"/>
              <a:gd name="connsiteX374" fmla="*/ 1667428 w 5428716"/>
              <a:gd name="connsiteY374" fmla="*/ 2326741 h 3372118"/>
              <a:gd name="connsiteX375" fmla="*/ 2073160 w 5428716"/>
              <a:gd name="connsiteY375" fmla="*/ 2326741 h 3372118"/>
              <a:gd name="connsiteX376" fmla="*/ 2073160 w 5428716"/>
              <a:gd name="connsiteY376" fmla="*/ 2716946 h 3372118"/>
              <a:gd name="connsiteX377" fmla="*/ 1667428 w 5428716"/>
              <a:gd name="connsiteY377" fmla="*/ 2716946 h 3372118"/>
              <a:gd name="connsiteX378" fmla="*/ 1667428 w 5428716"/>
              <a:gd name="connsiteY378" fmla="*/ 2326741 h 3372118"/>
              <a:gd name="connsiteX379" fmla="*/ 2082474 w 5428716"/>
              <a:gd name="connsiteY379" fmla="*/ 2326741 h 3372118"/>
              <a:gd name="connsiteX380" fmla="*/ 2488205 w 5428716"/>
              <a:gd name="connsiteY380" fmla="*/ 2326741 h 3372118"/>
              <a:gd name="connsiteX381" fmla="*/ 2488205 w 5428716"/>
              <a:gd name="connsiteY381" fmla="*/ 2716946 h 3372118"/>
              <a:gd name="connsiteX382" fmla="*/ 2082474 w 5428716"/>
              <a:gd name="connsiteY382" fmla="*/ 2716946 h 3372118"/>
              <a:gd name="connsiteX383" fmla="*/ 2082474 w 5428716"/>
              <a:gd name="connsiteY383" fmla="*/ 2326741 h 3372118"/>
              <a:gd name="connsiteX384" fmla="*/ 2498556 w 5428716"/>
              <a:gd name="connsiteY384" fmla="*/ 2326741 h 3372118"/>
              <a:gd name="connsiteX385" fmla="*/ 2928092 w 5428716"/>
              <a:gd name="connsiteY385" fmla="*/ 2326741 h 3372118"/>
              <a:gd name="connsiteX386" fmla="*/ 2928092 w 5428716"/>
              <a:gd name="connsiteY386" fmla="*/ 2716946 h 3372118"/>
              <a:gd name="connsiteX387" fmla="*/ 2498556 w 5428716"/>
              <a:gd name="connsiteY387" fmla="*/ 2716946 h 3372118"/>
              <a:gd name="connsiteX388" fmla="*/ 2498556 w 5428716"/>
              <a:gd name="connsiteY388" fmla="*/ 2326741 h 3372118"/>
              <a:gd name="connsiteX389" fmla="*/ 2937407 w 5428716"/>
              <a:gd name="connsiteY389" fmla="*/ 2326741 h 3372118"/>
              <a:gd name="connsiteX390" fmla="*/ 3343137 w 5428716"/>
              <a:gd name="connsiteY390" fmla="*/ 2326741 h 3372118"/>
              <a:gd name="connsiteX391" fmla="*/ 3343137 w 5428716"/>
              <a:gd name="connsiteY391" fmla="*/ 2716946 h 3372118"/>
              <a:gd name="connsiteX392" fmla="*/ 2937407 w 5428716"/>
              <a:gd name="connsiteY392" fmla="*/ 2716946 h 3372118"/>
              <a:gd name="connsiteX393" fmla="*/ 2937407 w 5428716"/>
              <a:gd name="connsiteY393" fmla="*/ 2326741 h 3372118"/>
              <a:gd name="connsiteX394" fmla="*/ 3353488 w 5428716"/>
              <a:gd name="connsiteY394" fmla="*/ 2326741 h 3372118"/>
              <a:gd name="connsiteX395" fmla="*/ 3759218 w 5428716"/>
              <a:gd name="connsiteY395" fmla="*/ 2326741 h 3372118"/>
              <a:gd name="connsiteX396" fmla="*/ 3759218 w 5428716"/>
              <a:gd name="connsiteY396" fmla="*/ 2716946 h 3372118"/>
              <a:gd name="connsiteX397" fmla="*/ 3353488 w 5428716"/>
              <a:gd name="connsiteY397" fmla="*/ 2716946 h 3372118"/>
              <a:gd name="connsiteX398" fmla="*/ 3353488 w 5428716"/>
              <a:gd name="connsiteY398" fmla="*/ 2326741 h 3372118"/>
              <a:gd name="connsiteX399" fmla="*/ 3768533 w 5428716"/>
              <a:gd name="connsiteY399" fmla="*/ 2326741 h 3372118"/>
              <a:gd name="connsiteX400" fmla="*/ 4174265 w 5428716"/>
              <a:gd name="connsiteY400" fmla="*/ 2326741 h 3372118"/>
              <a:gd name="connsiteX401" fmla="*/ 4174265 w 5428716"/>
              <a:gd name="connsiteY401" fmla="*/ 2716946 h 3372118"/>
              <a:gd name="connsiteX402" fmla="*/ 3768533 w 5428716"/>
              <a:gd name="connsiteY402" fmla="*/ 2716946 h 3372118"/>
              <a:gd name="connsiteX403" fmla="*/ 3768533 w 5428716"/>
              <a:gd name="connsiteY403" fmla="*/ 2326741 h 3372118"/>
              <a:gd name="connsiteX404" fmla="*/ 4184615 w 5428716"/>
              <a:gd name="connsiteY404" fmla="*/ 2326741 h 3372118"/>
              <a:gd name="connsiteX405" fmla="*/ 4590345 w 5428716"/>
              <a:gd name="connsiteY405" fmla="*/ 2326741 h 3372118"/>
              <a:gd name="connsiteX406" fmla="*/ 4590345 w 5428716"/>
              <a:gd name="connsiteY406" fmla="*/ 2716946 h 3372118"/>
              <a:gd name="connsiteX407" fmla="*/ 4184615 w 5428716"/>
              <a:gd name="connsiteY407" fmla="*/ 2716946 h 3372118"/>
              <a:gd name="connsiteX408" fmla="*/ 4184615 w 5428716"/>
              <a:gd name="connsiteY408" fmla="*/ 2326741 h 3372118"/>
              <a:gd name="connsiteX409" fmla="*/ 4600695 w 5428716"/>
              <a:gd name="connsiteY409" fmla="*/ 2326741 h 3372118"/>
              <a:gd name="connsiteX410" fmla="*/ 5006425 w 5428716"/>
              <a:gd name="connsiteY410" fmla="*/ 2326741 h 3372118"/>
              <a:gd name="connsiteX411" fmla="*/ 5006425 w 5428716"/>
              <a:gd name="connsiteY411" fmla="*/ 2716946 h 3372118"/>
              <a:gd name="connsiteX412" fmla="*/ 4600695 w 5428716"/>
              <a:gd name="connsiteY412" fmla="*/ 2716946 h 3372118"/>
              <a:gd name="connsiteX413" fmla="*/ 4600695 w 5428716"/>
              <a:gd name="connsiteY413" fmla="*/ 2326741 h 3372118"/>
              <a:gd name="connsiteX414" fmla="*/ 5015741 w 5428716"/>
              <a:gd name="connsiteY414" fmla="*/ 2326741 h 3372118"/>
              <a:gd name="connsiteX415" fmla="*/ 5421472 w 5428716"/>
              <a:gd name="connsiteY415" fmla="*/ 2326741 h 3372118"/>
              <a:gd name="connsiteX416" fmla="*/ 5421472 w 5428716"/>
              <a:gd name="connsiteY416" fmla="*/ 2716946 h 3372118"/>
              <a:gd name="connsiteX417" fmla="*/ 5015741 w 5428716"/>
              <a:gd name="connsiteY417" fmla="*/ 2716946 h 3372118"/>
              <a:gd name="connsiteX418" fmla="*/ 5015741 w 5428716"/>
              <a:gd name="connsiteY418" fmla="*/ 2326741 h 3372118"/>
              <a:gd name="connsiteX419" fmla="*/ 5015741 w 5428716"/>
              <a:gd name="connsiteY419" fmla="*/ 2317426 h 3372118"/>
              <a:gd name="connsiteX420" fmla="*/ 5015741 w 5428716"/>
              <a:gd name="connsiteY420" fmla="*/ 1927221 h 3372118"/>
              <a:gd name="connsiteX421" fmla="*/ 5421472 w 5428716"/>
              <a:gd name="connsiteY421" fmla="*/ 1927221 h 3372118"/>
              <a:gd name="connsiteX422" fmla="*/ 5421472 w 5428716"/>
              <a:gd name="connsiteY422" fmla="*/ 2317426 h 3372118"/>
              <a:gd name="connsiteX423" fmla="*/ 5015741 w 5428716"/>
              <a:gd name="connsiteY423" fmla="*/ 2317426 h 3372118"/>
              <a:gd name="connsiteX424" fmla="*/ 5015741 w 5428716"/>
              <a:gd name="connsiteY424" fmla="*/ 1917905 h 3372118"/>
              <a:gd name="connsiteX425" fmla="*/ 5015741 w 5428716"/>
              <a:gd name="connsiteY425" fmla="*/ 1527700 h 3372118"/>
              <a:gd name="connsiteX426" fmla="*/ 5421472 w 5428716"/>
              <a:gd name="connsiteY426" fmla="*/ 1527700 h 3372118"/>
              <a:gd name="connsiteX427" fmla="*/ 5421472 w 5428716"/>
              <a:gd name="connsiteY427" fmla="*/ 1917905 h 3372118"/>
              <a:gd name="connsiteX428" fmla="*/ 5015741 w 5428716"/>
              <a:gd name="connsiteY428" fmla="*/ 1917905 h 3372118"/>
              <a:gd name="connsiteX429" fmla="*/ 5015741 w 5428716"/>
              <a:gd name="connsiteY429" fmla="*/ 1517350 h 3372118"/>
              <a:gd name="connsiteX430" fmla="*/ 5015741 w 5428716"/>
              <a:gd name="connsiteY430" fmla="*/ 1127145 h 3372118"/>
              <a:gd name="connsiteX431" fmla="*/ 5421472 w 5428716"/>
              <a:gd name="connsiteY431" fmla="*/ 1127145 h 3372118"/>
              <a:gd name="connsiteX432" fmla="*/ 5421472 w 5428716"/>
              <a:gd name="connsiteY432" fmla="*/ 1517350 h 3372118"/>
              <a:gd name="connsiteX433" fmla="*/ 5015741 w 5428716"/>
              <a:gd name="connsiteY433" fmla="*/ 1517350 h 3372118"/>
              <a:gd name="connsiteX434" fmla="*/ 5015741 w 5428716"/>
              <a:gd name="connsiteY434" fmla="*/ 1117829 h 3372118"/>
              <a:gd name="connsiteX435" fmla="*/ 5015741 w 5428716"/>
              <a:gd name="connsiteY435" fmla="*/ 727624 h 3372118"/>
              <a:gd name="connsiteX436" fmla="*/ 5421472 w 5428716"/>
              <a:gd name="connsiteY436" fmla="*/ 727624 h 3372118"/>
              <a:gd name="connsiteX437" fmla="*/ 5421472 w 5428716"/>
              <a:gd name="connsiteY437" fmla="*/ 1117829 h 3372118"/>
              <a:gd name="connsiteX438" fmla="*/ 5015741 w 5428716"/>
              <a:gd name="connsiteY438" fmla="*/ 1117829 h 3372118"/>
              <a:gd name="connsiteX439" fmla="*/ 5006425 w 5428716"/>
              <a:gd name="connsiteY439" fmla="*/ 327068 h 3372118"/>
              <a:gd name="connsiteX440" fmla="*/ 5006425 w 5428716"/>
              <a:gd name="connsiteY440" fmla="*/ 717274 h 3372118"/>
              <a:gd name="connsiteX441" fmla="*/ 4600695 w 5428716"/>
              <a:gd name="connsiteY441" fmla="*/ 717274 h 3372118"/>
              <a:gd name="connsiteX442" fmla="*/ 4600695 w 5428716"/>
              <a:gd name="connsiteY442" fmla="*/ 327068 h 3372118"/>
              <a:gd name="connsiteX443" fmla="*/ 5006425 w 5428716"/>
              <a:gd name="connsiteY443" fmla="*/ 327068 h 3372118"/>
              <a:gd name="connsiteX444" fmla="*/ 4590345 w 5428716"/>
              <a:gd name="connsiteY444" fmla="*/ 327068 h 3372118"/>
              <a:gd name="connsiteX445" fmla="*/ 4590345 w 5428716"/>
              <a:gd name="connsiteY445" fmla="*/ 717274 h 3372118"/>
              <a:gd name="connsiteX446" fmla="*/ 4184615 w 5428716"/>
              <a:gd name="connsiteY446" fmla="*/ 717274 h 3372118"/>
              <a:gd name="connsiteX447" fmla="*/ 4184615 w 5428716"/>
              <a:gd name="connsiteY447" fmla="*/ 327068 h 3372118"/>
              <a:gd name="connsiteX448" fmla="*/ 4590345 w 5428716"/>
              <a:gd name="connsiteY448" fmla="*/ 327068 h 3372118"/>
              <a:gd name="connsiteX449" fmla="*/ 4175299 w 5428716"/>
              <a:gd name="connsiteY449" fmla="*/ 327068 h 3372118"/>
              <a:gd name="connsiteX450" fmla="*/ 4175299 w 5428716"/>
              <a:gd name="connsiteY450" fmla="*/ 717274 h 3372118"/>
              <a:gd name="connsiteX451" fmla="*/ 3769568 w 5428716"/>
              <a:gd name="connsiteY451" fmla="*/ 717274 h 3372118"/>
              <a:gd name="connsiteX452" fmla="*/ 3769568 w 5428716"/>
              <a:gd name="connsiteY452" fmla="*/ 327068 h 3372118"/>
              <a:gd name="connsiteX453" fmla="*/ 4175299 w 5428716"/>
              <a:gd name="connsiteY453" fmla="*/ 327068 h 3372118"/>
              <a:gd name="connsiteX454" fmla="*/ 3759218 w 5428716"/>
              <a:gd name="connsiteY454" fmla="*/ 327068 h 3372118"/>
              <a:gd name="connsiteX455" fmla="*/ 3759218 w 5428716"/>
              <a:gd name="connsiteY455" fmla="*/ 717274 h 3372118"/>
              <a:gd name="connsiteX456" fmla="*/ 3353488 w 5428716"/>
              <a:gd name="connsiteY456" fmla="*/ 717274 h 3372118"/>
              <a:gd name="connsiteX457" fmla="*/ 3353488 w 5428716"/>
              <a:gd name="connsiteY457" fmla="*/ 327068 h 3372118"/>
              <a:gd name="connsiteX458" fmla="*/ 3759218 w 5428716"/>
              <a:gd name="connsiteY458" fmla="*/ 327068 h 3372118"/>
              <a:gd name="connsiteX459" fmla="*/ 3343137 w 5428716"/>
              <a:gd name="connsiteY459" fmla="*/ 327068 h 3372118"/>
              <a:gd name="connsiteX460" fmla="*/ 3343137 w 5428716"/>
              <a:gd name="connsiteY460" fmla="*/ 717274 h 3372118"/>
              <a:gd name="connsiteX461" fmla="*/ 2937407 w 5428716"/>
              <a:gd name="connsiteY461" fmla="*/ 717274 h 3372118"/>
              <a:gd name="connsiteX462" fmla="*/ 2937407 w 5428716"/>
              <a:gd name="connsiteY462" fmla="*/ 327068 h 3372118"/>
              <a:gd name="connsiteX463" fmla="*/ 3343137 w 5428716"/>
              <a:gd name="connsiteY463" fmla="*/ 327068 h 3372118"/>
              <a:gd name="connsiteX464" fmla="*/ 2928092 w 5428716"/>
              <a:gd name="connsiteY464" fmla="*/ 327068 h 3372118"/>
              <a:gd name="connsiteX465" fmla="*/ 2928092 w 5428716"/>
              <a:gd name="connsiteY465" fmla="*/ 717274 h 3372118"/>
              <a:gd name="connsiteX466" fmla="*/ 2498556 w 5428716"/>
              <a:gd name="connsiteY466" fmla="*/ 717274 h 3372118"/>
              <a:gd name="connsiteX467" fmla="*/ 2498556 w 5428716"/>
              <a:gd name="connsiteY467" fmla="*/ 327068 h 3372118"/>
              <a:gd name="connsiteX468" fmla="*/ 2928092 w 5428716"/>
              <a:gd name="connsiteY468" fmla="*/ 327068 h 3372118"/>
              <a:gd name="connsiteX469" fmla="*/ 2488205 w 5428716"/>
              <a:gd name="connsiteY469" fmla="*/ 327068 h 3372118"/>
              <a:gd name="connsiteX470" fmla="*/ 2488205 w 5428716"/>
              <a:gd name="connsiteY470" fmla="*/ 717274 h 3372118"/>
              <a:gd name="connsiteX471" fmla="*/ 2082474 w 5428716"/>
              <a:gd name="connsiteY471" fmla="*/ 717274 h 3372118"/>
              <a:gd name="connsiteX472" fmla="*/ 2082474 w 5428716"/>
              <a:gd name="connsiteY472" fmla="*/ 327068 h 3372118"/>
              <a:gd name="connsiteX473" fmla="*/ 2488205 w 5428716"/>
              <a:gd name="connsiteY473" fmla="*/ 327068 h 3372118"/>
              <a:gd name="connsiteX474" fmla="*/ 2073160 w 5428716"/>
              <a:gd name="connsiteY474" fmla="*/ 327068 h 3372118"/>
              <a:gd name="connsiteX475" fmla="*/ 2073160 w 5428716"/>
              <a:gd name="connsiteY475" fmla="*/ 717274 h 3372118"/>
              <a:gd name="connsiteX476" fmla="*/ 1667428 w 5428716"/>
              <a:gd name="connsiteY476" fmla="*/ 717274 h 3372118"/>
              <a:gd name="connsiteX477" fmla="*/ 1667428 w 5428716"/>
              <a:gd name="connsiteY477" fmla="*/ 327068 h 3372118"/>
              <a:gd name="connsiteX478" fmla="*/ 2073160 w 5428716"/>
              <a:gd name="connsiteY478" fmla="*/ 327068 h 3372118"/>
              <a:gd name="connsiteX479" fmla="*/ 1657078 w 5428716"/>
              <a:gd name="connsiteY479" fmla="*/ 327068 h 3372118"/>
              <a:gd name="connsiteX480" fmla="*/ 1657078 w 5428716"/>
              <a:gd name="connsiteY480" fmla="*/ 717274 h 3372118"/>
              <a:gd name="connsiteX481" fmla="*/ 1251348 w 5428716"/>
              <a:gd name="connsiteY481" fmla="*/ 717274 h 3372118"/>
              <a:gd name="connsiteX482" fmla="*/ 1251348 w 5428716"/>
              <a:gd name="connsiteY482" fmla="*/ 327068 h 3372118"/>
              <a:gd name="connsiteX483" fmla="*/ 1657078 w 5428716"/>
              <a:gd name="connsiteY483" fmla="*/ 327068 h 3372118"/>
              <a:gd name="connsiteX484" fmla="*/ 1240998 w 5428716"/>
              <a:gd name="connsiteY484" fmla="*/ 327068 h 3372118"/>
              <a:gd name="connsiteX485" fmla="*/ 1240998 w 5428716"/>
              <a:gd name="connsiteY485" fmla="*/ 717274 h 3372118"/>
              <a:gd name="connsiteX486" fmla="*/ 835267 w 5428716"/>
              <a:gd name="connsiteY486" fmla="*/ 717274 h 3372118"/>
              <a:gd name="connsiteX487" fmla="*/ 835267 w 5428716"/>
              <a:gd name="connsiteY487" fmla="*/ 327068 h 3372118"/>
              <a:gd name="connsiteX488" fmla="*/ 1240998 w 5428716"/>
              <a:gd name="connsiteY488" fmla="*/ 327068 h 3372118"/>
              <a:gd name="connsiteX489" fmla="*/ 825951 w 5428716"/>
              <a:gd name="connsiteY489" fmla="*/ 327068 h 3372118"/>
              <a:gd name="connsiteX490" fmla="*/ 825951 w 5428716"/>
              <a:gd name="connsiteY490" fmla="*/ 717274 h 3372118"/>
              <a:gd name="connsiteX491" fmla="*/ 420221 w 5428716"/>
              <a:gd name="connsiteY491" fmla="*/ 717274 h 3372118"/>
              <a:gd name="connsiteX492" fmla="*/ 420221 w 5428716"/>
              <a:gd name="connsiteY492" fmla="*/ 327068 h 3372118"/>
              <a:gd name="connsiteX493" fmla="*/ 825951 w 5428716"/>
              <a:gd name="connsiteY493" fmla="*/ 327068 h 3372118"/>
              <a:gd name="connsiteX494" fmla="*/ 409870 w 5428716"/>
              <a:gd name="connsiteY494" fmla="*/ 327068 h 3372118"/>
              <a:gd name="connsiteX495" fmla="*/ 409870 w 5428716"/>
              <a:gd name="connsiteY495" fmla="*/ 717274 h 3372118"/>
              <a:gd name="connsiteX496" fmla="*/ 4140 w 5428716"/>
              <a:gd name="connsiteY496" fmla="*/ 717274 h 3372118"/>
              <a:gd name="connsiteX497" fmla="*/ 4140 w 5428716"/>
              <a:gd name="connsiteY497" fmla="*/ 327068 h 3372118"/>
              <a:gd name="connsiteX498" fmla="*/ 409870 w 5428716"/>
              <a:gd name="connsiteY498" fmla="*/ 327068 h 3372118"/>
              <a:gd name="connsiteX499" fmla="*/ 4140 w 5428716"/>
              <a:gd name="connsiteY499" fmla="*/ 3117502 h 3372118"/>
              <a:gd name="connsiteX500" fmla="*/ 4140 w 5428716"/>
              <a:gd name="connsiteY500" fmla="*/ 2727296 h 3372118"/>
              <a:gd name="connsiteX501" fmla="*/ 409870 w 5428716"/>
              <a:gd name="connsiteY501" fmla="*/ 2727296 h 3372118"/>
              <a:gd name="connsiteX502" fmla="*/ 409870 w 5428716"/>
              <a:gd name="connsiteY502" fmla="*/ 3117502 h 3372118"/>
              <a:gd name="connsiteX503" fmla="*/ 4140 w 5428716"/>
              <a:gd name="connsiteY503" fmla="*/ 3117502 h 3372118"/>
              <a:gd name="connsiteX504" fmla="*/ 420221 w 5428716"/>
              <a:gd name="connsiteY504" fmla="*/ 3117502 h 3372118"/>
              <a:gd name="connsiteX505" fmla="*/ 420221 w 5428716"/>
              <a:gd name="connsiteY505" fmla="*/ 2727296 h 3372118"/>
              <a:gd name="connsiteX506" fmla="*/ 825951 w 5428716"/>
              <a:gd name="connsiteY506" fmla="*/ 2727296 h 3372118"/>
              <a:gd name="connsiteX507" fmla="*/ 825951 w 5428716"/>
              <a:gd name="connsiteY507" fmla="*/ 3117502 h 3372118"/>
              <a:gd name="connsiteX508" fmla="*/ 420221 w 5428716"/>
              <a:gd name="connsiteY508" fmla="*/ 3117502 h 3372118"/>
              <a:gd name="connsiteX509" fmla="*/ 835267 w 5428716"/>
              <a:gd name="connsiteY509" fmla="*/ 3117502 h 3372118"/>
              <a:gd name="connsiteX510" fmla="*/ 835267 w 5428716"/>
              <a:gd name="connsiteY510" fmla="*/ 2727296 h 3372118"/>
              <a:gd name="connsiteX511" fmla="*/ 1240998 w 5428716"/>
              <a:gd name="connsiteY511" fmla="*/ 2727296 h 3372118"/>
              <a:gd name="connsiteX512" fmla="*/ 1240998 w 5428716"/>
              <a:gd name="connsiteY512" fmla="*/ 3117502 h 3372118"/>
              <a:gd name="connsiteX513" fmla="*/ 835267 w 5428716"/>
              <a:gd name="connsiteY513" fmla="*/ 3117502 h 3372118"/>
              <a:gd name="connsiteX514" fmla="*/ 1251348 w 5428716"/>
              <a:gd name="connsiteY514" fmla="*/ 3117502 h 3372118"/>
              <a:gd name="connsiteX515" fmla="*/ 1251348 w 5428716"/>
              <a:gd name="connsiteY515" fmla="*/ 2727296 h 3372118"/>
              <a:gd name="connsiteX516" fmla="*/ 1657078 w 5428716"/>
              <a:gd name="connsiteY516" fmla="*/ 2727296 h 3372118"/>
              <a:gd name="connsiteX517" fmla="*/ 1657078 w 5428716"/>
              <a:gd name="connsiteY517" fmla="*/ 3117502 h 3372118"/>
              <a:gd name="connsiteX518" fmla="*/ 1251348 w 5428716"/>
              <a:gd name="connsiteY518" fmla="*/ 3117502 h 3372118"/>
              <a:gd name="connsiteX519" fmla="*/ 1667428 w 5428716"/>
              <a:gd name="connsiteY519" fmla="*/ 3117502 h 3372118"/>
              <a:gd name="connsiteX520" fmla="*/ 1667428 w 5428716"/>
              <a:gd name="connsiteY520" fmla="*/ 2727296 h 3372118"/>
              <a:gd name="connsiteX521" fmla="*/ 2073160 w 5428716"/>
              <a:gd name="connsiteY521" fmla="*/ 2727296 h 3372118"/>
              <a:gd name="connsiteX522" fmla="*/ 2073160 w 5428716"/>
              <a:gd name="connsiteY522" fmla="*/ 3117502 h 3372118"/>
              <a:gd name="connsiteX523" fmla="*/ 1667428 w 5428716"/>
              <a:gd name="connsiteY523" fmla="*/ 3117502 h 3372118"/>
              <a:gd name="connsiteX524" fmla="*/ 2082474 w 5428716"/>
              <a:gd name="connsiteY524" fmla="*/ 3117502 h 3372118"/>
              <a:gd name="connsiteX525" fmla="*/ 2082474 w 5428716"/>
              <a:gd name="connsiteY525" fmla="*/ 2727296 h 3372118"/>
              <a:gd name="connsiteX526" fmla="*/ 2488205 w 5428716"/>
              <a:gd name="connsiteY526" fmla="*/ 2727296 h 3372118"/>
              <a:gd name="connsiteX527" fmla="*/ 2488205 w 5428716"/>
              <a:gd name="connsiteY527" fmla="*/ 3117502 h 3372118"/>
              <a:gd name="connsiteX528" fmla="*/ 2082474 w 5428716"/>
              <a:gd name="connsiteY528" fmla="*/ 3117502 h 3372118"/>
              <a:gd name="connsiteX529" fmla="*/ 2498556 w 5428716"/>
              <a:gd name="connsiteY529" fmla="*/ 3117502 h 3372118"/>
              <a:gd name="connsiteX530" fmla="*/ 2498556 w 5428716"/>
              <a:gd name="connsiteY530" fmla="*/ 2727296 h 3372118"/>
              <a:gd name="connsiteX531" fmla="*/ 2928092 w 5428716"/>
              <a:gd name="connsiteY531" fmla="*/ 2727296 h 3372118"/>
              <a:gd name="connsiteX532" fmla="*/ 2928092 w 5428716"/>
              <a:gd name="connsiteY532" fmla="*/ 3117502 h 3372118"/>
              <a:gd name="connsiteX533" fmla="*/ 2498556 w 5428716"/>
              <a:gd name="connsiteY533" fmla="*/ 3117502 h 3372118"/>
              <a:gd name="connsiteX534" fmla="*/ 2937407 w 5428716"/>
              <a:gd name="connsiteY534" fmla="*/ 3117502 h 3372118"/>
              <a:gd name="connsiteX535" fmla="*/ 2937407 w 5428716"/>
              <a:gd name="connsiteY535" fmla="*/ 2727296 h 3372118"/>
              <a:gd name="connsiteX536" fmla="*/ 3343137 w 5428716"/>
              <a:gd name="connsiteY536" fmla="*/ 2727296 h 3372118"/>
              <a:gd name="connsiteX537" fmla="*/ 3343137 w 5428716"/>
              <a:gd name="connsiteY537" fmla="*/ 3117502 h 3372118"/>
              <a:gd name="connsiteX538" fmla="*/ 2937407 w 5428716"/>
              <a:gd name="connsiteY538" fmla="*/ 3117502 h 3372118"/>
              <a:gd name="connsiteX539" fmla="*/ 3353488 w 5428716"/>
              <a:gd name="connsiteY539" fmla="*/ 3117502 h 3372118"/>
              <a:gd name="connsiteX540" fmla="*/ 3353488 w 5428716"/>
              <a:gd name="connsiteY540" fmla="*/ 2727296 h 3372118"/>
              <a:gd name="connsiteX541" fmla="*/ 3759218 w 5428716"/>
              <a:gd name="connsiteY541" fmla="*/ 2727296 h 3372118"/>
              <a:gd name="connsiteX542" fmla="*/ 3759218 w 5428716"/>
              <a:gd name="connsiteY542" fmla="*/ 3117502 h 3372118"/>
              <a:gd name="connsiteX543" fmla="*/ 3353488 w 5428716"/>
              <a:gd name="connsiteY543" fmla="*/ 3117502 h 3372118"/>
              <a:gd name="connsiteX544" fmla="*/ 3768533 w 5428716"/>
              <a:gd name="connsiteY544" fmla="*/ 3117502 h 3372118"/>
              <a:gd name="connsiteX545" fmla="*/ 3768533 w 5428716"/>
              <a:gd name="connsiteY545" fmla="*/ 2727296 h 3372118"/>
              <a:gd name="connsiteX546" fmla="*/ 4174265 w 5428716"/>
              <a:gd name="connsiteY546" fmla="*/ 2727296 h 3372118"/>
              <a:gd name="connsiteX547" fmla="*/ 4174265 w 5428716"/>
              <a:gd name="connsiteY547" fmla="*/ 3117502 h 3372118"/>
              <a:gd name="connsiteX548" fmla="*/ 3768533 w 5428716"/>
              <a:gd name="connsiteY548" fmla="*/ 3117502 h 3372118"/>
              <a:gd name="connsiteX549" fmla="*/ 4184615 w 5428716"/>
              <a:gd name="connsiteY549" fmla="*/ 3117502 h 3372118"/>
              <a:gd name="connsiteX550" fmla="*/ 4184615 w 5428716"/>
              <a:gd name="connsiteY550" fmla="*/ 2727296 h 3372118"/>
              <a:gd name="connsiteX551" fmla="*/ 4590345 w 5428716"/>
              <a:gd name="connsiteY551" fmla="*/ 2727296 h 3372118"/>
              <a:gd name="connsiteX552" fmla="*/ 4590345 w 5428716"/>
              <a:gd name="connsiteY552" fmla="*/ 3117502 h 3372118"/>
              <a:gd name="connsiteX553" fmla="*/ 4184615 w 5428716"/>
              <a:gd name="connsiteY553" fmla="*/ 3117502 h 3372118"/>
              <a:gd name="connsiteX554" fmla="*/ 4600695 w 5428716"/>
              <a:gd name="connsiteY554" fmla="*/ 3117502 h 3372118"/>
              <a:gd name="connsiteX555" fmla="*/ 4600695 w 5428716"/>
              <a:gd name="connsiteY555" fmla="*/ 2727296 h 3372118"/>
              <a:gd name="connsiteX556" fmla="*/ 5006425 w 5428716"/>
              <a:gd name="connsiteY556" fmla="*/ 2727296 h 3372118"/>
              <a:gd name="connsiteX557" fmla="*/ 5006425 w 5428716"/>
              <a:gd name="connsiteY557" fmla="*/ 3117502 h 3372118"/>
              <a:gd name="connsiteX558" fmla="*/ 4600695 w 5428716"/>
              <a:gd name="connsiteY558" fmla="*/ 3117502 h 3372118"/>
              <a:gd name="connsiteX559" fmla="*/ 5015741 w 5428716"/>
              <a:gd name="connsiteY559" fmla="*/ 3117502 h 3372118"/>
              <a:gd name="connsiteX560" fmla="*/ 5015741 w 5428716"/>
              <a:gd name="connsiteY560" fmla="*/ 2727296 h 3372118"/>
              <a:gd name="connsiteX561" fmla="*/ 5421472 w 5428716"/>
              <a:gd name="connsiteY561" fmla="*/ 2727296 h 3372118"/>
              <a:gd name="connsiteX562" fmla="*/ 5421472 w 5428716"/>
              <a:gd name="connsiteY562" fmla="*/ 3117502 h 3372118"/>
              <a:gd name="connsiteX563" fmla="*/ 5015741 w 5428716"/>
              <a:gd name="connsiteY563" fmla="*/ 3117502 h 337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</a:cxnLst>
            <a:rect l="l" t="t" r="r" b="b"/>
            <a:pathLst>
              <a:path w="5428716" h="3372118">
                <a:moveTo>
                  <a:pt x="5421472" y="0"/>
                </a:moveTo>
                <a:lnTo>
                  <a:pt x="5421472" y="317753"/>
                </a:lnTo>
                <a:lnTo>
                  <a:pt x="5015741" y="317753"/>
                </a:lnTo>
                <a:lnTo>
                  <a:pt x="5015741" y="0"/>
                </a:lnTo>
                <a:lnTo>
                  <a:pt x="5006425" y="0"/>
                </a:lnTo>
                <a:lnTo>
                  <a:pt x="5006425" y="317753"/>
                </a:lnTo>
                <a:lnTo>
                  <a:pt x="4600695" y="317753"/>
                </a:lnTo>
                <a:lnTo>
                  <a:pt x="4600695" y="0"/>
                </a:lnTo>
                <a:lnTo>
                  <a:pt x="4591380" y="0"/>
                </a:lnTo>
                <a:lnTo>
                  <a:pt x="4591380" y="317753"/>
                </a:lnTo>
                <a:lnTo>
                  <a:pt x="4185650" y="317753"/>
                </a:lnTo>
                <a:lnTo>
                  <a:pt x="4185650" y="0"/>
                </a:lnTo>
                <a:lnTo>
                  <a:pt x="4176334" y="0"/>
                </a:lnTo>
                <a:lnTo>
                  <a:pt x="4176334" y="317753"/>
                </a:lnTo>
                <a:lnTo>
                  <a:pt x="3770604" y="317753"/>
                </a:lnTo>
                <a:lnTo>
                  <a:pt x="3770604" y="0"/>
                </a:lnTo>
                <a:lnTo>
                  <a:pt x="3761288" y="0"/>
                </a:lnTo>
                <a:lnTo>
                  <a:pt x="3761288" y="317753"/>
                </a:lnTo>
                <a:lnTo>
                  <a:pt x="3353488" y="317753"/>
                </a:lnTo>
                <a:lnTo>
                  <a:pt x="3353488" y="0"/>
                </a:lnTo>
                <a:lnTo>
                  <a:pt x="3344172" y="0"/>
                </a:lnTo>
                <a:lnTo>
                  <a:pt x="3344172" y="317753"/>
                </a:lnTo>
                <a:lnTo>
                  <a:pt x="2938442" y="317753"/>
                </a:lnTo>
                <a:lnTo>
                  <a:pt x="2938442" y="0"/>
                </a:lnTo>
                <a:lnTo>
                  <a:pt x="2929127" y="0"/>
                </a:lnTo>
                <a:lnTo>
                  <a:pt x="2929127" y="317753"/>
                </a:lnTo>
                <a:lnTo>
                  <a:pt x="2499590" y="317753"/>
                </a:lnTo>
                <a:lnTo>
                  <a:pt x="2499590" y="0"/>
                </a:lnTo>
                <a:lnTo>
                  <a:pt x="2490275" y="0"/>
                </a:lnTo>
                <a:lnTo>
                  <a:pt x="2490275" y="317753"/>
                </a:lnTo>
                <a:lnTo>
                  <a:pt x="2084545" y="317753"/>
                </a:lnTo>
                <a:lnTo>
                  <a:pt x="2084545" y="0"/>
                </a:lnTo>
                <a:lnTo>
                  <a:pt x="2075229" y="0"/>
                </a:lnTo>
                <a:lnTo>
                  <a:pt x="2075229" y="317753"/>
                </a:lnTo>
                <a:lnTo>
                  <a:pt x="1669499" y="317753"/>
                </a:lnTo>
                <a:lnTo>
                  <a:pt x="1669499" y="0"/>
                </a:lnTo>
                <a:lnTo>
                  <a:pt x="1660184" y="0"/>
                </a:lnTo>
                <a:lnTo>
                  <a:pt x="1660184" y="317753"/>
                </a:lnTo>
                <a:lnTo>
                  <a:pt x="1254452" y="317753"/>
                </a:lnTo>
                <a:lnTo>
                  <a:pt x="1254452" y="0"/>
                </a:lnTo>
                <a:lnTo>
                  <a:pt x="1245138" y="0"/>
                </a:lnTo>
                <a:lnTo>
                  <a:pt x="1245138" y="317753"/>
                </a:lnTo>
                <a:lnTo>
                  <a:pt x="839407" y="317753"/>
                </a:lnTo>
                <a:lnTo>
                  <a:pt x="839407" y="0"/>
                </a:lnTo>
                <a:lnTo>
                  <a:pt x="830092" y="0"/>
                </a:lnTo>
                <a:lnTo>
                  <a:pt x="830092" y="317753"/>
                </a:lnTo>
                <a:lnTo>
                  <a:pt x="424361" y="317753"/>
                </a:lnTo>
                <a:lnTo>
                  <a:pt x="424361" y="0"/>
                </a:lnTo>
                <a:lnTo>
                  <a:pt x="415046" y="0"/>
                </a:lnTo>
                <a:lnTo>
                  <a:pt x="415046" y="317753"/>
                </a:lnTo>
                <a:lnTo>
                  <a:pt x="9315" y="317753"/>
                </a:lnTo>
                <a:lnTo>
                  <a:pt x="9315" y="0"/>
                </a:lnTo>
                <a:lnTo>
                  <a:pt x="0" y="0"/>
                </a:lnTo>
                <a:lnTo>
                  <a:pt x="0" y="3372118"/>
                </a:lnTo>
                <a:lnTo>
                  <a:pt x="9315" y="3372118"/>
                </a:lnTo>
                <a:lnTo>
                  <a:pt x="9315" y="3126817"/>
                </a:lnTo>
                <a:lnTo>
                  <a:pt x="415046" y="3126817"/>
                </a:lnTo>
                <a:lnTo>
                  <a:pt x="415046" y="3372118"/>
                </a:lnTo>
                <a:lnTo>
                  <a:pt x="424361" y="3372118"/>
                </a:lnTo>
                <a:lnTo>
                  <a:pt x="424361" y="3126817"/>
                </a:lnTo>
                <a:lnTo>
                  <a:pt x="830092" y="3126817"/>
                </a:lnTo>
                <a:lnTo>
                  <a:pt x="830092" y="3372118"/>
                </a:lnTo>
                <a:lnTo>
                  <a:pt x="839407" y="3372118"/>
                </a:lnTo>
                <a:lnTo>
                  <a:pt x="839407" y="3126817"/>
                </a:lnTo>
                <a:lnTo>
                  <a:pt x="1245138" y="3126817"/>
                </a:lnTo>
                <a:lnTo>
                  <a:pt x="1245138" y="3372118"/>
                </a:lnTo>
                <a:lnTo>
                  <a:pt x="1254452" y="3372118"/>
                </a:lnTo>
                <a:lnTo>
                  <a:pt x="1254452" y="3126817"/>
                </a:lnTo>
                <a:lnTo>
                  <a:pt x="1660184" y="3126817"/>
                </a:lnTo>
                <a:lnTo>
                  <a:pt x="1660184" y="3372118"/>
                </a:lnTo>
                <a:lnTo>
                  <a:pt x="1669499" y="3372118"/>
                </a:lnTo>
                <a:lnTo>
                  <a:pt x="1669499" y="3126817"/>
                </a:lnTo>
                <a:lnTo>
                  <a:pt x="2075229" y="3126817"/>
                </a:lnTo>
                <a:lnTo>
                  <a:pt x="2075229" y="3372118"/>
                </a:lnTo>
                <a:lnTo>
                  <a:pt x="2084545" y="3372118"/>
                </a:lnTo>
                <a:lnTo>
                  <a:pt x="2084545" y="3126817"/>
                </a:lnTo>
                <a:lnTo>
                  <a:pt x="2490275" y="3126817"/>
                </a:lnTo>
                <a:lnTo>
                  <a:pt x="2490275" y="3372118"/>
                </a:lnTo>
                <a:lnTo>
                  <a:pt x="2499590" y="3372118"/>
                </a:lnTo>
                <a:lnTo>
                  <a:pt x="2499590" y="3126817"/>
                </a:lnTo>
                <a:lnTo>
                  <a:pt x="2929127" y="3126817"/>
                </a:lnTo>
                <a:lnTo>
                  <a:pt x="2929127" y="3372118"/>
                </a:lnTo>
                <a:lnTo>
                  <a:pt x="2938442" y="3372118"/>
                </a:lnTo>
                <a:lnTo>
                  <a:pt x="2938442" y="3126817"/>
                </a:lnTo>
                <a:lnTo>
                  <a:pt x="3344172" y="3126817"/>
                </a:lnTo>
                <a:lnTo>
                  <a:pt x="3344172" y="3372118"/>
                </a:lnTo>
                <a:lnTo>
                  <a:pt x="3353488" y="3372118"/>
                </a:lnTo>
                <a:lnTo>
                  <a:pt x="3353488" y="3126817"/>
                </a:lnTo>
                <a:lnTo>
                  <a:pt x="3759218" y="3126817"/>
                </a:lnTo>
                <a:lnTo>
                  <a:pt x="3759218" y="3372118"/>
                </a:lnTo>
                <a:lnTo>
                  <a:pt x="3768533" y="3372118"/>
                </a:lnTo>
                <a:lnTo>
                  <a:pt x="3768533" y="3126817"/>
                </a:lnTo>
                <a:lnTo>
                  <a:pt x="4174265" y="3126817"/>
                </a:lnTo>
                <a:lnTo>
                  <a:pt x="4174265" y="3372118"/>
                </a:lnTo>
                <a:lnTo>
                  <a:pt x="4183579" y="3372118"/>
                </a:lnTo>
                <a:lnTo>
                  <a:pt x="4183579" y="3126817"/>
                </a:lnTo>
                <a:lnTo>
                  <a:pt x="4589310" y="3126817"/>
                </a:lnTo>
                <a:lnTo>
                  <a:pt x="4589310" y="3372118"/>
                </a:lnTo>
                <a:lnTo>
                  <a:pt x="4598626" y="3372118"/>
                </a:lnTo>
                <a:lnTo>
                  <a:pt x="4598626" y="3126817"/>
                </a:lnTo>
                <a:lnTo>
                  <a:pt x="5004356" y="3126817"/>
                </a:lnTo>
                <a:lnTo>
                  <a:pt x="5004356" y="3372118"/>
                </a:lnTo>
                <a:lnTo>
                  <a:pt x="5013671" y="3372118"/>
                </a:lnTo>
                <a:lnTo>
                  <a:pt x="5013671" y="3126817"/>
                </a:lnTo>
                <a:lnTo>
                  <a:pt x="5419401" y="3126817"/>
                </a:lnTo>
                <a:lnTo>
                  <a:pt x="5419401" y="3372118"/>
                </a:lnTo>
                <a:lnTo>
                  <a:pt x="5428717" y="3372118"/>
                </a:lnTo>
                <a:lnTo>
                  <a:pt x="5428717" y="0"/>
                </a:lnTo>
                <a:lnTo>
                  <a:pt x="5421472" y="0"/>
                </a:lnTo>
                <a:close/>
                <a:moveTo>
                  <a:pt x="5421472" y="327068"/>
                </a:moveTo>
                <a:lnTo>
                  <a:pt x="5421472" y="717274"/>
                </a:lnTo>
                <a:lnTo>
                  <a:pt x="5015741" y="717274"/>
                </a:lnTo>
                <a:lnTo>
                  <a:pt x="5015741" y="327068"/>
                </a:lnTo>
                <a:lnTo>
                  <a:pt x="5421472" y="327068"/>
                </a:lnTo>
                <a:close/>
                <a:moveTo>
                  <a:pt x="1251348" y="1527700"/>
                </a:moveTo>
                <a:lnTo>
                  <a:pt x="1657078" y="1527700"/>
                </a:lnTo>
                <a:lnTo>
                  <a:pt x="1657078" y="1917905"/>
                </a:lnTo>
                <a:lnTo>
                  <a:pt x="1251348" y="1917905"/>
                </a:lnTo>
                <a:lnTo>
                  <a:pt x="1251348" y="1527700"/>
                </a:lnTo>
                <a:close/>
                <a:moveTo>
                  <a:pt x="1240998" y="1917905"/>
                </a:moveTo>
                <a:lnTo>
                  <a:pt x="835267" y="1917905"/>
                </a:lnTo>
                <a:lnTo>
                  <a:pt x="835267" y="1527700"/>
                </a:lnTo>
                <a:lnTo>
                  <a:pt x="1240998" y="1527700"/>
                </a:lnTo>
                <a:lnTo>
                  <a:pt x="1240998" y="1917905"/>
                </a:lnTo>
                <a:close/>
                <a:moveTo>
                  <a:pt x="1667428" y="1527700"/>
                </a:moveTo>
                <a:lnTo>
                  <a:pt x="2073160" y="1527700"/>
                </a:lnTo>
                <a:lnTo>
                  <a:pt x="2073160" y="1917905"/>
                </a:lnTo>
                <a:lnTo>
                  <a:pt x="1667428" y="1917905"/>
                </a:lnTo>
                <a:lnTo>
                  <a:pt x="1667428" y="1527700"/>
                </a:lnTo>
                <a:close/>
                <a:moveTo>
                  <a:pt x="2082474" y="1527700"/>
                </a:moveTo>
                <a:lnTo>
                  <a:pt x="2488205" y="1527700"/>
                </a:lnTo>
                <a:lnTo>
                  <a:pt x="2488205" y="1917905"/>
                </a:lnTo>
                <a:lnTo>
                  <a:pt x="2082474" y="1917905"/>
                </a:lnTo>
                <a:lnTo>
                  <a:pt x="2082474" y="1527700"/>
                </a:lnTo>
                <a:close/>
                <a:moveTo>
                  <a:pt x="2498556" y="1527700"/>
                </a:moveTo>
                <a:lnTo>
                  <a:pt x="2928092" y="1527700"/>
                </a:lnTo>
                <a:lnTo>
                  <a:pt x="2928092" y="1917905"/>
                </a:lnTo>
                <a:lnTo>
                  <a:pt x="2498556" y="1917905"/>
                </a:lnTo>
                <a:lnTo>
                  <a:pt x="2498556" y="1527700"/>
                </a:lnTo>
                <a:close/>
                <a:moveTo>
                  <a:pt x="2937407" y="1527700"/>
                </a:moveTo>
                <a:lnTo>
                  <a:pt x="3343137" y="1527700"/>
                </a:lnTo>
                <a:lnTo>
                  <a:pt x="3343137" y="1917905"/>
                </a:lnTo>
                <a:lnTo>
                  <a:pt x="2937407" y="1917905"/>
                </a:lnTo>
                <a:lnTo>
                  <a:pt x="2937407" y="1527700"/>
                </a:lnTo>
                <a:close/>
                <a:moveTo>
                  <a:pt x="3353488" y="1527700"/>
                </a:moveTo>
                <a:lnTo>
                  <a:pt x="3759218" y="1527700"/>
                </a:lnTo>
                <a:lnTo>
                  <a:pt x="3759218" y="1917905"/>
                </a:lnTo>
                <a:lnTo>
                  <a:pt x="3353488" y="1917905"/>
                </a:lnTo>
                <a:lnTo>
                  <a:pt x="3353488" y="1527700"/>
                </a:lnTo>
                <a:close/>
                <a:moveTo>
                  <a:pt x="3768533" y="1527700"/>
                </a:moveTo>
                <a:lnTo>
                  <a:pt x="4174265" y="1527700"/>
                </a:lnTo>
                <a:lnTo>
                  <a:pt x="4174265" y="1917905"/>
                </a:lnTo>
                <a:lnTo>
                  <a:pt x="3768533" y="1917905"/>
                </a:lnTo>
                <a:lnTo>
                  <a:pt x="3768533" y="1527700"/>
                </a:lnTo>
                <a:close/>
                <a:moveTo>
                  <a:pt x="4184615" y="1527700"/>
                </a:moveTo>
                <a:lnTo>
                  <a:pt x="4590345" y="1527700"/>
                </a:lnTo>
                <a:lnTo>
                  <a:pt x="4590345" y="1917905"/>
                </a:lnTo>
                <a:lnTo>
                  <a:pt x="4184615" y="1917905"/>
                </a:lnTo>
                <a:lnTo>
                  <a:pt x="4184615" y="1527700"/>
                </a:lnTo>
                <a:close/>
                <a:moveTo>
                  <a:pt x="4184615" y="1517350"/>
                </a:moveTo>
                <a:lnTo>
                  <a:pt x="4184615" y="1127145"/>
                </a:lnTo>
                <a:lnTo>
                  <a:pt x="4590345" y="1127145"/>
                </a:lnTo>
                <a:lnTo>
                  <a:pt x="4590345" y="1517350"/>
                </a:lnTo>
                <a:lnTo>
                  <a:pt x="4184615" y="1517350"/>
                </a:lnTo>
                <a:close/>
                <a:moveTo>
                  <a:pt x="4175299" y="1517350"/>
                </a:moveTo>
                <a:lnTo>
                  <a:pt x="3769568" y="1517350"/>
                </a:lnTo>
                <a:lnTo>
                  <a:pt x="3769568" y="1127145"/>
                </a:lnTo>
                <a:lnTo>
                  <a:pt x="4175299" y="1127145"/>
                </a:lnTo>
                <a:lnTo>
                  <a:pt x="4175299" y="1517350"/>
                </a:lnTo>
                <a:close/>
                <a:moveTo>
                  <a:pt x="3759218" y="1517350"/>
                </a:moveTo>
                <a:lnTo>
                  <a:pt x="3353488" y="1517350"/>
                </a:lnTo>
                <a:lnTo>
                  <a:pt x="3353488" y="1127145"/>
                </a:lnTo>
                <a:lnTo>
                  <a:pt x="3759218" y="1127145"/>
                </a:lnTo>
                <a:lnTo>
                  <a:pt x="3759218" y="1517350"/>
                </a:lnTo>
                <a:close/>
                <a:moveTo>
                  <a:pt x="3343137" y="1517350"/>
                </a:moveTo>
                <a:lnTo>
                  <a:pt x="2937407" y="1517350"/>
                </a:lnTo>
                <a:lnTo>
                  <a:pt x="2937407" y="1127145"/>
                </a:lnTo>
                <a:lnTo>
                  <a:pt x="3343137" y="1127145"/>
                </a:lnTo>
                <a:lnTo>
                  <a:pt x="3343137" y="1517350"/>
                </a:lnTo>
                <a:close/>
                <a:moveTo>
                  <a:pt x="2928092" y="1517350"/>
                </a:moveTo>
                <a:lnTo>
                  <a:pt x="2498556" y="1517350"/>
                </a:lnTo>
                <a:lnTo>
                  <a:pt x="2498556" y="1127145"/>
                </a:lnTo>
                <a:lnTo>
                  <a:pt x="2928092" y="1127145"/>
                </a:lnTo>
                <a:lnTo>
                  <a:pt x="2928092" y="1517350"/>
                </a:lnTo>
                <a:close/>
                <a:moveTo>
                  <a:pt x="2488205" y="1517350"/>
                </a:moveTo>
                <a:lnTo>
                  <a:pt x="2082474" y="1517350"/>
                </a:lnTo>
                <a:lnTo>
                  <a:pt x="2082474" y="1127145"/>
                </a:lnTo>
                <a:lnTo>
                  <a:pt x="2488205" y="1127145"/>
                </a:lnTo>
                <a:lnTo>
                  <a:pt x="2488205" y="1517350"/>
                </a:lnTo>
                <a:close/>
                <a:moveTo>
                  <a:pt x="2073160" y="1517350"/>
                </a:moveTo>
                <a:lnTo>
                  <a:pt x="1667428" y="1517350"/>
                </a:lnTo>
                <a:lnTo>
                  <a:pt x="1667428" y="1127145"/>
                </a:lnTo>
                <a:lnTo>
                  <a:pt x="2073160" y="1127145"/>
                </a:lnTo>
                <a:lnTo>
                  <a:pt x="2073160" y="1517350"/>
                </a:lnTo>
                <a:close/>
                <a:moveTo>
                  <a:pt x="1657078" y="1517350"/>
                </a:moveTo>
                <a:lnTo>
                  <a:pt x="1251348" y="1517350"/>
                </a:lnTo>
                <a:lnTo>
                  <a:pt x="1251348" y="1127145"/>
                </a:lnTo>
                <a:lnTo>
                  <a:pt x="1657078" y="1127145"/>
                </a:lnTo>
                <a:lnTo>
                  <a:pt x="1657078" y="1517350"/>
                </a:lnTo>
                <a:close/>
                <a:moveTo>
                  <a:pt x="1240998" y="1517350"/>
                </a:moveTo>
                <a:lnTo>
                  <a:pt x="835267" y="1517350"/>
                </a:lnTo>
                <a:lnTo>
                  <a:pt x="835267" y="1127145"/>
                </a:lnTo>
                <a:lnTo>
                  <a:pt x="1240998" y="1127145"/>
                </a:lnTo>
                <a:lnTo>
                  <a:pt x="1240998" y="1517350"/>
                </a:lnTo>
                <a:close/>
                <a:moveTo>
                  <a:pt x="825951" y="1517350"/>
                </a:moveTo>
                <a:lnTo>
                  <a:pt x="420221" y="1517350"/>
                </a:lnTo>
                <a:lnTo>
                  <a:pt x="420221" y="1127145"/>
                </a:lnTo>
                <a:lnTo>
                  <a:pt x="825951" y="1127145"/>
                </a:lnTo>
                <a:lnTo>
                  <a:pt x="825951" y="1517350"/>
                </a:lnTo>
                <a:close/>
                <a:moveTo>
                  <a:pt x="825951" y="1527700"/>
                </a:moveTo>
                <a:lnTo>
                  <a:pt x="825951" y="1917905"/>
                </a:lnTo>
                <a:lnTo>
                  <a:pt x="420221" y="1917905"/>
                </a:lnTo>
                <a:lnTo>
                  <a:pt x="420221" y="1527700"/>
                </a:lnTo>
                <a:lnTo>
                  <a:pt x="825951" y="1527700"/>
                </a:lnTo>
                <a:close/>
                <a:moveTo>
                  <a:pt x="825951" y="1927221"/>
                </a:moveTo>
                <a:lnTo>
                  <a:pt x="825951" y="2317426"/>
                </a:lnTo>
                <a:lnTo>
                  <a:pt x="420221" y="2317426"/>
                </a:lnTo>
                <a:lnTo>
                  <a:pt x="420221" y="1927221"/>
                </a:lnTo>
                <a:lnTo>
                  <a:pt x="825951" y="1927221"/>
                </a:lnTo>
                <a:close/>
                <a:moveTo>
                  <a:pt x="835267" y="1927221"/>
                </a:moveTo>
                <a:lnTo>
                  <a:pt x="1240998" y="1927221"/>
                </a:lnTo>
                <a:lnTo>
                  <a:pt x="1240998" y="2317426"/>
                </a:lnTo>
                <a:lnTo>
                  <a:pt x="835267" y="2317426"/>
                </a:lnTo>
                <a:lnTo>
                  <a:pt x="835267" y="1927221"/>
                </a:lnTo>
                <a:close/>
                <a:moveTo>
                  <a:pt x="1251348" y="1927221"/>
                </a:moveTo>
                <a:lnTo>
                  <a:pt x="1657078" y="1927221"/>
                </a:lnTo>
                <a:lnTo>
                  <a:pt x="1657078" y="2317426"/>
                </a:lnTo>
                <a:lnTo>
                  <a:pt x="1251348" y="2317426"/>
                </a:lnTo>
                <a:lnTo>
                  <a:pt x="1251348" y="1927221"/>
                </a:lnTo>
                <a:close/>
                <a:moveTo>
                  <a:pt x="1667428" y="1927221"/>
                </a:moveTo>
                <a:lnTo>
                  <a:pt x="2073160" y="1927221"/>
                </a:lnTo>
                <a:lnTo>
                  <a:pt x="2073160" y="2317426"/>
                </a:lnTo>
                <a:lnTo>
                  <a:pt x="1667428" y="2317426"/>
                </a:lnTo>
                <a:lnTo>
                  <a:pt x="1667428" y="1927221"/>
                </a:lnTo>
                <a:close/>
                <a:moveTo>
                  <a:pt x="2082474" y="1927221"/>
                </a:moveTo>
                <a:lnTo>
                  <a:pt x="2488205" y="1927221"/>
                </a:lnTo>
                <a:lnTo>
                  <a:pt x="2488205" y="2317426"/>
                </a:lnTo>
                <a:lnTo>
                  <a:pt x="2082474" y="2317426"/>
                </a:lnTo>
                <a:lnTo>
                  <a:pt x="2082474" y="1927221"/>
                </a:lnTo>
                <a:close/>
                <a:moveTo>
                  <a:pt x="2498556" y="1927221"/>
                </a:moveTo>
                <a:lnTo>
                  <a:pt x="2928092" y="1927221"/>
                </a:lnTo>
                <a:lnTo>
                  <a:pt x="2928092" y="2317426"/>
                </a:lnTo>
                <a:lnTo>
                  <a:pt x="2498556" y="2317426"/>
                </a:lnTo>
                <a:lnTo>
                  <a:pt x="2498556" y="1927221"/>
                </a:lnTo>
                <a:close/>
                <a:moveTo>
                  <a:pt x="2937407" y="1927221"/>
                </a:moveTo>
                <a:lnTo>
                  <a:pt x="3343137" y="1927221"/>
                </a:lnTo>
                <a:lnTo>
                  <a:pt x="3343137" y="2317426"/>
                </a:lnTo>
                <a:lnTo>
                  <a:pt x="2937407" y="2317426"/>
                </a:lnTo>
                <a:lnTo>
                  <a:pt x="2937407" y="1927221"/>
                </a:lnTo>
                <a:close/>
                <a:moveTo>
                  <a:pt x="3353488" y="1927221"/>
                </a:moveTo>
                <a:lnTo>
                  <a:pt x="3759218" y="1927221"/>
                </a:lnTo>
                <a:lnTo>
                  <a:pt x="3759218" y="2317426"/>
                </a:lnTo>
                <a:lnTo>
                  <a:pt x="3353488" y="2317426"/>
                </a:lnTo>
                <a:lnTo>
                  <a:pt x="3353488" y="1927221"/>
                </a:lnTo>
                <a:close/>
                <a:moveTo>
                  <a:pt x="3768533" y="1927221"/>
                </a:moveTo>
                <a:lnTo>
                  <a:pt x="4174265" y="1927221"/>
                </a:lnTo>
                <a:lnTo>
                  <a:pt x="4174265" y="2317426"/>
                </a:lnTo>
                <a:lnTo>
                  <a:pt x="3768533" y="2317426"/>
                </a:lnTo>
                <a:lnTo>
                  <a:pt x="3768533" y="1927221"/>
                </a:lnTo>
                <a:close/>
                <a:moveTo>
                  <a:pt x="4184615" y="1927221"/>
                </a:moveTo>
                <a:lnTo>
                  <a:pt x="4590345" y="1927221"/>
                </a:lnTo>
                <a:lnTo>
                  <a:pt x="4590345" y="2317426"/>
                </a:lnTo>
                <a:lnTo>
                  <a:pt x="4184615" y="2317426"/>
                </a:lnTo>
                <a:lnTo>
                  <a:pt x="4184615" y="1927221"/>
                </a:lnTo>
                <a:close/>
                <a:moveTo>
                  <a:pt x="4600695" y="1927221"/>
                </a:moveTo>
                <a:lnTo>
                  <a:pt x="5006425" y="1927221"/>
                </a:lnTo>
                <a:lnTo>
                  <a:pt x="5006425" y="2317426"/>
                </a:lnTo>
                <a:lnTo>
                  <a:pt x="4600695" y="2317426"/>
                </a:lnTo>
                <a:lnTo>
                  <a:pt x="4600695" y="1927221"/>
                </a:lnTo>
                <a:close/>
                <a:moveTo>
                  <a:pt x="4600695" y="1917905"/>
                </a:moveTo>
                <a:lnTo>
                  <a:pt x="4600695" y="1527700"/>
                </a:lnTo>
                <a:lnTo>
                  <a:pt x="5006425" y="1527700"/>
                </a:lnTo>
                <a:lnTo>
                  <a:pt x="5006425" y="1917905"/>
                </a:lnTo>
                <a:lnTo>
                  <a:pt x="4600695" y="1917905"/>
                </a:lnTo>
                <a:close/>
                <a:moveTo>
                  <a:pt x="4600695" y="1517350"/>
                </a:moveTo>
                <a:lnTo>
                  <a:pt x="4600695" y="1127145"/>
                </a:lnTo>
                <a:lnTo>
                  <a:pt x="5006425" y="1127145"/>
                </a:lnTo>
                <a:lnTo>
                  <a:pt x="5006425" y="1517350"/>
                </a:lnTo>
                <a:lnTo>
                  <a:pt x="4600695" y="1517350"/>
                </a:lnTo>
                <a:close/>
                <a:moveTo>
                  <a:pt x="4600695" y="1117829"/>
                </a:moveTo>
                <a:lnTo>
                  <a:pt x="4600695" y="727624"/>
                </a:lnTo>
                <a:lnTo>
                  <a:pt x="5006425" y="727624"/>
                </a:lnTo>
                <a:lnTo>
                  <a:pt x="5006425" y="1117829"/>
                </a:lnTo>
                <a:lnTo>
                  <a:pt x="4600695" y="1117829"/>
                </a:lnTo>
                <a:close/>
                <a:moveTo>
                  <a:pt x="4590345" y="1117829"/>
                </a:moveTo>
                <a:lnTo>
                  <a:pt x="4184615" y="1117829"/>
                </a:lnTo>
                <a:lnTo>
                  <a:pt x="4184615" y="727624"/>
                </a:lnTo>
                <a:lnTo>
                  <a:pt x="4590345" y="727624"/>
                </a:lnTo>
                <a:lnTo>
                  <a:pt x="4590345" y="1117829"/>
                </a:lnTo>
                <a:close/>
                <a:moveTo>
                  <a:pt x="4175299" y="1117829"/>
                </a:moveTo>
                <a:lnTo>
                  <a:pt x="3769568" y="1117829"/>
                </a:lnTo>
                <a:lnTo>
                  <a:pt x="3769568" y="727624"/>
                </a:lnTo>
                <a:lnTo>
                  <a:pt x="4175299" y="727624"/>
                </a:lnTo>
                <a:lnTo>
                  <a:pt x="4175299" y="1117829"/>
                </a:lnTo>
                <a:close/>
                <a:moveTo>
                  <a:pt x="3759218" y="1117829"/>
                </a:moveTo>
                <a:lnTo>
                  <a:pt x="3353488" y="1117829"/>
                </a:lnTo>
                <a:lnTo>
                  <a:pt x="3353488" y="727624"/>
                </a:lnTo>
                <a:lnTo>
                  <a:pt x="3759218" y="727624"/>
                </a:lnTo>
                <a:lnTo>
                  <a:pt x="3759218" y="1117829"/>
                </a:lnTo>
                <a:close/>
                <a:moveTo>
                  <a:pt x="3343137" y="1117829"/>
                </a:moveTo>
                <a:lnTo>
                  <a:pt x="2937407" y="1117829"/>
                </a:lnTo>
                <a:lnTo>
                  <a:pt x="2937407" y="727624"/>
                </a:lnTo>
                <a:lnTo>
                  <a:pt x="3343137" y="727624"/>
                </a:lnTo>
                <a:lnTo>
                  <a:pt x="3343137" y="1117829"/>
                </a:lnTo>
                <a:close/>
                <a:moveTo>
                  <a:pt x="2928092" y="1117829"/>
                </a:moveTo>
                <a:lnTo>
                  <a:pt x="2498556" y="1117829"/>
                </a:lnTo>
                <a:lnTo>
                  <a:pt x="2498556" y="727624"/>
                </a:lnTo>
                <a:lnTo>
                  <a:pt x="2928092" y="727624"/>
                </a:lnTo>
                <a:lnTo>
                  <a:pt x="2928092" y="1117829"/>
                </a:lnTo>
                <a:close/>
                <a:moveTo>
                  <a:pt x="2488205" y="1117829"/>
                </a:moveTo>
                <a:lnTo>
                  <a:pt x="2082474" y="1117829"/>
                </a:lnTo>
                <a:lnTo>
                  <a:pt x="2082474" y="727624"/>
                </a:lnTo>
                <a:lnTo>
                  <a:pt x="2488205" y="727624"/>
                </a:lnTo>
                <a:lnTo>
                  <a:pt x="2488205" y="1117829"/>
                </a:lnTo>
                <a:close/>
                <a:moveTo>
                  <a:pt x="2073160" y="1117829"/>
                </a:moveTo>
                <a:lnTo>
                  <a:pt x="1667428" y="1117829"/>
                </a:lnTo>
                <a:lnTo>
                  <a:pt x="1667428" y="727624"/>
                </a:lnTo>
                <a:lnTo>
                  <a:pt x="2073160" y="727624"/>
                </a:lnTo>
                <a:lnTo>
                  <a:pt x="2073160" y="1117829"/>
                </a:lnTo>
                <a:close/>
                <a:moveTo>
                  <a:pt x="1657078" y="1117829"/>
                </a:moveTo>
                <a:lnTo>
                  <a:pt x="1251348" y="1117829"/>
                </a:lnTo>
                <a:lnTo>
                  <a:pt x="1251348" y="727624"/>
                </a:lnTo>
                <a:lnTo>
                  <a:pt x="1657078" y="727624"/>
                </a:lnTo>
                <a:lnTo>
                  <a:pt x="1657078" y="1117829"/>
                </a:lnTo>
                <a:close/>
                <a:moveTo>
                  <a:pt x="1240998" y="1117829"/>
                </a:moveTo>
                <a:lnTo>
                  <a:pt x="835267" y="1117829"/>
                </a:lnTo>
                <a:lnTo>
                  <a:pt x="835267" y="727624"/>
                </a:lnTo>
                <a:lnTo>
                  <a:pt x="1240998" y="727624"/>
                </a:lnTo>
                <a:lnTo>
                  <a:pt x="1240998" y="1117829"/>
                </a:lnTo>
                <a:close/>
                <a:moveTo>
                  <a:pt x="825951" y="1117829"/>
                </a:moveTo>
                <a:lnTo>
                  <a:pt x="420221" y="1117829"/>
                </a:lnTo>
                <a:lnTo>
                  <a:pt x="420221" y="727624"/>
                </a:lnTo>
                <a:lnTo>
                  <a:pt x="825951" y="727624"/>
                </a:lnTo>
                <a:lnTo>
                  <a:pt x="825951" y="1117829"/>
                </a:lnTo>
                <a:close/>
                <a:moveTo>
                  <a:pt x="409870" y="1117829"/>
                </a:moveTo>
                <a:lnTo>
                  <a:pt x="4140" y="1117829"/>
                </a:lnTo>
                <a:lnTo>
                  <a:pt x="4140" y="727624"/>
                </a:lnTo>
                <a:lnTo>
                  <a:pt x="409870" y="727624"/>
                </a:lnTo>
                <a:lnTo>
                  <a:pt x="409870" y="1117829"/>
                </a:lnTo>
                <a:close/>
                <a:moveTo>
                  <a:pt x="409870" y="1127145"/>
                </a:moveTo>
                <a:lnTo>
                  <a:pt x="409870" y="1517350"/>
                </a:lnTo>
                <a:lnTo>
                  <a:pt x="4140" y="1517350"/>
                </a:lnTo>
                <a:lnTo>
                  <a:pt x="4140" y="1127145"/>
                </a:lnTo>
                <a:lnTo>
                  <a:pt x="409870" y="1127145"/>
                </a:lnTo>
                <a:close/>
                <a:moveTo>
                  <a:pt x="409870" y="1527700"/>
                </a:moveTo>
                <a:lnTo>
                  <a:pt x="409870" y="1917905"/>
                </a:lnTo>
                <a:lnTo>
                  <a:pt x="4140" y="1917905"/>
                </a:lnTo>
                <a:lnTo>
                  <a:pt x="4140" y="1527700"/>
                </a:lnTo>
                <a:lnTo>
                  <a:pt x="409870" y="1527700"/>
                </a:lnTo>
                <a:close/>
                <a:moveTo>
                  <a:pt x="409870" y="1927221"/>
                </a:moveTo>
                <a:lnTo>
                  <a:pt x="409870" y="2317426"/>
                </a:lnTo>
                <a:lnTo>
                  <a:pt x="4140" y="2317426"/>
                </a:lnTo>
                <a:lnTo>
                  <a:pt x="4140" y="1927221"/>
                </a:lnTo>
                <a:lnTo>
                  <a:pt x="409870" y="1927221"/>
                </a:lnTo>
                <a:close/>
                <a:moveTo>
                  <a:pt x="409870" y="2326741"/>
                </a:moveTo>
                <a:lnTo>
                  <a:pt x="409870" y="2716946"/>
                </a:lnTo>
                <a:lnTo>
                  <a:pt x="4140" y="2716946"/>
                </a:lnTo>
                <a:lnTo>
                  <a:pt x="4140" y="2326741"/>
                </a:lnTo>
                <a:lnTo>
                  <a:pt x="409870" y="2326741"/>
                </a:lnTo>
                <a:close/>
                <a:moveTo>
                  <a:pt x="420221" y="2326741"/>
                </a:moveTo>
                <a:lnTo>
                  <a:pt x="825951" y="2326741"/>
                </a:lnTo>
                <a:lnTo>
                  <a:pt x="825951" y="2716946"/>
                </a:lnTo>
                <a:lnTo>
                  <a:pt x="420221" y="2716946"/>
                </a:lnTo>
                <a:lnTo>
                  <a:pt x="420221" y="2326741"/>
                </a:lnTo>
                <a:close/>
                <a:moveTo>
                  <a:pt x="835267" y="2326741"/>
                </a:moveTo>
                <a:lnTo>
                  <a:pt x="1240998" y="2326741"/>
                </a:lnTo>
                <a:lnTo>
                  <a:pt x="1240998" y="2716946"/>
                </a:lnTo>
                <a:lnTo>
                  <a:pt x="835267" y="2716946"/>
                </a:lnTo>
                <a:lnTo>
                  <a:pt x="835267" y="2326741"/>
                </a:lnTo>
                <a:close/>
                <a:moveTo>
                  <a:pt x="1251348" y="2326741"/>
                </a:moveTo>
                <a:lnTo>
                  <a:pt x="1657078" y="2326741"/>
                </a:lnTo>
                <a:lnTo>
                  <a:pt x="1657078" y="2716946"/>
                </a:lnTo>
                <a:lnTo>
                  <a:pt x="1251348" y="2716946"/>
                </a:lnTo>
                <a:lnTo>
                  <a:pt x="1251348" y="2326741"/>
                </a:lnTo>
                <a:close/>
                <a:moveTo>
                  <a:pt x="1667428" y="2326741"/>
                </a:moveTo>
                <a:lnTo>
                  <a:pt x="2073160" y="2326741"/>
                </a:lnTo>
                <a:lnTo>
                  <a:pt x="2073160" y="2716946"/>
                </a:lnTo>
                <a:lnTo>
                  <a:pt x="1667428" y="2716946"/>
                </a:lnTo>
                <a:lnTo>
                  <a:pt x="1667428" y="2326741"/>
                </a:lnTo>
                <a:close/>
                <a:moveTo>
                  <a:pt x="2082474" y="2326741"/>
                </a:moveTo>
                <a:lnTo>
                  <a:pt x="2488205" y="2326741"/>
                </a:lnTo>
                <a:lnTo>
                  <a:pt x="2488205" y="2716946"/>
                </a:lnTo>
                <a:lnTo>
                  <a:pt x="2082474" y="2716946"/>
                </a:lnTo>
                <a:lnTo>
                  <a:pt x="2082474" y="2326741"/>
                </a:lnTo>
                <a:close/>
                <a:moveTo>
                  <a:pt x="2498556" y="2326741"/>
                </a:moveTo>
                <a:lnTo>
                  <a:pt x="2928092" y="2326741"/>
                </a:lnTo>
                <a:lnTo>
                  <a:pt x="2928092" y="2716946"/>
                </a:lnTo>
                <a:lnTo>
                  <a:pt x="2498556" y="2716946"/>
                </a:lnTo>
                <a:lnTo>
                  <a:pt x="2498556" y="2326741"/>
                </a:lnTo>
                <a:close/>
                <a:moveTo>
                  <a:pt x="2937407" y="2326741"/>
                </a:moveTo>
                <a:lnTo>
                  <a:pt x="3343137" y="2326741"/>
                </a:lnTo>
                <a:lnTo>
                  <a:pt x="3343137" y="2716946"/>
                </a:lnTo>
                <a:lnTo>
                  <a:pt x="2937407" y="2716946"/>
                </a:lnTo>
                <a:lnTo>
                  <a:pt x="2937407" y="2326741"/>
                </a:lnTo>
                <a:close/>
                <a:moveTo>
                  <a:pt x="3353488" y="2326741"/>
                </a:moveTo>
                <a:lnTo>
                  <a:pt x="3759218" y="2326741"/>
                </a:lnTo>
                <a:lnTo>
                  <a:pt x="3759218" y="2716946"/>
                </a:lnTo>
                <a:lnTo>
                  <a:pt x="3353488" y="2716946"/>
                </a:lnTo>
                <a:lnTo>
                  <a:pt x="3353488" y="2326741"/>
                </a:lnTo>
                <a:close/>
                <a:moveTo>
                  <a:pt x="3768533" y="2326741"/>
                </a:moveTo>
                <a:lnTo>
                  <a:pt x="4174265" y="2326741"/>
                </a:lnTo>
                <a:lnTo>
                  <a:pt x="4174265" y="2716946"/>
                </a:lnTo>
                <a:lnTo>
                  <a:pt x="3768533" y="2716946"/>
                </a:lnTo>
                <a:lnTo>
                  <a:pt x="3768533" y="2326741"/>
                </a:lnTo>
                <a:close/>
                <a:moveTo>
                  <a:pt x="4184615" y="2326741"/>
                </a:moveTo>
                <a:lnTo>
                  <a:pt x="4590345" y="2326741"/>
                </a:lnTo>
                <a:lnTo>
                  <a:pt x="4590345" y="2716946"/>
                </a:lnTo>
                <a:lnTo>
                  <a:pt x="4184615" y="2716946"/>
                </a:lnTo>
                <a:lnTo>
                  <a:pt x="4184615" y="2326741"/>
                </a:lnTo>
                <a:close/>
                <a:moveTo>
                  <a:pt x="4600695" y="2326741"/>
                </a:moveTo>
                <a:lnTo>
                  <a:pt x="5006425" y="2326741"/>
                </a:lnTo>
                <a:lnTo>
                  <a:pt x="5006425" y="2716946"/>
                </a:lnTo>
                <a:lnTo>
                  <a:pt x="4600695" y="2716946"/>
                </a:lnTo>
                <a:lnTo>
                  <a:pt x="4600695" y="2326741"/>
                </a:lnTo>
                <a:close/>
                <a:moveTo>
                  <a:pt x="5015741" y="2326741"/>
                </a:moveTo>
                <a:lnTo>
                  <a:pt x="5421472" y="2326741"/>
                </a:lnTo>
                <a:lnTo>
                  <a:pt x="5421472" y="2716946"/>
                </a:lnTo>
                <a:lnTo>
                  <a:pt x="5015741" y="2716946"/>
                </a:lnTo>
                <a:lnTo>
                  <a:pt x="5015741" y="2326741"/>
                </a:lnTo>
                <a:close/>
                <a:moveTo>
                  <a:pt x="5015741" y="2317426"/>
                </a:moveTo>
                <a:lnTo>
                  <a:pt x="5015741" y="1927221"/>
                </a:lnTo>
                <a:lnTo>
                  <a:pt x="5421472" y="1927221"/>
                </a:lnTo>
                <a:lnTo>
                  <a:pt x="5421472" y="2317426"/>
                </a:lnTo>
                <a:lnTo>
                  <a:pt x="5015741" y="2317426"/>
                </a:lnTo>
                <a:close/>
                <a:moveTo>
                  <a:pt x="5015741" y="1917905"/>
                </a:moveTo>
                <a:lnTo>
                  <a:pt x="5015741" y="1527700"/>
                </a:lnTo>
                <a:lnTo>
                  <a:pt x="5421472" y="1527700"/>
                </a:lnTo>
                <a:lnTo>
                  <a:pt x="5421472" y="1917905"/>
                </a:lnTo>
                <a:lnTo>
                  <a:pt x="5015741" y="1917905"/>
                </a:lnTo>
                <a:close/>
                <a:moveTo>
                  <a:pt x="5015741" y="1517350"/>
                </a:moveTo>
                <a:lnTo>
                  <a:pt x="5015741" y="1127145"/>
                </a:lnTo>
                <a:lnTo>
                  <a:pt x="5421472" y="1127145"/>
                </a:lnTo>
                <a:lnTo>
                  <a:pt x="5421472" y="1517350"/>
                </a:lnTo>
                <a:lnTo>
                  <a:pt x="5015741" y="1517350"/>
                </a:lnTo>
                <a:close/>
                <a:moveTo>
                  <a:pt x="5015741" y="1117829"/>
                </a:moveTo>
                <a:lnTo>
                  <a:pt x="5015741" y="727624"/>
                </a:lnTo>
                <a:lnTo>
                  <a:pt x="5421472" y="727624"/>
                </a:lnTo>
                <a:lnTo>
                  <a:pt x="5421472" y="1117829"/>
                </a:lnTo>
                <a:lnTo>
                  <a:pt x="5015741" y="1117829"/>
                </a:lnTo>
                <a:close/>
                <a:moveTo>
                  <a:pt x="5006425" y="327068"/>
                </a:moveTo>
                <a:lnTo>
                  <a:pt x="5006425" y="717274"/>
                </a:lnTo>
                <a:lnTo>
                  <a:pt x="4600695" y="717274"/>
                </a:lnTo>
                <a:lnTo>
                  <a:pt x="4600695" y="327068"/>
                </a:lnTo>
                <a:lnTo>
                  <a:pt x="5006425" y="327068"/>
                </a:lnTo>
                <a:close/>
                <a:moveTo>
                  <a:pt x="4590345" y="327068"/>
                </a:moveTo>
                <a:lnTo>
                  <a:pt x="4590345" y="717274"/>
                </a:lnTo>
                <a:lnTo>
                  <a:pt x="4184615" y="717274"/>
                </a:lnTo>
                <a:lnTo>
                  <a:pt x="4184615" y="327068"/>
                </a:lnTo>
                <a:lnTo>
                  <a:pt x="4590345" y="327068"/>
                </a:lnTo>
                <a:close/>
                <a:moveTo>
                  <a:pt x="4175299" y="327068"/>
                </a:moveTo>
                <a:lnTo>
                  <a:pt x="4175299" y="717274"/>
                </a:lnTo>
                <a:lnTo>
                  <a:pt x="3769568" y="717274"/>
                </a:lnTo>
                <a:lnTo>
                  <a:pt x="3769568" y="327068"/>
                </a:lnTo>
                <a:lnTo>
                  <a:pt x="4175299" y="327068"/>
                </a:lnTo>
                <a:close/>
                <a:moveTo>
                  <a:pt x="3759218" y="327068"/>
                </a:moveTo>
                <a:lnTo>
                  <a:pt x="3759218" y="717274"/>
                </a:lnTo>
                <a:lnTo>
                  <a:pt x="3353488" y="717274"/>
                </a:lnTo>
                <a:lnTo>
                  <a:pt x="3353488" y="327068"/>
                </a:lnTo>
                <a:lnTo>
                  <a:pt x="3759218" y="327068"/>
                </a:lnTo>
                <a:close/>
                <a:moveTo>
                  <a:pt x="3343137" y="327068"/>
                </a:moveTo>
                <a:lnTo>
                  <a:pt x="3343137" y="717274"/>
                </a:lnTo>
                <a:lnTo>
                  <a:pt x="2937407" y="717274"/>
                </a:lnTo>
                <a:lnTo>
                  <a:pt x="2937407" y="327068"/>
                </a:lnTo>
                <a:lnTo>
                  <a:pt x="3343137" y="327068"/>
                </a:lnTo>
                <a:close/>
                <a:moveTo>
                  <a:pt x="2928092" y="327068"/>
                </a:moveTo>
                <a:lnTo>
                  <a:pt x="2928092" y="717274"/>
                </a:lnTo>
                <a:lnTo>
                  <a:pt x="2498556" y="717274"/>
                </a:lnTo>
                <a:lnTo>
                  <a:pt x="2498556" y="327068"/>
                </a:lnTo>
                <a:lnTo>
                  <a:pt x="2928092" y="327068"/>
                </a:lnTo>
                <a:close/>
                <a:moveTo>
                  <a:pt x="2488205" y="327068"/>
                </a:moveTo>
                <a:lnTo>
                  <a:pt x="2488205" y="717274"/>
                </a:lnTo>
                <a:lnTo>
                  <a:pt x="2082474" y="717274"/>
                </a:lnTo>
                <a:lnTo>
                  <a:pt x="2082474" y="327068"/>
                </a:lnTo>
                <a:lnTo>
                  <a:pt x="2488205" y="327068"/>
                </a:lnTo>
                <a:close/>
                <a:moveTo>
                  <a:pt x="2073160" y="327068"/>
                </a:moveTo>
                <a:lnTo>
                  <a:pt x="2073160" y="717274"/>
                </a:lnTo>
                <a:lnTo>
                  <a:pt x="1667428" y="717274"/>
                </a:lnTo>
                <a:lnTo>
                  <a:pt x="1667428" y="327068"/>
                </a:lnTo>
                <a:lnTo>
                  <a:pt x="2073160" y="327068"/>
                </a:lnTo>
                <a:close/>
                <a:moveTo>
                  <a:pt x="1657078" y="327068"/>
                </a:moveTo>
                <a:lnTo>
                  <a:pt x="1657078" y="717274"/>
                </a:lnTo>
                <a:lnTo>
                  <a:pt x="1251348" y="717274"/>
                </a:lnTo>
                <a:lnTo>
                  <a:pt x="1251348" y="327068"/>
                </a:lnTo>
                <a:lnTo>
                  <a:pt x="1657078" y="327068"/>
                </a:lnTo>
                <a:close/>
                <a:moveTo>
                  <a:pt x="1240998" y="327068"/>
                </a:moveTo>
                <a:lnTo>
                  <a:pt x="1240998" y="717274"/>
                </a:lnTo>
                <a:lnTo>
                  <a:pt x="835267" y="717274"/>
                </a:lnTo>
                <a:lnTo>
                  <a:pt x="835267" y="327068"/>
                </a:lnTo>
                <a:lnTo>
                  <a:pt x="1240998" y="327068"/>
                </a:lnTo>
                <a:close/>
                <a:moveTo>
                  <a:pt x="825951" y="327068"/>
                </a:moveTo>
                <a:lnTo>
                  <a:pt x="825951" y="717274"/>
                </a:lnTo>
                <a:lnTo>
                  <a:pt x="420221" y="717274"/>
                </a:lnTo>
                <a:lnTo>
                  <a:pt x="420221" y="327068"/>
                </a:lnTo>
                <a:lnTo>
                  <a:pt x="825951" y="327068"/>
                </a:lnTo>
                <a:close/>
                <a:moveTo>
                  <a:pt x="409870" y="327068"/>
                </a:moveTo>
                <a:lnTo>
                  <a:pt x="409870" y="717274"/>
                </a:lnTo>
                <a:lnTo>
                  <a:pt x="4140" y="717274"/>
                </a:lnTo>
                <a:lnTo>
                  <a:pt x="4140" y="327068"/>
                </a:lnTo>
                <a:lnTo>
                  <a:pt x="409870" y="327068"/>
                </a:lnTo>
                <a:close/>
                <a:moveTo>
                  <a:pt x="4140" y="3117502"/>
                </a:moveTo>
                <a:lnTo>
                  <a:pt x="4140" y="2727296"/>
                </a:lnTo>
                <a:lnTo>
                  <a:pt x="409870" y="2727296"/>
                </a:lnTo>
                <a:lnTo>
                  <a:pt x="409870" y="3117502"/>
                </a:lnTo>
                <a:lnTo>
                  <a:pt x="4140" y="3117502"/>
                </a:lnTo>
                <a:close/>
                <a:moveTo>
                  <a:pt x="420221" y="3117502"/>
                </a:moveTo>
                <a:lnTo>
                  <a:pt x="420221" y="2727296"/>
                </a:lnTo>
                <a:lnTo>
                  <a:pt x="825951" y="2727296"/>
                </a:lnTo>
                <a:lnTo>
                  <a:pt x="825951" y="3117502"/>
                </a:lnTo>
                <a:lnTo>
                  <a:pt x="420221" y="3117502"/>
                </a:lnTo>
                <a:close/>
                <a:moveTo>
                  <a:pt x="835267" y="3117502"/>
                </a:moveTo>
                <a:lnTo>
                  <a:pt x="835267" y="2727296"/>
                </a:lnTo>
                <a:lnTo>
                  <a:pt x="1240998" y="2727296"/>
                </a:lnTo>
                <a:lnTo>
                  <a:pt x="1240998" y="3117502"/>
                </a:lnTo>
                <a:lnTo>
                  <a:pt x="835267" y="3117502"/>
                </a:lnTo>
                <a:close/>
                <a:moveTo>
                  <a:pt x="1251348" y="3117502"/>
                </a:moveTo>
                <a:lnTo>
                  <a:pt x="1251348" y="2727296"/>
                </a:lnTo>
                <a:lnTo>
                  <a:pt x="1657078" y="2727296"/>
                </a:lnTo>
                <a:lnTo>
                  <a:pt x="1657078" y="3117502"/>
                </a:lnTo>
                <a:lnTo>
                  <a:pt x="1251348" y="3117502"/>
                </a:lnTo>
                <a:close/>
                <a:moveTo>
                  <a:pt x="1667428" y="3117502"/>
                </a:moveTo>
                <a:lnTo>
                  <a:pt x="1667428" y="2727296"/>
                </a:lnTo>
                <a:lnTo>
                  <a:pt x="2073160" y="2727296"/>
                </a:lnTo>
                <a:lnTo>
                  <a:pt x="2073160" y="3117502"/>
                </a:lnTo>
                <a:lnTo>
                  <a:pt x="1667428" y="3117502"/>
                </a:lnTo>
                <a:close/>
                <a:moveTo>
                  <a:pt x="2082474" y="3117502"/>
                </a:moveTo>
                <a:lnTo>
                  <a:pt x="2082474" y="2727296"/>
                </a:lnTo>
                <a:lnTo>
                  <a:pt x="2488205" y="2727296"/>
                </a:lnTo>
                <a:lnTo>
                  <a:pt x="2488205" y="3117502"/>
                </a:lnTo>
                <a:lnTo>
                  <a:pt x="2082474" y="3117502"/>
                </a:lnTo>
                <a:close/>
                <a:moveTo>
                  <a:pt x="2498556" y="3117502"/>
                </a:moveTo>
                <a:lnTo>
                  <a:pt x="2498556" y="2727296"/>
                </a:lnTo>
                <a:lnTo>
                  <a:pt x="2928092" y="2727296"/>
                </a:lnTo>
                <a:lnTo>
                  <a:pt x="2928092" y="3117502"/>
                </a:lnTo>
                <a:lnTo>
                  <a:pt x="2498556" y="3117502"/>
                </a:lnTo>
                <a:close/>
                <a:moveTo>
                  <a:pt x="2937407" y="3117502"/>
                </a:moveTo>
                <a:lnTo>
                  <a:pt x="2937407" y="2727296"/>
                </a:lnTo>
                <a:lnTo>
                  <a:pt x="3343137" y="2727296"/>
                </a:lnTo>
                <a:lnTo>
                  <a:pt x="3343137" y="3117502"/>
                </a:lnTo>
                <a:lnTo>
                  <a:pt x="2937407" y="3117502"/>
                </a:lnTo>
                <a:close/>
                <a:moveTo>
                  <a:pt x="3353488" y="3117502"/>
                </a:moveTo>
                <a:lnTo>
                  <a:pt x="3353488" y="2727296"/>
                </a:lnTo>
                <a:lnTo>
                  <a:pt x="3759218" y="2727296"/>
                </a:lnTo>
                <a:lnTo>
                  <a:pt x="3759218" y="3117502"/>
                </a:lnTo>
                <a:lnTo>
                  <a:pt x="3353488" y="3117502"/>
                </a:lnTo>
                <a:close/>
                <a:moveTo>
                  <a:pt x="3768533" y="3117502"/>
                </a:moveTo>
                <a:lnTo>
                  <a:pt x="3768533" y="2727296"/>
                </a:lnTo>
                <a:lnTo>
                  <a:pt x="4174265" y="2727296"/>
                </a:lnTo>
                <a:lnTo>
                  <a:pt x="4174265" y="3117502"/>
                </a:lnTo>
                <a:lnTo>
                  <a:pt x="3768533" y="3117502"/>
                </a:lnTo>
                <a:close/>
                <a:moveTo>
                  <a:pt x="4184615" y="3117502"/>
                </a:moveTo>
                <a:lnTo>
                  <a:pt x="4184615" y="2727296"/>
                </a:lnTo>
                <a:lnTo>
                  <a:pt x="4590345" y="2727296"/>
                </a:lnTo>
                <a:lnTo>
                  <a:pt x="4590345" y="3117502"/>
                </a:lnTo>
                <a:lnTo>
                  <a:pt x="4184615" y="3117502"/>
                </a:lnTo>
                <a:close/>
                <a:moveTo>
                  <a:pt x="4600695" y="3117502"/>
                </a:moveTo>
                <a:lnTo>
                  <a:pt x="4600695" y="2727296"/>
                </a:lnTo>
                <a:lnTo>
                  <a:pt x="5006425" y="2727296"/>
                </a:lnTo>
                <a:lnTo>
                  <a:pt x="5006425" y="3117502"/>
                </a:lnTo>
                <a:lnTo>
                  <a:pt x="4600695" y="3117502"/>
                </a:lnTo>
                <a:close/>
                <a:moveTo>
                  <a:pt x="5015741" y="3117502"/>
                </a:moveTo>
                <a:lnTo>
                  <a:pt x="5015741" y="2727296"/>
                </a:lnTo>
                <a:lnTo>
                  <a:pt x="5421472" y="2727296"/>
                </a:lnTo>
                <a:lnTo>
                  <a:pt x="5421472" y="3117502"/>
                </a:lnTo>
                <a:lnTo>
                  <a:pt x="5015741" y="3117502"/>
                </a:lnTo>
                <a:close/>
              </a:path>
            </a:pathLst>
          </a:custGeom>
          <a:solidFill>
            <a:srgbClr val="FFFFFF"/>
          </a:solidFill>
          <a:ln w="103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-">
            <a:extLst>
              <a:ext uri="{FF2B5EF4-FFF2-40B4-BE49-F238E27FC236}">
                <a16:creationId xmlns:a16="http://schemas.microsoft.com/office/drawing/2014/main" id="{CF18E26A-575B-4EE0-9554-14F9B498CD94}"/>
              </a:ext>
            </a:extLst>
          </p:cNvPr>
          <p:cNvSpPr/>
          <p:nvPr/>
        </p:nvSpPr>
        <p:spPr>
          <a:xfrm>
            <a:off x="-990600" y="4591958"/>
            <a:ext cx="5434926" cy="3372118"/>
          </a:xfrm>
          <a:custGeom>
            <a:avLst/>
            <a:gdLst>
              <a:gd name="connsiteX0" fmla="*/ 5426647 w 5434926"/>
              <a:gd name="connsiteY0" fmla="*/ 0 h 3372118"/>
              <a:gd name="connsiteX1" fmla="*/ 5426647 w 5434926"/>
              <a:gd name="connsiteY1" fmla="*/ 317753 h 3372118"/>
              <a:gd name="connsiteX2" fmla="*/ 5020916 w 5434926"/>
              <a:gd name="connsiteY2" fmla="*/ 317753 h 3372118"/>
              <a:gd name="connsiteX3" fmla="*/ 5020916 w 5434926"/>
              <a:gd name="connsiteY3" fmla="*/ 0 h 3372118"/>
              <a:gd name="connsiteX4" fmla="*/ 5010566 w 5434926"/>
              <a:gd name="connsiteY4" fmla="*/ 0 h 3372118"/>
              <a:gd name="connsiteX5" fmla="*/ 5010566 w 5434926"/>
              <a:gd name="connsiteY5" fmla="*/ 317753 h 3372118"/>
              <a:gd name="connsiteX6" fmla="*/ 4604835 w 5434926"/>
              <a:gd name="connsiteY6" fmla="*/ 317753 h 3372118"/>
              <a:gd name="connsiteX7" fmla="*/ 4604835 w 5434926"/>
              <a:gd name="connsiteY7" fmla="*/ 0 h 3372118"/>
              <a:gd name="connsiteX8" fmla="*/ 4595520 w 5434926"/>
              <a:gd name="connsiteY8" fmla="*/ 0 h 3372118"/>
              <a:gd name="connsiteX9" fmla="*/ 4595520 w 5434926"/>
              <a:gd name="connsiteY9" fmla="*/ 317753 h 3372118"/>
              <a:gd name="connsiteX10" fmla="*/ 4189790 w 5434926"/>
              <a:gd name="connsiteY10" fmla="*/ 317753 h 3372118"/>
              <a:gd name="connsiteX11" fmla="*/ 4189790 w 5434926"/>
              <a:gd name="connsiteY11" fmla="*/ 0 h 3372118"/>
              <a:gd name="connsiteX12" fmla="*/ 4180474 w 5434926"/>
              <a:gd name="connsiteY12" fmla="*/ 0 h 3372118"/>
              <a:gd name="connsiteX13" fmla="*/ 4180474 w 5434926"/>
              <a:gd name="connsiteY13" fmla="*/ 317753 h 3372118"/>
              <a:gd name="connsiteX14" fmla="*/ 3774743 w 5434926"/>
              <a:gd name="connsiteY14" fmla="*/ 317753 h 3372118"/>
              <a:gd name="connsiteX15" fmla="*/ 3774743 w 5434926"/>
              <a:gd name="connsiteY15" fmla="*/ 0 h 3372118"/>
              <a:gd name="connsiteX16" fmla="*/ 3765429 w 5434926"/>
              <a:gd name="connsiteY16" fmla="*/ 0 h 3372118"/>
              <a:gd name="connsiteX17" fmla="*/ 3765429 w 5434926"/>
              <a:gd name="connsiteY17" fmla="*/ 317753 h 3372118"/>
              <a:gd name="connsiteX18" fmla="*/ 3359698 w 5434926"/>
              <a:gd name="connsiteY18" fmla="*/ 317753 h 3372118"/>
              <a:gd name="connsiteX19" fmla="*/ 3359698 w 5434926"/>
              <a:gd name="connsiteY19" fmla="*/ 0 h 3372118"/>
              <a:gd name="connsiteX20" fmla="*/ 3350382 w 5434926"/>
              <a:gd name="connsiteY20" fmla="*/ 0 h 3372118"/>
              <a:gd name="connsiteX21" fmla="*/ 3350382 w 5434926"/>
              <a:gd name="connsiteY21" fmla="*/ 317753 h 3372118"/>
              <a:gd name="connsiteX22" fmla="*/ 2944652 w 5434926"/>
              <a:gd name="connsiteY22" fmla="*/ 317753 h 3372118"/>
              <a:gd name="connsiteX23" fmla="*/ 2944652 w 5434926"/>
              <a:gd name="connsiteY23" fmla="*/ 0 h 3372118"/>
              <a:gd name="connsiteX24" fmla="*/ 2935337 w 5434926"/>
              <a:gd name="connsiteY24" fmla="*/ 0 h 3372118"/>
              <a:gd name="connsiteX25" fmla="*/ 2935337 w 5434926"/>
              <a:gd name="connsiteY25" fmla="*/ 317753 h 3372118"/>
              <a:gd name="connsiteX26" fmla="*/ 2505801 w 5434926"/>
              <a:gd name="connsiteY26" fmla="*/ 317753 h 3372118"/>
              <a:gd name="connsiteX27" fmla="*/ 2505801 w 5434926"/>
              <a:gd name="connsiteY27" fmla="*/ 0 h 3372118"/>
              <a:gd name="connsiteX28" fmla="*/ 2496485 w 5434926"/>
              <a:gd name="connsiteY28" fmla="*/ 0 h 3372118"/>
              <a:gd name="connsiteX29" fmla="*/ 2496485 w 5434926"/>
              <a:gd name="connsiteY29" fmla="*/ 317753 h 3372118"/>
              <a:gd name="connsiteX30" fmla="*/ 2090755 w 5434926"/>
              <a:gd name="connsiteY30" fmla="*/ 317753 h 3372118"/>
              <a:gd name="connsiteX31" fmla="*/ 2090755 w 5434926"/>
              <a:gd name="connsiteY31" fmla="*/ 0 h 3372118"/>
              <a:gd name="connsiteX32" fmla="*/ 2081439 w 5434926"/>
              <a:gd name="connsiteY32" fmla="*/ 0 h 3372118"/>
              <a:gd name="connsiteX33" fmla="*/ 2081439 w 5434926"/>
              <a:gd name="connsiteY33" fmla="*/ 317753 h 3372118"/>
              <a:gd name="connsiteX34" fmla="*/ 1675709 w 5434926"/>
              <a:gd name="connsiteY34" fmla="*/ 317753 h 3372118"/>
              <a:gd name="connsiteX35" fmla="*/ 1675709 w 5434926"/>
              <a:gd name="connsiteY35" fmla="*/ 0 h 3372118"/>
              <a:gd name="connsiteX36" fmla="*/ 1666394 w 5434926"/>
              <a:gd name="connsiteY36" fmla="*/ 0 h 3372118"/>
              <a:gd name="connsiteX37" fmla="*/ 1666394 w 5434926"/>
              <a:gd name="connsiteY37" fmla="*/ 317753 h 3372118"/>
              <a:gd name="connsiteX38" fmla="*/ 1260663 w 5434926"/>
              <a:gd name="connsiteY38" fmla="*/ 317753 h 3372118"/>
              <a:gd name="connsiteX39" fmla="*/ 1260663 w 5434926"/>
              <a:gd name="connsiteY39" fmla="*/ 0 h 3372118"/>
              <a:gd name="connsiteX40" fmla="*/ 1251348 w 5434926"/>
              <a:gd name="connsiteY40" fmla="*/ 0 h 3372118"/>
              <a:gd name="connsiteX41" fmla="*/ 1251348 w 5434926"/>
              <a:gd name="connsiteY41" fmla="*/ 317753 h 3372118"/>
              <a:gd name="connsiteX42" fmla="*/ 839407 w 5434926"/>
              <a:gd name="connsiteY42" fmla="*/ 317753 h 3372118"/>
              <a:gd name="connsiteX43" fmla="*/ 839407 w 5434926"/>
              <a:gd name="connsiteY43" fmla="*/ 0 h 3372118"/>
              <a:gd name="connsiteX44" fmla="*/ 830092 w 5434926"/>
              <a:gd name="connsiteY44" fmla="*/ 0 h 3372118"/>
              <a:gd name="connsiteX45" fmla="*/ 830092 w 5434926"/>
              <a:gd name="connsiteY45" fmla="*/ 317753 h 3372118"/>
              <a:gd name="connsiteX46" fmla="*/ 424361 w 5434926"/>
              <a:gd name="connsiteY46" fmla="*/ 317753 h 3372118"/>
              <a:gd name="connsiteX47" fmla="*/ 424361 w 5434926"/>
              <a:gd name="connsiteY47" fmla="*/ 0 h 3372118"/>
              <a:gd name="connsiteX48" fmla="*/ 415046 w 5434926"/>
              <a:gd name="connsiteY48" fmla="*/ 0 h 3372118"/>
              <a:gd name="connsiteX49" fmla="*/ 415046 w 5434926"/>
              <a:gd name="connsiteY49" fmla="*/ 317753 h 3372118"/>
              <a:gd name="connsiteX50" fmla="*/ 9315 w 5434926"/>
              <a:gd name="connsiteY50" fmla="*/ 317753 h 3372118"/>
              <a:gd name="connsiteX51" fmla="*/ 9315 w 5434926"/>
              <a:gd name="connsiteY51" fmla="*/ 0 h 3372118"/>
              <a:gd name="connsiteX52" fmla="*/ 0 w 5434926"/>
              <a:gd name="connsiteY52" fmla="*/ 0 h 3372118"/>
              <a:gd name="connsiteX53" fmla="*/ 0 w 5434926"/>
              <a:gd name="connsiteY53" fmla="*/ 3372118 h 3372118"/>
              <a:gd name="connsiteX54" fmla="*/ 9315 w 5434926"/>
              <a:gd name="connsiteY54" fmla="*/ 3372118 h 3372118"/>
              <a:gd name="connsiteX55" fmla="*/ 9315 w 5434926"/>
              <a:gd name="connsiteY55" fmla="*/ 3126817 h 3372118"/>
              <a:gd name="connsiteX56" fmla="*/ 415046 w 5434926"/>
              <a:gd name="connsiteY56" fmla="*/ 3126817 h 3372118"/>
              <a:gd name="connsiteX57" fmla="*/ 415046 w 5434926"/>
              <a:gd name="connsiteY57" fmla="*/ 3372118 h 3372118"/>
              <a:gd name="connsiteX58" fmla="*/ 424361 w 5434926"/>
              <a:gd name="connsiteY58" fmla="*/ 3372118 h 3372118"/>
              <a:gd name="connsiteX59" fmla="*/ 424361 w 5434926"/>
              <a:gd name="connsiteY59" fmla="*/ 3126817 h 3372118"/>
              <a:gd name="connsiteX60" fmla="*/ 830092 w 5434926"/>
              <a:gd name="connsiteY60" fmla="*/ 3126817 h 3372118"/>
              <a:gd name="connsiteX61" fmla="*/ 830092 w 5434926"/>
              <a:gd name="connsiteY61" fmla="*/ 3372118 h 3372118"/>
              <a:gd name="connsiteX62" fmla="*/ 839407 w 5434926"/>
              <a:gd name="connsiteY62" fmla="*/ 3372118 h 3372118"/>
              <a:gd name="connsiteX63" fmla="*/ 839407 w 5434926"/>
              <a:gd name="connsiteY63" fmla="*/ 3126817 h 3372118"/>
              <a:gd name="connsiteX64" fmla="*/ 1245138 w 5434926"/>
              <a:gd name="connsiteY64" fmla="*/ 3126817 h 3372118"/>
              <a:gd name="connsiteX65" fmla="*/ 1245138 w 5434926"/>
              <a:gd name="connsiteY65" fmla="*/ 3372118 h 3372118"/>
              <a:gd name="connsiteX66" fmla="*/ 1254453 w 5434926"/>
              <a:gd name="connsiteY66" fmla="*/ 3372118 h 3372118"/>
              <a:gd name="connsiteX67" fmla="*/ 1254453 w 5434926"/>
              <a:gd name="connsiteY67" fmla="*/ 3126817 h 3372118"/>
              <a:gd name="connsiteX68" fmla="*/ 1660183 w 5434926"/>
              <a:gd name="connsiteY68" fmla="*/ 3126817 h 3372118"/>
              <a:gd name="connsiteX69" fmla="*/ 1660183 w 5434926"/>
              <a:gd name="connsiteY69" fmla="*/ 3372118 h 3372118"/>
              <a:gd name="connsiteX70" fmla="*/ 1669499 w 5434926"/>
              <a:gd name="connsiteY70" fmla="*/ 3372118 h 3372118"/>
              <a:gd name="connsiteX71" fmla="*/ 1669499 w 5434926"/>
              <a:gd name="connsiteY71" fmla="*/ 3126817 h 3372118"/>
              <a:gd name="connsiteX72" fmla="*/ 2075230 w 5434926"/>
              <a:gd name="connsiteY72" fmla="*/ 3126817 h 3372118"/>
              <a:gd name="connsiteX73" fmla="*/ 2075230 w 5434926"/>
              <a:gd name="connsiteY73" fmla="*/ 3372118 h 3372118"/>
              <a:gd name="connsiteX74" fmla="*/ 2084544 w 5434926"/>
              <a:gd name="connsiteY74" fmla="*/ 3372118 h 3372118"/>
              <a:gd name="connsiteX75" fmla="*/ 2084544 w 5434926"/>
              <a:gd name="connsiteY75" fmla="*/ 3126817 h 3372118"/>
              <a:gd name="connsiteX76" fmla="*/ 2490275 w 5434926"/>
              <a:gd name="connsiteY76" fmla="*/ 3126817 h 3372118"/>
              <a:gd name="connsiteX77" fmla="*/ 2490275 w 5434926"/>
              <a:gd name="connsiteY77" fmla="*/ 3372118 h 3372118"/>
              <a:gd name="connsiteX78" fmla="*/ 2499591 w 5434926"/>
              <a:gd name="connsiteY78" fmla="*/ 3372118 h 3372118"/>
              <a:gd name="connsiteX79" fmla="*/ 2499591 w 5434926"/>
              <a:gd name="connsiteY79" fmla="*/ 3126817 h 3372118"/>
              <a:gd name="connsiteX80" fmla="*/ 2929127 w 5434926"/>
              <a:gd name="connsiteY80" fmla="*/ 3126817 h 3372118"/>
              <a:gd name="connsiteX81" fmla="*/ 2929127 w 5434926"/>
              <a:gd name="connsiteY81" fmla="*/ 3372118 h 3372118"/>
              <a:gd name="connsiteX82" fmla="*/ 2938442 w 5434926"/>
              <a:gd name="connsiteY82" fmla="*/ 3372118 h 3372118"/>
              <a:gd name="connsiteX83" fmla="*/ 2938442 w 5434926"/>
              <a:gd name="connsiteY83" fmla="*/ 3126817 h 3372118"/>
              <a:gd name="connsiteX84" fmla="*/ 3344172 w 5434926"/>
              <a:gd name="connsiteY84" fmla="*/ 3126817 h 3372118"/>
              <a:gd name="connsiteX85" fmla="*/ 3344172 w 5434926"/>
              <a:gd name="connsiteY85" fmla="*/ 3372118 h 3372118"/>
              <a:gd name="connsiteX86" fmla="*/ 3353488 w 5434926"/>
              <a:gd name="connsiteY86" fmla="*/ 3372118 h 3372118"/>
              <a:gd name="connsiteX87" fmla="*/ 3353488 w 5434926"/>
              <a:gd name="connsiteY87" fmla="*/ 3126817 h 3372118"/>
              <a:gd name="connsiteX88" fmla="*/ 3759218 w 5434926"/>
              <a:gd name="connsiteY88" fmla="*/ 3126817 h 3372118"/>
              <a:gd name="connsiteX89" fmla="*/ 3759218 w 5434926"/>
              <a:gd name="connsiteY89" fmla="*/ 3372118 h 3372118"/>
              <a:gd name="connsiteX90" fmla="*/ 3768533 w 5434926"/>
              <a:gd name="connsiteY90" fmla="*/ 3372118 h 3372118"/>
              <a:gd name="connsiteX91" fmla="*/ 3768533 w 5434926"/>
              <a:gd name="connsiteY91" fmla="*/ 3126817 h 3372118"/>
              <a:gd name="connsiteX92" fmla="*/ 4174264 w 5434926"/>
              <a:gd name="connsiteY92" fmla="*/ 3126817 h 3372118"/>
              <a:gd name="connsiteX93" fmla="*/ 4174264 w 5434926"/>
              <a:gd name="connsiteY93" fmla="*/ 3372118 h 3372118"/>
              <a:gd name="connsiteX94" fmla="*/ 4183579 w 5434926"/>
              <a:gd name="connsiteY94" fmla="*/ 3372118 h 3372118"/>
              <a:gd name="connsiteX95" fmla="*/ 4183579 w 5434926"/>
              <a:gd name="connsiteY95" fmla="*/ 3126817 h 3372118"/>
              <a:gd name="connsiteX96" fmla="*/ 4589310 w 5434926"/>
              <a:gd name="connsiteY96" fmla="*/ 3126817 h 3372118"/>
              <a:gd name="connsiteX97" fmla="*/ 4589310 w 5434926"/>
              <a:gd name="connsiteY97" fmla="*/ 3372118 h 3372118"/>
              <a:gd name="connsiteX98" fmla="*/ 4598625 w 5434926"/>
              <a:gd name="connsiteY98" fmla="*/ 3372118 h 3372118"/>
              <a:gd name="connsiteX99" fmla="*/ 4598625 w 5434926"/>
              <a:gd name="connsiteY99" fmla="*/ 3126817 h 3372118"/>
              <a:gd name="connsiteX100" fmla="*/ 5010566 w 5434926"/>
              <a:gd name="connsiteY100" fmla="*/ 3126817 h 3372118"/>
              <a:gd name="connsiteX101" fmla="*/ 5010566 w 5434926"/>
              <a:gd name="connsiteY101" fmla="*/ 3372118 h 3372118"/>
              <a:gd name="connsiteX102" fmla="*/ 5019881 w 5434926"/>
              <a:gd name="connsiteY102" fmla="*/ 3372118 h 3372118"/>
              <a:gd name="connsiteX103" fmla="*/ 5019881 w 5434926"/>
              <a:gd name="connsiteY103" fmla="*/ 3126817 h 3372118"/>
              <a:gd name="connsiteX104" fmla="*/ 5425612 w 5434926"/>
              <a:gd name="connsiteY104" fmla="*/ 3126817 h 3372118"/>
              <a:gd name="connsiteX105" fmla="*/ 5425612 w 5434926"/>
              <a:gd name="connsiteY105" fmla="*/ 3372118 h 3372118"/>
              <a:gd name="connsiteX106" fmla="*/ 5434927 w 5434926"/>
              <a:gd name="connsiteY106" fmla="*/ 3372118 h 3372118"/>
              <a:gd name="connsiteX107" fmla="*/ 5434927 w 5434926"/>
              <a:gd name="connsiteY107" fmla="*/ 0 h 3372118"/>
              <a:gd name="connsiteX108" fmla="*/ 5426647 w 5434926"/>
              <a:gd name="connsiteY108" fmla="*/ 0 h 3372118"/>
              <a:gd name="connsiteX109" fmla="*/ 5426647 w 5434926"/>
              <a:gd name="connsiteY109" fmla="*/ 328104 h 3372118"/>
              <a:gd name="connsiteX110" fmla="*/ 5426647 w 5434926"/>
              <a:gd name="connsiteY110" fmla="*/ 718309 h 3372118"/>
              <a:gd name="connsiteX111" fmla="*/ 5020916 w 5434926"/>
              <a:gd name="connsiteY111" fmla="*/ 718309 h 3372118"/>
              <a:gd name="connsiteX112" fmla="*/ 5020916 w 5434926"/>
              <a:gd name="connsiteY112" fmla="*/ 328104 h 3372118"/>
              <a:gd name="connsiteX113" fmla="*/ 5426647 w 5434926"/>
              <a:gd name="connsiteY113" fmla="*/ 328104 h 3372118"/>
              <a:gd name="connsiteX114" fmla="*/ 1255488 w 5434926"/>
              <a:gd name="connsiteY114" fmla="*/ 1527700 h 3372118"/>
              <a:gd name="connsiteX115" fmla="*/ 1661219 w 5434926"/>
              <a:gd name="connsiteY115" fmla="*/ 1527700 h 3372118"/>
              <a:gd name="connsiteX116" fmla="*/ 1661219 w 5434926"/>
              <a:gd name="connsiteY116" fmla="*/ 1917905 h 3372118"/>
              <a:gd name="connsiteX117" fmla="*/ 1255488 w 5434926"/>
              <a:gd name="connsiteY117" fmla="*/ 1917905 h 3372118"/>
              <a:gd name="connsiteX118" fmla="*/ 1255488 w 5434926"/>
              <a:gd name="connsiteY118" fmla="*/ 1527700 h 3372118"/>
              <a:gd name="connsiteX119" fmla="*/ 1246173 w 5434926"/>
              <a:gd name="connsiteY119" fmla="*/ 1917905 h 3372118"/>
              <a:gd name="connsiteX120" fmla="*/ 839407 w 5434926"/>
              <a:gd name="connsiteY120" fmla="*/ 1917905 h 3372118"/>
              <a:gd name="connsiteX121" fmla="*/ 839407 w 5434926"/>
              <a:gd name="connsiteY121" fmla="*/ 1527700 h 3372118"/>
              <a:gd name="connsiteX122" fmla="*/ 1245138 w 5434926"/>
              <a:gd name="connsiteY122" fmla="*/ 1527700 h 3372118"/>
              <a:gd name="connsiteX123" fmla="*/ 1245138 w 5434926"/>
              <a:gd name="connsiteY123" fmla="*/ 1917905 h 3372118"/>
              <a:gd name="connsiteX124" fmla="*/ 1671569 w 5434926"/>
              <a:gd name="connsiteY124" fmla="*/ 1527700 h 3372118"/>
              <a:gd name="connsiteX125" fmla="*/ 2077299 w 5434926"/>
              <a:gd name="connsiteY125" fmla="*/ 1527700 h 3372118"/>
              <a:gd name="connsiteX126" fmla="*/ 2077299 w 5434926"/>
              <a:gd name="connsiteY126" fmla="*/ 1917905 h 3372118"/>
              <a:gd name="connsiteX127" fmla="*/ 1671569 w 5434926"/>
              <a:gd name="connsiteY127" fmla="*/ 1917905 h 3372118"/>
              <a:gd name="connsiteX128" fmla="*/ 1671569 w 5434926"/>
              <a:gd name="connsiteY128" fmla="*/ 1527700 h 3372118"/>
              <a:gd name="connsiteX129" fmla="*/ 2086615 w 5434926"/>
              <a:gd name="connsiteY129" fmla="*/ 1527700 h 3372118"/>
              <a:gd name="connsiteX130" fmla="*/ 2492345 w 5434926"/>
              <a:gd name="connsiteY130" fmla="*/ 1527700 h 3372118"/>
              <a:gd name="connsiteX131" fmla="*/ 2492345 w 5434926"/>
              <a:gd name="connsiteY131" fmla="*/ 1917905 h 3372118"/>
              <a:gd name="connsiteX132" fmla="*/ 2086615 w 5434926"/>
              <a:gd name="connsiteY132" fmla="*/ 1917905 h 3372118"/>
              <a:gd name="connsiteX133" fmla="*/ 2086615 w 5434926"/>
              <a:gd name="connsiteY133" fmla="*/ 1527700 h 3372118"/>
              <a:gd name="connsiteX134" fmla="*/ 2502696 w 5434926"/>
              <a:gd name="connsiteY134" fmla="*/ 1527700 h 3372118"/>
              <a:gd name="connsiteX135" fmla="*/ 2932232 w 5434926"/>
              <a:gd name="connsiteY135" fmla="*/ 1527700 h 3372118"/>
              <a:gd name="connsiteX136" fmla="*/ 2932232 w 5434926"/>
              <a:gd name="connsiteY136" fmla="*/ 1917905 h 3372118"/>
              <a:gd name="connsiteX137" fmla="*/ 2502696 w 5434926"/>
              <a:gd name="connsiteY137" fmla="*/ 1917905 h 3372118"/>
              <a:gd name="connsiteX138" fmla="*/ 2502696 w 5434926"/>
              <a:gd name="connsiteY138" fmla="*/ 1527700 h 3372118"/>
              <a:gd name="connsiteX139" fmla="*/ 2941547 w 5434926"/>
              <a:gd name="connsiteY139" fmla="*/ 1527700 h 3372118"/>
              <a:gd name="connsiteX140" fmla="*/ 3347277 w 5434926"/>
              <a:gd name="connsiteY140" fmla="*/ 1527700 h 3372118"/>
              <a:gd name="connsiteX141" fmla="*/ 3347277 w 5434926"/>
              <a:gd name="connsiteY141" fmla="*/ 1917905 h 3372118"/>
              <a:gd name="connsiteX142" fmla="*/ 2941547 w 5434926"/>
              <a:gd name="connsiteY142" fmla="*/ 1917905 h 3372118"/>
              <a:gd name="connsiteX143" fmla="*/ 2941547 w 5434926"/>
              <a:gd name="connsiteY143" fmla="*/ 1527700 h 3372118"/>
              <a:gd name="connsiteX144" fmla="*/ 3357628 w 5434926"/>
              <a:gd name="connsiteY144" fmla="*/ 1527700 h 3372118"/>
              <a:gd name="connsiteX145" fmla="*/ 3763358 w 5434926"/>
              <a:gd name="connsiteY145" fmla="*/ 1527700 h 3372118"/>
              <a:gd name="connsiteX146" fmla="*/ 3763358 w 5434926"/>
              <a:gd name="connsiteY146" fmla="*/ 1917905 h 3372118"/>
              <a:gd name="connsiteX147" fmla="*/ 3357628 w 5434926"/>
              <a:gd name="connsiteY147" fmla="*/ 1917905 h 3372118"/>
              <a:gd name="connsiteX148" fmla="*/ 3357628 w 5434926"/>
              <a:gd name="connsiteY148" fmla="*/ 1527700 h 3372118"/>
              <a:gd name="connsiteX149" fmla="*/ 3773709 w 5434926"/>
              <a:gd name="connsiteY149" fmla="*/ 1527700 h 3372118"/>
              <a:gd name="connsiteX150" fmla="*/ 4179439 w 5434926"/>
              <a:gd name="connsiteY150" fmla="*/ 1527700 h 3372118"/>
              <a:gd name="connsiteX151" fmla="*/ 4179439 w 5434926"/>
              <a:gd name="connsiteY151" fmla="*/ 1917905 h 3372118"/>
              <a:gd name="connsiteX152" fmla="*/ 3773709 w 5434926"/>
              <a:gd name="connsiteY152" fmla="*/ 1917905 h 3372118"/>
              <a:gd name="connsiteX153" fmla="*/ 3773709 w 5434926"/>
              <a:gd name="connsiteY153" fmla="*/ 1527700 h 3372118"/>
              <a:gd name="connsiteX154" fmla="*/ 4188754 w 5434926"/>
              <a:gd name="connsiteY154" fmla="*/ 1527700 h 3372118"/>
              <a:gd name="connsiteX155" fmla="*/ 4594485 w 5434926"/>
              <a:gd name="connsiteY155" fmla="*/ 1527700 h 3372118"/>
              <a:gd name="connsiteX156" fmla="*/ 4594485 w 5434926"/>
              <a:gd name="connsiteY156" fmla="*/ 1917905 h 3372118"/>
              <a:gd name="connsiteX157" fmla="*/ 4188754 w 5434926"/>
              <a:gd name="connsiteY157" fmla="*/ 1917905 h 3372118"/>
              <a:gd name="connsiteX158" fmla="*/ 4188754 w 5434926"/>
              <a:gd name="connsiteY158" fmla="*/ 1527700 h 3372118"/>
              <a:gd name="connsiteX159" fmla="*/ 4188754 w 5434926"/>
              <a:gd name="connsiteY159" fmla="*/ 1518385 h 3372118"/>
              <a:gd name="connsiteX160" fmla="*/ 4188754 w 5434926"/>
              <a:gd name="connsiteY160" fmla="*/ 1128180 h 3372118"/>
              <a:gd name="connsiteX161" fmla="*/ 4594485 w 5434926"/>
              <a:gd name="connsiteY161" fmla="*/ 1128180 h 3372118"/>
              <a:gd name="connsiteX162" fmla="*/ 4594485 w 5434926"/>
              <a:gd name="connsiteY162" fmla="*/ 1518385 h 3372118"/>
              <a:gd name="connsiteX163" fmla="*/ 4188754 w 5434926"/>
              <a:gd name="connsiteY163" fmla="*/ 1518385 h 3372118"/>
              <a:gd name="connsiteX164" fmla="*/ 4179439 w 5434926"/>
              <a:gd name="connsiteY164" fmla="*/ 1518385 h 3372118"/>
              <a:gd name="connsiteX165" fmla="*/ 3773709 w 5434926"/>
              <a:gd name="connsiteY165" fmla="*/ 1518385 h 3372118"/>
              <a:gd name="connsiteX166" fmla="*/ 3773709 w 5434926"/>
              <a:gd name="connsiteY166" fmla="*/ 1128180 h 3372118"/>
              <a:gd name="connsiteX167" fmla="*/ 4179439 w 5434926"/>
              <a:gd name="connsiteY167" fmla="*/ 1128180 h 3372118"/>
              <a:gd name="connsiteX168" fmla="*/ 4179439 w 5434926"/>
              <a:gd name="connsiteY168" fmla="*/ 1518385 h 3372118"/>
              <a:gd name="connsiteX169" fmla="*/ 3763358 w 5434926"/>
              <a:gd name="connsiteY169" fmla="*/ 1518385 h 3372118"/>
              <a:gd name="connsiteX170" fmla="*/ 3357628 w 5434926"/>
              <a:gd name="connsiteY170" fmla="*/ 1518385 h 3372118"/>
              <a:gd name="connsiteX171" fmla="*/ 3357628 w 5434926"/>
              <a:gd name="connsiteY171" fmla="*/ 1128180 h 3372118"/>
              <a:gd name="connsiteX172" fmla="*/ 3763358 w 5434926"/>
              <a:gd name="connsiteY172" fmla="*/ 1128180 h 3372118"/>
              <a:gd name="connsiteX173" fmla="*/ 3763358 w 5434926"/>
              <a:gd name="connsiteY173" fmla="*/ 1518385 h 3372118"/>
              <a:gd name="connsiteX174" fmla="*/ 3348313 w 5434926"/>
              <a:gd name="connsiteY174" fmla="*/ 1518385 h 3372118"/>
              <a:gd name="connsiteX175" fmla="*/ 2942582 w 5434926"/>
              <a:gd name="connsiteY175" fmla="*/ 1518385 h 3372118"/>
              <a:gd name="connsiteX176" fmla="*/ 2942582 w 5434926"/>
              <a:gd name="connsiteY176" fmla="*/ 1128180 h 3372118"/>
              <a:gd name="connsiteX177" fmla="*/ 3348313 w 5434926"/>
              <a:gd name="connsiteY177" fmla="*/ 1128180 h 3372118"/>
              <a:gd name="connsiteX178" fmla="*/ 3348313 w 5434926"/>
              <a:gd name="connsiteY178" fmla="*/ 1518385 h 3372118"/>
              <a:gd name="connsiteX179" fmla="*/ 2932232 w 5434926"/>
              <a:gd name="connsiteY179" fmla="*/ 1518385 h 3372118"/>
              <a:gd name="connsiteX180" fmla="*/ 2502696 w 5434926"/>
              <a:gd name="connsiteY180" fmla="*/ 1518385 h 3372118"/>
              <a:gd name="connsiteX181" fmla="*/ 2502696 w 5434926"/>
              <a:gd name="connsiteY181" fmla="*/ 1128180 h 3372118"/>
              <a:gd name="connsiteX182" fmla="*/ 2932232 w 5434926"/>
              <a:gd name="connsiteY182" fmla="*/ 1128180 h 3372118"/>
              <a:gd name="connsiteX183" fmla="*/ 2932232 w 5434926"/>
              <a:gd name="connsiteY183" fmla="*/ 1518385 h 3372118"/>
              <a:gd name="connsiteX184" fmla="*/ 2493380 w 5434926"/>
              <a:gd name="connsiteY184" fmla="*/ 1518385 h 3372118"/>
              <a:gd name="connsiteX185" fmla="*/ 2087649 w 5434926"/>
              <a:gd name="connsiteY185" fmla="*/ 1518385 h 3372118"/>
              <a:gd name="connsiteX186" fmla="*/ 2087649 w 5434926"/>
              <a:gd name="connsiteY186" fmla="*/ 1128180 h 3372118"/>
              <a:gd name="connsiteX187" fmla="*/ 2493380 w 5434926"/>
              <a:gd name="connsiteY187" fmla="*/ 1128180 h 3372118"/>
              <a:gd name="connsiteX188" fmla="*/ 2493380 w 5434926"/>
              <a:gd name="connsiteY188" fmla="*/ 1518385 h 3372118"/>
              <a:gd name="connsiteX189" fmla="*/ 2077299 w 5434926"/>
              <a:gd name="connsiteY189" fmla="*/ 1518385 h 3372118"/>
              <a:gd name="connsiteX190" fmla="*/ 1671569 w 5434926"/>
              <a:gd name="connsiteY190" fmla="*/ 1518385 h 3372118"/>
              <a:gd name="connsiteX191" fmla="*/ 1671569 w 5434926"/>
              <a:gd name="connsiteY191" fmla="*/ 1128180 h 3372118"/>
              <a:gd name="connsiteX192" fmla="*/ 2077299 w 5434926"/>
              <a:gd name="connsiteY192" fmla="*/ 1128180 h 3372118"/>
              <a:gd name="connsiteX193" fmla="*/ 2077299 w 5434926"/>
              <a:gd name="connsiteY193" fmla="*/ 1518385 h 3372118"/>
              <a:gd name="connsiteX194" fmla="*/ 1661219 w 5434926"/>
              <a:gd name="connsiteY194" fmla="*/ 1518385 h 3372118"/>
              <a:gd name="connsiteX195" fmla="*/ 1255488 w 5434926"/>
              <a:gd name="connsiteY195" fmla="*/ 1518385 h 3372118"/>
              <a:gd name="connsiteX196" fmla="*/ 1255488 w 5434926"/>
              <a:gd name="connsiteY196" fmla="*/ 1128180 h 3372118"/>
              <a:gd name="connsiteX197" fmla="*/ 1661219 w 5434926"/>
              <a:gd name="connsiteY197" fmla="*/ 1128180 h 3372118"/>
              <a:gd name="connsiteX198" fmla="*/ 1661219 w 5434926"/>
              <a:gd name="connsiteY198" fmla="*/ 1518385 h 3372118"/>
              <a:gd name="connsiteX199" fmla="*/ 1246173 w 5434926"/>
              <a:gd name="connsiteY199" fmla="*/ 1518385 h 3372118"/>
              <a:gd name="connsiteX200" fmla="*/ 839407 w 5434926"/>
              <a:gd name="connsiteY200" fmla="*/ 1518385 h 3372118"/>
              <a:gd name="connsiteX201" fmla="*/ 839407 w 5434926"/>
              <a:gd name="connsiteY201" fmla="*/ 1128180 h 3372118"/>
              <a:gd name="connsiteX202" fmla="*/ 1245138 w 5434926"/>
              <a:gd name="connsiteY202" fmla="*/ 1128180 h 3372118"/>
              <a:gd name="connsiteX203" fmla="*/ 1245138 w 5434926"/>
              <a:gd name="connsiteY203" fmla="*/ 1518385 h 3372118"/>
              <a:gd name="connsiteX204" fmla="*/ 830092 w 5434926"/>
              <a:gd name="connsiteY204" fmla="*/ 1518385 h 3372118"/>
              <a:gd name="connsiteX205" fmla="*/ 424361 w 5434926"/>
              <a:gd name="connsiteY205" fmla="*/ 1518385 h 3372118"/>
              <a:gd name="connsiteX206" fmla="*/ 424361 w 5434926"/>
              <a:gd name="connsiteY206" fmla="*/ 1128180 h 3372118"/>
              <a:gd name="connsiteX207" fmla="*/ 830092 w 5434926"/>
              <a:gd name="connsiteY207" fmla="*/ 1128180 h 3372118"/>
              <a:gd name="connsiteX208" fmla="*/ 830092 w 5434926"/>
              <a:gd name="connsiteY208" fmla="*/ 1518385 h 3372118"/>
              <a:gd name="connsiteX209" fmla="*/ 830092 w 5434926"/>
              <a:gd name="connsiteY209" fmla="*/ 1527700 h 3372118"/>
              <a:gd name="connsiteX210" fmla="*/ 830092 w 5434926"/>
              <a:gd name="connsiteY210" fmla="*/ 1917905 h 3372118"/>
              <a:gd name="connsiteX211" fmla="*/ 424361 w 5434926"/>
              <a:gd name="connsiteY211" fmla="*/ 1917905 h 3372118"/>
              <a:gd name="connsiteX212" fmla="*/ 424361 w 5434926"/>
              <a:gd name="connsiteY212" fmla="*/ 1527700 h 3372118"/>
              <a:gd name="connsiteX213" fmla="*/ 830092 w 5434926"/>
              <a:gd name="connsiteY213" fmla="*/ 1527700 h 3372118"/>
              <a:gd name="connsiteX214" fmla="*/ 830092 w 5434926"/>
              <a:gd name="connsiteY214" fmla="*/ 1927220 h 3372118"/>
              <a:gd name="connsiteX215" fmla="*/ 830092 w 5434926"/>
              <a:gd name="connsiteY215" fmla="*/ 2317426 h 3372118"/>
              <a:gd name="connsiteX216" fmla="*/ 424361 w 5434926"/>
              <a:gd name="connsiteY216" fmla="*/ 2317426 h 3372118"/>
              <a:gd name="connsiteX217" fmla="*/ 424361 w 5434926"/>
              <a:gd name="connsiteY217" fmla="*/ 1927220 h 3372118"/>
              <a:gd name="connsiteX218" fmla="*/ 830092 w 5434926"/>
              <a:gd name="connsiteY218" fmla="*/ 1927220 h 3372118"/>
              <a:gd name="connsiteX219" fmla="*/ 839407 w 5434926"/>
              <a:gd name="connsiteY219" fmla="*/ 1927220 h 3372118"/>
              <a:gd name="connsiteX220" fmla="*/ 1245138 w 5434926"/>
              <a:gd name="connsiteY220" fmla="*/ 1927220 h 3372118"/>
              <a:gd name="connsiteX221" fmla="*/ 1245138 w 5434926"/>
              <a:gd name="connsiteY221" fmla="*/ 2317426 h 3372118"/>
              <a:gd name="connsiteX222" fmla="*/ 839407 w 5434926"/>
              <a:gd name="connsiteY222" fmla="*/ 2317426 h 3372118"/>
              <a:gd name="connsiteX223" fmla="*/ 839407 w 5434926"/>
              <a:gd name="connsiteY223" fmla="*/ 1927220 h 3372118"/>
              <a:gd name="connsiteX224" fmla="*/ 1255488 w 5434926"/>
              <a:gd name="connsiteY224" fmla="*/ 1927220 h 3372118"/>
              <a:gd name="connsiteX225" fmla="*/ 1661219 w 5434926"/>
              <a:gd name="connsiteY225" fmla="*/ 1927220 h 3372118"/>
              <a:gd name="connsiteX226" fmla="*/ 1661219 w 5434926"/>
              <a:gd name="connsiteY226" fmla="*/ 2317426 h 3372118"/>
              <a:gd name="connsiteX227" fmla="*/ 1255488 w 5434926"/>
              <a:gd name="connsiteY227" fmla="*/ 2317426 h 3372118"/>
              <a:gd name="connsiteX228" fmla="*/ 1255488 w 5434926"/>
              <a:gd name="connsiteY228" fmla="*/ 1927220 h 3372118"/>
              <a:gd name="connsiteX229" fmla="*/ 1671569 w 5434926"/>
              <a:gd name="connsiteY229" fmla="*/ 1927220 h 3372118"/>
              <a:gd name="connsiteX230" fmla="*/ 2077299 w 5434926"/>
              <a:gd name="connsiteY230" fmla="*/ 1927220 h 3372118"/>
              <a:gd name="connsiteX231" fmla="*/ 2077299 w 5434926"/>
              <a:gd name="connsiteY231" fmla="*/ 2317426 h 3372118"/>
              <a:gd name="connsiteX232" fmla="*/ 1671569 w 5434926"/>
              <a:gd name="connsiteY232" fmla="*/ 2317426 h 3372118"/>
              <a:gd name="connsiteX233" fmla="*/ 1671569 w 5434926"/>
              <a:gd name="connsiteY233" fmla="*/ 1927220 h 3372118"/>
              <a:gd name="connsiteX234" fmla="*/ 2086615 w 5434926"/>
              <a:gd name="connsiteY234" fmla="*/ 1927220 h 3372118"/>
              <a:gd name="connsiteX235" fmla="*/ 2492345 w 5434926"/>
              <a:gd name="connsiteY235" fmla="*/ 1927220 h 3372118"/>
              <a:gd name="connsiteX236" fmla="*/ 2492345 w 5434926"/>
              <a:gd name="connsiteY236" fmla="*/ 2317426 h 3372118"/>
              <a:gd name="connsiteX237" fmla="*/ 2086615 w 5434926"/>
              <a:gd name="connsiteY237" fmla="*/ 2317426 h 3372118"/>
              <a:gd name="connsiteX238" fmla="*/ 2086615 w 5434926"/>
              <a:gd name="connsiteY238" fmla="*/ 1927220 h 3372118"/>
              <a:gd name="connsiteX239" fmla="*/ 2502696 w 5434926"/>
              <a:gd name="connsiteY239" fmla="*/ 1927220 h 3372118"/>
              <a:gd name="connsiteX240" fmla="*/ 2932232 w 5434926"/>
              <a:gd name="connsiteY240" fmla="*/ 1927220 h 3372118"/>
              <a:gd name="connsiteX241" fmla="*/ 2932232 w 5434926"/>
              <a:gd name="connsiteY241" fmla="*/ 2317426 h 3372118"/>
              <a:gd name="connsiteX242" fmla="*/ 2502696 w 5434926"/>
              <a:gd name="connsiteY242" fmla="*/ 2317426 h 3372118"/>
              <a:gd name="connsiteX243" fmla="*/ 2502696 w 5434926"/>
              <a:gd name="connsiteY243" fmla="*/ 1927220 h 3372118"/>
              <a:gd name="connsiteX244" fmla="*/ 2941547 w 5434926"/>
              <a:gd name="connsiteY244" fmla="*/ 1927220 h 3372118"/>
              <a:gd name="connsiteX245" fmla="*/ 3347277 w 5434926"/>
              <a:gd name="connsiteY245" fmla="*/ 1927220 h 3372118"/>
              <a:gd name="connsiteX246" fmla="*/ 3347277 w 5434926"/>
              <a:gd name="connsiteY246" fmla="*/ 2317426 h 3372118"/>
              <a:gd name="connsiteX247" fmla="*/ 2941547 w 5434926"/>
              <a:gd name="connsiteY247" fmla="*/ 2317426 h 3372118"/>
              <a:gd name="connsiteX248" fmla="*/ 2941547 w 5434926"/>
              <a:gd name="connsiteY248" fmla="*/ 1927220 h 3372118"/>
              <a:gd name="connsiteX249" fmla="*/ 3357628 w 5434926"/>
              <a:gd name="connsiteY249" fmla="*/ 1927220 h 3372118"/>
              <a:gd name="connsiteX250" fmla="*/ 3763358 w 5434926"/>
              <a:gd name="connsiteY250" fmla="*/ 1927220 h 3372118"/>
              <a:gd name="connsiteX251" fmla="*/ 3763358 w 5434926"/>
              <a:gd name="connsiteY251" fmla="*/ 2317426 h 3372118"/>
              <a:gd name="connsiteX252" fmla="*/ 3357628 w 5434926"/>
              <a:gd name="connsiteY252" fmla="*/ 2317426 h 3372118"/>
              <a:gd name="connsiteX253" fmla="*/ 3357628 w 5434926"/>
              <a:gd name="connsiteY253" fmla="*/ 1927220 h 3372118"/>
              <a:gd name="connsiteX254" fmla="*/ 3773709 w 5434926"/>
              <a:gd name="connsiteY254" fmla="*/ 1927220 h 3372118"/>
              <a:gd name="connsiteX255" fmla="*/ 4179439 w 5434926"/>
              <a:gd name="connsiteY255" fmla="*/ 1927220 h 3372118"/>
              <a:gd name="connsiteX256" fmla="*/ 4179439 w 5434926"/>
              <a:gd name="connsiteY256" fmla="*/ 2317426 h 3372118"/>
              <a:gd name="connsiteX257" fmla="*/ 3773709 w 5434926"/>
              <a:gd name="connsiteY257" fmla="*/ 2317426 h 3372118"/>
              <a:gd name="connsiteX258" fmla="*/ 3773709 w 5434926"/>
              <a:gd name="connsiteY258" fmla="*/ 1927220 h 3372118"/>
              <a:gd name="connsiteX259" fmla="*/ 4188754 w 5434926"/>
              <a:gd name="connsiteY259" fmla="*/ 1927220 h 3372118"/>
              <a:gd name="connsiteX260" fmla="*/ 4594485 w 5434926"/>
              <a:gd name="connsiteY260" fmla="*/ 1927220 h 3372118"/>
              <a:gd name="connsiteX261" fmla="*/ 4594485 w 5434926"/>
              <a:gd name="connsiteY261" fmla="*/ 2317426 h 3372118"/>
              <a:gd name="connsiteX262" fmla="*/ 4188754 w 5434926"/>
              <a:gd name="connsiteY262" fmla="*/ 2317426 h 3372118"/>
              <a:gd name="connsiteX263" fmla="*/ 4188754 w 5434926"/>
              <a:gd name="connsiteY263" fmla="*/ 1927220 h 3372118"/>
              <a:gd name="connsiteX264" fmla="*/ 4604835 w 5434926"/>
              <a:gd name="connsiteY264" fmla="*/ 1927220 h 3372118"/>
              <a:gd name="connsiteX265" fmla="*/ 5010566 w 5434926"/>
              <a:gd name="connsiteY265" fmla="*/ 1927220 h 3372118"/>
              <a:gd name="connsiteX266" fmla="*/ 5010566 w 5434926"/>
              <a:gd name="connsiteY266" fmla="*/ 2317426 h 3372118"/>
              <a:gd name="connsiteX267" fmla="*/ 4604835 w 5434926"/>
              <a:gd name="connsiteY267" fmla="*/ 2317426 h 3372118"/>
              <a:gd name="connsiteX268" fmla="*/ 4604835 w 5434926"/>
              <a:gd name="connsiteY268" fmla="*/ 1927220 h 3372118"/>
              <a:gd name="connsiteX269" fmla="*/ 4604835 w 5434926"/>
              <a:gd name="connsiteY269" fmla="*/ 1917905 h 3372118"/>
              <a:gd name="connsiteX270" fmla="*/ 4604835 w 5434926"/>
              <a:gd name="connsiteY270" fmla="*/ 1527700 h 3372118"/>
              <a:gd name="connsiteX271" fmla="*/ 5010566 w 5434926"/>
              <a:gd name="connsiteY271" fmla="*/ 1527700 h 3372118"/>
              <a:gd name="connsiteX272" fmla="*/ 5010566 w 5434926"/>
              <a:gd name="connsiteY272" fmla="*/ 1917905 h 3372118"/>
              <a:gd name="connsiteX273" fmla="*/ 4604835 w 5434926"/>
              <a:gd name="connsiteY273" fmla="*/ 1917905 h 3372118"/>
              <a:gd name="connsiteX274" fmla="*/ 4604835 w 5434926"/>
              <a:gd name="connsiteY274" fmla="*/ 1518385 h 3372118"/>
              <a:gd name="connsiteX275" fmla="*/ 4604835 w 5434926"/>
              <a:gd name="connsiteY275" fmla="*/ 1128180 h 3372118"/>
              <a:gd name="connsiteX276" fmla="*/ 5010566 w 5434926"/>
              <a:gd name="connsiteY276" fmla="*/ 1128180 h 3372118"/>
              <a:gd name="connsiteX277" fmla="*/ 5010566 w 5434926"/>
              <a:gd name="connsiteY277" fmla="*/ 1518385 h 3372118"/>
              <a:gd name="connsiteX278" fmla="*/ 4604835 w 5434926"/>
              <a:gd name="connsiteY278" fmla="*/ 1518385 h 3372118"/>
              <a:gd name="connsiteX279" fmla="*/ 4604835 w 5434926"/>
              <a:gd name="connsiteY279" fmla="*/ 1117829 h 3372118"/>
              <a:gd name="connsiteX280" fmla="*/ 4604835 w 5434926"/>
              <a:gd name="connsiteY280" fmla="*/ 727624 h 3372118"/>
              <a:gd name="connsiteX281" fmla="*/ 5010566 w 5434926"/>
              <a:gd name="connsiteY281" fmla="*/ 727624 h 3372118"/>
              <a:gd name="connsiteX282" fmla="*/ 5010566 w 5434926"/>
              <a:gd name="connsiteY282" fmla="*/ 1117829 h 3372118"/>
              <a:gd name="connsiteX283" fmla="*/ 4604835 w 5434926"/>
              <a:gd name="connsiteY283" fmla="*/ 1117829 h 3372118"/>
              <a:gd name="connsiteX284" fmla="*/ 4594485 w 5434926"/>
              <a:gd name="connsiteY284" fmla="*/ 1117829 h 3372118"/>
              <a:gd name="connsiteX285" fmla="*/ 4188754 w 5434926"/>
              <a:gd name="connsiteY285" fmla="*/ 1117829 h 3372118"/>
              <a:gd name="connsiteX286" fmla="*/ 4188754 w 5434926"/>
              <a:gd name="connsiteY286" fmla="*/ 727624 h 3372118"/>
              <a:gd name="connsiteX287" fmla="*/ 4594485 w 5434926"/>
              <a:gd name="connsiteY287" fmla="*/ 727624 h 3372118"/>
              <a:gd name="connsiteX288" fmla="*/ 4594485 w 5434926"/>
              <a:gd name="connsiteY288" fmla="*/ 1117829 h 3372118"/>
              <a:gd name="connsiteX289" fmla="*/ 4179439 w 5434926"/>
              <a:gd name="connsiteY289" fmla="*/ 1117829 h 3372118"/>
              <a:gd name="connsiteX290" fmla="*/ 3773709 w 5434926"/>
              <a:gd name="connsiteY290" fmla="*/ 1117829 h 3372118"/>
              <a:gd name="connsiteX291" fmla="*/ 3773709 w 5434926"/>
              <a:gd name="connsiteY291" fmla="*/ 727624 h 3372118"/>
              <a:gd name="connsiteX292" fmla="*/ 4179439 w 5434926"/>
              <a:gd name="connsiteY292" fmla="*/ 727624 h 3372118"/>
              <a:gd name="connsiteX293" fmla="*/ 4179439 w 5434926"/>
              <a:gd name="connsiteY293" fmla="*/ 1117829 h 3372118"/>
              <a:gd name="connsiteX294" fmla="*/ 3763358 w 5434926"/>
              <a:gd name="connsiteY294" fmla="*/ 1117829 h 3372118"/>
              <a:gd name="connsiteX295" fmla="*/ 3357628 w 5434926"/>
              <a:gd name="connsiteY295" fmla="*/ 1117829 h 3372118"/>
              <a:gd name="connsiteX296" fmla="*/ 3357628 w 5434926"/>
              <a:gd name="connsiteY296" fmla="*/ 727624 h 3372118"/>
              <a:gd name="connsiteX297" fmla="*/ 3763358 w 5434926"/>
              <a:gd name="connsiteY297" fmla="*/ 727624 h 3372118"/>
              <a:gd name="connsiteX298" fmla="*/ 3763358 w 5434926"/>
              <a:gd name="connsiteY298" fmla="*/ 1117829 h 3372118"/>
              <a:gd name="connsiteX299" fmla="*/ 3348313 w 5434926"/>
              <a:gd name="connsiteY299" fmla="*/ 1117829 h 3372118"/>
              <a:gd name="connsiteX300" fmla="*/ 2942582 w 5434926"/>
              <a:gd name="connsiteY300" fmla="*/ 1117829 h 3372118"/>
              <a:gd name="connsiteX301" fmla="*/ 2942582 w 5434926"/>
              <a:gd name="connsiteY301" fmla="*/ 727624 h 3372118"/>
              <a:gd name="connsiteX302" fmla="*/ 3348313 w 5434926"/>
              <a:gd name="connsiteY302" fmla="*/ 727624 h 3372118"/>
              <a:gd name="connsiteX303" fmla="*/ 3348313 w 5434926"/>
              <a:gd name="connsiteY303" fmla="*/ 1117829 h 3372118"/>
              <a:gd name="connsiteX304" fmla="*/ 2932232 w 5434926"/>
              <a:gd name="connsiteY304" fmla="*/ 1117829 h 3372118"/>
              <a:gd name="connsiteX305" fmla="*/ 2502696 w 5434926"/>
              <a:gd name="connsiteY305" fmla="*/ 1117829 h 3372118"/>
              <a:gd name="connsiteX306" fmla="*/ 2502696 w 5434926"/>
              <a:gd name="connsiteY306" fmla="*/ 727624 h 3372118"/>
              <a:gd name="connsiteX307" fmla="*/ 2932232 w 5434926"/>
              <a:gd name="connsiteY307" fmla="*/ 727624 h 3372118"/>
              <a:gd name="connsiteX308" fmla="*/ 2932232 w 5434926"/>
              <a:gd name="connsiteY308" fmla="*/ 1117829 h 3372118"/>
              <a:gd name="connsiteX309" fmla="*/ 2493380 w 5434926"/>
              <a:gd name="connsiteY309" fmla="*/ 1117829 h 3372118"/>
              <a:gd name="connsiteX310" fmla="*/ 2087649 w 5434926"/>
              <a:gd name="connsiteY310" fmla="*/ 1117829 h 3372118"/>
              <a:gd name="connsiteX311" fmla="*/ 2087649 w 5434926"/>
              <a:gd name="connsiteY311" fmla="*/ 727624 h 3372118"/>
              <a:gd name="connsiteX312" fmla="*/ 2493380 w 5434926"/>
              <a:gd name="connsiteY312" fmla="*/ 727624 h 3372118"/>
              <a:gd name="connsiteX313" fmla="*/ 2493380 w 5434926"/>
              <a:gd name="connsiteY313" fmla="*/ 1117829 h 3372118"/>
              <a:gd name="connsiteX314" fmla="*/ 2077299 w 5434926"/>
              <a:gd name="connsiteY314" fmla="*/ 1117829 h 3372118"/>
              <a:gd name="connsiteX315" fmla="*/ 1671569 w 5434926"/>
              <a:gd name="connsiteY315" fmla="*/ 1117829 h 3372118"/>
              <a:gd name="connsiteX316" fmla="*/ 1671569 w 5434926"/>
              <a:gd name="connsiteY316" fmla="*/ 727624 h 3372118"/>
              <a:gd name="connsiteX317" fmla="*/ 2077299 w 5434926"/>
              <a:gd name="connsiteY317" fmla="*/ 727624 h 3372118"/>
              <a:gd name="connsiteX318" fmla="*/ 2077299 w 5434926"/>
              <a:gd name="connsiteY318" fmla="*/ 1117829 h 3372118"/>
              <a:gd name="connsiteX319" fmla="*/ 1661219 w 5434926"/>
              <a:gd name="connsiteY319" fmla="*/ 1117829 h 3372118"/>
              <a:gd name="connsiteX320" fmla="*/ 1255488 w 5434926"/>
              <a:gd name="connsiteY320" fmla="*/ 1117829 h 3372118"/>
              <a:gd name="connsiteX321" fmla="*/ 1255488 w 5434926"/>
              <a:gd name="connsiteY321" fmla="*/ 727624 h 3372118"/>
              <a:gd name="connsiteX322" fmla="*/ 1661219 w 5434926"/>
              <a:gd name="connsiteY322" fmla="*/ 727624 h 3372118"/>
              <a:gd name="connsiteX323" fmla="*/ 1661219 w 5434926"/>
              <a:gd name="connsiteY323" fmla="*/ 1117829 h 3372118"/>
              <a:gd name="connsiteX324" fmla="*/ 1246173 w 5434926"/>
              <a:gd name="connsiteY324" fmla="*/ 1117829 h 3372118"/>
              <a:gd name="connsiteX325" fmla="*/ 839407 w 5434926"/>
              <a:gd name="connsiteY325" fmla="*/ 1117829 h 3372118"/>
              <a:gd name="connsiteX326" fmla="*/ 839407 w 5434926"/>
              <a:gd name="connsiteY326" fmla="*/ 727624 h 3372118"/>
              <a:gd name="connsiteX327" fmla="*/ 1245138 w 5434926"/>
              <a:gd name="connsiteY327" fmla="*/ 727624 h 3372118"/>
              <a:gd name="connsiteX328" fmla="*/ 1245138 w 5434926"/>
              <a:gd name="connsiteY328" fmla="*/ 1117829 h 3372118"/>
              <a:gd name="connsiteX329" fmla="*/ 830092 w 5434926"/>
              <a:gd name="connsiteY329" fmla="*/ 1117829 h 3372118"/>
              <a:gd name="connsiteX330" fmla="*/ 424361 w 5434926"/>
              <a:gd name="connsiteY330" fmla="*/ 1117829 h 3372118"/>
              <a:gd name="connsiteX331" fmla="*/ 424361 w 5434926"/>
              <a:gd name="connsiteY331" fmla="*/ 727624 h 3372118"/>
              <a:gd name="connsiteX332" fmla="*/ 830092 w 5434926"/>
              <a:gd name="connsiteY332" fmla="*/ 727624 h 3372118"/>
              <a:gd name="connsiteX333" fmla="*/ 830092 w 5434926"/>
              <a:gd name="connsiteY333" fmla="*/ 1117829 h 3372118"/>
              <a:gd name="connsiteX334" fmla="*/ 414011 w 5434926"/>
              <a:gd name="connsiteY334" fmla="*/ 1117829 h 3372118"/>
              <a:gd name="connsiteX335" fmla="*/ 8280 w 5434926"/>
              <a:gd name="connsiteY335" fmla="*/ 1117829 h 3372118"/>
              <a:gd name="connsiteX336" fmla="*/ 8280 w 5434926"/>
              <a:gd name="connsiteY336" fmla="*/ 727624 h 3372118"/>
              <a:gd name="connsiteX337" fmla="*/ 414011 w 5434926"/>
              <a:gd name="connsiteY337" fmla="*/ 727624 h 3372118"/>
              <a:gd name="connsiteX338" fmla="*/ 414011 w 5434926"/>
              <a:gd name="connsiteY338" fmla="*/ 1117829 h 3372118"/>
              <a:gd name="connsiteX339" fmla="*/ 414011 w 5434926"/>
              <a:gd name="connsiteY339" fmla="*/ 1128180 h 3372118"/>
              <a:gd name="connsiteX340" fmla="*/ 414011 w 5434926"/>
              <a:gd name="connsiteY340" fmla="*/ 1518385 h 3372118"/>
              <a:gd name="connsiteX341" fmla="*/ 8280 w 5434926"/>
              <a:gd name="connsiteY341" fmla="*/ 1518385 h 3372118"/>
              <a:gd name="connsiteX342" fmla="*/ 8280 w 5434926"/>
              <a:gd name="connsiteY342" fmla="*/ 1128180 h 3372118"/>
              <a:gd name="connsiteX343" fmla="*/ 414011 w 5434926"/>
              <a:gd name="connsiteY343" fmla="*/ 1128180 h 3372118"/>
              <a:gd name="connsiteX344" fmla="*/ 414011 w 5434926"/>
              <a:gd name="connsiteY344" fmla="*/ 1527700 h 3372118"/>
              <a:gd name="connsiteX345" fmla="*/ 414011 w 5434926"/>
              <a:gd name="connsiteY345" fmla="*/ 1917905 h 3372118"/>
              <a:gd name="connsiteX346" fmla="*/ 8280 w 5434926"/>
              <a:gd name="connsiteY346" fmla="*/ 1917905 h 3372118"/>
              <a:gd name="connsiteX347" fmla="*/ 8280 w 5434926"/>
              <a:gd name="connsiteY347" fmla="*/ 1527700 h 3372118"/>
              <a:gd name="connsiteX348" fmla="*/ 414011 w 5434926"/>
              <a:gd name="connsiteY348" fmla="*/ 1527700 h 3372118"/>
              <a:gd name="connsiteX349" fmla="*/ 414011 w 5434926"/>
              <a:gd name="connsiteY349" fmla="*/ 1927220 h 3372118"/>
              <a:gd name="connsiteX350" fmla="*/ 414011 w 5434926"/>
              <a:gd name="connsiteY350" fmla="*/ 2317426 h 3372118"/>
              <a:gd name="connsiteX351" fmla="*/ 8280 w 5434926"/>
              <a:gd name="connsiteY351" fmla="*/ 2317426 h 3372118"/>
              <a:gd name="connsiteX352" fmla="*/ 8280 w 5434926"/>
              <a:gd name="connsiteY352" fmla="*/ 1927220 h 3372118"/>
              <a:gd name="connsiteX353" fmla="*/ 414011 w 5434926"/>
              <a:gd name="connsiteY353" fmla="*/ 1927220 h 3372118"/>
              <a:gd name="connsiteX354" fmla="*/ 414011 w 5434926"/>
              <a:gd name="connsiteY354" fmla="*/ 2327776 h 3372118"/>
              <a:gd name="connsiteX355" fmla="*/ 414011 w 5434926"/>
              <a:gd name="connsiteY355" fmla="*/ 2717981 h 3372118"/>
              <a:gd name="connsiteX356" fmla="*/ 8280 w 5434926"/>
              <a:gd name="connsiteY356" fmla="*/ 2717981 h 3372118"/>
              <a:gd name="connsiteX357" fmla="*/ 8280 w 5434926"/>
              <a:gd name="connsiteY357" fmla="*/ 2327776 h 3372118"/>
              <a:gd name="connsiteX358" fmla="*/ 414011 w 5434926"/>
              <a:gd name="connsiteY358" fmla="*/ 2327776 h 3372118"/>
              <a:gd name="connsiteX359" fmla="*/ 424361 w 5434926"/>
              <a:gd name="connsiteY359" fmla="*/ 2327776 h 3372118"/>
              <a:gd name="connsiteX360" fmla="*/ 830092 w 5434926"/>
              <a:gd name="connsiteY360" fmla="*/ 2327776 h 3372118"/>
              <a:gd name="connsiteX361" fmla="*/ 830092 w 5434926"/>
              <a:gd name="connsiteY361" fmla="*/ 2717981 h 3372118"/>
              <a:gd name="connsiteX362" fmla="*/ 424361 w 5434926"/>
              <a:gd name="connsiteY362" fmla="*/ 2717981 h 3372118"/>
              <a:gd name="connsiteX363" fmla="*/ 424361 w 5434926"/>
              <a:gd name="connsiteY363" fmla="*/ 2327776 h 3372118"/>
              <a:gd name="connsiteX364" fmla="*/ 839407 w 5434926"/>
              <a:gd name="connsiteY364" fmla="*/ 2327776 h 3372118"/>
              <a:gd name="connsiteX365" fmla="*/ 1245138 w 5434926"/>
              <a:gd name="connsiteY365" fmla="*/ 2327776 h 3372118"/>
              <a:gd name="connsiteX366" fmla="*/ 1245138 w 5434926"/>
              <a:gd name="connsiteY366" fmla="*/ 2717981 h 3372118"/>
              <a:gd name="connsiteX367" fmla="*/ 839407 w 5434926"/>
              <a:gd name="connsiteY367" fmla="*/ 2717981 h 3372118"/>
              <a:gd name="connsiteX368" fmla="*/ 839407 w 5434926"/>
              <a:gd name="connsiteY368" fmla="*/ 2327776 h 3372118"/>
              <a:gd name="connsiteX369" fmla="*/ 1255488 w 5434926"/>
              <a:gd name="connsiteY369" fmla="*/ 2327776 h 3372118"/>
              <a:gd name="connsiteX370" fmla="*/ 1661219 w 5434926"/>
              <a:gd name="connsiteY370" fmla="*/ 2327776 h 3372118"/>
              <a:gd name="connsiteX371" fmla="*/ 1661219 w 5434926"/>
              <a:gd name="connsiteY371" fmla="*/ 2717981 h 3372118"/>
              <a:gd name="connsiteX372" fmla="*/ 1255488 w 5434926"/>
              <a:gd name="connsiteY372" fmla="*/ 2717981 h 3372118"/>
              <a:gd name="connsiteX373" fmla="*/ 1255488 w 5434926"/>
              <a:gd name="connsiteY373" fmla="*/ 2327776 h 3372118"/>
              <a:gd name="connsiteX374" fmla="*/ 1671569 w 5434926"/>
              <a:gd name="connsiteY374" fmla="*/ 2327776 h 3372118"/>
              <a:gd name="connsiteX375" fmla="*/ 2077299 w 5434926"/>
              <a:gd name="connsiteY375" fmla="*/ 2327776 h 3372118"/>
              <a:gd name="connsiteX376" fmla="*/ 2077299 w 5434926"/>
              <a:gd name="connsiteY376" fmla="*/ 2717981 h 3372118"/>
              <a:gd name="connsiteX377" fmla="*/ 1671569 w 5434926"/>
              <a:gd name="connsiteY377" fmla="*/ 2717981 h 3372118"/>
              <a:gd name="connsiteX378" fmla="*/ 1671569 w 5434926"/>
              <a:gd name="connsiteY378" fmla="*/ 2327776 h 3372118"/>
              <a:gd name="connsiteX379" fmla="*/ 2086615 w 5434926"/>
              <a:gd name="connsiteY379" fmla="*/ 2327776 h 3372118"/>
              <a:gd name="connsiteX380" fmla="*/ 2492345 w 5434926"/>
              <a:gd name="connsiteY380" fmla="*/ 2327776 h 3372118"/>
              <a:gd name="connsiteX381" fmla="*/ 2492345 w 5434926"/>
              <a:gd name="connsiteY381" fmla="*/ 2717981 h 3372118"/>
              <a:gd name="connsiteX382" fmla="*/ 2086615 w 5434926"/>
              <a:gd name="connsiteY382" fmla="*/ 2717981 h 3372118"/>
              <a:gd name="connsiteX383" fmla="*/ 2086615 w 5434926"/>
              <a:gd name="connsiteY383" fmla="*/ 2327776 h 3372118"/>
              <a:gd name="connsiteX384" fmla="*/ 2502696 w 5434926"/>
              <a:gd name="connsiteY384" fmla="*/ 2327776 h 3372118"/>
              <a:gd name="connsiteX385" fmla="*/ 2932232 w 5434926"/>
              <a:gd name="connsiteY385" fmla="*/ 2327776 h 3372118"/>
              <a:gd name="connsiteX386" fmla="*/ 2932232 w 5434926"/>
              <a:gd name="connsiteY386" fmla="*/ 2717981 h 3372118"/>
              <a:gd name="connsiteX387" fmla="*/ 2502696 w 5434926"/>
              <a:gd name="connsiteY387" fmla="*/ 2717981 h 3372118"/>
              <a:gd name="connsiteX388" fmla="*/ 2502696 w 5434926"/>
              <a:gd name="connsiteY388" fmla="*/ 2327776 h 3372118"/>
              <a:gd name="connsiteX389" fmla="*/ 2941547 w 5434926"/>
              <a:gd name="connsiteY389" fmla="*/ 2327776 h 3372118"/>
              <a:gd name="connsiteX390" fmla="*/ 3347277 w 5434926"/>
              <a:gd name="connsiteY390" fmla="*/ 2327776 h 3372118"/>
              <a:gd name="connsiteX391" fmla="*/ 3347277 w 5434926"/>
              <a:gd name="connsiteY391" fmla="*/ 2717981 h 3372118"/>
              <a:gd name="connsiteX392" fmla="*/ 2941547 w 5434926"/>
              <a:gd name="connsiteY392" fmla="*/ 2717981 h 3372118"/>
              <a:gd name="connsiteX393" fmla="*/ 2941547 w 5434926"/>
              <a:gd name="connsiteY393" fmla="*/ 2327776 h 3372118"/>
              <a:gd name="connsiteX394" fmla="*/ 3357628 w 5434926"/>
              <a:gd name="connsiteY394" fmla="*/ 2327776 h 3372118"/>
              <a:gd name="connsiteX395" fmla="*/ 3763358 w 5434926"/>
              <a:gd name="connsiteY395" fmla="*/ 2327776 h 3372118"/>
              <a:gd name="connsiteX396" fmla="*/ 3763358 w 5434926"/>
              <a:gd name="connsiteY396" fmla="*/ 2717981 h 3372118"/>
              <a:gd name="connsiteX397" fmla="*/ 3357628 w 5434926"/>
              <a:gd name="connsiteY397" fmla="*/ 2717981 h 3372118"/>
              <a:gd name="connsiteX398" fmla="*/ 3357628 w 5434926"/>
              <a:gd name="connsiteY398" fmla="*/ 2327776 h 3372118"/>
              <a:gd name="connsiteX399" fmla="*/ 3773709 w 5434926"/>
              <a:gd name="connsiteY399" fmla="*/ 2327776 h 3372118"/>
              <a:gd name="connsiteX400" fmla="*/ 4179439 w 5434926"/>
              <a:gd name="connsiteY400" fmla="*/ 2327776 h 3372118"/>
              <a:gd name="connsiteX401" fmla="*/ 4179439 w 5434926"/>
              <a:gd name="connsiteY401" fmla="*/ 2717981 h 3372118"/>
              <a:gd name="connsiteX402" fmla="*/ 3773709 w 5434926"/>
              <a:gd name="connsiteY402" fmla="*/ 2717981 h 3372118"/>
              <a:gd name="connsiteX403" fmla="*/ 3773709 w 5434926"/>
              <a:gd name="connsiteY403" fmla="*/ 2327776 h 3372118"/>
              <a:gd name="connsiteX404" fmla="*/ 4188754 w 5434926"/>
              <a:gd name="connsiteY404" fmla="*/ 2327776 h 3372118"/>
              <a:gd name="connsiteX405" fmla="*/ 4594485 w 5434926"/>
              <a:gd name="connsiteY405" fmla="*/ 2327776 h 3372118"/>
              <a:gd name="connsiteX406" fmla="*/ 4594485 w 5434926"/>
              <a:gd name="connsiteY406" fmla="*/ 2717981 h 3372118"/>
              <a:gd name="connsiteX407" fmla="*/ 4188754 w 5434926"/>
              <a:gd name="connsiteY407" fmla="*/ 2717981 h 3372118"/>
              <a:gd name="connsiteX408" fmla="*/ 4188754 w 5434926"/>
              <a:gd name="connsiteY408" fmla="*/ 2327776 h 3372118"/>
              <a:gd name="connsiteX409" fmla="*/ 4604835 w 5434926"/>
              <a:gd name="connsiteY409" fmla="*/ 2327776 h 3372118"/>
              <a:gd name="connsiteX410" fmla="*/ 5010566 w 5434926"/>
              <a:gd name="connsiteY410" fmla="*/ 2327776 h 3372118"/>
              <a:gd name="connsiteX411" fmla="*/ 5010566 w 5434926"/>
              <a:gd name="connsiteY411" fmla="*/ 2717981 h 3372118"/>
              <a:gd name="connsiteX412" fmla="*/ 4604835 w 5434926"/>
              <a:gd name="connsiteY412" fmla="*/ 2717981 h 3372118"/>
              <a:gd name="connsiteX413" fmla="*/ 4604835 w 5434926"/>
              <a:gd name="connsiteY413" fmla="*/ 2327776 h 3372118"/>
              <a:gd name="connsiteX414" fmla="*/ 5019881 w 5434926"/>
              <a:gd name="connsiteY414" fmla="*/ 2327776 h 3372118"/>
              <a:gd name="connsiteX415" fmla="*/ 5425612 w 5434926"/>
              <a:gd name="connsiteY415" fmla="*/ 2327776 h 3372118"/>
              <a:gd name="connsiteX416" fmla="*/ 5425612 w 5434926"/>
              <a:gd name="connsiteY416" fmla="*/ 2717981 h 3372118"/>
              <a:gd name="connsiteX417" fmla="*/ 5019881 w 5434926"/>
              <a:gd name="connsiteY417" fmla="*/ 2717981 h 3372118"/>
              <a:gd name="connsiteX418" fmla="*/ 5019881 w 5434926"/>
              <a:gd name="connsiteY418" fmla="*/ 2327776 h 3372118"/>
              <a:gd name="connsiteX419" fmla="*/ 5019881 w 5434926"/>
              <a:gd name="connsiteY419" fmla="*/ 2317426 h 3372118"/>
              <a:gd name="connsiteX420" fmla="*/ 5019881 w 5434926"/>
              <a:gd name="connsiteY420" fmla="*/ 1927220 h 3372118"/>
              <a:gd name="connsiteX421" fmla="*/ 5425612 w 5434926"/>
              <a:gd name="connsiteY421" fmla="*/ 1927220 h 3372118"/>
              <a:gd name="connsiteX422" fmla="*/ 5425612 w 5434926"/>
              <a:gd name="connsiteY422" fmla="*/ 2317426 h 3372118"/>
              <a:gd name="connsiteX423" fmla="*/ 5019881 w 5434926"/>
              <a:gd name="connsiteY423" fmla="*/ 2317426 h 3372118"/>
              <a:gd name="connsiteX424" fmla="*/ 5019881 w 5434926"/>
              <a:gd name="connsiteY424" fmla="*/ 1917905 h 3372118"/>
              <a:gd name="connsiteX425" fmla="*/ 5019881 w 5434926"/>
              <a:gd name="connsiteY425" fmla="*/ 1527700 h 3372118"/>
              <a:gd name="connsiteX426" fmla="*/ 5425612 w 5434926"/>
              <a:gd name="connsiteY426" fmla="*/ 1527700 h 3372118"/>
              <a:gd name="connsiteX427" fmla="*/ 5425612 w 5434926"/>
              <a:gd name="connsiteY427" fmla="*/ 1917905 h 3372118"/>
              <a:gd name="connsiteX428" fmla="*/ 5019881 w 5434926"/>
              <a:gd name="connsiteY428" fmla="*/ 1917905 h 3372118"/>
              <a:gd name="connsiteX429" fmla="*/ 5019881 w 5434926"/>
              <a:gd name="connsiteY429" fmla="*/ 1518385 h 3372118"/>
              <a:gd name="connsiteX430" fmla="*/ 5019881 w 5434926"/>
              <a:gd name="connsiteY430" fmla="*/ 1128180 h 3372118"/>
              <a:gd name="connsiteX431" fmla="*/ 5425612 w 5434926"/>
              <a:gd name="connsiteY431" fmla="*/ 1128180 h 3372118"/>
              <a:gd name="connsiteX432" fmla="*/ 5425612 w 5434926"/>
              <a:gd name="connsiteY432" fmla="*/ 1518385 h 3372118"/>
              <a:gd name="connsiteX433" fmla="*/ 5019881 w 5434926"/>
              <a:gd name="connsiteY433" fmla="*/ 1518385 h 3372118"/>
              <a:gd name="connsiteX434" fmla="*/ 5019881 w 5434926"/>
              <a:gd name="connsiteY434" fmla="*/ 1117829 h 3372118"/>
              <a:gd name="connsiteX435" fmla="*/ 5019881 w 5434926"/>
              <a:gd name="connsiteY435" fmla="*/ 727624 h 3372118"/>
              <a:gd name="connsiteX436" fmla="*/ 5425612 w 5434926"/>
              <a:gd name="connsiteY436" fmla="*/ 727624 h 3372118"/>
              <a:gd name="connsiteX437" fmla="*/ 5425612 w 5434926"/>
              <a:gd name="connsiteY437" fmla="*/ 1117829 h 3372118"/>
              <a:gd name="connsiteX438" fmla="*/ 5019881 w 5434926"/>
              <a:gd name="connsiteY438" fmla="*/ 1117829 h 3372118"/>
              <a:gd name="connsiteX439" fmla="*/ 5010566 w 5434926"/>
              <a:gd name="connsiteY439" fmla="*/ 328104 h 3372118"/>
              <a:gd name="connsiteX440" fmla="*/ 5010566 w 5434926"/>
              <a:gd name="connsiteY440" fmla="*/ 718309 h 3372118"/>
              <a:gd name="connsiteX441" fmla="*/ 4604835 w 5434926"/>
              <a:gd name="connsiteY441" fmla="*/ 718309 h 3372118"/>
              <a:gd name="connsiteX442" fmla="*/ 4604835 w 5434926"/>
              <a:gd name="connsiteY442" fmla="*/ 328104 h 3372118"/>
              <a:gd name="connsiteX443" fmla="*/ 5010566 w 5434926"/>
              <a:gd name="connsiteY443" fmla="*/ 328104 h 3372118"/>
              <a:gd name="connsiteX444" fmla="*/ 4594485 w 5434926"/>
              <a:gd name="connsiteY444" fmla="*/ 328104 h 3372118"/>
              <a:gd name="connsiteX445" fmla="*/ 4594485 w 5434926"/>
              <a:gd name="connsiteY445" fmla="*/ 718309 h 3372118"/>
              <a:gd name="connsiteX446" fmla="*/ 4188754 w 5434926"/>
              <a:gd name="connsiteY446" fmla="*/ 718309 h 3372118"/>
              <a:gd name="connsiteX447" fmla="*/ 4188754 w 5434926"/>
              <a:gd name="connsiteY447" fmla="*/ 328104 h 3372118"/>
              <a:gd name="connsiteX448" fmla="*/ 4594485 w 5434926"/>
              <a:gd name="connsiteY448" fmla="*/ 328104 h 3372118"/>
              <a:gd name="connsiteX449" fmla="*/ 4179439 w 5434926"/>
              <a:gd name="connsiteY449" fmla="*/ 328104 h 3372118"/>
              <a:gd name="connsiteX450" fmla="*/ 4179439 w 5434926"/>
              <a:gd name="connsiteY450" fmla="*/ 718309 h 3372118"/>
              <a:gd name="connsiteX451" fmla="*/ 3773709 w 5434926"/>
              <a:gd name="connsiteY451" fmla="*/ 718309 h 3372118"/>
              <a:gd name="connsiteX452" fmla="*/ 3773709 w 5434926"/>
              <a:gd name="connsiteY452" fmla="*/ 328104 h 3372118"/>
              <a:gd name="connsiteX453" fmla="*/ 4179439 w 5434926"/>
              <a:gd name="connsiteY453" fmla="*/ 328104 h 3372118"/>
              <a:gd name="connsiteX454" fmla="*/ 3763358 w 5434926"/>
              <a:gd name="connsiteY454" fmla="*/ 328104 h 3372118"/>
              <a:gd name="connsiteX455" fmla="*/ 3763358 w 5434926"/>
              <a:gd name="connsiteY455" fmla="*/ 718309 h 3372118"/>
              <a:gd name="connsiteX456" fmla="*/ 3357628 w 5434926"/>
              <a:gd name="connsiteY456" fmla="*/ 718309 h 3372118"/>
              <a:gd name="connsiteX457" fmla="*/ 3357628 w 5434926"/>
              <a:gd name="connsiteY457" fmla="*/ 328104 h 3372118"/>
              <a:gd name="connsiteX458" fmla="*/ 3763358 w 5434926"/>
              <a:gd name="connsiteY458" fmla="*/ 328104 h 3372118"/>
              <a:gd name="connsiteX459" fmla="*/ 3348313 w 5434926"/>
              <a:gd name="connsiteY459" fmla="*/ 328104 h 3372118"/>
              <a:gd name="connsiteX460" fmla="*/ 3348313 w 5434926"/>
              <a:gd name="connsiteY460" fmla="*/ 718309 h 3372118"/>
              <a:gd name="connsiteX461" fmla="*/ 2942582 w 5434926"/>
              <a:gd name="connsiteY461" fmla="*/ 718309 h 3372118"/>
              <a:gd name="connsiteX462" fmla="*/ 2942582 w 5434926"/>
              <a:gd name="connsiteY462" fmla="*/ 328104 h 3372118"/>
              <a:gd name="connsiteX463" fmla="*/ 3348313 w 5434926"/>
              <a:gd name="connsiteY463" fmla="*/ 328104 h 3372118"/>
              <a:gd name="connsiteX464" fmla="*/ 2932232 w 5434926"/>
              <a:gd name="connsiteY464" fmla="*/ 328104 h 3372118"/>
              <a:gd name="connsiteX465" fmla="*/ 2932232 w 5434926"/>
              <a:gd name="connsiteY465" fmla="*/ 718309 h 3372118"/>
              <a:gd name="connsiteX466" fmla="*/ 2502696 w 5434926"/>
              <a:gd name="connsiteY466" fmla="*/ 718309 h 3372118"/>
              <a:gd name="connsiteX467" fmla="*/ 2502696 w 5434926"/>
              <a:gd name="connsiteY467" fmla="*/ 328104 h 3372118"/>
              <a:gd name="connsiteX468" fmla="*/ 2932232 w 5434926"/>
              <a:gd name="connsiteY468" fmla="*/ 328104 h 3372118"/>
              <a:gd name="connsiteX469" fmla="*/ 2493380 w 5434926"/>
              <a:gd name="connsiteY469" fmla="*/ 328104 h 3372118"/>
              <a:gd name="connsiteX470" fmla="*/ 2493380 w 5434926"/>
              <a:gd name="connsiteY470" fmla="*/ 718309 h 3372118"/>
              <a:gd name="connsiteX471" fmla="*/ 2087649 w 5434926"/>
              <a:gd name="connsiteY471" fmla="*/ 718309 h 3372118"/>
              <a:gd name="connsiteX472" fmla="*/ 2087649 w 5434926"/>
              <a:gd name="connsiteY472" fmla="*/ 328104 h 3372118"/>
              <a:gd name="connsiteX473" fmla="*/ 2493380 w 5434926"/>
              <a:gd name="connsiteY473" fmla="*/ 328104 h 3372118"/>
              <a:gd name="connsiteX474" fmla="*/ 2077299 w 5434926"/>
              <a:gd name="connsiteY474" fmla="*/ 328104 h 3372118"/>
              <a:gd name="connsiteX475" fmla="*/ 2077299 w 5434926"/>
              <a:gd name="connsiteY475" fmla="*/ 718309 h 3372118"/>
              <a:gd name="connsiteX476" fmla="*/ 1671569 w 5434926"/>
              <a:gd name="connsiteY476" fmla="*/ 718309 h 3372118"/>
              <a:gd name="connsiteX477" fmla="*/ 1671569 w 5434926"/>
              <a:gd name="connsiteY477" fmla="*/ 328104 h 3372118"/>
              <a:gd name="connsiteX478" fmla="*/ 2077299 w 5434926"/>
              <a:gd name="connsiteY478" fmla="*/ 328104 h 3372118"/>
              <a:gd name="connsiteX479" fmla="*/ 1661219 w 5434926"/>
              <a:gd name="connsiteY479" fmla="*/ 328104 h 3372118"/>
              <a:gd name="connsiteX480" fmla="*/ 1661219 w 5434926"/>
              <a:gd name="connsiteY480" fmla="*/ 718309 h 3372118"/>
              <a:gd name="connsiteX481" fmla="*/ 1255488 w 5434926"/>
              <a:gd name="connsiteY481" fmla="*/ 718309 h 3372118"/>
              <a:gd name="connsiteX482" fmla="*/ 1255488 w 5434926"/>
              <a:gd name="connsiteY482" fmla="*/ 328104 h 3372118"/>
              <a:gd name="connsiteX483" fmla="*/ 1661219 w 5434926"/>
              <a:gd name="connsiteY483" fmla="*/ 328104 h 3372118"/>
              <a:gd name="connsiteX484" fmla="*/ 1246173 w 5434926"/>
              <a:gd name="connsiteY484" fmla="*/ 328104 h 3372118"/>
              <a:gd name="connsiteX485" fmla="*/ 1246173 w 5434926"/>
              <a:gd name="connsiteY485" fmla="*/ 718309 h 3372118"/>
              <a:gd name="connsiteX486" fmla="*/ 839407 w 5434926"/>
              <a:gd name="connsiteY486" fmla="*/ 718309 h 3372118"/>
              <a:gd name="connsiteX487" fmla="*/ 839407 w 5434926"/>
              <a:gd name="connsiteY487" fmla="*/ 328104 h 3372118"/>
              <a:gd name="connsiteX488" fmla="*/ 1246173 w 5434926"/>
              <a:gd name="connsiteY488" fmla="*/ 328104 h 3372118"/>
              <a:gd name="connsiteX489" fmla="*/ 830092 w 5434926"/>
              <a:gd name="connsiteY489" fmla="*/ 328104 h 3372118"/>
              <a:gd name="connsiteX490" fmla="*/ 830092 w 5434926"/>
              <a:gd name="connsiteY490" fmla="*/ 718309 h 3372118"/>
              <a:gd name="connsiteX491" fmla="*/ 424361 w 5434926"/>
              <a:gd name="connsiteY491" fmla="*/ 718309 h 3372118"/>
              <a:gd name="connsiteX492" fmla="*/ 424361 w 5434926"/>
              <a:gd name="connsiteY492" fmla="*/ 328104 h 3372118"/>
              <a:gd name="connsiteX493" fmla="*/ 830092 w 5434926"/>
              <a:gd name="connsiteY493" fmla="*/ 328104 h 3372118"/>
              <a:gd name="connsiteX494" fmla="*/ 414011 w 5434926"/>
              <a:gd name="connsiteY494" fmla="*/ 328104 h 3372118"/>
              <a:gd name="connsiteX495" fmla="*/ 414011 w 5434926"/>
              <a:gd name="connsiteY495" fmla="*/ 718309 h 3372118"/>
              <a:gd name="connsiteX496" fmla="*/ 8280 w 5434926"/>
              <a:gd name="connsiteY496" fmla="*/ 718309 h 3372118"/>
              <a:gd name="connsiteX497" fmla="*/ 8280 w 5434926"/>
              <a:gd name="connsiteY497" fmla="*/ 328104 h 3372118"/>
              <a:gd name="connsiteX498" fmla="*/ 414011 w 5434926"/>
              <a:gd name="connsiteY498" fmla="*/ 328104 h 3372118"/>
              <a:gd name="connsiteX499" fmla="*/ 8280 w 5434926"/>
              <a:gd name="connsiteY499" fmla="*/ 3117502 h 3372118"/>
              <a:gd name="connsiteX500" fmla="*/ 8280 w 5434926"/>
              <a:gd name="connsiteY500" fmla="*/ 2727296 h 3372118"/>
              <a:gd name="connsiteX501" fmla="*/ 414011 w 5434926"/>
              <a:gd name="connsiteY501" fmla="*/ 2727296 h 3372118"/>
              <a:gd name="connsiteX502" fmla="*/ 414011 w 5434926"/>
              <a:gd name="connsiteY502" fmla="*/ 3117502 h 3372118"/>
              <a:gd name="connsiteX503" fmla="*/ 8280 w 5434926"/>
              <a:gd name="connsiteY503" fmla="*/ 3117502 h 3372118"/>
              <a:gd name="connsiteX504" fmla="*/ 424361 w 5434926"/>
              <a:gd name="connsiteY504" fmla="*/ 3117502 h 3372118"/>
              <a:gd name="connsiteX505" fmla="*/ 424361 w 5434926"/>
              <a:gd name="connsiteY505" fmla="*/ 2727296 h 3372118"/>
              <a:gd name="connsiteX506" fmla="*/ 830092 w 5434926"/>
              <a:gd name="connsiteY506" fmla="*/ 2727296 h 3372118"/>
              <a:gd name="connsiteX507" fmla="*/ 830092 w 5434926"/>
              <a:gd name="connsiteY507" fmla="*/ 3117502 h 3372118"/>
              <a:gd name="connsiteX508" fmla="*/ 424361 w 5434926"/>
              <a:gd name="connsiteY508" fmla="*/ 3117502 h 3372118"/>
              <a:gd name="connsiteX509" fmla="*/ 839407 w 5434926"/>
              <a:gd name="connsiteY509" fmla="*/ 3117502 h 3372118"/>
              <a:gd name="connsiteX510" fmla="*/ 839407 w 5434926"/>
              <a:gd name="connsiteY510" fmla="*/ 2727296 h 3372118"/>
              <a:gd name="connsiteX511" fmla="*/ 1245138 w 5434926"/>
              <a:gd name="connsiteY511" fmla="*/ 2727296 h 3372118"/>
              <a:gd name="connsiteX512" fmla="*/ 1245138 w 5434926"/>
              <a:gd name="connsiteY512" fmla="*/ 3117502 h 3372118"/>
              <a:gd name="connsiteX513" fmla="*/ 839407 w 5434926"/>
              <a:gd name="connsiteY513" fmla="*/ 3117502 h 3372118"/>
              <a:gd name="connsiteX514" fmla="*/ 1255488 w 5434926"/>
              <a:gd name="connsiteY514" fmla="*/ 3117502 h 3372118"/>
              <a:gd name="connsiteX515" fmla="*/ 1255488 w 5434926"/>
              <a:gd name="connsiteY515" fmla="*/ 2727296 h 3372118"/>
              <a:gd name="connsiteX516" fmla="*/ 1661219 w 5434926"/>
              <a:gd name="connsiteY516" fmla="*/ 2727296 h 3372118"/>
              <a:gd name="connsiteX517" fmla="*/ 1661219 w 5434926"/>
              <a:gd name="connsiteY517" fmla="*/ 3117502 h 3372118"/>
              <a:gd name="connsiteX518" fmla="*/ 1255488 w 5434926"/>
              <a:gd name="connsiteY518" fmla="*/ 3117502 h 3372118"/>
              <a:gd name="connsiteX519" fmla="*/ 1671569 w 5434926"/>
              <a:gd name="connsiteY519" fmla="*/ 3117502 h 3372118"/>
              <a:gd name="connsiteX520" fmla="*/ 1671569 w 5434926"/>
              <a:gd name="connsiteY520" fmla="*/ 2727296 h 3372118"/>
              <a:gd name="connsiteX521" fmla="*/ 2077299 w 5434926"/>
              <a:gd name="connsiteY521" fmla="*/ 2727296 h 3372118"/>
              <a:gd name="connsiteX522" fmla="*/ 2077299 w 5434926"/>
              <a:gd name="connsiteY522" fmla="*/ 3117502 h 3372118"/>
              <a:gd name="connsiteX523" fmla="*/ 1671569 w 5434926"/>
              <a:gd name="connsiteY523" fmla="*/ 3117502 h 3372118"/>
              <a:gd name="connsiteX524" fmla="*/ 2086615 w 5434926"/>
              <a:gd name="connsiteY524" fmla="*/ 3117502 h 3372118"/>
              <a:gd name="connsiteX525" fmla="*/ 2086615 w 5434926"/>
              <a:gd name="connsiteY525" fmla="*/ 2727296 h 3372118"/>
              <a:gd name="connsiteX526" fmla="*/ 2492345 w 5434926"/>
              <a:gd name="connsiteY526" fmla="*/ 2727296 h 3372118"/>
              <a:gd name="connsiteX527" fmla="*/ 2492345 w 5434926"/>
              <a:gd name="connsiteY527" fmla="*/ 3117502 h 3372118"/>
              <a:gd name="connsiteX528" fmla="*/ 2086615 w 5434926"/>
              <a:gd name="connsiteY528" fmla="*/ 3117502 h 3372118"/>
              <a:gd name="connsiteX529" fmla="*/ 2502696 w 5434926"/>
              <a:gd name="connsiteY529" fmla="*/ 3117502 h 3372118"/>
              <a:gd name="connsiteX530" fmla="*/ 2502696 w 5434926"/>
              <a:gd name="connsiteY530" fmla="*/ 2727296 h 3372118"/>
              <a:gd name="connsiteX531" fmla="*/ 2932232 w 5434926"/>
              <a:gd name="connsiteY531" fmla="*/ 2727296 h 3372118"/>
              <a:gd name="connsiteX532" fmla="*/ 2932232 w 5434926"/>
              <a:gd name="connsiteY532" fmla="*/ 3117502 h 3372118"/>
              <a:gd name="connsiteX533" fmla="*/ 2502696 w 5434926"/>
              <a:gd name="connsiteY533" fmla="*/ 3117502 h 3372118"/>
              <a:gd name="connsiteX534" fmla="*/ 2941547 w 5434926"/>
              <a:gd name="connsiteY534" fmla="*/ 3117502 h 3372118"/>
              <a:gd name="connsiteX535" fmla="*/ 2941547 w 5434926"/>
              <a:gd name="connsiteY535" fmla="*/ 2727296 h 3372118"/>
              <a:gd name="connsiteX536" fmla="*/ 3347277 w 5434926"/>
              <a:gd name="connsiteY536" fmla="*/ 2727296 h 3372118"/>
              <a:gd name="connsiteX537" fmla="*/ 3347277 w 5434926"/>
              <a:gd name="connsiteY537" fmla="*/ 3117502 h 3372118"/>
              <a:gd name="connsiteX538" fmla="*/ 2941547 w 5434926"/>
              <a:gd name="connsiteY538" fmla="*/ 3117502 h 3372118"/>
              <a:gd name="connsiteX539" fmla="*/ 3357628 w 5434926"/>
              <a:gd name="connsiteY539" fmla="*/ 3117502 h 3372118"/>
              <a:gd name="connsiteX540" fmla="*/ 3357628 w 5434926"/>
              <a:gd name="connsiteY540" fmla="*/ 2727296 h 3372118"/>
              <a:gd name="connsiteX541" fmla="*/ 3763358 w 5434926"/>
              <a:gd name="connsiteY541" fmla="*/ 2727296 h 3372118"/>
              <a:gd name="connsiteX542" fmla="*/ 3763358 w 5434926"/>
              <a:gd name="connsiteY542" fmla="*/ 3117502 h 3372118"/>
              <a:gd name="connsiteX543" fmla="*/ 3357628 w 5434926"/>
              <a:gd name="connsiteY543" fmla="*/ 3117502 h 3372118"/>
              <a:gd name="connsiteX544" fmla="*/ 3773709 w 5434926"/>
              <a:gd name="connsiteY544" fmla="*/ 3117502 h 3372118"/>
              <a:gd name="connsiteX545" fmla="*/ 3773709 w 5434926"/>
              <a:gd name="connsiteY545" fmla="*/ 2727296 h 3372118"/>
              <a:gd name="connsiteX546" fmla="*/ 4179439 w 5434926"/>
              <a:gd name="connsiteY546" fmla="*/ 2727296 h 3372118"/>
              <a:gd name="connsiteX547" fmla="*/ 4179439 w 5434926"/>
              <a:gd name="connsiteY547" fmla="*/ 3117502 h 3372118"/>
              <a:gd name="connsiteX548" fmla="*/ 3773709 w 5434926"/>
              <a:gd name="connsiteY548" fmla="*/ 3117502 h 3372118"/>
              <a:gd name="connsiteX549" fmla="*/ 4188754 w 5434926"/>
              <a:gd name="connsiteY549" fmla="*/ 3117502 h 3372118"/>
              <a:gd name="connsiteX550" fmla="*/ 4188754 w 5434926"/>
              <a:gd name="connsiteY550" fmla="*/ 2727296 h 3372118"/>
              <a:gd name="connsiteX551" fmla="*/ 4594485 w 5434926"/>
              <a:gd name="connsiteY551" fmla="*/ 2727296 h 3372118"/>
              <a:gd name="connsiteX552" fmla="*/ 4594485 w 5434926"/>
              <a:gd name="connsiteY552" fmla="*/ 3117502 h 3372118"/>
              <a:gd name="connsiteX553" fmla="*/ 4188754 w 5434926"/>
              <a:gd name="connsiteY553" fmla="*/ 3117502 h 3372118"/>
              <a:gd name="connsiteX554" fmla="*/ 4604835 w 5434926"/>
              <a:gd name="connsiteY554" fmla="*/ 3117502 h 3372118"/>
              <a:gd name="connsiteX555" fmla="*/ 4604835 w 5434926"/>
              <a:gd name="connsiteY555" fmla="*/ 2727296 h 3372118"/>
              <a:gd name="connsiteX556" fmla="*/ 5010566 w 5434926"/>
              <a:gd name="connsiteY556" fmla="*/ 2727296 h 3372118"/>
              <a:gd name="connsiteX557" fmla="*/ 5010566 w 5434926"/>
              <a:gd name="connsiteY557" fmla="*/ 3117502 h 3372118"/>
              <a:gd name="connsiteX558" fmla="*/ 4604835 w 5434926"/>
              <a:gd name="connsiteY558" fmla="*/ 3117502 h 3372118"/>
              <a:gd name="connsiteX559" fmla="*/ 5019881 w 5434926"/>
              <a:gd name="connsiteY559" fmla="*/ 3117502 h 3372118"/>
              <a:gd name="connsiteX560" fmla="*/ 5019881 w 5434926"/>
              <a:gd name="connsiteY560" fmla="*/ 2727296 h 3372118"/>
              <a:gd name="connsiteX561" fmla="*/ 5425612 w 5434926"/>
              <a:gd name="connsiteY561" fmla="*/ 2727296 h 3372118"/>
              <a:gd name="connsiteX562" fmla="*/ 5425612 w 5434926"/>
              <a:gd name="connsiteY562" fmla="*/ 3117502 h 3372118"/>
              <a:gd name="connsiteX563" fmla="*/ 5019881 w 5434926"/>
              <a:gd name="connsiteY563" fmla="*/ 3117502 h 337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</a:cxnLst>
            <a:rect l="l" t="t" r="r" b="b"/>
            <a:pathLst>
              <a:path w="5434926" h="3372118">
                <a:moveTo>
                  <a:pt x="5426647" y="0"/>
                </a:moveTo>
                <a:lnTo>
                  <a:pt x="5426647" y="317753"/>
                </a:lnTo>
                <a:lnTo>
                  <a:pt x="5020916" y="317753"/>
                </a:lnTo>
                <a:lnTo>
                  <a:pt x="5020916" y="0"/>
                </a:lnTo>
                <a:lnTo>
                  <a:pt x="5010566" y="0"/>
                </a:lnTo>
                <a:lnTo>
                  <a:pt x="5010566" y="317753"/>
                </a:lnTo>
                <a:lnTo>
                  <a:pt x="4604835" y="317753"/>
                </a:lnTo>
                <a:lnTo>
                  <a:pt x="4604835" y="0"/>
                </a:lnTo>
                <a:lnTo>
                  <a:pt x="4595520" y="0"/>
                </a:lnTo>
                <a:lnTo>
                  <a:pt x="4595520" y="317753"/>
                </a:lnTo>
                <a:lnTo>
                  <a:pt x="4189790" y="317753"/>
                </a:lnTo>
                <a:lnTo>
                  <a:pt x="4189790" y="0"/>
                </a:lnTo>
                <a:lnTo>
                  <a:pt x="4180474" y="0"/>
                </a:lnTo>
                <a:lnTo>
                  <a:pt x="4180474" y="317753"/>
                </a:lnTo>
                <a:lnTo>
                  <a:pt x="3774743" y="317753"/>
                </a:lnTo>
                <a:lnTo>
                  <a:pt x="3774743" y="0"/>
                </a:lnTo>
                <a:lnTo>
                  <a:pt x="3765429" y="0"/>
                </a:lnTo>
                <a:lnTo>
                  <a:pt x="3765429" y="317753"/>
                </a:lnTo>
                <a:lnTo>
                  <a:pt x="3359698" y="317753"/>
                </a:lnTo>
                <a:lnTo>
                  <a:pt x="3359698" y="0"/>
                </a:lnTo>
                <a:lnTo>
                  <a:pt x="3350382" y="0"/>
                </a:lnTo>
                <a:lnTo>
                  <a:pt x="3350382" y="317753"/>
                </a:lnTo>
                <a:lnTo>
                  <a:pt x="2944652" y="317753"/>
                </a:lnTo>
                <a:lnTo>
                  <a:pt x="2944652" y="0"/>
                </a:lnTo>
                <a:lnTo>
                  <a:pt x="2935337" y="0"/>
                </a:lnTo>
                <a:lnTo>
                  <a:pt x="2935337" y="317753"/>
                </a:lnTo>
                <a:lnTo>
                  <a:pt x="2505801" y="317753"/>
                </a:lnTo>
                <a:lnTo>
                  <a:pt x="2505801" y="0"/>
                </a:lnTo>
                <a:lnTo>
                  <a:pt x="2496485" y="0"/>
                </a:lnTo>
                <a:lnTo>
                  <a:pt x="2496485" y="317753"/>
                </a:lnTo>
                <a:lnTo>
                  <a:pt x="2090755" y="317753"/>
                </a:lnTo>
                <a:lnTo>
                  <a:pt x="2090755" y="0"/>
                </a:lnTo>
                <a:lnTo>
                  <a:pt x="2081439" y="0"/>
                </a:lnTo>
                <a:lnTo>
                  <a:pt x="2081439" y="317753"/>
                </a:lnTo>
                <a:lnTo>
                  <a:pt x="1675709" y="317753"/>
                </a:lnTo>
                <a:lnTo>
                  <a:pt x="1675709" y="0"/>
                </a:lnTo>
                <a:lnTo>
                  <a:pt x="1666394" y="0"/>
                </a:lnTo>
                <a:lnTo>
                  <a:pt x="1666394" y="317753"/>
                </a:lnTo>
                <a:lnTo>
                  <a:pt x="1260663" y="317753"/>
                </a:lnTo>
                <a:lnTo>
                  <a:pt x="1260663" y="0"/>
                </a:lnTo>
                <a:lnTo>
                  <a:pt x="1251348" y="0"/>
                </a:lnTo>
                <a:lnTo>
                  <a:pt x="1251348" y="317753"/>
                </a:lnTo>
                <a:lnTo>
                  <a:pt x="839407" y="317753"/>
                </a:lnTo>
                <a:lnTo>
                  <a:pt x="839407" y="0"/>
                </a:lnTo>
                <a:lnTo>
                  <a:pt x="830092" y="0"/>
                </a:lnTo>
                <a:lnTo>
                  <a:pt x="830092" y="317753"/>
                </a:lnTo>
                <a:lnTo>
                  <a:pt x="424361" y="317753"/>
                </a:lnTo>
                <a:lnTo>
                  <a:pt x="424361" y="0"/>
                </a:lnTo>
                <a:lnTo>
                  <a:pt x="415046" y="0"/>
                </a:lnTo>
                <a:lnTo>
                  <a:pt x="415046" y="317753"/>
                </a:lnTo>
                <a:lnTo>
                  <a:pt x="9315" y="317753"/>
                </a:lnTo>
                <a:lnTo>
                  <a:pt x="9315" y="0"/>
                </a:lnTo>
                <a:lnTo>
                  <a:pt x="0" y="0"/>
                </a:lnTo>
                <a:lnTo>
                  <a:pt x="0" y="3372118"/>
                </a:lnTo>
                <a:lnTo>
                  <a:pt x="9315" y="3372118"/>
                </a:lnTo>
                <a:lnTo>
                  <a:pt x="9315" y="3126817"/>
                </a:lnTo>
                <a:lnTo>
                  <a:pt x="415046" y="3126817"/>
                </a:lnTo>
                <a:lnTo>
                  <a:pt x="415046" y="3372118"/>
                </a:lnTo>
                <a:lnTo>
                  <a:pt x="424361" y="3372118"/>
                </a:lnTo>
                <a:lnTo>
                  <a:pt x="424361" y="3126817"/>
                </a:lnTo>
                <a:lnTo>
                  <a:pt x="830092" y="3126817"/>
                </a:lnTo>
                <a:lnTo>
                  <a:pt x="830092" y="3372118"/>
                </a:lnTo>
                <a:lnTo>
                  <a:pt x="839407" y="3372118"/>
                </a:lnTo>
                <a:lnTo>
                  <a:pt x="839407" y="3126817"/>
                </a:lnTo>
                <a:lnTo>
                  <a:pt x="1245138" y="3126817"/>
                </a:lnTo>
                <a:lnTo>
                  <a:pt x="1245138" y="3372118"/>
                </a:lnTo>
                <a:lnTo>
                  <a:pt x="1254453" y="3372118"/>
                </a:lnTo>
                <a:lnTo>
                  <a:pt x="1254453" y="3126817"/>
                </a:lnTo>
                <a:lnTo>
                  <a:pt x="1660183" y="3126817"/>
                </a:lnTo>
                <a:lnTo>
                  <a:pt x="1660183" y="3372118"/>
                </a:lnTo>
                <a:lnTo>
                  <a:pt x="1669499" y="3372118"/>
                </a:lnTo>
                <a:lnTo>
                  <a:pt x="1669499" y="3126817"/>
                </a:lnTo>
                <a:lnTo>
                  <a:pt x="2075230" y="3126817"/>
                </a:lnTo>
                <a:lnTo>
                  <a:pt x="2075230" y="3372118"/>
                </a:lnTo>
                <a:lnTo>
                  <a:pt x="2084544" y="3372118"/>
                </a:lnTo>
                <a:lnTo>
                  <a:pt x="2084544" y="3126817"/>
                </a:lnTo>
                <a:lnTo>
                  <a:pt x="2490275" y="3126817"/>
                </a:lnTo>
                <a:lnTo>
                  <a:pt x="2490275" y="3372118"/>
                </a:lnTo>
                <a:lnTo>
                  <a:pt x="2499591" y="3372118"/>
                </a:lnTo>
                <a:lnTo>
                  <a:pt x="2499591" y="3126817"/>
                </a:lnTo>
                <a:lnTo>
                  <a:pt x="2929127" y="3126817"/>
                </a:lnTo>
                <a:lnTo>
                  <a:pt x="2929127" y="3372118"/>
                </a:lnTo>
                <a:lnTo>
                  <a:pt x="2938442" y="3372118"/>
                </a:lnTo>
                <a:lnTo>
                  <a:pt x="2938442" y="3126817"/>
                </a:lnTo>
                <a:lnTo>
                  <a:pt x="3344172" y="3126817"/>
                </a:lnTo>
                <a:lnTo>
                  <a:pt x="3344172" y="3372118"/>
                </a:lnTo>
                <a:lnTo>
                  <a:pt x="3353488" y="3372118"/>
                </a:lnTo>
                <a:lnTo>
                  <a:pt x="3353488" y="3126817"/>
                </a:lnTo>
                <a:lnTo>
                  <a:pt x="3759218" y="3126817"/>
                </a:lnTo>
                <a:lnTo>
                  <a:pt x="3759218" y="3372118"/>
                </a:lnTo>
                <a:lnTo>
                  <a:pt x="3768533" y="3372118"/>
                </a:lnTo>
                <a:lnTo>
                  <a:pt x="3768533" y="3126817"/>
                </a:lnTo>
                <a:lnTo>
                  <a:pt x="4174264" y="3126817"/>
                </a:lnTo>
                <a:lnTo>
                  <a:pt x="4174264" y="3372118"/>
                </a:lnTo>
                <a:lnTo>
                  <a:pt x="4183579" y="3372118"/>
                </a:lnTo>
                <a:lnTo>
                  <a:pt x="4183579" y="3126817"/>
                </a:lnTo>
                <a:lnTo>
                  <a:pt x="4589310" y="3126817"/>
                </a:lnTo>
                <a:lnTo>
                  <a:pt x="4589310" y="3372118"/>
                </a:lnTo>
                <a:lnTo>
                  <a:pt x="4598625" y="3372118"/>
                </a:lnTo>
                <a:lnTo>
                  <a:pt x="4598625" y="3126817"/>
                </a:lnTo>
                <a:lnTo>
                  <a:pt x="5010566" y="3126817"/>
                </a:lnTo>
                <a:lnTo>
                  <a:pt x="5010566" y="3372118"/>
                </a:lnTo>
                <a:lnTo>
                  <a:pt x="5019881" y="3372118"/>
                </a:lnTo>
                <a:lnTo>
                  <a:pt x="5019881" y="3126817"/>
                </a:lnTo>
                <a:lnTo>
                  <a:pt x="5425612" y="3126817"/>
                </a:lnTo>
                <a:lnTo>
                  <a:pt x="5425612" y="3372118"/>
                </a:lnTo>
                <a:lnTo>
                  <a:pt x="5434927" y="3372118"/>
                </a:lnTo>
                <a:lnTo>
                  <a:pt x="5434927" y="0"/>
                </a:lnTo>
                <a:lnTo>
                  <a:pt x="5426647" y="0"/>
                </a:lnTo>
                <a:close/>
                <a:moveTo>
                  <a:pt x="5426647" y="328104"/>
                </a:moveTo>
                <a:lnTo>
                  <a:pt x="5426647" y="718309"/>
                </a:lnTo>
                <a:lnTo>
                  <a:pt x="5020916" y="718309"/>
                </a:lnTo>
                <a:lnTo>
                  <a:pt x="5020916" y="328104"/>
                </a:lnTo>
                <a:lnTo>
                  <a:pt x="5426647" y="328104"/>
                </a:lnTo>
                <a:close/>
                <a:moveTo>
                  <a:pt x="1255488" y="1527700"/>
                </a:moveTo>
                <a:lnTo>
                  <a:pt x="1661219" y="1527700"/>
                </a:lnTo>
                <a:lnTo>
                  <a:pt x="1661219" y="1917905"/>
                </a:lnTo>
                <a:lnTo>
                  <a:pt x="1255488" y="1917905"/>
                </a:lnTo>
                <a:lnTo>
                  <a:pt x="1255488" y="1527700"/>
                </a:lnTo>
                <a:close/>
                <a:moveTo>
                  <a:pt x="1246173" y="1917905"/>
                </a:moveTo>
                <a:lnTo>
                  <a:pt x="839407" y="1917905"/>
                </a:lnTo>
                <a:lnTo>
                  <a:pt x="839407" y="1527700"/>
                </a:lnTo>
                <a:lnTo>
                  <a:pt x="1245138" y="1527700"/>
                </a:lnTo>
                <a:lnTo>
                  <a:pt x="1245138" y="1917905"/>
                </a:lnTo>
                <a:close/>
                <a:moveTo>
                  <a:pt x="1671569" y="1527700"/>
                </a:moveTo>
                <a:lnTo>
                  <a:pt x="2077299" y="1527700"/>
                </a:lnTo>
                <a:lnTo>
                  <a:pt x="2077299" y="1917905"/>
                </a:lnTo>
                <a:lnTo>
                  <a:pt x="1671569" y="1917905"/>
                </a:lnTo>
                <a:lnTo>
                  <a:pt x="1671569" y="1527700"/>
                </a:lnTo>
                <a:close/>
                <a:moveTo>
                  <a:pt x="2086615" y="1527700"/>
                </a:moveTo>
                <a:lnTo>
                  <a:pt x="2492345" y="1527700"/>
                </a:lnTo>
                <a:lnTo>
                  <a:pt x="2492345" y="1917905"/>
                </a:lnTo>
                <a:lnTo>
                  <a:pt x="2086615" y="1917905"/>
                </a:lnTo>
                <a:lnTo>
                  <a:pt x="2086615" y="1527700"/>
                </a:lnTo>
                <a:close/>
                <a:moveTo>
                  <a:pt x="2502696" y="1527700"/>
                </a:moveTo>
                <a:lnTo>
                  <a:pt x="2932232" y="1527700"/>
                </a:lnTo>
                <a:lnTo>
                  <a:pt x="2932232" y="1917905"/>
                </a:lnTo>
                <a:lnTo>
                  <a:pt x="2502696" y="1917905"/>
                </a:lnTo>
                <a:lnTo>
                  <a:pt x="2502696" y="1527700"/>
                </a:lnTo>
                <a:close/>
                <a:moveTo>
                  <a:pt x="2941547" y="1527700"/>
                </a:moveTo>
                <a:lnTo>
                  <a:pt x="3347277" y="1527700"/>
                </a:lnTo>
                <a:lnTo>
                  <a:pt x="3347277" y="1917905"/>
                </a:lnTo>
                <a:lnTo>
                  <a:pt x="2941547" y="1917905"/>
                </a:lnTo>
                <a:lnTo>
                  <a:pt x="2941547" y="1527700"/>
                </a:lnTo>
                <a:close/>
                <a:moveTo>
                  <a:pt x="3357628" y="1527700"/>
                </a:moveTo>
                <a:lnTo>
                  <a:pt x="3763358" y="1527700"/>
                </a:lnTo>
                <a:lnTo>
                  <a:pt x="3763358" y="1917905"/>
                </a:lnTo>
                <a:lnTo>
                  <a:pt x="3357628" y="1917905"/>
                </a:lnTo>
                <a:lnTo>
                  <a:pt x="3357628" y="1527700"/>
                </a:lnTo>
                <a:close/>
                <a:moveTo>
                  <a:pt x="3773709" y="1527700"/>
                </a:moveTo>
                <a:lnTo>
                  <a:pt x="4179439" y="1527700"/>
                </a:lnTo>
                <a:lnTo>
                  <a:pt x="4179439" y="1917905"/>
                </a:lnTo>
                <a:lnTo>
                  <a:pt x="3773709" y="1917905"/>
                </a:lnTo>
                <a:lnTo>
                  <a:pt x="3773709" y="1527700"/>
                </a:lnTo>
                <a:close/>
                <a:moveTo>
                  <a:pt x="4188754" y="1527700"/>
                </a:moveTo>
                <a:lnTo>
                  <a:pt x="4594485" y="1527700"/>
                </a:lnTo>
                <a:lnTo>
                  <a:pt x="4594485" y="1917905"/>
                </a:lnTo>
                <a:lnTo>
                  <a:pt x="4188754" y="1917905"/>
                </a:lnTo>
                <a:lnTo>
                  <a:pt x="4188754" y="1527700"/>
                </a:lnTo>
                <a:close/>
                <a:moveTo>
                  <a:pt x="4188754" y="1518385"/>
                </a:moveTo>
                <a:lnTo>
                  <a:pt x="4188754" y="1128180"/>
                </a:lnTo>
                <a:lnTo>
                  <a:pt x="4594485" y="1128180"/>
                </a:lnTo>
                <a:lnTo>
                  <a:pt x="4594485" y="1518385"/>
                </a:lnTo>
                <a:lnTo>
                  <a:pt x="4188754" y="1518385"/>
                </a:lnTo>
                <a:close/>
                <a:moveTo>
                  <a:pt x="4179439" y="1518385"/>
                </a:moveTo>
                <a:lnTo>
                  <a:pt x="3773709" y="1518385"/>
                </a:lnTo>
                <a:lnTo>
                  <a:pt x="3773709" y="1128180"/>
                </a:lnTo>
                <a:lnTo>
                  <a:pt x="4179439" y="1128180"/>
                </a:lnTo>
                <a:lnTo>
                  <a:pt x="4179439" y="1518385"/>
                </a:lnTo>
                <a:close/>
                <a:moveTo>
                  <a:pt x="3763358" y="1518385"/>
                </a:moveTo>
                <a:lnTo>
                  <a:pt x="3357628" y="1518385"/>
                </a:lnTo>
                <a:lnTo>
                  <a:pt x="3357628" y="1128180"/>
                </a:lnTo>
                <a:lnTo>
                  <a:pt x="3763358" y="1128180"/>
                </a:lnTo>
                <a:lnTo>
                  <a:pt x="3763358" y="1518385"/>
                </a:lnTo>
                <a:close/>
                <a:moveTo>
                  <a:pt x="3348313" y="1518385"/>
                </a:moveTo>
                <a:lnTo>
                  <a:pt x="2942582" y="1518385"/>
                </a:lnTo>
                <a:lnTo>
                  <a:pt x="2942582" y="1128180"/>
                </a:lnTo>
                <a:lnTo>
                  <a:pt x="3348313" y="1128180"/>
                </a:lnTo>
                <a:lnTo>
                  <a:pt x="3348313" y="1518385"/>
                </a:lnTo>
                <a:close/>
                <a:moveTo>
                  <a:pt x="2932232" y="1518385"/>
                </a:moveTo>
                <a:lnTo>
                  <a:pt x="2502696" y="1518385"/>
                </a:lnTo>
                <a:lnTo>
                  <a:pt x="2502696" y="1128180"/>
                </a:lnTo>
                <a:lnTo>
                  <a:pt x="2932232" y="1128180"/>
                </a:lnTo>
                <a:lnTo>
                  <a:pt x="2932232" y="1518385"/>
                </a:lnTo>
                <a:close/>
                <a:moveTo>
                  <a:pt x="2493380" y="1518385"/>
                </a:moveTo>
                <a:lnTo>
                  <a:pt x="2087649" y="1518385"/>
                </a:lnTo>
                <a:lnTo>
                  <a:pt x="2087649" y="1128180"/>
                </a:lnTo>
                <a:lnTo>
                  <a:pt x="2493380" y="1128180"/>
                </a:lnTo>
                <a:lnTo>
                  <a:pt x="2493380" y="1518385"/>
                </a:lnTo>
                <a:close/>
                <a:moveTo>
                  <a:pt x="2077299" y="1518385"/>
                </a:moveTo>
                <a:lnTo>
                  <a:pt x="1671569" y="1518385"/>
                </a:lnTo>
                <a:lnTo>
                  <a:pt x="1671569" y="1128180"/>
                </a:lnTo>
                <a:lnTo>
                  <a:pt x="2077299" y="1128180"/>
                </a:lnTo>
                <a:lnTo>
                  <a:pt x="2077299" y="1518385"/>
                </a:lnTo>
                <a:close/>
                <a:moveTo>
                  <a:pt x="1661219" y="1518385"/>
                </a:moveTo>
                <a:lnTo>
                  <a:pt x="1255488" y="1518385"/>
                </a:lnTo>
                <a:lnTo>
                  <a:pt x="1255488" y="1128180"/>
                </a:lnTo>
                <a:lnTo>
                  <a:pt x="1661219" y="1128180"/>
                </a:lnTo>
                <a:lnTo>
                  <a:pt x="1661219" y="1518385"/>
                </a:lnTo>
                <a:close/>
                <a:moveTo>
                  <a:pt x="1246173" y="1518385"/>
                </a:moveTo>
                <a:lnTo>
                  <a:pt x="839407" y="1518385"/>
                </a:lnTo>
                <a:lnTo>
                  <a:pt x="839407" y="1128180"/>
                </a:lnTo>
                <a:lnTo>
                  <a:pt x="1245138" y="1128180"/>
                </a:lnTo>
                <a:lnTo>
                  <a:pt x="1245138" y="1518385"/>
                </a:lnTo>
                <a:close/>
                <a:moveTo>
                  <a:pt x="830092" y="1518385"/>
                </a:moveTo>
                <a:lnTo>
                  <a:pt x="424361" y="1518385"/>
                </a:lnTo>
                <a:lnTo>
                  <a:pt x="424361" y="1128180"/>
                </a:lnTo>
                <a:lnTo>
                  <a:pt x="830092" y="1128180"/>
                </a:lnTo>
                <a:lnTo>
                  <a:pt x="830092" y="1518385"/>
                </a:lnTo>
                <a:close/>
                <a:moveTo>
                  <a:pt x="830092" y="1527700"/>
                </a:moveTo>
                <a:lnTo>
                  <a:pt x="830092" y="1917905"/>
                </a:lnTo>
                <a:lnTo>
                  <a:pt x="424361" y="1917905"/>
                </a:lnTo>
                <a:lnTo>
                  <a:pt x="424361" y="1527700"/>
                </a:lnTo>
                <a:lnTo>
                  <a:pt x="830092" y="1527700"/>
                </a:lnTo>
                <a:close/>
                <a:moveTo>
                  <a:pt x="830092" y="1927220"/>
                </a:moveTo>
                <a:lnTo>
                  <a:pt x="830092" y="2317426"/>
                </a:lnTo>
                <a:lnTo>
                  <a:pt x="424361" y="2317426"/>
                </a:lnTo>
                <a:lnTo>
                  <a:pt x="424361" y="1927220"/>
                </a:lnTo>
                <a:lnTo>
                  <a:pt x="830092" y="1927220"/>
                </a:lnTo>
                <a:close/>
                <a:moveTo>
                  <a:pt x="839407" y="1927220"/>
                </a:moveTo>
                <a:lnTo>
                  <a:pt x="1245138" y="1927220"/>
                </a:lnTo>
                <a:lnTo>
                  <a:pt x="1245138" y="2317426"/>
                </a:lnTo>
                <a:lnTo>
                  <a:pt x="839407" y="2317426"/>
                </a:lnTo>
                <a:lnTo>
                  <a:pt x="839407" y="1927220"/>
                </a:lnTo>
                <a:close/>
                <a:moveTo>
                  <a:pt x="1255488" y="1927220"/>
                </a:moveTo>
                <a:lnTo>
                  <a:pt x="1661219" y="1927220"/>
                </a:lnTo>
                <a:lnTo>
                  <a:pt x="1661219" y="2317426"/>
                </a:lnTo>
                <a:lnTo>
                  <a:pt x="1255488" y="2317426"/>
                </a:lnTo>
                <a:lnTo>
                  <a:pt x="1255488" y="1927220"/>
                </a:lnTo>
                <a:close/>
                <a:moveTo>
                  <a:pt x="1671569" y="1927220"/>
                </a:moveTo>
                <a:lnTo>
                  <a:pt x="2077299" y="1927220"/>
                </a:lnTo>
                <a:lnTo>
                  <a:pt x="2077299" y="2317426"/>
                </a:lnTo>
                <a:lnTo>
                  <a:pt x="1671569" y="2317426"/>
                </a:lnTo>
                <a:lnTo>
                  <a:pt x="1671569" y="1927220"/>
                </a:lnTo>
                <a:close/>
                <a:moveTo>
                  <a:pt x="2086615" y="1927220"/>
                </a:moveTo>
                <a:lnTo>
                  <a:pt x="2492345" y="1927220"/>
                </a:lnTo>
                <a:lnTo>
                  <a:pt x="2492345" y="2317426"/>
                </a:lnTo>
                <a:lnTo>
                  <a:pt x="2086615" y="2317426"/>
                </a:lnTo>
                <a:lnTo>
                  <a:pt x="2086615" y="1927220"/>
                </a:lnTo>
                <a:close/>
                <a:moveTo>
                  <a:pt x="2502696" y="1927220"/>
                </a:moveTo>
                <a:lnTo>
                  <a:pt x="2932232" y="1927220"/>
                </a:lnTo>
                <a:lnTo>
                  <a:pt x="2932232" y="2317426"/>
                </a:lnTo>
                <a:lnTo>
                  <a:pt x="2502696" y="2317426"/>
                </a:lnTo>
                <a:lnTo>
                  <a:pt x="2502696" y="1927220"/>
                </a:lnTo>
                <a:close/>
                <a:moveTo>
                  <a:pt x="2941547" y="1927220"/>
                </a:moveTo>
                <a:lnTo>
                  <a:pt x="3347277" y="1927220"/>
                </a:lnTo>
                <a:lnTo>
                  <a:pt x="3347277" y="2317426"/>
                </a:lnTo>
                <a:lnTo>
                  <a:pt x="2941547" y="2317426"/>
                </a:lnTo>
                <a:lnTo>
                  <a:pt x="2941547" y="1927220"/>
                </a:lnTo>
                <a:close/>
                <a:moveTo>
                  <a:pt x="3357628" y="1927220"/>
                </a:moveTo>
                <a:lnTo>
                  <a:pt x="3763358" y="1927220"/>
                </a:lnTo>
                <a:lnTo>
                  <a:pt x="3763358" y="2317426"/>
                </a:lnTo>
                <a:lnTo>
                  <a:pt x="3357628" y="2317426"/>
                </a:lnTo>
                <a:lnTo>
                  <a:pt x="3357628" y="1927220"/>
                </a:lnTo>
                <a:close/>
                <a:moveTo>
                  <a:pt x="3773709" y="1927220"/>
                </a:moveTo>
                <a:lnTo>
                  <a:pt x="4179439" y="1927220"/>
                </a:lnTo>
                <a:lnTo>
                  <a:pt x="4179439" y="2317426"/>
                </a:lnTo>
                <a:lnTo>
                  <a:pt x="3773709" y="2317426"/>
                </a:lnTo>
                <a:lnTo>
                  <a:pt x="3773709" y="1927220"/>
                </a:lnTo>
                <a:close/>
                <a:moveTo>
                  <a:pt x="4188754" y="1927220"/>
                </a:moveTo>
                <a:lnTo>
                  <a:pt x="4594485" y="1927220"/>
                </a:lnTo>
                <a:lnTo>
                  <a:pt x="4594485" y="2317426"/>
                </a:lnTo>
                <a:lnTo>
                  <a:pt x="4188754" y="2317426"/>
                </a:lnTo>
                <a:lnTo>
                  <a:pt x="4188754" y="1927220"/>
                </a:lnTo>
                <a:close/>
                <a:moveTo>
                  <a:pt x="4604835" y="1927220"/>
                </a:moveTo>
                <a:lnTo>
                  <a:pt x="5010566" y="1927220"/>
                </a:lnTo>
                <a:lnTo>
                  <a:pt x="5010566" y="2317426"/>
                </a:lnTo>
                <a:lnTo>
                  <a:pt x="4604835" y="2317426"/>
                </a:lnTo>
                <a:lnTo>
                  <a:pt x="4604835" y="1927220"/>
                </a:lnTo>
                <a:close/>
                <a:moveTo>
                  <a:pt x="4604835" y="1917905"/>
                </a:moveTo>
                <a:lnTo>
                  <a:pt x="4604835" y="1527700"/>
                </a:lnTo>
                <a:lnTo>
                  <a:pt x="5010566" y="1527700"/>
                </a:lnTo>
                <a:lnTo>
                  <a:pt x="5010566" y="1917905"/>
                </a:lnTo>
                <a:lnTo>
                  <a:pt x="4604835" y="1917905"/>
                </a:lnTo>
                <a:close/>
                <a:moveTo>
                  <a:pt x="4604835" y="1518385"/>
                </a:moveTo>
                <a:lnTo>
                  <a:pt x="4604835" y="1128180"/>
                </a:lnTo>
                <a:lnTo>
                  <a:pt x="5010566" y="1128180"/>
                </a:lnTo>
                <a:lnTo>
                  <a:pt x="5010566" y="1518385"/>
                </a:lnTo>
                <a:lnTo>
                  <a:pt x="4604835" y="1518385"/>
                </a:lnTo>
                <a:close/>
                <a:moveTo>
                  <a:pt x="4604835" y="1117829"/>
                </a:moveTo>
                <a:lnTo>
                  <a:pt x="4604835" y="727624"/>
                </a:lnTo>
                <a:lnTo>
                  <a:pt x="5010566" y="727624"/>
                </a:lnTo>
                <a:lnTo>
                  <a:pt x="5010566" y="1117829"/>
                </a:lnTo>
                <a:lnTo>
                  <a:pt x="4604835" y="1117829"/>
                </a:lnTo>
                <a:close/>
                <a:moveTo>
                  <a:pt x="4594485" y="1117829"/>
                </a:moveTo>
                <a:lnTo>
                  <a:pt x="4188754" y="1117829"/>
                </a:lnTo>
                <a:lnTo>
                  <a:pt x="4188754" y="727624"/>
                </a:lnTo>
                <a:lnTo>
                  <a:pt x="4594485" y="727624"/>
                </a:lnTo>
                <a:lnTo>
                  <a:pt x="4594485" y="1117829"/>
                </a:lnTo>
                <a:close/>
                <a:moveTo>
                  <a:pt x="4179439" y="1117829"/>
                </a:moveTo>
                <a:lnTo>
                  <a:pt x="3773709" y="1117829"/>
                </a:lnTo>
                <a:lnTo>
                  <a:pt x="3773709" y="727624"/>
                </a:lnTo>
                <a:lnTo>
                  <a:pt x="4179439" y="727624"/>
                </a:lnTo>
                <a:lnTo>
                  <a:pt x="4179439" y="1117829"/>
                </a:lnTo>
                <a:close/>
                <a:moveTo>
                  <a:pt x="3763358" y="1117829"/>
                </a:moveTo>
                <a:lnTo>
                  <a:pt x="3357628" y="1117829"/>
                </a:lnTo>
                <a:lnTo>
                  <a:pt x="3357628" y="727624"/>
                </a:lnTo>
                <a:lnTo>
                  <a:pt x="3763358" y="727624"/>
                </a:lnTo>
                <a:lnTo>
                  <a:pt x="3763358" y="1117829"/>
                </a:lnTo>
                <a:close/>
                <a:moveTo>
                  <a:pt x="3348313" y="1117829"/>
                </a:moveTo>
                <a:lnTo>
                  <a:pt x="2942582" y="1117829"/>
                </a:lnTo>
                <a:lnTo>
                  <a:pt x="2942582" y="727624"/>
                </a:lnTo>
                <a:lnTo>
                  <a:pt x="3348313" y="727624"/>
                </a:lnTo>
                <a:lnTo>
                  <a:pt x="3348313" y="1117829"/>
                </a:lnTo>
                <a:close/>
                <a:moveTo>
                  <a:pt x="2932232" y="1117829"/>
                </a:moveTo>
                <a:lnTo>
                  <a:pt x="2502696" y="1117829"/>
                </a:lnTo>
                <a:lnTo>
                  <a:pt x="2502696" y="727624"/>
                </a:lnTo>
                <a:lnTo>
                  <a:pt x="2932232" y="727624"/>
                </a:lnTo>
                <a:lnTo>
                  <a:pt x="2932232" y="1117829"/>
                </a:lnTo>
                <a:close/>
                <a:moveTo>
                  <a:pt x="2493380" y="1117829"/>
                </a:moveTo>
                <a:lnTo>
                  <a:pt x="2087649" y="1117829"/>
                </a:lnTo>
                <a:lnTo>
                  <a:pt x="2087649" y="727624"/>
                </a:lnTo>
                <a:lnTo>
                  <a:pt x="2493380" y="727624"/>
                </a:lnTo>
                <a:lnTo>
                  <a:pt x="2493380" y="1117829"/>
                </a:lnTo>
                <a:close/>
                <a:moveTo>
                  <a:pt x="2077299" y="1117829"/>
                </a:moveTo>
                <a:lnTo>
                  <a:pt x="1671569" y="1117829"/>
                </a:lnTo>
                <a:lnTo>
                  <a:pt x="1671569" y="727624"/>
                </a:lnTo>
                <a:lnTo>
                  <a:pt x="2077299" y="727624"/>
                </a:lnTo>
                <a:lnTo>
                  <a:pt x="2077299" y="1117829"/>
                </a:lnTo>
                <a:close/>
                <a:moveTo>
                  <a:pt x="1661219" y="1117829"/>
                </a:moveTo>
                <a:lnTo>
                  <a:pt x="1255488" y="1117829"/>
                </a:lnTo>
                <a:lnTo>
                  <a:pt x="1255488" y="727624"/>
                </a:lnTo>
                <a:lnTo>
                  <a:pt x="1661219" y="727624"/>
                </a:lnTo>
                <a:lnTo>
                  <a:pt x="1661219" y="1117829"/>
                </a:lnTo>
                <a:close/>
                <a:moveTo>
                  <a:pt x="1246173" y="1117829"/>
                </a:moveTo>
                <a:lnTo>
                  <a:pt x="839407" y="1117829"/>
                </a:lnTo>
                <a:lnTo>
                  <a:pt x="839407" y="727624"/>
                </a:lnTo>
                <a:lnTo>
                  <a:pt x="1245138" y="727624"/>
                </a:lnTo>
                <a:lnTo>
                  <a:pt x="1245138" y="1117829"/>
                </a:lnTo>
                <a:close/>
                <a:moveTo>
                  <a:pt x="830092" y="1117829"/>
                </a:moveTo>
                <a:lnTo>
                  <a:pt x="424361" y="1117829"/>
                </a:lnTo>
                <a:lnTo>
                  <a:pt x="424361" y="727624"/>
                </a:lnTo>
                <a:lnTo>
                  <a:pt x="830092" y="727624"/>
                </a:lnTo>
                <a:lnTo>
                  <a:pt x="830092" y="1117829"/>
                </a:lnTo>
                <a:close/>
                <a:moveTo>
                  <a:pt x="414011" y="1117829"/>
                </a:moveTo>
                <a:lnTo>
                  <a:pt x="8280" y="1117829"/>
                </a:lnTo>
                <a:lnTo>
                  <a:pt x="8280" y="727624"/>
                </a:lnTo>
                <a:lnTo>
                  <a:pt x="414011" y="727624"/>
                </a:lnTo>
                <a:lnTo>
                  <a:pt x="414011" y="1117829"/>
                </a:lnTo>
                <a:close/>
                <a:moveTo>
                  <a:pt x="414011" y="1128180"/>
                </a:moveTo>
                <a:lnTo>
                  <a:pt x="414011" y="1518385"/>
                </a:lnTo>
                <a:lnTo>
                  <a:pt x="8280" y="1518385"/>
                </a:lnTo>
                <a:lnTo>
                  <a:pt x="8280" y="1128180"/>
                </a:lnTo>
                <a:lnTo>
                  <a:pt x="414011" y="1128180"/>
                </a:lnTo>
                <a:close/>
                <a:moveTo>
                  <a:pt x="414011" y="1527700"/>
                </a:moveTo>
                <a:lnTo>
                  <a:pt x="414011" y="1917905"/>
                </a:lnTo>
                <a:lnTo>
                  <a:pt x="8280" y="1917905"/>
                </a:lnTo>
                <a:lnTo>
                  <a:pt x="8280" y="1527700"/>
                </a:lnTo>
                <a:lnTo>
                  <a:pt x="414011" y="1527700"/>
                </a:lnTo>
                <a:close/>
                <a:moveTo>
                  <a:pt x="414011" y="1927220"/>
                </a:moveTo>
                <a:lnTo>
                  <a:pt x="414011" y="2317426"/>
                </a:lnTo>
                <a:lnTo>
                  <a:pt x="8280" y="2317426"/>
                </a:lnTo>
                <a:lnTo>
                  <a:pt x="8280" y="1927220"/>
                </a:lnTo>
                <a:lnTo>
                  <a:pt x="414011" y="1927220"/>
                </a:lnTo>
                <a:close/>
                <a:moveTo>
                  <a:pt x="414011" y="2327776"/>
                </a:moveTo>
                <a:lnTo>
                  <a:pt x="414011" y="2717981"/>
                </a:lnTo>
                <a:lnTo>
                  <a:pt x="8280" y="2717981"/>
                </a:lnTo>
                <a:lnTo>
                  <a:pt x="8280" y="2327776"/>
                </a:lnTo>
                <a:lnTo>
                  <a:pt x="414011" y="2327776"/>
                </a:lnTo>
                <a:close/>
                <a:moveTo>
                  <a:pt x="424361" y="2327776"/>
                </a:moveTo>
                <a:lnTo>
                  <a:pt x="830092" y="2327776"/>
                </a:lnTo>
                <a:lnTo>
                  <a:pt x="830092" y="2717981"/>
                </a:lnTo>
                <a:lnTo>
                  <a:pt x="424361" y="2717981"/>
                </a:lnTo>
                <a:lnTo>
                  <a:pt x="424361" y="2327776"/>
                </a:lnTo>
                <a:close/>
                <a:moveTo>
                  <a:pt x="839407" y="2327776"/>
                </a:moveTo>
                <a:lnTo>
                  <a:pt x="1245138" y="2327776"/>
                </a:lnTo>
                <a:lnTo>
                  <a:pt x="1245138" y="2717981"/>
                </a:lnTo>
                <a:lnTo>
                  <a:pt x="839407" y="2717981"/>
                </a:lnTo>
                <a:lnTo>
                  <a:pt x="839407" y="2327776"/>
                </a:lnTo>
                <a:close/>
                <a:moveTo>
                  <a:pt x="1255488" y="2327776"/>
                </a:moveTo>
                <a:lnTo>
                  <a:pt x="1661219" y="2327776"/>
                </a:lnTo>
                <a:lnTo>
                  <a:pt x="1661219" y="2717981"/>
                </a:lnTo>
                <a:lnTo>
                  <a:pt x="1255488" y="2717981"/>
                </a:lnTo>
                <a:lnTo>
                  <a:pt x="1255488" y="2327776"/>
                </a:lnTo>
                <a:close/>
                <a:moveTo>
                  <a:pt x="1671569" y="2327776"/>
                </a:moveTo>
                <a:lnTo>
                  <a:pt x="2077299" y="2327776"/>
                </a:lnTo>
                <a:lnTo>
                  <a:pt x="2077299" y="2717981"/>
                </a:lnTo>
                <a:lnTo>
                  <a:pt x="1671569" y="2717981"/>
                </a:lnTo>
                <a:lnTo>
                  <a:pt x="1671569" y="2327776"/>
                </a:lnTo>
                <a:close/>
                <a:moveTo>
                  <a:pt x="2086615" y="2327776"/>
                </a:moveTo>
                <a:lnTo>
                  <a:pt x="2492345" y="2327776"/>
                </a:lnTo>
                <a:lnTo>
                  <a:pt x="2492345" y="2717981"/>
                </a:lnTo>
                <a:lnTo>
                  <a:pt x="2086615" y="2717981"/>
                </a:lnTo>
                <a:lnTo>
                  <a:pt x="2086615" y="2327776"/>
                </a:lnTo>
                <a:close/>
                <a:moveTo>
                  <a:pt x="2502696" y="2327776"/>
                </a:moveTo>
                <a:lnTo>
                  <a:pt x="2932232" y="2327776"/>
                </a:lnTo>
                <a:lnTo>
                  <a:pt x="2932232" y="2717981"/>
                </a:lnTo>
                <a:lnTo>
                  <a:pt x="2502696" y="2717981"/>
                </a:lnTo>
                <a:lnTo>
                  <a:pt x="2502696" y="2327776"/>
                </a:lnTo>
                <a:close/>
                <a:moveTo>
                  <a:pt x="2941547" y="2327776"/>
                </a:moveTo>
                <a:lnTo>
                  <a:pt x="3347277" y="2327776"/>
                </a:lnTo>
                <a:lnTo>
                  <a:pt x="3347277" y="2717981"/>
                </a:lnTo>
                <a:lnTo>
                  <a:pt x="2941547" y="2717981"/>
                </a:lnTo>
                <a:lnTo>
                  <a:pt x="2941547" y="2327776"/>
                </a:lnTo>
                <a:close/>
                <a:moveTo>
                  <a:pt x="3357628" y="2327776"/>
                </a:moveTo>
                <a:lnTo>
                  <a:pt x="3763358" y="2327776"/>
                </a:lnTo>
                <a:lnTo>
                  <a:pt x="3763358" y="2717981"/>
                </a:lnTo>
                <a:lnTo>
                  <a:pt x="3357628" y="2717981"/>
                </a:lnTo>
                <a:lnTo>
                  <a:pt x="3357628" y="2327776"/>
                </a:lnTo>
                <a:close/>
                <a:moveTo>
                  <a:pt x="3773709" y="2327776"/>
                </a:moveTo>
                <a:lnTo>
                  <a:pt x="4179439" y="2327776"/>
                </a:lnTo>
                <a:lnTo>
                  <a:pt x="4179439" y="2717981"/>
                </a:lnTo>
                <a:lnTo>
                  <a:pt x="3773709" y="2717981"/>
                </a:lnTo>
                <a:lnTo>
                  <a:pt x="3773709" y="2327776"/>
                </a:lnTo>
                <a:close/>
                <a:moveTo>
                  <a:pt x="4188754" y="2327776"/>
                </a:moveTo>
                <a:lnTo>
                  <a:pt x="4594485" y="2327776"/>
                </a:lnTo>
                <a:lnTo>
                  <a:pt x="4594485" y="2717981"/>
                </a:lnTo>
                <a:lnTo>
                  <a:pt x="4188754" y="2717981"/>
                </a:lnTo>
                <a:lnTo>
                  <a:pt x="4188754" y="2327776"/>
                </a:lnTo>
                <a:close/>
                <a:moveTo>
                  <a:pt x="4604835" y="2327776"/>
                </a:moveTo>
                <a:lnTo>
                  <a:pt x="5010566" y="2327776"/>
                </a:lnTo>
                <a:lnTo>
                  <a:pt x="5010566" y="2717981"/>
                </a:lnTo>
                <a:lnTo>
                  <a:pt x="4604835" y="2717981"/>
                </a:lnTo>
                <a:lnTo>
                  <a:pt x="4604835" y="2327776"/>
                </a:lnTo>
                <a:close/>
                <a:moveTo>
                  <a:pt x="5019881" y="2327776"/>
                </a:moveTo>
                <a:lnTo>
                  <a:pt x="5425612" y="2327776"/>
                </a:lnTo>
                <a:lnTo>
                  <a:pt x="5425612" y="2717981"/>
                </a:lnTo>
                <a:lnTo>
                  <a:pt x="5019881" y="2717981"/>
                </a:lnTo>
                <a:lnTo>
                  <a:pt x="5019881" y="2327776"/>
                </a:lnTo>
                <a:close/>
                <a:moveTo>
                  <a:pt x="5019881" y="2317426"/>
                </a:moveTo>
                <a:lnTo>
                  <a:pt x="5019881" y="1927220"/>
                </a:lnTo>
                <a:lnTo>
                  <a:pt x="5425612" y="1927220"/>
                </a:lnTo>
                <a:lnTo>
                  <a:pt x="5425612" y="2317426"/>
                </a:lnTo>
                <a:lnTo>
                  <a:pt x="5019881" y="2317426"/>
                </a:lnTo>
                <a:close/>
                <a:moveTo>
                  <a:pt x="5019881" y="1917905"/>
                </a:moveTo>
                <a:lnTo>
                  <a:pt x="5019881" y="1527700"/>
                </a:lnTo>
                <a:lnTo>
                  <a:pt x="5425612" y="1527700"/>
                </a:lnTo>
                <a:lnTo>
                  <a:pt x="5425612" y="1917905"/>
                </a:lnTo>
                <a:lnTo>
                  <a:pt x="5019881" y="1917905"/>
                </a:lnTo>
                <a:close/>
                <a:moveTo>
                  <a:pt x="5019881" y="1518385"/>
                </a:moveTo>
                <a:lnTo>
                  <a:pt x="5019881" y="1128180"/>
                </a:lnTo>
                <a:lnTo>
                  <a:pt x="5425612" y="1128180"/>
                </a:lnTo>
                <a:lnTo>
                  <a:pt x="5425612" y="1518385"/>
                </a:lnTo>
                <a:lnTo>
                  <a:pt x="5019881" y="1518385"/>
                </a:lnTo>
                <a:close/>
                <a:moveTo>
                  <a:pt x="5019881" y="1117829"/>
                </a:moveTo>
                <a:lnTo>
                  <a:pt x="5019881" y="727624"/>
                </a:lnTo>
                <a:lnTo>
                  <a:pt x="5425612" y="727624"/>
                </a:lnTo>
                <a:lnTo>
                  <a:pt x="5425612" y="1117829"/>
                </a:lnTo>
                <a:lnTo>
                  <a:pt x="5019881" y="1117829"/>
                </a:lnTo>
                <a:close/>
                <a:moveTo>
                  <a:pt x="5010566" y="328104"/>
                </a:moveTo>
                <a:lnTo>
                  <a:pt x="5010566" y="718309"/>
                </a:lnTo>
                <a:lnTo>
                  <a:pt x="4604835" y="718309"/>
                </a:lnTo>
                <a:lnTo>
                  <a:pt x="4604835" y="328104"/>
                </a:lnTo>
                <a:lnTo>
                  <a:pt x="5010566" y="328104"/>
                </a:lnTo>
                <a:close/>
                <a:moveTo>
                  <a:pt x="4594485" y="328104"/>
                </a:moveTo>
                <a:lnTo>
                  <a:pt x="4594485" y="718309"/>
                </a:lnTo>
                <a:lnTo>
                  <a:pt x="4188754" y="718309"/>
                </a:lnTo>
                <a:lnTo>
                  <a:pt x="4188754" y="328104"/>
                </a:lnTo>
                <a:lnTo>
                  <a:pt x="4594485" y="328104"/>
                </a:lnTo>
                <a:close/>
                <a:moveTo>
                  <a:pt x="4179439" y="328104"/>
                </a:moveTo>
                <a:lnTo>
                  <a:pt x="4179439" y="718309"/>
                </a:lnTo>
                <a:lnTo>
                  <a:pt x="3773709" y="718309"/>
                </a:lnTo>
                <a:lnTo>
                  <a:pt x="3773709" y="328104"/>
                </a:lnTo>
                <a:lnTo>
                  <a:pt x="4179439" y="328104"/>
                </a:lnTo>
                <a:close/>
                <a:moveTo>
                  <a:pt x="3763358" y="328104"/>
                </a:moveTo>
                <a:lnTo>
                  <a:pt x="3763358" y="718309"/>
                </a:lnTo>
                <a:lnTo>
                  <a:pt x="3357628" y="718309"/>
                </a:lnTo>
                <a:lnTo>
                  <a:pt x="3357628" y="328104"/>
                </a:lnTo>
                <a:lnTo>
                  <a:pt x="3763358" y="328104"/>
                </a:lnTo>
                <a:close/>
                <a:moveTo>
                  <a:pt x="3348313" y="328104"/>
                </a:moveTo>
                <a:lnTo>
                  <a:pt x="3348313" y="718309"/>
                </a:lnTo>
                <a:lnTo>
                  <a:pt x="2942582" y="718309"/>
                </a:lnTo>
                <a:lnTo>
                  <a:pt x="2942582" y="328104"/>
                </a:lnTo>
                <a:lnTo>
                  <a:pt x="3348313" y="328104"/>
                </a:lnTo>
                <a:close/>
                <a:moveTo>
                  <a:pt x="2932232" y="328104"/>
                </a:moveTo>
                <a:lnTo>
                  <a:pt x="2932232" y="718309"/>
                </a:lnTo>
                <a:lnTo>
                  <a:pt x="2502696" y="718309"/>
                </a:lnTo>
                <a:lnTo>
                  <a:pt x="2502696" y="328104"/>
                </a:lnTo>
                <a:lnTo>
                  <a:pt x="2932232" y="328104"/>
                </a:lnTo>
                <a:close/>
                <a:moveTo>
                  <a:pt x="2493380" y="328104"/>
                </a:moveTo>
                <a:lnTo>
                  <a:pt x="2493380" y="718309"/>
                </a:lnTo>
                <a:lnTo>
                  <a:pt x="2087649" y="718309"/>
                </a:lnTo>
                <a:lnTo>
                  <a:pt x="2087649" y="328104"/>
                </a:lnTo>
                <a:lnTo>
                  <a:pt x="2493380" y="328104"/>
                </a:lnTo>
                <a:close/>
                <a:moveTo>
                  <a:pt x="2077299" y="328104"/>
                </a:moveTo>
                <a:lnTo>
                  <a:pt x="2077299" y="718309"/>
                </a:lnTo>
                <a:lnTo>
                  <a:pt x="1671569" y="718309"/>
                </a:lnTo>
                <a:lnTo>
                  <a:pt x="1671569" y="328104"/>
                </a:lnTo>
                <a:lnTo>
                  <a:pt x="2077299" y="328104"/>
                </a:lnTo>
                <a:close/>
                <a:moveTo>
                  <a:pt x="1661219" y="328104"/>
                </a:moveTo>
                <a:lnTo>
                  <a:pt x="1661219" y="718309"/>
                </a:lnTo>
                <a:lnTo>
                  <a:pt x="1255488" y="718309"/>
                </a:lnTo>
                <a:lnTo>
                  <a:pt x="1255488" y="328104"/>
                </a:lnTo>
                <a:lnTo>
                  <a:pt x="1661219" y="328104"/>
                </a:lnTo>
                <a:close/>
                <a:moveTo>
                  <a:pt x="1246173" y="328104"/>
                </a:moveTo>
                <a:lnTo>
                  <a:pt x="1246173" y="718309"/>
                </a:lnTo>
                <a:lnTo>
                  <a:pt x="839407" y="718309"/>
                </a:lnTo>
                <a:lnTo>
                  <a:pt x="839407" y="328104"/>
                </a:lnTo>
                <a:lnTo>
                  <a:pt x="1246173" y="328104"/>
                </a:lnTo>
                <a:close/>
                <a:moveTo>
                  <a:pt x="830092" y="328104"/>
                </a:moveTo>
                <a:lnTo>
                  <a:pt x="830092" y="718309"/>
                </a:lnTo>
                <a:lnTo>
                  <a:pt x="424361" y="718309"/>
                </a:lnTo>
                <a:lnTo>
                  <a:pt x="424361" y="328104"/>
                </a:lnTo>
                <a:lnTo>
                  <a:pt x="830092" y="328104"/>
                </a:lnTo>
                <a:close/>
                <a:moveTo>
                  <a:pt x="414011" y="328104"/>
                </a:moveTo>
                <a:lnTo>
                  <a:pt x="414011" y="718309"/>
                </a:lnTo>
                <a:lnTo>
                  <a:pt x="8280" y="718309"/>
                </a:lnTo>
                <a:lnTo>
                  <a:pt x="8280" y="328104"/>
                </a:lnTo>
                <a:lnTo>
                  <a:pt x="414011" y="328104"/>
                </a:lnTo>
                <a:close/>
                <a:moveTo>
                  <a:pt x="8280" y="3117502"/>
                </a:moveTo>
                <a:lnTo>
                  <a:pt x="8280" y="2727296"/>
                </a:lnTo>
                <a:lnTo>
                  <a:pt x="414011" y="2727296"/>
                </a:lnTo>
                <a:lnTo>
                  <a:pt x="414011" y="3117502"/>
                </a:lnTo>
                <a:lnTo>
                  <a:pt x="8280" y="3117502"/>
                </a:lnTo>
                <a:close/>
                <a:moveTo>
                  <a:pt x="424361" y="3117502"/>
                </a:moveTo>
                <a:lnTo>
                  <a:pt x="424361" y="2727296"/>
                </a:lnTo>
                <a:lnTo>
                  <a:pt x="830092" y="2727296"/>
                </a:lnTo>
                <a:lnTo>
                  <a:pt x="830092" y="3117502"/>
                </a:lnTo>
                <a:lnTo>
                  <a:pt x="424361" y="3117502"/>
                </a:lnTo>
                <a:close/>
                <a:moveTo>
                  <a:pt x="839407" y="3117502"/>
                </a:moveTo>
                <a:lnTo>
                  <a:pt x="839407" y="2727296"/>
                </a:lnTo>
                <a:lnTo>
                  <a:pt x="1245138" y="2727296"/>
                </a:lnTo>
                <a:lnTo>
                  <a:pt x="1245138" y="3117502"/>
                </a:lnTo>
                <a:lnTo>
                  <a:pt x="839407" y="3117502"/>
                </a:lnTo>
                <a:close/>
                <a:moveTo>
                  <a:pt x="1255488" y="3117502"/>
                </a:moveTo>
                <a:lnTo>
                  <a:pt x="1255488" y="2727296"/>
                </a:lnTo>
                <a:lnTo>
                  <a:pt x="1661219" y="2727296"/>
                </a:lnTo>
                <a:lnTo>
                  <a:pt x="1661219" y="3117502"/>
                </a:lnTo>
                <a:lnTo>
                  <a:pt x="1255488" y="3117502"/>
                </a:lnTo>
                <a:close/>
                <a:moveTo>
                  <a:pt x="1671569" y="3117502"/>
                </a:moveTo>
                <a:lnTo>
                  <a:pt x="1671569" y="2727296"/>
                </a:lnTo>
                <a:lnTo>
                  <a:pt x="2077299" y="2727296"/>
                </a:lnTo>
                <a:lnTo>
                  <a:pt x="2077299" y="3117502"/>
                </a:lnTo>
                <a:lnTo>
                  <a:pt x="1671569" y="3117502"/>
                </a:lnTo>
                <a:close/>
                <a:moveTo>
                  <a:pt x="2086615" y="3117502"/>
                </a:moveTo>
                <a:lnTo>
                  <a:pt x="2086615" y="2727296"/>
                </a:lnTo>
                <a:lnTo>
                  <a:pt x="2492345" y="2727296"/>
                </a:lnTo>
                <a:lnTo>
                  <a:pt x="2492345" y="3117502"/>
                </a:lnTo>
                <a:lnTo>
                  <a:pt x="2086615" y="3117502"/>
                </a:lnTo>
                <a:close/>
                <a:moveTo>
                  <a:pt x="2502696" y="3117502"/>
                </a:moveTo>
                <a:lnTo>
                  <a:pt x="2502696" y="2727296"/>
                </a:lnTo>
                <a:lnTo>
                  <a:pt x="2932232" y="2727296"/>
                </a:lnTo>
                <a:lnTo>
                  <a:pt x="2932232" y="3117502"/>
                </a:lnTo>
                <a:lnTo>
                  <a:pt x="2502696" y="3117502"/>
                </a:lnTo>
                <a:close/>
                <a:moveTo>
                  <a:pt x="2941547" y="3117502"/>
                </a:moveTo>
                <a:lnTo>
                  <a:pt x="2941547" y="2727296"/>
                </a:lnTo>
                <a:lnTo>
                  <a:pt x="3347277" y="2727296"/>
                </a:lnTo>
                <a:lnTo>
                  <a:pt x="3347277" y="3117502"/>
                </a:lnTo>
                <a:lnTo>
                  <a:pt x="2941547" y="3117502"/>
                </a:lnTo>
                <a:close/>
                <a:moveTo>
                  <a:pt x="3357628" y="3117502"/>
                </a:moveTo>
                <a:lnTo>
                  <a:pt x="3357628" y="2727296"/>
                </a:lnTo>
                <a:lnTo>
                  <a:pt x="3763358" y="2727296"/>
                </a:lnTo>
                <a:lnTo>
                  <a:pt x="3763358" y="3117502"/>
                </a:lnTo>
                <a:lnTo>
                  <a:pt x="3357628" y="3117502"/>
                </a:lnTo>
                <a:close/>
                <a:moveTo>
                  <a:pt x="3773709" y="3117502"/>
                </a:moveTo>
                <a:lnTo>
                  <a:pt x="3773709" y="2727296"/>
                </a:lnTo>
                <a:lnTo>
                  <a:pt x="4179439" y="2727296"/>
                </a:lnTo>
                <a:lnTo>
                  <a:pt x="4179439" y="3117502"/>
                </a:lnTo>
                <a:lnTo>
                  <a:pt x="3773709" y="3117502"/>
                </a:lnTo>
                <a:close/>
                <a:moveTo>
                  <a:pt x="4188754" y="3117502"/>
                </a:moveTo>
                <a:lnTo>
                  <a:pt x="4188754" y="2727296"/>
                </a:lnTo>
                <a:lnTo>
                  <a:pt x="4594485" y="2727296"/>
                </a:lnTo>
                <a:lnTo>
                  <a:pt x="4594485" y="3117502"/>
                </a:lnTo>
                <a:lnTo>
                  <a:pt x="4188754" y="3117502"/>
                </a:lnTo>
                <a:close/>
                <a:moveTo>
                  <a:pt x="4604835" y="3117502"/>
                </a:moveTo>
                <a:lnTo>
                  <a:pt x="4604835" y="2727296"/>
                </a:lnTo>
                <a:lnTo>
                  <a:pt x="5010566" y="2727296"/>
                </a:lnTo>
                <a:lnTo>
                  <a:pt x="5010566" y="3117502"/>
                </a:lnTo>
                <a:lnTo>
                  <a:pt x="4604835" y="3117502"/>
                </a:lnTo>
                <a:close/>
                <a:moveTo>
                  <a:pt x="5019881" y="3117502"/>
                </a:moveTo>
                <a:lnTo>
                  <a:pt x="5019881" y="2727296"/>
                </a:lnTo>
                <a:lnTo>
                  <a:pt x="5425612" y="2727296"/>
                </a:lnTo>
                <a:lnTo>
                  <a:pt x="5425612" y="3117502"/>
                </a:lnTo>
                <a:lnTo>
                  <a:pt x="5019881" y="3117502"/>
                </a:lnTo>
                <a:close/>
              </a:path>
            </a:pathLst>
          </a:custGeom>
          <a:solidFill>
            <a:srgbClr val="FFFFFF"/>
          </a:solidFill>
          <a:ln w="103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3" name="-">
            <a:extLst>
              <a:ext uri="{FF2B5EF4-FFF2-40B4-BE49-F238E27FC236}">
                <a16:creationId xmlns:a16="http://schemas.microsoft.com/office/drawing/2014/main" id="{ECEF0B16-8470-460A-A687-283BDE1A8716}"/>
              </a:ext>
            </a:extLst>
          </p:cNvPr>
          <p:cNvGrpSpPr/>
          <p:nvPr/>
        </p:nvGrpSpPr>
        <p:grpSpPr>
          <a:xfrm>
            <a:off x="-4291683" y="9752192"/>
            <a:ext cx="20586996" cy="2122308"/>
            <a:chOff x="-3868954" y="9650592"/>
            <a:chExt cx="17620299" cy="1816472"/>
          </a:xfrm>
        </p:grpSpPr>
        <p:sp>
          <p:nvSpPr>
            <p:cNvPr id="24" name="-">
              <a:extLst>
                <a:ext uri="{FF2B5EF4-FFF2-40B4-BE49-F238E27FC236}">
                  <a16:creationId xmlns:a16="http://schemas.microsoft.com/office/drawing/2014/main" id="{8B1E8A3D-528F-42BC-A83F-E3AC876C38B4}"/>
                </a:ext>
              </a:extLst>
            </p:cNvPr>
            <p:cNvSpPr/>
            <p:nvPr/>
          </p:nvSpPr>
          <p:spPr>
            <a:xfrm>
              <a:off x="-3868954" y="9651627"/>
              <a:ext cx="16993073" cy="1812332"/>
            </a:xfrm>
            <a:custGeom>
              <a:avLst/>
              <a:gdLst>
                <a:gd name="connsiteX0" fmla="*/ 2236694 w 16993073"/>
                <a:gd name="connsiteY0" fmla="*/ 1379692 h 1812332"/>
                <a:gd name="connsiteX1" fmla="*/ 1467668 w 16993073"/>
                <a:gd name="connsiteY1" fmla="*/ 1812332 h 1812332"/>
                <a:gd name="connsiteX2" fmla="*/ 0 w 16993073"/>
                <a:gd name="connsiteY2" fmla="*/ 1812332 h 1812332"/>
                <a:gd name="connsiteX3" fmla="*/ 895298 w 16993073"/>
                <a:gd name="connsiteY3" fmla="*/ 1379692 h 1812332"/>
                <a:gd name="connsiteX4" fmla="*/ 2236694 w 16993073"/>
                <a:gd name="connsiteY4" fmla="*/ 1379692 h 1812332"/>
                <a:gd name="connsiteX5" fmla="*/ 2291550 w 16993073"/>
                <a:gd name="connsiteY5" fmla="*/ 704853 h 1812332"/>
                <a:gd name="connsiteX6" fmla="*/ 1649833 w 16993073"/>
                <a:gd name="connsiteY6" fmla="*/ 1015361 h 1812332"/>
                <a:gd name="connsiteX7" fmla="*/ 2884620 w 16993073"/>
                <a:gd name="connsiteY7" fmla="*/ 1015361 h 1812332"/>
                <a:gd name="connsiteX8" fmla="*/ 3435255 w 16993073"/>
                <a:gd name="connsiteY8" fmla="*/ 704853 h 1812332"/>
                <a:gd name="connsiteX9" fmla="*/ 2291550 w 16993073"/>
                <a:gd name="connsiteY9" fmla="*/ 704853 h 1812332"/>
                <a:gd name="connsiteX10" fmla="*/ 3327612 w 16993073"/>
                <a:gd name="connsiteY10" fmla="*/ 203900 h 1812332"/>
                <a:gd name="connsiteX11" fmla="*/ 2845289 w 16993073"/>
                <a:gd name="connsiteY11" fmla="*/ 436782 h 1812332"/>
                <a:gd name="connsiteX12" fmla="*/ 3910332 w 16993073"/>
                <a:gd name="connsiteY12" fmla="*/ 436782 h 1812332"/>
                <a:gd name="connsiteX13" fmla="*/ 4324343 w 16993073"/>
                <a:gd name="connsiteY13" fmla="*/ 203900 h 1812332"/>
                <a:gd name="connsiteX14" fmla="*/ 3327612 w 16993073"/>
                <a:gd name="connsiteY14" fmla="*/ 203900 h 1812332"/>
                <a:gd name="connsiteX15" fmla="*/ 5320039 w 16993073"/>
                <a:gd name="connsiteY15" fmla="*/ 204935 h 1812332"/>
                <a:gd name="connsiteX16" fmla="*/ 5624337 w 16993073"/>
                <a:gd name="connsiteY16" fmla="*/ 0 h 1812332"/>
                <a:gd name="connsiteX17" fmla="*/ 4687637 w 16993073"/>
                <a:gd name="connsiteY17" fmla="*/ 0 h 1812332"/>
                <a:gd name="connsiteX18" fmla="*/ 4323308 w 16993073"/>
                <a:gd name="connsiteY18" fmla="*/ 204935 h 1812332"/>
                <a:gd name="connsiteX19" fmla="*/ 5320039 w 16993073"/>
                <a:gd name="connsiteY19" fmla="*/ 204935 h 1812332"/>
                <a:gd name="connsiteX20" fmla="*/ 4575855 w 16993073"/>
                <a:gd name="connsiteY20" fmla="*/ 705889 h 1812332"/>
                <a:gd name="connsiteX21" fmla="*/ 4973305 w 16993073"/>
                <a:gd name="connsiteY21" fmla="*/ 437816 h 1812332"/>
                <a:gd name="connsiteX22" fmla="*/ 3908262 w 16993073"/>
                <a:gd name="connsiteY22" fmla="*/ 437816 h 1812332"/>
                <a:gd name="connsiteX23" fmla="*/ 3432150 w 16993073"/>
                <a:gd name="connsiteY23" fmla="*/ 705889 h 1812332"/>
                <a:gd name="connsiteX24" fmla="*/ 4575855 w 16993073"/>
                <a:gd name="connsiteY24" fmla="*/ 705889 h 1812332"/>
                <a:gd name="connsiteX25" fmla="*/ 3576018 w 16993073"/>
                <a:gd name="connsiteY25" fmla="*/ 1381761 h 1812332"/>
                <a:gd name="connsiteX26" fmla="*/ 4116303 w 16993073"/>
                <a:gd name="connsiteY26" fmla="*/ 1017432 h 1812332"/>
                <a:gd name="connsiteX27" fmla="*/ 2880480 w 16993073"/>
                <a:gd name="connsiteY27" fmla="*/ 1017432 h 1812332"/>
                <a:gd name="connsiteX28" fmla="*/ 2233588 w 16993073"/>
                <a:gd name="connsiteY28" fmla="*/ 1381761 h 1812332"/>
                <a:gd name="connsiteX29" fmla="*/ 3576018 w 16993073"/>
                <a:gd name="connsiteY29" fmla="*/ 1381761 h 1812332"/>
                <a:gd name="connsiteX30" fmla="*/ 3578089 w 16993073"/>
                <a:gd name="connsiteY30" fmla="*/ 1379692 h 1812332"/>
                <a:gd name="connsiteX31" fmla="*/ 2936372 w 16993073"/>
                <a:gd name="connsiteY31" fmla="*/ 1812332 h 1812332"/>
                <a:gd name="connsiteX32" fmla="*/ 4404040 w 16993073"/>
                <a:gd name="connsiteY32" fmla="*/ 1812332 h 1812332"/>
                <a:gd name="connsiteX33" fmla="*/ 4919483 w 16993073"/>
                <a:gd name="connsiteY33" fmla="*/ 1379692 h 1812332"/>
                <a:gd name="connsiteX34" fmla="*/ 3578089 w 16993073"/>
                <a:gd name="connsiteY34" fmla="*/ 1379692 h 1812332"/>
                <a:gd name="connsiteX35" fmla="*/ 4577925 w 16993073"/>
                <a:gd name="connsiteY35" fmla="*/ 704853 h 1812332"/>
                <a:gd name="connsiteX36" fmla="*/ 4117337 w 16993073"/>
                <a:gd name="connsiteY36" fmla="*/ 1015361 h 1812332"/>
                <a:gd name="connsiteX37" fmla="*/ 5352125 w 16993073"/>
                <a:gd name="connsiteY37" fmla="*/ 1015361 h 1812332"/>
                <a:gd name="connsiteX38" fmla="*/ 5721629 w 16993073"/>
                <a:gd name="connsiteY38" fmla="*/ 704853 h 1812332"/>
                <a:gd name="connsiteX39" fmla="*/ 4577925 w 16993073"/>
                <a:gd name="connsiteY39" fmla="*/ 704853 h 1812332"/>
                <a:gd name="connsiteX40" fmla="*/ 5321074 w 16993073"/>
                <a:gd name="connsiteY40" fmla="*/ 203900 h 1812332"/>
                <a:gd name="connsiteX41" fmla="*/ 4975375 w 16993073"/>
                <a:gd name="connsiteY41" fmla="*/ 436782 h 1812332"/>
                <a:gd name="connsiteX42" fmla="*/ 6040418 w 16993073"/>
                <a:gd name="connsiteY42" fmla="*/ 436782 h 1812332"/>
                <a:gd name="connsiteX43" fmla="*/ 6317805 w 16993073"/>
                <a:gd name="connsiteY43" fmla="*/ 203900 h 1812332"/>
                <a:gd name="connsiteX44" fmla="*/ 5321074 w 16993073"/>
                <a:gd name="connsiteY44" fmla="*/ 203900 h 1812332"/>
                <a:gd name="connsiteX45" fmla="*/ 7313501 w 16993073"/>
                <a:gd name="connsiteY45" fmla="*/ 204935 h 1812332"/>
                <a:gd name="connsiteX46" fmla="*/ 7497736 w 16993073"/>
                <a:gd name="connsiteY46" fmla="*/ 0 h 1812332"/>
                <a:gd name="connsiteX47" fmla="*/ 6561037 w 16993073"/>
                <a:gd name="connsiteY47" fmla="*/ 0 h 1812332"/>
                <a:gd name="connsiteX48" fmla="*/ 6316770 w 16993073"/>
                <a:gd name="connsiteY48" fmla="*/ 204935 h 1812332"/>
                <a:gd name="connsiteX49" fmla="*/ 7313501 w 16993073"/>
                <a:gd name="connsiteY49" fmla="*/ 204935 h 1812332"/>
                <a:gd name="connsiteX50" fmla="*/ 6864299 w 16993073"/>
                <a:gd name="connsiteY50" fmla="*/ 705889 h 1812332"/>
                <a:gd name="connsiteX51" fmla="*/ 7104426 w 16993073"/>
                <a:gd name="connsiteY51" fmla="*/ 437816 h 1812332"/>
                <a:gd name="connsiteX52" fmla="*/ 6038348 w 16993073"/>
                <a:gd name="connsiteY52" fmla="*/ 437816 h 1812332"/>
                <a:gd name="connsiteX53" fmla="*/ 5719559 w 16993073"/>
                <a:gd name="connsiteY53" fmla="*/ 705889 h 1812332"/>
                <a:gd name="connsiteX54" fmla="*/ 6864299 w 16993073"/>
                <a:gd name="connsiteY54" fmla="*/ 705889 h 1812332"/>
                <a:gd name="connsiteX55" fmla="*/ 6258809 w 16993073"/>
                <a:gd name="connsiteY55" fmla="*/ 1381761 h 1812332"/>
                <a:gd name="connsiteX56" fmla="*/ 6584842 w 16993073"/>
                <a:gd name="connsiteY56" fmla="*/ 1017432 h 1812332"/>
                <a:gd name="connsiteX57" fmla="*/ 5351090 w 16993073"/>
                <a:gd name="connsiteY57" fmla="*/ 1017432 h 1812332"/>
                <a:gd name="connsiteX58" fmla="*/ 4917414 w 16993073"/>
                <a:gd name="connsiteY58" fmla="*/ 1381761 h 1812332"/>
                <a:gd name="connsiteX59" fmla="*/ 6258809 w 16993073"/>
                <a:gd name="connsiteY59" fmla="*/ 1381761 h 1812332"/>
                <a:gd name="connsiteX60" fmla="*/ 6260879 w 16993073"/>
                <a:gd name="connsiteY60" fmla="*/ 1379692 h 1812332"/>
                <a:gd name="connsiteX61" fmla="*/ 5872744 w 16993073"/>
                <a:gd name="connsiteY61" fmla="*/ 1812332 h 1812332"/>
                <a:gd name="connsiteX62" fmla="*/ 7340412 w 16993073"/>
                <a:gd name="connsiteY62" fmla="*/ 1812332 h 1812332"/>
                <a:gd name="connsiteX63" fmla="*/ 7601239 w 16993073"/>
                <a:gd name="connsiteY63" fmla="*/ 1379692 h 1812332"/>
                <a:gd name="connsiteX64" fmla="*/ 6260879 w 16993073"/>
                <a:gd name="connsiteY64" fmla="*/ 1379692 h 1812332"/>
                <a:gd name="connsiteX65" fmla="*/ 6865334 w 16993073"/>
                <a:gd name="connsiteY65" fmla="*/ 704853 h 1812332"/>
                <a:gd name="connsiteX66" fmla="*/ 6586912 w 16993073"/>
                <a:gd name="connsiteY66" fmla="*/ 1015361 h 1812332"/>
                <a:gd name="connsiteX67" fmla="*/ 7821699 w 16993073"/>
                <a:gd name="connsiteY67" fmla="*/ 1015361 h 1812332"/>
                <a:gd name="connsiteX68" fmla="*/ 8009039 w 16993073"/>
                <a:gd name="connsiteY68" fmla="*/ 704853 h 1812332"/>
                <a:gd name="connsiteX69" fmla="*/ 6865334 w 16993073"/>
                <a:gd name="connsiteY69" fmla="*/ 704853 h 1812332"/>
                <a:gd name="connsiteX70" fmla="*/ 7314536 w 16993073"/>
                <a:gd name="connsiteY70" fmla="*/ 203900 h 1812332"/>
                <a:gd name="connsiteX71" fmla="*/ 7105461 w 16993073"/>
                <a:gd name="connsiteY71" fmla="*/ 436782 h 1812332"/>
                <a:gd name="connsiteX72" fmla="*/ 8170504 w 16993073"/>
                <a:gd name="connsiteY72" fmla="*/ 436782 h 1812332"/>
                <a:gd name="connsiteX73" fmla="*/ 8311267 w 16993073"/>
                <a:gd name="connsiteY73" fmla="*/ 203900 h 1812332"/>
                <a:gd name="connsiteX74" fmla="*/ 7314536 w 16993073"/>
                <a:gd name="connsiteY74" fmla="*/ 203900 h 1812332"/>
                <a:gd name="connsiteX75" fmla="*/ 9306963 w 16993073"/>
                <a:gd name="connsiteY75" fmla="*/ 204935 h 1812332"/>
                <a:gd name="connsiteX76" fmla="*/ 9370099 w 16993073"/>
                <a:gd name="connsiteY76" fmla="*/ 0 h 1812332"/>
                <a:gd name="connsiteX77" fmla="*/ 8433400 w 16993073"/>
                <a:gd name="connsiteY77" fmla="*/ 0 h 1812332"/>
                <a:gd name="connsiteX78" fmla="*/ 8309197 w 16993073"/>
                <a:gd name="connsiteY78" fmla="*/ 204935 h 1812332"/>
                <a:gd name="connsiteX79" fmla="*/ 9306963 w 16993073"/>
                <a:gd name="connsiteY79" fmla="*/ 204935 h 1812332"/>
                <a:gd name="connsiteX80" fmla="*/ 9151709 w 16993073"/>
                <a:gd name="connsiteY80" fmla="*/ 705889 h 1812332"/>
                <a:gd name="connsiteX81" fmla="*/ 9234511 w 16993073"/>
                <a:gd name="connsiteY81" fmla="*/ 437816 h 1812332"/>
                <a:gd name="connsiteX82" fmla="*/ 8169468 w 16993073"/>
                <a:gd name="connsiteY82" fmla="*/ 437816 h 1812332"/>
                <a:gd name="connsiteX83" fmla="*/ 8008004 w 16993073"/>
                <a:gd name="connsiteY83" fmla="*/ 705889 h 1812332"/>
                <a:gd name="connsiteX84" fmla="*/ 9151709 w 16993073"/>
                <a:gd name="connsiteY84" fmla="*/ 705889 h 1812332"/>
                <a:gd name="connsiteX85" fmla="*/ 8942633 w 16993073"/>
                <a:gd name="connsiteY85" fmla="*/ 1381761 h 1812332"/>
                <a:gd name="connsiteX86" fmla="*/ 9055451 w 16993073"/>
                <a:gd name="connsiteY86" fmla="*/ 1017432 h 1812332"/>
                <a:gd name="connsiteX87" fmla="*/ 7820664 w 16993073"/>
                <a:gd name="connsiteY87" fmla="*/ 1017432 h 1812332"/>
                <a:gd name="connsiteX88" fmla="*/ 7601239 w 16993073"/>
                <a:gd name="connsiteY88" fmla="*/ 1381761 h 1812332"/>
                <a:gd name="connsiteX89" fmla="*/ 8942633 w 16993073"/>
                <a:gd name="connsiteY89" fmla="*/ 1381761 h 1812332"/>
                <a:gd name="connsiteX90" fmla="*/ 8942633 w 16993073"/>
                <a:gd name="connsiteY90" fmla="*/ 1379692 h 1812332"/>
                <a:gd name="connsiteX91" fmla="*/ 8808080 w 16993073"/>
                <a:gd name="connsiteY91" fmla="*/ 1812332 h 1812332"/>
                <a:gd name="connsiteX92" fmla="*/ 10275748 w 16993073"/>
                <a:gd name="connsiteY92" fmla="*/ 1812332 h 1812332"/>
                <a:gd name="connsiteX93" fmla="*/ 10282993 w 16993073"/>
                <a:gd name="connsiteY93" fmla="*/ 1379692 h 1812332"/>
                <a:gd name="connsiteX94" fmla="*/ 8942633 w 16993073"/>
                <a:gd name="connsiteY94" fmla="*/ 1379692 h 1812332"/>
                <a:gd name="connsiteX95" fmla="*/ 9151709 w 16993073"/>
                <a:gd name="connsiteY95" fmla="*/ 704853 h 1812332"/>
                <a:gd name="connsiteX96" fmla="*/ 9055451 w 16993073"/>
                <a:gd name="connsiteY96" fmla="*/ 1015361 h 1812332"/>
                <a:gd name="connsiteX97" fmla="*/ 10290239 w 16993073"/>
                <a:gd name="connsiteY97" fmla="*/ 1015361 h 1812332"/>
                <a:gd name="connsiteX98" fmla="*/ 10295414 w 16993073"/>
                <a:gd name="connsiteY98" fmla="*/ 704853 h 1812332"/>
                <a:gd name="connsiteX99" fmla="*/ 9151709 w 16993073"/>
                <a:gd name="connsiteY99" fmla="*/ 704853 h 1812332"/>
                <a:gd name="connsiteX100" fmla="*/ 9306963 w 16993073"/>
                <a:gd name="connsiteY100" fmla="*/ 203900 h 1812332"/>
                <a:gd name="connsiteX101" fmla="*/ 9234511 w 16993073"/>
                <a:gd name="connsiteY101" fmla="*/ 436782 h 1812332"/>
                <a:gd name="connsiteX102" fmla="*/ 10299553 w 16993073"/>
                <a:gd name="connsiteY102" fmla="*/ 436782 h 1812332"/>
                <a:gd name="connsiteX103" fmla="*/ 10303694 w 16993073"/>
                <a:gd name="connsiteY103" fmla="*/ 203900 h 1812332"/>
                <a:gd name="connsiteX104" fmla="*/ 9306963 w 16993073"/>
                <a:gd name="connsiteY104" fmla="*/ 203900 h 1812332"/>
                <a:gd name="connsiteX105" fmla="*/ 11300425 w 16993073"/>
                <a:gd name="connsiteY105" fmla="*/ 204935 h 1812332"/>
                <a:gd name="connsiteX106" fmla="*/ 11243499 w 16993073"/>
                <a:gd name="connsiteY106" fmla="*/ 0 h 1812332"/>
                <a:gd name="connsiteX107" fmla="*/ 10306799 w 16993073"/>
                <a:gd name="connsiteY107" fmla="*/ 0 h 1812332"/>
                <a:gd name="connsiteX108" fmla="*/ 10303694 w 16993073"/>
                <a:gd name="connsiteY108" fmla="*/ 204935 h 1812332"/>
                <a:gd name="connsiteX109" fmla="*/ 11300425 w 16993073"/>
                <a:gd name="connsiteY109" fmla="*/ 204935 h 1812332"/>
                <a:gd name="connsiteX110" fmla="*/ 11439118 w 16993073"/>
                <a:gd name="connsiteY110" fmla="*/ 705889 h 1812332"/>
                <a:gd name="connsiteX111" fmla="*/ 11364596 w 16993073"/>
                <a:gd name="connsiteY111" fmla="*/ 437816 h 1812332"/>
                <a:gd name="connsiteX112" fmla="*/ 10299553 w 16993073"/>
                <a:gd name="connsiteY112" fmla="*/ 437816 h 1812332"/>
                <a:gd name="connsiteX113" fmla="*/ 10295414 w 16993073"/>
                <a:gd name="connsiteY113" fmla="*/ 705889 h 1812332"/>
                <a:gd name="connsiteX114" fmla="*/ 11439118 w 16993073"/>
                <a:gd name="connsiteY114" fmla="*/ 705889 h 1812332"/>
                <a:gd name="connsiteX115" fmla="*/ 11625423 w 16993073"/>
                <a:gd name="connsiteY115" fmla="*/ 1381761 h 1812332"/>
                <a:gd name="connsiteX116" fmla="*/ 11525026 w 16993073"/>
                <a:gd name="connsiteY116" fmla="*/ 1017432 h 1812332"/>
                <a:gd name="connsiteX117" fmla="*/ 10290239 w 16993073"/>
                <a:gd name="connsiteY117" fmla="*/ 1017432 h 1812332"/>
                <a:gd name="connsiteX118" fmla="*/ 10284028 w 16993073"/>
                <a:gd name="connsiteY118" fmla="*/ 1381761 h 1812332"/>
                <a:gd name="connsiteX119" fmla="*/ 11625423 w 16993073"/>
                <a:gd name="connsiteY119" fmla="*/ 1381761 h 1812332"/>
                <a:gd name="connsiteX120" fmla="*/ 11625423 w 16993073"/>
                <a:gd name="connsiteY120" fmla="*/ 1379692 h 1812332"/>
                <a:gd name="connsiteX121" fmla="*/ 11745487 w 16993073"/>
                <a:gd name="connsiteY121" fmla="*/ 1812332 h 1812332"/>
                <a:gd name="connsiteX122" fmla="*/ 13213154 w 16993073"/>
                <a:gd name="connsiteY122" fmla="*/ 1812332 h 1812332"/>
                <a:gd name="connsiteX123" fmla="*/ 12966819 w 16993073"/>
                <a:gd name="connsiteY123" fmla="*/ 1379692 h 1812332"/>
                <a:gd name="connsiteX124" fmla="*/ 11625423 w 16993073"/>
                <a:gd name="connsiteY124" fmla="*/ 1379692 h 1812332"/>
                <a:gd name="connsiteX125" fmla="*/ 11439118 w 16993073"/>
                <a:gd name="connsiteY125" fmla="*/ 704853 h 1812332"/>
                <a:gd name="connsiteX126" fmla="*/ 11525026 w 16993073"/>
                <a:gd name="connsiteY126" fmla="*/ 1015361 h 1812332"/>
                <a:gd name="connsiteX127" fmla="*/ 12759813 w 16993073"/>
                <a:gd name="connsiteY127" fmla="*/ 1015361 h 1812332"/>
                <a:gd name="connsiteX128" fmla="*/ 12582823 w 16993073"/>
                <a:gd name="connsiteY128" fmla="*/ 704853 h 1812332"/>
                <a:gd name="connsiteX129" fmla="*/ 11439118 w 16993073"/>
                <a:gd name="connsiteY129" fmla="*/ 704853 h 1812332"/>
                <a:gd name="connsiteX130" fmla="*/ 11300425 w 16993073"/>
                <a:gd name="connsiteY130" fmla="*/ 203900 h 1812332"/>
                <a:gd name="connsiteX131" fmla="*/ 11364596 w 16993073"/>
                <a:gd name="connsiteY131" fmla="*/ 436782 h 1812332"/>
                <a:gd name="connsiteX132" fmla="*/ 12429639 w 16993073"/>
                <a:gd name="connsiteY132" fmla="*/ 436782 h 1812332"/>
                <a:gd name="connsiteX133" fmla="*/ 12297155 w 16993073"/>
                <a:gd name="connsiteY133" fmla="*/ 203900 h 1812332"/>
                <a:gd name="connsiteX134" fmla="*/ 11300425 w 16993073"/>
                <a:gd name="connsiteY134" fmla="*/ 203900 h 1812332"/>
                <a:gd name="connsiteX135" fmla="*/ 13293887 w 16993073"/>
                <a:gd name="connsiteY135" fmla="*/ 204935 h 1812332"/>
                <a:gd name="connsiteX136" fmla="*/ 13116898 w 16993073"/>
                <a:gd name="connsiteY136" fmla="*/ 0 h 1812332"/>
                <a:gd name="connsiteX137" fmla="*/ 12180198 w 16993073"/>
                <a:gd name="connsiteY137" fmla="*/ 0 h 1812332"/>
                <a:gd name="connsiteX138" fmla="*/ 12297155 w 16993073"/>
                <a:gd name="connsiteY138" fmla="*/ 204935 h 1812332"/>
                <a:gd name="connsiteX139" fmla="*/ 13293887 w 16993073"/>
                <a:gd name="connsiteY139" fmla="*/ 204935 h 1812332"/>
                <a:gd name="connsiteX140" fmla="*/ 13726528 w 16993073"/>
                <a:gd name="connsiteY140" fmla="*/ 705889 h 1812332"/>
                <a:gd name="connsiteX141" fmla="*/ 13495717 w 16993073"/>
                <a:gd name="connsiteY141" fmla="*/ 437816 h 1812332"/>
                <a:gd name="connsiteX142" fmla="*/ 12430674 w 16993073"/>
                <a:gd name="connsiteY142" fmla="*/ 437816 h 1812332"/>
                <a:gd name="connsiteX143" fmla="*/ 12583859 w 16993073"/>
                <a:gd name="connsiteY143" fmla="*/ 705889 h 1812332"/>
                <a:gd name="connsiteX144" fmla="*/ 13726528 w 16993073"/>
                <a:gd name="connsiteY144" fmla="*/ 705889 h 1812332"/>
                <a:gd name="connsiteX145" fmla="*/ 14309248 w 16993073"/>
                <a:gd name="connsiteY145" fmla="*/ 1381761 h 1812332"/>
                <a:gd name="connsiteX146" fmla="*/ 13994600 w 16993073"/>
                <a:gd name="connsiteY146" fmla="*/ 1017432 h 1812332"/>
                <a:gd name="connsiteX147" fmla="*/ 12759813 w 16993073"/>
                <a:gd name="connsiteY147" fmla="*/ 1017432 h 1812332"/>
                <a:gd name="connsiteX148" fmla="*/ 12967853 w 16993073"/>
                <a:gd name="connsiteY148" fmla="*/ 1381761 h 1812332"/>
                <a:gd name="connsiteX149" fmla="*/ 14309248 w 16993073"/>
                <a:gd name="connsiteY149" fmla="*/ 1381761 h 1812332"/>
                <a:gd name="connsiteX150" fmla="*/ 14307179 w 16993073"/>
                <a:gd name="connsiteY150" fmla="*/ 1379692 h 1812332"/>
                <a:gd name="connsiteX151" fmla="*/ 14680823 w 16993073"/>
                <a:gd name="connsiteY151" fmla="*/ 1812332 h 1812332"/>
                <a:gd name="connsiteX152" fmla="*/ 16148491 w 16993073"/>
                <a:gd name="connsiteY152" fmla="*/ 1812332 h 1812332"/>
                <a:gd name="connsiteX153" fmla="*/ 15647539 w 16993073"/>
                <a:gd name="connsiteY153" fmla="*/ 1379692 h 1812332"/>
                <a:gd name="connsiteX154" fmla="*/ 14307179 w 16993073"/>
                <a:gd name="connsiteY154" fmla="*/ 1379692 h 1812332"/>
                <a:gd name="connsiteX155" fmla="*/ 13725493 w 16993073"/>
                <a:gd name="connsiteY155" fmla="*/ 704853 h 1812332"/>
                <a:gd name="connsiteX156" fmla="*/ 13993565 w 16993073"/>
                <a:gd name="connsiteY156" fmla="*/ 1015361 h 1812332"/>
                <a:gd name="connsiteX157" fmla="*/ 15228353 w 16993073"/>
                <a:gd name="connsiteY157" fmla="*/ 1015361 h 1812332"/>
                <a:gd name="connsiteX158" fmla="*/ 14869198 w 16993073"/>
                <a:gd name="connsiteY158" fmla="*/ 704853 h 1812332"/>
                <a:gd name="connsiteX159" fmla="*/ 13725493 w 16993073"/>
                <a:gd name="connsiteY159" fmla="*/ 704853 h 1812332"/>
                <a:gd name="connsiteX160" fmla="*/ 13292852 w 16993073"/>
                <a:gd name="connsiteY160" fmla="*/ 203900 h 1812332"/>
                <a:gd name="connsiteX161" fmla="*/ 13494682 w 16993073"/>
                <a:gd name="connsiteY161" fmla="*/ 436782 h 1812332"/>
                <a:gd name="connsiteX162" fmla="*/ 14559724 w 16993073"/>
                <a:gd name="connsiteY162" fmla="*/ 436782 h 1812332"/>
                <a:gd name="connsiteX163" fmla="*/ 14289582 w 16993073"/>
                <a:gd name="connsiteY163" fmla="*/ 203900 h 1812332"/>
                <a:gd name="connsiteX164" fmla="*/ 13292852 w 16993073"/>
                <a:gd name="connsiteY164" fmla="*/ 203900 h 1812332"/>
                <a:gd name="connsiteX165" fmla="*/ 15287349 w 16993073"/>
                <a:gd name="connsiteY165" fmla="*/ 204935 h 1812332"/>
                <a:gd name="connsiteX166" fmla="*/ 14990296 w 16993073"/>
                <a:gd name="connsiteY166" fmla="*/ 0 h 1812332"/>
                <a:gd name="connsiteX167" fmla="*/ 14053597 w 16993073"/>
                <a:gd name="connsiteY167" fmla="*/ 0 h 1812332"/>
                <a:gd name="connsiteX168" fmla="*/ 14290617 w 16993073"/>
                <a:gd name="connsiteY168" fmla="*/ 204935 h 1812332"/>
                <a:gd name="connsiteX169" fmla="*/ 15287349 w 16993073"/>
                <a:gd name="connsiteY169" fmla="*/ 204935 h 1812332"/>
                <a:gd name="connsiteX170" fmla="*/ 16013937 w 16993073"/>
                <a:gd name="connsiteY170" fmla="*/ 705889 h 1812332"/>
                <a:gd name="connsiteX171" fmla="*/ 15625802 w 16993073"/>
                <a:gd name="connsiteY171" fmla="*/ 437816 h 1812332"/>
                <a:gd name="connsiteX172" fmla="*/ 14560760 w 16993073"/>
                <a:gd name="connsiteY172" fmla="*/ 437816 h 1812332"/>
                <a:gd name="connsiteX173" fmla="*/ 14870232 w 16993073"/>
                <a:gd name="connsiteY173" fmla="*/ 705889 h 1812332"/>
                <a:gd name="connsiteX174" fmla="*/ 16013937 w 16993073"/>
                <a:gd name="connsiteY174" fmla="*/ 705889 h 1812332"/>
                <a:gd name="connsiteX175" fmla="*/ 16993074 w 16993073"/>
                <a:gd name="connsiteY175" fmla="*/ 1381761 h 1812332"/>
                <a:gd name="connsiteX176" fmla="*/ 16465210 w 16993073"/>
                <a:gd name="connsiteY176" fmla="*/ 1017432 h 1812332"/>
                <a:gd name="connsiteX177" fmla="*/ 15230422 w 16993073"/>
                <a:gd name="connsiteY177" fmla="*/ 1017432 h 1812332"/>
                <a:gd name="connsiteX178" fmla="*/ 15651678 w 16993073"/>
                <a:gd name="connsiteY178" fmla="*/ 1381761 h 1812332"/>
                <a:gd name="connsiteX179" fmla="*/ 16993074 w 16993073"/>
                <a:gd name="connsiteY179" fmla="*/ 1381761 h 181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</a:cxnLst>
              <a:rect l="l" t="t" r="r" b="b"/>
              <a:pathLst>
                <a:path w="16993073" h="1812332">
                  <a:moveTo>
                    <a:pt x="2236694" y="1379692"/>
                  </a:moveTo>
                  <a:lnTo>
                    <a:pt x="1467668" y="1812332"/>
                  </a:lnTo>
                  <a:lnTo>
                    <a:pt x="0" y="1812332"/>
                  </a:lnTo>
                  <a:lnTo>
                    <a:pt x="895298" y="1379692"/>
                  </a:lnTo>
                  <a:lnTo>
                    <a:pt x="2236694" y="1379692"/>
                  </a:lnTo>
                  <a:close/>
                  <a:moveTo>
                    <a:pt x="2291550" y="704853"/>
                  </a:moveTo>
                  <a:lnTo>
                    <a:pt x="1649833" y="1015361"/>
                  </a:lnTo>
                  <a:lnTo>
                    <a:pt x="2884620" y="1015361"/>
                  </a:lnTo>
                  <a:lnTo>
                    <a:pt x="3435255" y="704853"/>
                  </a:lnTo>
                  <a:lnTo>
                    <a:pt x="2291550" y="704853"/>
                  </a:lnTo>
                  <a:close/>
                  <a:moveTo>
                    <a:pt x="3327612" y="203900"/>
                  </a:moveTo>
                  <a:lnTo>
                    <a:pt x="2845289" y="436782"/>
                  </a:lnTo>
                  <a:lnTo>
                    <a:pt x="3910332" y="436782"/>
                  </a:lnTo>
                  <a:lnTo>
                    <a:pt x="4324343" y="203900"/>
                  </a:lnTo>
                  <a:lnTo>
                    <a:pt x="3327612" y="203900"/>
                  </a:lnTo>
                  <a:close/>
                  <a:moveTo>
                    <a:pt x="5320039" y="204935"/>
                  </a:moveTo>
                  <a:lnTo>
                    <a:pt x="5624337" y="0"/>
                  </a:lnTo>
                  <a:lnTo>
                    <a:pt x="4687637" y="0"/>
                  </a:lnTo>
                  <a:lnTo>
                    <a:pt x="4323308" y="204935"/>
                  </a:lnTo>
                  <a:lnTo>
                    <a:pt x="5320039" y="204935"/>
                  </a:lnTo>
                  <a:close/>
                  <a:moveTo>
                    <a:pt x="4575855" y="705889"/>
                  </a:moveTo>
                  <a:lnTo>
                    <a:pt x="4973305" y="437816"/>
                  </a:lnTo>
                  <a:lnTo>
                    <a:pt x="3908262" y="437816"/>
                  </a:lnTo>
                  <a:lnTo>
                    <a:pt x="3432150" y="705889"/>
                  </a:lnTo>
                  <a:lnTo>
                    <a:pt x="4575855" y="705889"/>
                  </a:lnTo>
                  <a:close/>
                  <a:moveTo>
                    <a:pt x="3576018" y="1381761"/>
                  </a:moveTo>
                  <a:lnTo>
                    <a:pt x="4116303" y="1017432"/>
                  </a:lnTo>
                  <a:lnTo>
                    <a:pt x="2880480" y="1017432"/>
                  </a:lnTo>
                  <a:lnTo>
                    <a:pt x="2233588" y="1381761"/>
                  </a:lnTo>
                  <a:lnTo>
                    <a:pt x="3576018" y="1381761"/>
                  </a:lnTo>
                  <a:close/>
                  <a:moveTo>
                    <a:pt x="3578089" y="1379692"/>
                  </a:moveTo>
                  <a:lnTo>
                    <a:pt x="2936372" y="1812332"/>
                  </a:lnTo>
                  <a:lnTo>
                    <a:pt x="4404040" y="1812332"/>
                  </a:lnTo>
                  <a:lnTo>
                    <a:pt x="4919483" y="1379692"/>
                  </a:lnTo>
                  <a:lnTo>
                    <a:pt x="3578089" y="1379692"/>
                  </a:lnTo>
                  <a:close/>
                  <a:moveTo>
                    <a:pt x="4577925" y="704853"/>
                  </a:moveTo>
                  <a:lnTo>
                    <a:pt x="4117337" y="1015361"/>
                  </a:lnTo>
                  <a:lnTo>
                    <a:pt x="5352125" y="1015361"/>
                  </a:lnTo>
                  <a:lnTo>
                    <a:pt x="5721629" y="704853"/>
                  </a:lnTo>
                  <a:lnTo>
                    <a:pt x="4577925" y="704853"/>
                  </a:lnTo>
                  <a:close/>
                  <a:moveTo>
                    <a:pt x="5321074" y="203900"/>
                  </a:moveTo>
                  <a:lnTo>
                    <a:pt x="4975375" y="436782"/>
                  </a:lnTo>
                  <a:lnTo>
                    <a:pt x="6040418" y="436782"/>
                  </a:lnTo>
                  <a:lnTo>
                    <a:pt x="6317805" y="203900"/>
                  </a:lnTo>
                  <a:lnTo>
                    <a:pt x="5321074" y="203900"/>
                  </a:lnTo>
                  <a:close/>
                  <a:moveTo>
                    <a:pt x="7313501" y="204935"/>
                  </a:moveTo>
                  <a:lnTo>
                    <a:pt x="7497736" y="0"/>
                  </a:lnTo>
                  <a:lnTo>
                    <a:pt x="6561037" y="0"/>
                  </a:lnTo>
                  <a:lnTo>
                    <a:pt x="6316770" y="204935"/>
                  </a:lnTo>
                  <a:lnTo>
                    <a:pt x="7313501" y="204935"/>
                  </a:lnTo>
                  <a:close/>
                  <a:moveTo>
                    <a:pt x="6864299" y="705889"/>
                  </a:moveTo>
                  <a:lnTo>
                    <a:pt x="7104426" y="437816"/>
                  </a:lnTo>
                  <a:lnTo>
                    <a:pt x="6038348" y="437816"/>
                  </a:lnTo>
                  <a:lnTo>
                    <a:pt x="5719559" y="705889"/>
                  </a:lnTo>
                  <a:lnTo>
                    <a:pt x="6864299" y="705889"/>
                  </a:lnTo>
                  <a:close/>
                  <a:moveTo>
                    <a:pt x="6258809" y="1381761"/>
                  </a:moveTo>
                  <a:lnTo>
                    <a:pt x="6584842" y="1017432"/>
                  </a:lnTo>
                  <a:lnTo>
                    <a:pt x="5351090" y="1017432"/>
                  </a:lnTo>
                  <a:lnTo>
                    <a:pt x="4917414" y="1381761"/>
                  </a:lnTo>
                  <a:lnTo>
                    <a:pt x="6258809" y="1381761"/>
                  </a:lnTo>
                  <a:close/>
                  <a:moveTo>
                    <a:pt x="6260879" y="1379692"/>
                  </a:moveTo>
                  <a:lnTo>
                    <a:pt x="5872744" y="1812332"/>
                  </a:lnTo>
                  <a:lnTo>
                    <a:pt x="7340412" y="1812332"/>
                  </a:lnTo>
                  <a:lnTo>
                    <a:pt x="7601239" y="1379692"/>
                  </a:lnTo>
                  <a:lnTo>
                    <a:pt x="6260879" y="1379692"/>
                  </a:lnTo>
                  <a:close/>
                  <a:moveTo>
                    <a:pt x="6865334" y="704853"/>
                  </a:moveTo>
                  <a:lnTo>
                    <a:pt x="6586912" y="1015361"/>
                  </a:lnTo>
                  <a:lnTo>
                    <a:pt x="7821699" y="1015361"/>
                  </a:lnTo>
                  <a:lnTo>
                    <a:pt x="8009039" y="704853"/>
                  </a:lnTo>
                  <a:lnTo>
                    <a:pt x="6865334" y="704853"/>
                  </a:lnTo>
                  <a:close/>
                  <a:moveTo>
                    <a:pt x="7314536" y="203900"/>
                  </a:moveTo>
                  <a:lnTo>
                    <a:pt x="7105461" y="436782"/>
                  </a:lnTo>
                  <a:lnTo>
                    <a:pt x="8170504" y="436782"/>
                  </a:lnTo>
                  <a:lnTo>
                    <a:pt x="8311267" y="203900"/>
                  </a:lnTo>
                  <a:lnTo>
                    <a:pt x="7314536" y="203900"/>
                  </a:lnTo>
                  <a:close/>
                  <a:moveTo>
                    <a:pt x="9306963" y="204935"/>
                  </a:moveTo>
                  <a:lnTo>
                    <a:pt x="9370099" y="0"/>
                  </a:lnTo>
                  <a:lnTo>
                    <a:pt x="8433400" y="0"/>
                  </a:lnTo>
                  <a:lnTo>
                    <a:pt x="8309197" y="204935"/>
                  </a:lnTo>
                  <a:lnTo>
                    <a:pt x="9306963" y="204935"/>
                  </a:lnTo>
                  <a:close/>
                  <a:moveTo>
                    <a:pt x="9151709" y="705889"/>
                  </a:moveTo>
                  <a:lnTo>
                    <a:pt x="9234511" y="437816"/>
                  </a:lnTo>
                  <a:lnTo>
                    <a:pt x="8169468" y="437816"/>
                  </a:lnTo>
                  <a:lnTo>
                    <a:pt x="8008004" y="705889"/>
                  </a:lnTo>
                  <a:lnTo>
                    <a:pt x="9151709" y="705889"/>
                  </a:lnTo>
                  <a:close/>
                  <a:moveTo>
                    <a:pt x="8942633" y="1381761"/>
                  </a:moveTo>
                  <a:lnTo>
                    <a:pt x="9055451" y="1017432"/>
                  </a:lnTo>
                  <a:lnTo>
                    <a:pt x="7820664" y="1017432"/>
                  </a:lnTo>
                  <a:lnTo>
                    <a:pt x="7601239" y="1381761"/>
                  </a:lnTo>
                  <a:lnTo>
                    <a:pt x="8942633" y="1381761"/>
                  </a:lnTo>
                  <a:close/>
                  <a:moveTo>
                    <a:pt x="8942633" y="1379692"/>
                  </a:moveTo>
                  <a:lnTo>
                    <a:pt x="8808080" y="1812332"/>
                  </a:lnTo>
                  <a:lnTo>
                    <a:pt x="10275748" y="1812332"/>
                  </a:lnTo>
                  <a:lnTo>
                    <a:pt x="10282993" y="1379692"/>
                  </a:lnTo>
                  <a:lnTo>
                    <a:pt x="8942633" y="1379692"/>
                  </a:lnTo>
                  <a:close/>
                  <a:moveTo>
                    <a:pt x="9151709" y="704853"/>
                  </a:moveTo>
                  <a:lnTo>
                    <a:pt x="9055451" y="1015361"/>
                  </a:lnTo>
                  <a:lnTo>
                    <a:pt x="10290239" y="1015361"/>
                  </a:lnTo>
                  <a:lnTo>
                    <a:pt x="10295414" y="704853"/>
                  </a:lnTo>
                  <a:lnTo>
                    <a:pt x="9151709" y="704853"/>
                  </a:lnTo>
                  <a:close/>
                  <a:moveTo>
                    <a:pt x="9306963" y="203900"/>
                  </a:moveTo>
                  <a:lnTo>
                    <a:pt x="9234511" y="436782"/>
                  </a:lnTo>
                  <a:lnTo>
                    <a:pt x="10299553" y="436782"/>
                  </a:lnTo>
                  <a:lnTo>
                    <a:pt x="10303694" y="203900"/>
                  </a:lnTo>
                  <a:lnTo>
                    <a:pt x="9306963" y="203900"/>
                  </a:lnTo>
                  <a:close/>
                  <a:moveTo>
                    <a:pt x="11300425" y="204935"/>
                  </a:moveTo>
                  <a:lnTo>
                    <a:pt x="11243499" y="0"/>
                  </a:lnTo>
                  <a:lnTo>
                    <a:pt x="10306799" y="0"/>
                  </a:lnTo>
                  <a:lnTo>
                    <a:pt x="10303694" y="204935"/>
                  </a:lnTo>
                  <a:lnTo>
                    <a:pt x="11300425" y="204935"/>
                  </a:lnTo>
                  <a:close/>
                  <a:moveTo>
                    <a:pt x="11439118" y="705889"/>
                  </a:moveTo>
                  <a:lnTo>
                    <a:pt x="11364596" y="437816"/>
                  </a:lnTo>
                  <a:lnTo>
                    <a:pt x="10299553" y="437816"/>
                  </a:lnTo>
                  <a:lnTo>
                    <a:pt x="10295414" y="705889"/>
                  </a:lnTo>
                  <a:lnTo>
                    <a:pt x="11439118" y="705889"/>
                  </a:lnTo>
                  <a:close/>
                  <a:moveTo>
                    <a:pt x="11625423" y="1381761"/>
                  </a:moveTo>
                  <a:lnTo>
                    <a:pt x="11525026" y="1017432"/>
                  </a:lnTo>
                  <a:lnTo>
                    <a:pt x="10290239" y="1017432"/>
                  </a:lnTo>
                  <a:lnTo>
                    <a:pt x="10284028" y="1381761"/>
                  </a:lnTo>
                  <a:lnTo>
                    <a:pt x="11625423" y="1381761"/>
                  </a:lnTo>
                  <a:close/>
                  <a:moveTo>
                    <a:pt x="11625423" y="1379692"/>
                  </a:moveTo>
                  <a:lnTo>
                    <a:pt x="11745487" y="1812332"/>
                  </a:lnTo>
                  <a:lnTo>
                    <a:pt x="13213154" y="1812332"/>
                  </a:lnTo>
                  <a:lnTo>
                    <a:pt x="12966819" y="1379692"/>
                  </a:lnTo>
                  <a:lnTo>
                    <a:pt x="11625423" y="1379692"/>
                  </a:lnTo>
                  <a:close/>
                  <a:moveTo>
                    <a:pt x="11439118" y="704853"/>
                  </a:moveTo>
                  <a:lnTo>
                    <a:pt x="11525026" y="1015361"/>
                  </a:lnTo>
                  <a:lnTo>
                    <a:pt x="12759813" y="1015361"/>
                  </a:lnTo>
                  <a:lnTo>
                    <a:pt x="12582823" y="704853"/>
                  </a:lnTo>
                  <a:lnTo>
                    <a:pt x="11439118" y="704853"/>
                  </a:lnTo>
                  <a:close/>
                  <a:moveTo>
                    <a:pt x="11300425" y="203900"/>
                  </a:moveTo>
                  <a:lnTo>
                    <a:pt x="11364596" y="436782"/>
                  </a:lnTo>
                  <a:lnTo>
                    <a:pt x="12429639" y="436782"/>
                  </a:lnTo>
                  <a:lnTo>
                    <a:pt x="12297155" y="203900"/>
                  </a:lnTo>
                  <a:lnTo>
                    <a:pt x="11300425" y="203900"/>
                  </a:lnTo>
                  <a:close/>
                  <a:moveTo>
                    <a:pt x="13293887" y="204935"/>
                  </a:moveTo>
                  <a:lnTo>
                    <a:pt x="13116898" y="0"/>
                  </a:lnTo>
                  <a:lnTo>
                    <a:pt x="12180198" y="0"/>
                  </a:lnTo>
                  <a:lnTo>
                    <a:pt x="12297155" y="204935"/>
                  </a:lnTo>
                  <a:lnTo>
                    <a:pt x="13293887" y="204935"/>
                  </a:lnTo>
                  <a:close/>
                  <a:moveTo>
                    <a:pt x="13726528" y="705889"/>
                  </a:moveTo>
                  <a:lnTo>
                    <a:pt x="13495717" y="437816"/>
                  </a:lnTo>
                  <a:lnTo>
                    <a:pt x="12430674" y="437816"/>
                  </a:lnTo>
                  <a:lnTo>
                    <a:pt x="12583859" y="705889"/>
                  </a:lnTo>
                  <a:lnTo>
                    <a:pt x="13726528" y="705889"/>
                  </a:lnTo>
                  <a:close/>
                  <a:moveTo>
                    <a:pt x="14309248" y="1381761"/>
                  </a:moveTo>
                  <a:lnTo>
                    <a:pt x="13994600" y="1017432"/>
                  </a:lnTo>
                  <a:lnTo>
                    <a:pt x="12759813" y="1017432"/>
                  </a:lnTo>
                  <a:lnTo>
                    <a:pt x="12967853" y="1381761"/>
                  </a:lnTo>
                  <a:lnTo>
                    <a:pt x="14309248" y="1381761"/>
                  </a:lnTo>
                  <a:close/>
                  <a:moveTo>
                    <a:pt x="14307179" y="1379692"/>
                  </a:moveTo>
                  <a:lnTo>
                    <a:pt x="14680823" y="1812332"/>
                  </a:lnTo>
                  <a:lnTo>
                    <a:pt x="16148491" y="1812332"/>
                  </a:lnTo>
                  <a:lnTo>
                    <a:pt x="15647539" y="1379692"/>
                  </a:lnTo>
                  <a:lnTo>
                    <a:pt x="14307179" y="1379692"/>
                  </a:lnTo>
                  <a:close/>
                  <a:moveTo>
                    <a:pt x="13725493" y="704853"/>
                  </a:moveTo>
                  <a:lnTo>
                    <a:pt x="13993565" y="1015361"/>
                  </a:lnTo>
                  <a:lnTo>
                    <a:pt x="15228353" y="1015361"/>
                  </a:lnTo>
                  <a:lnTo>
                    <a:pt x="14869198" y="704853"/>
                  </a:lnTo>
                  <a:lnTo>
                    <a:pt x="13725493" y="704853"/>
                  </a:lnTo>
                  <a:close/>
                  <a:moveTo>
                    <a:pt x="13292852" y="203900"/>
                  </a:moveTo>
                  <a:lnTo>
                    <a:pt x="13494682" y="436782"/>
                  </a:lnTo>
                  <a:lnTo>
                    <a:pt x="14559724" y="436782"/>
                  </a:lnTo>
                  <a:lnTo>
                    <a:pt x="14289582" y="203900"/>
                  </a:lnTo>
                  <a:lnTo>
                    <a:pt x="13292852" y="203900"/>
                  </a:lnTo>
                  <a:close/>
                  <a:moveTo>
                    <a:pt x="15287349" y="204935"/>
                  </a:moveTo>
                  <a:lnTo>
                    <a:pt x="14990296" y="0"/>
                  </a:lnTo>
                  <a:lnTo>
                    <a:pt x="14053597" y="0"/>
                  </a:lnTo>
                  <a:lnTo>
                    <a:pt x="14290617" y="204935"/>
                  </a:lnTo>
                  <a:lnTo>
                    <a:pt x="15287349" y="204935"/>
                  </a:lnTo>
                  <a:close/>
                  <a:moveTo>
                    <a:pt x="16013937" y="705889"/>
                  </a:moveTo>
                  <a:lnTo>
                    <a:pt x="15625802" y="437816"/>
                  </a:lnTo>
                  <a:lnTo>
                    <a:pt x="14560760" y="437816"/>
                  </a:lnTo>
                  <a:lnTo>
                    <a:pt x="14870232" y="705889"/>
                  </a:lnTo>
                  <a:lnTo>
                    <a:pt x="16013937" y="705889"/>
                  </a:lnTo>
                  <a:close/>
                  <a:moveTo>
                    <a:pt x="16993074" y="1381761"/>
                  </a:moveTo>
                  <a:lnTo>
                    <a:pt x="16465210" y="1017432"/>
                  </a:lnTo>
                  <a:lnTo>
                    <a:pt x="15230422" y="1017432"/>
                  </a:lnTo>
                  <a:lnTo>
                    <a:pt x="15651678" y="1381761"/>
                  </a:lnTo>
                  <a:lnTo>
                    <a:pt x="16993074" y="1381761"/>
                  </a:lnTo>
                  <a:close/>
                </a:path>
              </a:pathLst>
            </a:custGeom>
            <a:solidFill>
              <a:srgbClr val="FFFFFF"/>
            </a:solidFill>
            <a:ln w="71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-">
              <a:extLst>
                <a:ext uri="{FF2B5EF4-FFF2-40B4-BE49-F238E27FC236}">
                  <a16:creationId xmlns:a16="http://schemas.microsoft.com/office/drawing/2014/main" id="{ED920B15-107D-4AE2-832A-49CB5505D7A8}"/>
                </a:ext>
              </a:extLst>
            </p:cNvPr>
            <p:cNvSpPr/>
            <p:nvPr/>
          </p:nvSpPr>
          <p:spPr>
            <a:xfrm>
              <a:off x="-2972621" y="9650592"/>
              <a:ext cx="16723966" cy="1816472"/>
            </a:xfrm>
            <a:custGeom>
              <a:avLst/>
              <a:gdLst>
                <a:gd name="connsiteX0" fmla="*/ 1987252 w 16723966"/>
                <a:gd name="connsiteY0" fmla="*/ 1016396 h 1816472"/>
                <a:gd name="connsiteX1" fmla="*/ 1340360 w 16723966"/>
                <a:gd name="connsiteY1" fmla="*/ 1380726 h 1816472"/>
                <a:gd name="connsiteX2" fmla="*/ 0 w 16723966"/>
                <a:gd name="connsiteY2" fmla="*/ 1380726 h 1816472"/>
                <a:gd name="connsiteX3" fmla="*/ 753500 w 16723966"/>
                <a:gd name="connsiteY3" fmla="*/ 1016396 h 1816472"/>
                <a:gd name="connsiteX4" fmla="*/ 1987252 w 16723966"/>
                <a:gd name="connsiteY4" fmla="*/ 1016396 h 1816472"/>
                <a:gd name="connsiteX5" fmla="*/ 1948956 w 16723966"/>
                <a:gd name="connsiteY5" fmla="*/ 437816 h 1816472"/>
                <a:gd name="connsiteX6" fmla="*/ 1395216 w 16723966"/>
                <a:gd name="connsiteY6" fmla="*/ 705888 h 1816472"/>
                <a:gd name="connsiteX7" fmla="*/ 2538921 w 16723966"/>
                <a:gd name="connsiteY7" fmla="*/ 705888 h 1816472"/>
                <a:gd name="connsiteX8" fmla="*/ 3013999 w 16723966"/>
                <a:gd name="connsiteY8" fmla="*/ 437816 h 1816472"/>
                <a:gd name="connsiteX9" fmla="*/ 1948956 w 16723966"/>
                <a:gd name="connsiteY9" fmla="*/ 437816 h 1816472"/>
                <a:gd name="connsiteX10" fmla="*/ 2856675 w 16723966"/>
                <a:gd name="connsiteY10" fmla="*/ 0 h 1816472"/>
                <a:gd name="connsiteX11" fmla="*/ 2432314 w 16723966"/>
                <a:gd name="connsiteY11" fmla="*/ 204935 h 1816472"/>
                <a:gd name="connsiteX12" fmla="*/ 3429045 w 16723966"/>
                <a:gd name="connsiteY12" fmla="*/ 204935 h 1816472"/>
                <a:gd name="connsiteX13" fmla="*/ 3793374 w 16723966"/>
                <a:gd name="connsiteY13" fmla="*/ 0 h 1816472"/>
                <a:gd name="connsiteX14" fmla="*/ 2856675 w 16723966"/>
                <a:gd name="connsiteY14" fmla="*/ 0 h 1816472"/>
                <a:gd name="connsiteX15" fmla="*/ 4076971 w 16723966"/>
                <a:gd name="connsiteY15" fmla="*/ 439887 h 1816472"/>
                <a:gd name="connsiteX16" fmla="*/ 4422671 w 16723966"/>
                <a:gd name="connsiteY16" fmla="*/ 205970 h 1816472"/>
                <a:gd name="connsiteX17" fmla="*/ 3425940 w 16723966"/>
                <a:gd name="connsiteY17" fmla="*/ 205970 h 1816472"/>
                <a:gd name="connsiteX18" fmla="*/ 3010894 w 16723966"/>
                <a:gd name="connsiteY18" fmla="*/ 439887 h 1816472"/>
                <a:gd name="connsiteX19" fmla="*/ 4076971 w 16723966"/>
                <a:gd name="connsiteY19" fmla="*/ 439887 h 1816472"/>
                <a:gd name="connsiteX20" fmla="*/ 3219969 w 16723966"/>
                <a:gd name="connsiteY20" fmla="*/ 1018467 h 1816472"/>
                <a:gd name="connsiteX21" fmla="*/ 3680556 w 16723966"/>
                <a:gd name="connsiteY21" fmla="*/ 707958 h 1816472"/>
                <a:gd name="connsiteX22" fmla="*/ 2535816 w 16723966"/>
                <a:gd name="connsiteY22" fmla="*/ 707958 h 1816472"/>
                <a:gd name="connsiteX23" fmla="*/ 1984147 w 16723966"/>
                <a:gd name="connsiteY23" fmla="*/ 1018467 h 1816472"/>
                <a:gd name="connsiteX24" fmla="*/ 3219969 w 16723966"/>
                <a:gd name="connsiteY24" fmla="*/ 1018467 h 1816472"/>
                <a:gd name="connsiteX25" fmla="*/ 2036933 w 16723966"/>
                <a:gd name="connsiteY25" fmla="*/ 1815438 h 1816472"/>
                <a:gd name="connsiteX26" fmla="*/ 2679685 w 16723966"/>
                <a:gd name="connsiteY26" fmla="*/ 1382796 h 1816472"/>
                <a:gd name="connsiteX27" fmla="*/ 1337255 w 16723966"/>
                <a:gd name="connsiteY27" fmla="*/ 1382796 h 1816472"/>
                <a:gd name="connsiteX28" fmla="*/ 568230 w 16723966"/>
                <a:gd name="connsiteY28" fmla="*/ 1816473 h 1816472"/>
                <a:gd name="connsiteX29" fmla="*/ 2036933 w 16723966"/>
                <a:gd name="connsiteY29" fmla="*/ 1816473 h 1816472"/>
                <a:gd name="connsiteX30" fmla="*/ 3222039 w 16723966"/>
                <a:gd name="connsiteY30" fmla="*/ 1016396 h 1816472"/>
                <a:gd name="connsiteX31" fmla="*/ 2682790 w 16723966"/>
                <a:gd name="connsiteY31" fmla="*/ 1380726 h 1816472"/>
                <a:gd name="connsiteX32" fmla="*/ 4024185 w 16723966"/>
                <a:gd name="connsiteY32" fmla="*/ 1380726 h 1816472"/>
                <a:gd name="connsiteX33" fmla="*/ 4456827 w 16723966"/>
                <a:gd name="connsiteY33" fmla="*/ 1016396 h 1816472"/>
                <a:gd name="connsiteX34" fmla="*/ 3222039 w 16723966"/>
                <a:gd name="connsiteY34" fmla="*/ 1016396 h 1816472"/>
                <a:gd name="connsiteX35" fmla="*/ 4079042 w 16723966"/>
                <a:gd name="connsiteY35" fmla="*/ 437816 h 1816472"/>
                <a:gd name="connsiteX36" fmla="*/ 3681591 w 16723966"/>
                <a:gd name="connsiteY36" fmla="*/ 705888 h 1816472"/>
                <a:gd name="connsiteX37" fmla="*/ 4825296 w 16723966"/>
                <a:gd name="connsiteY37" fmla="*/ 705888 h 1816472"/>
                <a:gd name="connsiteX38" fmla="*/ 5144084 w 16723966"/>
                <a:gd name="connsiteY38" fmla="*/ 437816 h 1816472"/>
                <a:gd name="connsiteX39" fmla="*/ 4079042 w 16723966"/>
                <a:gd name="connsiteY39" fmla="*/ 437816 h 1816472"/>
                <a:gd name="connsiteX40" fmla="*/ 4729039 w 16723966"/>
                <a:gd name="connsiteY40" fmla="*/ 0 h 1816472"/>
                <a:gd name="connsiteX41" fmla="*/ 4424740 w 16723966"/>
                <a:gd name="connsiteY41" fmla="*/ 204935 h 1816472"/>
                <a:gd name="connsiteX42" fmla="*/ 5421472 w 16723966"/>
                <a:gd name="connsiteY42" fmla="*/ 204935 h 1816472"/>
                <a:gd name="connsiteX43" fmla="*/ 5665738 w 16723966"/>
                <a:gd name="connsiteY43" fmla="*/ 0 h 1816472"/>
                <a:gd name="connsiteX44" fmla="*/ 4729039 w 16723966"/>
                <a:gd name="connsiteY44" fmla="*/ 0 h 1816472"/>
                <a:gd name="connsiteX45" fmla="*/ 6208092 w 16723966"/>
                <a:gd name="connsiteY45" fmla="*/ 439887 h 1816472"/>
                <a:gd name="connsiteX46" fmla="*/ 6417167 w 16723966"/>
                <a:gd name="connsiteY46" fmla="*/ 205970 h 1816472"/>
                <a:gd name="connsiteX47" fmla="*/ 5420437 w 16723966"/>
                <a:gd name="connsiteY47" fmla="*/ 205970 h 1816472"/>
                <a:gd name="connsiteX48" fmla="*/ 5143049 w 16723966"/>
                <a:gd name="connsiteY48" fmla="*/ 439887 h 1816472"/>
                <a:gd name="connsiteX49" fmla="*/ 6208092 w 16723966"/>
                <a:gd name="connsiteY49" fmla="*/ 439887 h 1816472"/>
                <a:gd name="connsiteX50" fmla="*/ 5689544 w 16723966"/>
                <a:gd name="connsiteY50" fmla="*/ 1018467 h 1816472"/>
                <a:gd name="connsiteX51" fmla="*/ 5967966 w 16723966"/>
                <a:gd name="connsiteY51" fmla="*/ 707958 h 1816472"/>
                <a:gd name="connsiteX52" fmla="*/ 4824261 w 16723966"/>
                <a:gd name="connsiteY52" fmla="*/ 707958 h 1816472"/>
                <a:gd name="connsiteX53" fmla="*/ 4454756 w 16723966"/>
                <a:gd name="connsiteY53" fmla="*/ 1018467 h 1816472"/>
                <a:gd name="connsiteX54" fmla="*/ 5689544 w 16723966"/>
                <a:gd name="connsiteY54" fmla="*/ 1018467 h 1816472"/>
                <a:gd name="connsiteX55" fmla="*/ 4974340 w 16723966"/>
                <a:gd name="connsiteY55" fmla="*/ 1815438 h 1816472"/>
                <a:gd name="connsiteX56" fmla="*/ 5362475 w 16723966"/>
                <a:gd name="connsiteY56" fmla="*/ 1381761 h 1816472"/>
                <a:gd name="connsiteX57" fmla="*/ 4021080 w 16723966"/>
                <a:gd name="connsiteY57" fmla="*/ 1381761 h 1816472"/>
                <a:gd name="connsiteX58" fmla="*/ 3505636 w 16723966"/>
                <a:gd name="connsiteY58" fmla="*/ 1815438 h 1816472"/>
                <a:gd name="connsiteX59" fmla="*/ 4974340 w 16723966"/>
                <a:gd name="connsiteY59" fmla="*/ 1815438 h 1816472"/>
                <a:gd name="connsiteX60" fmla="*/ 5690579 w 16723966"/>
                <a:gd name="connsiteY60" fmla="*/ 1016396 h 1816472"/>
                <a:gd name="connsiteX61" fmla="*/ 5364545 w 16723966"/>
                <a:gd name="connsiteY61" fmla="*/ 1380726 h 1816472"/>
                <a:gd name="connsiteX62" fmla="*/ 6705940 w 16723966"/>
                <a:gd name="connsiteY62" fmla="*/ 1380726 h 1816472"/>
                <a:gd name="connsiteX63" fmla="*/ 6925366 w 16723966"/>
                <a:gd name="connsiteY63" fmla="*/ 1016396 h 1816472"/>
                <a:gd name="connsiteX64" fmla="*/ 5690579 w 16723966"/>
                <a:gd name="connsiteY64" fmla="*/ 1016396 h 1816472"/>
                <a:gd name="connsiteX65" fmla="*/ 6209127 w 16723966"/>
                <a:gd name="connsiteY65" fmla="*/ 437816 h 1816472"/>
                <a:gd name="connsiteX66" fmla="*/ 5969001 w 16723966"/>
                <a:gd name="connsiteY66" fmla="*/ 705888 h 1816472"/>
                <a:gd name="connsiteX67" fmla="*/ 7112706 w 16723966"/>
                <a:gd name="connsiteY67" fmla="*/ 705888 h 1816472"/>
                <a:gd name="connsiteX68" fmla="*/ 7274170 w 16723966"/>
                <a:gd name="connsiteY68" fmla="*/ 437816 h 1816472"/>
                <a:gd name="connsiteX69" fmla="*/ 6209127 w 16723966"/>
                <a:gd name="connsiteY69" fmla="*/ 437816 h 1816472"/>
                <a:gd name="connsiteX70" fmla="*/ 6601403 w 16723966"/>
                <a:gd name="connsiteY70" fmla="*/ 0 h 1816472"/>
                <a:gd name="connsiteX71" fmla="*/ 6417167 w 16723966"/>
                <a:gd name="connsiteY71" fmla="*/ 204935 h 1816472"/>
                <a:gd name="connsiteX72" fmla="*/ 7413899 w 16723966"/>
                <a:gd name="connsiteY72" fmla="*/ 204935 h 1816472"/>
                <a:gd name="connsiteX73" fmla="*/ 7538102 w 16723966"/>
                <a:gd name="connsiteY73" fmla="*/ 0 h 1816472"/>
                <a:gd name="connsiteX74" fmla="*/ 6601403 w 16723966"/>
                <a:gd name="connsiteY74" fmla="*/ 0 h 1816472"/>
                <a:gd name="connsiteX75" fmla="*/ 8338178 w 16723966"/>
                <a:gd name="connsiteY75" fmla="*/ 439887 h 1816472"/>
                <a:gd name="connsiteX76" fmla="*/ 8410630 w 16723966"/>
                <a:gd name="connsiteY76" fmla="*/ 205970 h 1816472"/>
                <a:gd name="connsiteX77" fmla="*/ 7413899 w 16723966"/>
                <a:gd name="connsiteY77" fmla="*/ 205970 h 1816472"/>
                <a:gd name="connsiteX78" fmla="*/ 7273135 w 16723966"/>
                <a:gd name="connsiteY78" fmla="*/ 439887 h 1816472"/>
                <a:gd name="connsiteX79" fmla="*/ 8338178 w 16723966"/>
                <a:gd name="connsiteY79" fmla="*/ 439887 h 1816472"/>
                <a:gd name="connsiteX80" fmla="*/ 8159118 w 16723966"/>
                <a:gd name="connsiteY80" fmla="*/ 1018467 h 1816472"/>
                <a:gd name="connsiteX81" fmla="*/ 8255376 w 16723966"/>
                <a:gd name="connsiteY81" fmla="*/ 707958 h 1816472"/>
                <a:gd name="connsiteX82" fmla="*/ 7111671 w 16723966"/>
                <a:gd name="connsiteY82" fmla="*/ 707958 h 1816472"/>
                <a:gd name="connsiteX83" fmla="*/ 6924331 w 16723966"/>
                <a:gd name="connsiteY83" fmla="*/ 1018467 h 1816472"/>
                <a:gd name="connsiteX84" fmla="*/ 8159118 w 16723966"/>
                <a:gd name="connsiteY84" fmla="*/ 1018467 h 1816472"/>
                <a:gd name="connsiteX85" fmla="*/ 7911747 w 16723966"/>
                <a:gd name="connsiteY85" fmla="*/ 1815438 h 1816472"/>
                <a:gd name="connsiteX86" fmla="*/ 8046300 w 16723966"/>
                <a:gd name="connsiteY86" fmla="*/ 1381761 h 1816472"/>
                <a:gd name="connsiteX87" fmla="*/ 6704905 w 16723966"/>
                <a:gd name="connsiteY87" fmla="*/ 1381761 h 1816472"/>
                <a:gd name="connsiteX88" fmla="*/ 6444078 w 16723966"/>
                <a:gd name="connsiteY88" fmla="*/ 1815438 h 1816472"/>
                <a:gd name="connsiteX89" fmla="*/ 7911747 w 16723966"/>
                <a:gd name="connsiteY89" fmla="*/ 1815438 h 1816472"/>
                <a:gd name="connsiteX90" fmla="*/ 8159118 w 16723966"/>
                <a:gd name="connsiteY90" fmla="*/ 1016396 h 1816472"/>
                <a:gd name="connsiteX91" fmla="*/ 8046300 w 16723966"/>
                <a:gd name="connsiteY91" fmla="*/ 1380726 h 1816472"/>
                <a:gd name="connsiteX92" fmla="*/ 9387695 w 16723966"/>
                <a:gd name="connsiteY92" fmla="*/ 1380726 h 1816472"/>
                <a:gd name="connsiteX93" fmla="*/ 9393905 w 16723966"/>
                <a:gd name="connsiteY93" fmla="*/ 1016396 h 1816472"/>
                <a:gd name="connsiteX94" fmla="*/ 8159118 w 16723966"/>
                <a:gd name="connsiteY94" fmla="*/ 1016396 h 1816472"/>
                <a:gd name="connsiteX95" fmla="*/ 8338178 w 16723966"/>
                <a:gd name="connsiteY95" fmla="*/ 437816 h 1816472"/>
                <a:gd name="connsiteX96" fmla="*/ 8255376 w 16723966"/>
                <a:gd name="connsiteY96" fmla="*/ 705888 h 1816472"/>
                <a:gd name="connsiteX97" fmla="*/ 9399080 w 16723966"/>
                <a:gd name="connsiteY97" fmla="*/ 705888 h 1816472"/>
                <a:gd name="connsiteX98" fmla="*/ 9403220 w 16723966"/>
                <a:gd name="connsiteY98" fmla="*/ 437816 h 1816472"/>
                <a:gd name="connsiteX99" fmla="*/ 8338178 w 16723966"/>
                <a:gd name="connsiteY99" fmla="*/ 437816 h 1816472"/>
                <a:gd name="connsiteX100" fmla="*/ 8474801 w 16723966"/>
                <a:gd name="connsiteY100" fmla="*/ 0 h 1816472"/>
                <a:gd name="connsiteX101" fmla="*/ 8411664 w 16723966"/>
                <a:gd name="connsiteY101" fmla="*/ 204935 h 1816472"/>
                <a:gd name="connsiteX102" fmla="*/ 9407360 w 16723966"/>
                <a:gd name="connsiteY102" fmla="*/ 204935 h 1816472"/>
                <a:gd name="connsiteX103" fmla="*/ 9410465 w 16723966"/>
                <a:gd name="connsiteY103" fmla="*/ 0 h 1816472"/>
                <a:gd name="connsiteX104" fmla="*/ 8474801 w 16723966"/>
                <a:gd name="connsiteY104" fmla="*/ 0 h 1816472"/>
                <a:gd name="connsiteX105" fmla="*/ 10468263 w 16723966"/>
                <a:gd name="connsiteY105" fmla="*/ 439887 h 1816472"/>
                <a:gd name="connsiteX106" fmla="*/ 10404092 w 16723966"/>
                <a:gd name="connsiteY106" fmla="*/ 205970 h 1816472"/>
                <a:gd name="connsiteX107" fmla="*/ 9407360 w 16723966"/>
                <a:gd name="connsiteY107" fmla="*/ 205970 h 1816472"/>
                <a:gd name="connsiteX108" fmla="*/ 9403220 w 16723966"/>
                <a:gd name="connsiteY108" fmla="*/ 439887 h 1816472"/>
                <a:gd name="connsiteX109" fmla="*/ 10468263 w 16723966"/>
                <a:gd name="connsiteY109" fmla="*/ 439887 h 1816472"/>
                <a:gd name="connsiteX110" fmla="*/ 10628692 w 16723966"/>
                <a:gd name="connsiteY110" fmla="*/ 1018467 h 1816472"/>
                <a:gd name="connsiteX111" fmla="*/ 10542784 w 16723966"/>
                <a:gd name="connsiteY111" fmla="*/ 707958 h 1816472"/>
                <a:gd name="connsiteX112" fmla="*/ 9399080 w 16723966"/>
                <a:gd name="connsiteY112" fmla="*/ 707958 h 1816472"/>
                <a:gd name="connsiteX113" fmla="*/ 9393905 w 16723966"/>
                <a:gd name="connsiteY113" fmla="*/ 1018467 h 1816472"/>
                <a:gd name="connsiteX114" fmla="*/ 10628692 w 16723966"/>
                <a:gd name="connsiteY114" fmla="*/ 1018467 h 1816472"/>
                <a:gd name="connsiteX115" fmla="*/ 10849153 w 16723966"/>
                <a:gd name="connsiteY115" fmla="*/ 1815438 h 1816472"/>
                <a:gd name="connsiteX116" fmla="*/ 10729089 w 16723966"/>
                <a:gd name="connsiteY116" fmla="*/ 1381761 h 1816472"/>
                <a:gd name="connsiteX117" fmla="*/ 9387695 w 16723966"/>
                <a:gd name="connsiteY117" fmla="*/ 1381761 h 1816472"/>
                <a:gd name="connsiteX118" fmla="*/ 9380450 w 16723966"/>
                <a:gd name="connsiteY118" fmla="*/ 1815438 h 1816472"/>
                <a:gd name="connsiteX119" fmla="*/ 10849153 w 16723966"/>
                <a:gd name="connsiteY119" fmla="*/ 1815438 h 1816472"/>
                <a:gd name="connsiteX120" fmla="*/ 10628692 w 16723966"/>
                <a:gd name="connsiteY120" fmla="*/ 1016396 h 1816472"/>
                <a:gd name="connsiteX121" fmla="*/ 10729089 w 16723966"/>
                <a:gd name="connsiteY121" fmla="*/ 1380726 h 1816472"/>
                <a:gd name="connsiteX122" fmla="*/ 12070485 w 16723966"/>
                <a:gd name="connsiteY122" fmla="*/ 1380726 h 1816472"/>
                <a:gd name="connsiteX123" fmla="*/ 11863480 w 16723966"/>
                <a:gd name="connsiteY123" fmla="*/ 1016396 h 1816472"/>
                <a:gd name="connsiteX124" fmla="*/ 10628692 w 16723966"/>
                <a:gd name="connsiteY124" fmla="*/ 1016396 h 1816472"/>
                <a:gd name="connsiteX125" fmla="*/ 10468263 w 16723966"/>
                <a:gd name="connsiteY125" fmla="*/ 437816 h 1816472"/>
                <a:gd name="connsiteX126" fmla="*/ 10542784 w 16723966"/>
                <a:gd name="connsiteY126" fmla="*/ 705888 h 1816472"/>
                <a:gd name="connsiteX127" fmla="*/ 11686489 w 16723966"/>
                <a:gd name="connsiteY127" fmla="*/ 705888 h 1816472"/>
                <a:gd name="connsiteX128" fmla="*/ 11534341 w 16723966"/>
                <a:gd name="connsiteY128" fmla="*/ 437816 h 1816472"/>
                <a:gd name="connsiteX129" fmla="*/ 10468263 w 16723966"/>
                <a:gd name="connsiteY129" fmla="*/ 437816 h 1816472"/>
                <a:gd name="connsiteX130" fmla="*/ 10347165 w 16723966"/>
                <a:gd name="connsiteY130" fmla="*/ 0 h 1816472"/>
                <a:gd name="connsiteX131" fmla="*/ 10404092 w 16723966"/>
                <a:gd name="connsiteY131" fmla="*/ 204935 h 1816472"/>
                <a:gd name="connsiteX132" fmla="*/ 11400822 w 16723966"/>
                <a:gd name="connsiteY132" fmla="*/ 204935 h 1816472"/>
                <a:gd name="connsiteX133" fmla="*/ 11283865 w 16723966"/>
                <a:gd name="connsiteY133" fmla="*/ 0 h 1816472"/>
                <a:gd name="connsiteX134" fmla="*/ 10347165 w 16723966"/>
                <a:gd name="connsiteY134" fmla="*/ 0 h 1816472"/>
                <a:gd name="connsiteX135" fmla="*/ 12599384 w 16723966"/>
                <a:gd name="connsiteY135" fmla="*/ 439887 h 1816472"/>
                <a:gd name="connsiteX136" fmla="*/ 12397554 w 16723966"/>
                <a:gd name="connsiteY136" fmla="*/ 205970 h 1816472"/>
                <a:gd name="connsiteX137" fmla="*/ 11400822 w 16723966"/>
                <a:gd name="connsiteY137" fmla="*/ 205970 h 1816472"/>
                <a:gd name="connsiteX138" fmla="*/ 11534341 w 16723966"/>
                <a:gd name="connsiteY138" fmla="*/ 439887 h 1816472"/>
                <a:gd name="connsiteX139" fmla="*/ 12599384 w 16723966"/>
                <a:gd name="connsiteY139" fmla="*/ 439887 h 1816472"/>
                <a:gd name="connsiteX140" fmla="*/ 13098266 w 16723966"/>
                <a:gd name="connsiteY140" fmla="*/ 1018467 h 1816472"/>
                <a:gd name="connsiteX141" fmla="*/ 12830194 w 16723966"/>
                <a:gd name="connsiteY141" fmla="*/ 707958 h 1816472"/>
                <a:gd name="connsiteX142" fmla="*/ 11686489 w 16723966"/>
                <a:gd name="connsiteY142" fmla="*/ 707958 h 1816472"/>
                <a:gd name="connsiteX143" fmla="*/ 11863480 w 16723966"/>
                <a:gd name="connsiteY143" fmla="*/ 1018467 h 1816472"/>
                <a:gd name="connsiteX144" fmla="*/ 13098266 w 16723966"/>
                <a:gd name="connsiteY144" fmla="*/ 1018467 h 1816472"/>
                <a:gd name="connsiteX145" fmla="*/ 13786559 w 16723966"/>
                <a:gd name="connsiteY145" fmla="*/ 1815438 h 1816472"/>
                <a:gd name="connsiteX146" fmla="*/ 13412915 w 16723966"/>
                <a:gd name="connsiteY146" fmla="*/ 1382796 h 1816472"/>
                <a:gd name="connsiteX147" fmla="*/ 12071520 w 16723966"/>
                <a:gd name="connsiteY147" fmla="*/ 1382796 h 1816472"/>
                <a:gd name="connsiteX148" fmla="*/ 12318892 w 16723966"/>
                <a:gd name="connsiteY148" fmla="*/ 1816473 h 1816472"/>
                <a:gd name="connsiteX149" fmla="*/ 13786559 w 16723966"/>
                <a:gd name="connsiteY149" fmla="*/ 1816473 h 1816472"/>
                <a:gd name="connsiteX150" fmla="*/ 13097232 w 16723966"/>
                <a:gd name="connsiteY150" fmla="*/ 1016396 h 1816472"/>
                <a:gd name="connsiteX151" fmla="*/ 13411880 w 16723966"/>
                <a:gd name="connsiteY151" fmla="*/ 1380726 h 1816472"/>
                <a:gd name="connsiteX152" fmla="*/ 14753275 w 16723966"/>
                <a:gd name="connsiteY152" fmla="*/ 1380726 h 1816472"/>
                <a:gd name="connsiteX153" fmla="*/ 14332019 w 16723966"/>
                <a:gd name="connsiteY153" fmla="*/ 1016396 h 1816472"/>
                <a:gd name="connsiteX154" fmla="*/ 13097232 w 16723966"/>
                <a:gd name="connsiteY154" fmla="*/ 1016396 h 1816472"/>
                <a:gd name="connsiteX155" fmla="*/ 12598349 w 16723966"/>
                <a:gd name="connsiteY155" fmla="*/ 437816 h 1816472"/>
                <a:gd name="connsiteX156" fmla="*/ 12829159 w 16723966"/>
                <a:gd name="connsiteY156" fmla="*/ 705888 h 1816472"/>
                <a:gd name="connsiteX157" fmla="*/ 13972864 w 16723966"/>
                <a:gd name="connsiteY157" fmla="*/ 705888 h 1816472"/>
                <a:gd name="connsiteX158" fmla="*/ 13663391 w 16723966"/>
                <a:gd name="connsiteY158" fmla="*/ 437816 h 1816472"/>
                <a:gd name="connsiteX159" fmla="*/ 12598349 w 16723966"/>
                <a:gd name="connsiteY159" fmla="*/ 437816 h 1816472"/>
                <a:gd name="connsiteX160" fmla="*/ 12219528 w 16723966"/>
                <a:gd name="connsiteY160" fmla="*/ 0 h 1816472"/>
                <a:gd name="connsiteX161" fmla="*/ 12396519 w 16723966"/>
                <a:gd name="connsiteY161" fmla="*/ 204935 h 1816472"/>
                <a:gd name="connsiteX162" fmla="*/ 13393249 w 16723966"/>
                <a:gd name="connsiteY162" fmla="*/ 204935 h 1816472"/>
                <a:gd name="connsiteX163" fmla="*/ 13156228 w 16723966"/>
                <a:gd name="connsiteY163" fmla="*/ 0 h 1816472"/>
                <a:gd name="connsiteX164" fmla="*/ 12219528 w 16723966"/>
                <a:gd name="connsiteY164" fmla="*/ 0 h 1816472"/>
                <a:gd name="connsiteX165" fmla="*/ 14729469 w 16723966"/>
                <a:gd name="connsiteY165" fmla="*/ 439887 h 1816472"/>
                <a:gd name="connsiteX166" fmla="*/ 14391015 w 16723966"/>
                <a:gd name="connsiteY166" fmla="*/ 205970 h 1816472"/>
                <a:gd name="connsiteX167" fmla="*/ 13394284 w 16723966"/>
                <a:gd name="connsiteY167" fmla="*/ 205970 h 1816472"/>
                <a:gd name="connsiteX168" fmla="*/ 13664427 w 16723966"/>
                <a:gd name="connsiteY168" fmla="*/ 439887 h 1816472"/>
                <a:gd name="connsiteX169" fmla="*/ 14729469 w 16723966"/>
                <a:gd name="connsiteY169" fmla="*/ 439887 h 1816472"/>
                <a:gd name="connsiteX170" fmla="*/ 15567841 w 16723966"/>
                <a:gd name="connsiteY170" fmla="*/ 1018467 h 1816472"/>
                <a:gd name="connsiteX171" fmla="*/ 15117604 w 16723966"/>
                <a:gd name="connsiteY171" fmla="*/ 707958 h 1816472"/>
                <a:gd name="connsiteX172" fmla="*/ 13973899 w 16723966"/>
                <a:gd name="connsiteY172" fmla="*/ 707958 h 1816472"/>
                <a:gd name="connsiteX173" fmla="*/ 14333054 w 16723966"/>
                <a:gd name="connsiteY173" fmla="*/ 1018467 h 1816472"/>
                <a:gd name="connsiteX174" fmla="*/ 15567841 w 16723966"/>
                <a:gd name="connsiteY174" fmla="*/ 1018467 h 1816472"/>
                <a:gd name="connsiteX175" fmla="*/ 16723966 w 16723966"/>
                <a:gd name="connsiteY175" fmla="*/ 1815438 h 1816472"/>
                <a:gd name="connsiteX176" fmla="*/ 16095704 w 16723966"/>
                <a:gd name="connsiteY176" fmla="*/ 1381761 h 1816472"/>
                <a:gd name="connsiteX177" fmla="*/ 14754310 w 16723966"/>
                <a:gd name="connsiteY177" fmla="*/ 1381761 h 1816472"/>
                <a:gd name="connsiteX178" fmla="*/ 15255263 w 16723966"/>
                <a:gd name="connsiteY178" fmla="*/ 1815438 h 1816472"/>
                <a:gd name="connsiteX179" fmla="*/ 16723966 w 16723966"/>
                <a:gd name="connsiteY179" fmla="*/ 1815438 h 1816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</a:cxnLst>
              <a:rect l="l" t="t" r="r" b="b"/>
              <a:pathLst>
                <a:path w="16723966" h="1816472">
                  <a:moveTo>
                    <a:pt x="1987252" y="1016396"/>
                  </a:moveTo>
                  <a:lnTo>
                    <a:pt x="1340360" y="1380726"/>
                  </a:lnTo>
                  <a:lnTo>
                    <a:pt x="0" y="1380726"/>
                  </a:lnTo>
                  <a:lnTo>
                    <a:pt x="753500" y="1016396"/>
                  </a:lnTo>
                  <a:lnTo>
                    <a:pt x="1987252" y="1016396"/>
                  </a:lnTo>
                  <a:close/>
                  <a:moveTo>
                    <a:pt x="1948956" y="437816"/>
                  </a:moveTo>
                  <a:lnTo>
                    <a:pt x="1395216" y="705888"/>
                  </a:lnTo>
                  <a:lnTo>
                    <a:pt x="2538921" y="705888"/>
                  </a:lnTo>
                  <a:lnTo>
                    <a:pt x="3013999" y="437816"/>
                  </a:lnTo>
                  <a:lnTo>
                    <a:pt x="1948956" y="437816"/>
                  </a:lnTo>
                  <a:close/>
                  <a:moveTo>
                    <a:pt x="2856675" y="0"/>
                  </a:moveTo>
                  <a:lnTo>
                    <a:pt x="2432314" y="204935"/>
                  </a:lnTo>
                  <a:lnTo>
                    <a:pt x="3429045" y="204935"/>
                  </a:lnTo>
                  <a:lnTo>
                    <a:pt x="3793374" y="0"/>
                  </a:lnTo>
                  <a:lnTo>
                    <a:pt x="2856675" y="0"/>
                  </a:lnTo>
                  <a:close/>
                  <a:moveTo>
                    <a:pt x="4076971" y="439887"/>
                  </a:moveTo>
                  <a:lnTo>
                    <a:pt x="4422671" y="205970"/>
                  </a:lnTo>
                  <a:lnTo>
                    <a:pt x="3425940" y="205970"/>
                  </a:lnTo>
                  <a:lnTo>
                    <a:pt x="3010894" y="439887"/>
                  </a:lnTo>
                  <a:lnTo>
                    <a:pt x="4076971" y="439887"/>
                  </a:lnTo>
                  <a:close/>
                  <a:moveTo>
                    <a:pt x="3219969" y="1018467"/>
                  </a:moveTo>
                  <a:lnTo>
                    <a:pt x="3680556" y="707958"/>
                  </a:lnTo>
                  <a:lnTo>
                    <a:pt x="2535816" y="707958"/>
                  </a:lnTo>
                  <a:lnTo>
                    <a:pt x="1984147" y="1018467"/>
                  </a:lnTo>
                  <a:lnTo>
                    <a:pt x="3219969" y="1018467"/>
                  </a:lnTo>
                  <a:close/>
                  <a:moveTo>
                    <a:pt x="2036933" y="1815438"/>
                  </a:moveTo>
                  <a:lnTo>
                    <a:pt x="2679685" y="1382796"/>
                  </a:lnTo>
                  <a:lnTo>
                    <a:pt x="1337255" y="1382796"/>
                  </a:lnTo>
                  <a:lnTo>
                    <a:pt x="568230" y="1816473"/>
                  </a:lnTo>
                  <a:lnTo>
                    <a:pt x="2036933" y="1816473"/>
                  </a:lnTo>
                  <a:close/>
                  <a:moveTo>
                    <a:pt x="3222039" y="1016396"/>
                  </a:moveTo>
                  <a:lnTo>
                    <a:pt x="2682790" y="1380726"/>
                  </a:lnTo>
                  <a:lnTo>
                    <a:pt x="4024185" y="1380726"/>
                  </a:lnTo>
                  <a:lnTo>
                    <a:pt x="4456827" y="1016396"/>
                  </a:lnTo>
                  <a:lnTo>
                    <a:pt x="3222039" y="1016396"/>
                  </a:lnTo>
                  <a:close/>
                  <a:moveTo>
                    <a:pt x="4079042" y="437816"/>
                  </a:moveTo>
                  <a:lnTo>
                    <a:pt x="3681591" y="705888"/>
                  </a:lnTo>
                  <a:lnTo>
                    <a:pt x="4825296" y="705888"/>
                  </a:lnTo>
                  <a:lnTo>
                    <a:pt x="5144084" y="437816"/>
                  </a:lnTo>
                  <a:lnTo>
                    <a:pt x="4079042" y="437816"/>
                  </a:lnTo>
                  <a:close/>
                  <a:moveTo>
                    <a:pt x="4729039" y="0"/>
                  </a:moveTo>
                  <a:lnTo>
                    <a:pt x="4424740" y="204935"/>
                  </a:lnTo>
                  <a:lnTo>
                    <a:pt x="5421472" y="204935"/>
                  </a:lnTo>
                  <a:lnTo>
                    <a:pt x="5665738" y="0"/>
                  </a:lnTo>
                  <a:lnTo>
                    <a:pt x="4729039" y="0"/>
                  </a:lnTo>
                  <a:close/>
                  <a:moveTo>
                    <a:pt x="6208092" y="439887"/>
                  </a:moveTo>
                  <a:lnTo>
                    <a:pt x="6417167" y="205970"/>
                  </a:lnTo>
                  <a:lnTo>
                    <a:pt x="5420437" y="205970"/>
                  </a:lnTo>
                  <a:lnTo>
                    <a:pt x="5143049" y="439887"/>
                  </a:lnTo>
                  <a:lnTo>
                    <a:pt x="6208092" y="439887"/>
                  </a:lnTo>
                  <a:close/>
                  <a:moveTo>
                    <a:pt x="5689544" y="1018467"/>
                  </a:moveTo>
                  <a:lnTo>
                    <a:pt x="5967966" y="707958"/>
                  </a:lnTo>
                  <a:lnTo>
                    <a:pt x="4824261" y="707958"/>
                  </a:lnTo>
                  <a:lnTo>
                    <a:pt x="4454756" y="1018467"/>
                  </a:lnTo>
                  <a:lnTo>
                    <a:pt x="5689544" y="1018467"/>
                  </a:lnTo>
                  <a:close/>
                  <a:moveTo>
                    <a:pt x="4974340" y="1815438"/>
                  </a:moveTo>
                  <a:lnTo>
                    <a:pt x="5362475" y="1381761"/>
                  </a:lnTo>
                  <a:lnTo>
                    <a:pt x="4021080" y="1381761"/>
                  </a:lnTo>
                  <a:lnTo>
                    <a:pt x="3505636" y="1815438"/>
                  </a:lnTo>
                  <a:lnTo>
                    <a:pt x="4974340" y="1815438"/>
                  </a:lnTo>
                  <a:close/>
                  <a:moveTo>
                    <a:pt x="5690579" y="1016396"/>
                  </a:moveTo>
                  <a:lnTo>
                    <a:pt x="5364545" y="1380726"/>
                  </a:lnTo>
                  <a:lnTo>
                    <a:pt x="6705940" y="1380726"/>
                  </a:lnTo>
                  <a:lnTo>
                    <a:pt x="6925366" y="1016396"/>
                  </a:lnTo>
                  <a:lnTo>
                    <a:pt x="5690579" y="1016396"/>
                  </a:lnTo>
                  <a:close/>
                  <a:moveTo>
                    <a:pt x="6209127" y="437816"/>
                  </a:moveTo>
                  <a:lnTo>
                    <a:pt x="5969001" y="705888"/>
                  </a:lnTo>
                  <a:lnTo>
                    <a:pt x="7112706" y="705888"/>
                  </a:lnTo>
                  <a:lnTo>
                    <a:pt x="7274170" y="437816"/>
                  </a:lnTo>
                  <a:lnTo>
                    <a:pt x="6209127" y="437816"/>
                  </a:lnTo>
                  <a:close/>
                  <a:moveTo>
                    <a:pt x="6601403" y="0"/>
                  </a:moveTo>
                  <a:lnTo>
                    <a:pt x="6417167" y="204935"/>
                  </a:lnTo>
                  <a:lnTo>
                    <a:pt x="7413899" y="204935"/>
                  </a:lnTo>
                  <a:lnTo>
                    <a:pt x="7538102" y="0"/>
                  </a:lnTo>
                  <a:lnTo>
                    <a:pt x="6601403" y="0"/>
                  </a:lnTo>
                  <a:close/>
                  <a:moveTo>
                    <a:pt x="8338178" y="439887"/>
                  </a:moveTo>
                  <a:lnTo>
                    <a:pt x="8410630" y="205970"/>
                  </a:lnTo>
                  <a:lnTo>
                    <a:pt x="7413899" y="205970"/>
                  </a:lnTo>
                  <a:lnTo>
                    <a:pt x="7273135" y="439887"/>
                  </a:lnTo>
                  <a:lnTo>
                    <a:pt x="8338178" y="439887"/>
                  </a:lnTo>
                  <a:close/>
                  <a:moveTo>
                    <a:pt x="8159118" y="1018467"/>
                  </a:moveTo>
                  <a:lnTo>
                    <a:pt x="8255376" y="707958"/>
                  </a:lnTo>
                  <a:lnTo>
                    <a:pt x="7111671" y="707958"/>
                  </a:lnTo>
                  <a:lnTo>
                    <a:pt x="6924331" y="1018467"/>
                  </a:lnTo>
                  <a:lnTo>
                    <a:pt x="8159118" y="1018467"/>
                  </a:lnTo>
                  <a:close/>
                  <a:moveTo>
                    <a:pt x="7911747" y="1815438"/>
                  </a:moveTo>
                  <a:lnTo>
                    <a:pt x="8046300" y="1381761"/>
                  </a:lnTo>
                  <a:lnTo>
                    <a:pt x="6704905" y="1381761"/>
                  </a:lnTo>
                  <a:lnTo>
                    <a:pt x="6444078" y="1815438"/>
                  </a:lnTo>
                  <a:lnTo>
                    <a:pt x="7911747" y="1815438"/>
                  </a:lnTo>
                  <a:close/>
                  <a:moveTo>
                    <a:pt x="8159118" y="1016396"/>
                  </a:moveTo>
                  <a:lnTo>
                    <a:pt x="8046300" y="1380726"/>
                  </a:lnTo>
                  <a:lnTo>
                    <a:pt x="9387695" y="1380726"/>
                  </a:lnTo>
                  <a:lnTo>
                    <a:pt x="9393905" y="1016396"/>
                  </a:lnTo>
                  <a:lnTo>
                    <a:pt x="8159118" y="1016396"/>
                  </a:lnTo>
                  <a:close/>
                  <a:moveTo>
                    <a:pt x="8338178" y="437816"/>
                  </a:moveTo>
                  <a:lnTo>
                    <a:pt x="8255376" y="705888"/>
                  </a:lnTo>
                  <a:lnTo>
                    <a:pt x="9399080" y="705888"/>
                  </a:lnTo>
                  <a:lnTo>
                    <a:pt x="9403220" y="437816"/>
                  </a:lnTo>
                  <a:lnTo>
                    <a:pt x="8338178" y="437816"/>
                  </a:lnTo>
                  <a:close/>
                  <a:moveTo>
                    <a:pt x="8474801" y="0"/>
                  </a:moveTo>
                  <a:lnTo>
                    <a:pt x="8411664" y="204935"/>
                  </a:lnTo>
                  <a:lnTo>
                    <a:pt x="9407360" y="204935"/>
                  </a:lnTo>
                  <a:lnTo>
                    <a:pt x="9410465" y="0"/>
                  </a:lnTo>
                  <a:lnTo>
                    <a:pt x="8474801" y="0"/>
                  </a:lnTo>
                  <a:close/>
                  <a:moveTo>
                    <a:pt x="10468263" y="439887"/>
                  </a:moveTo>
                  <a:lnTo>
                    <a:pt x="10404092" y="205970"/>
                  </a:lnTo>
                  <a:lnTo>
                    <a:pt x="9407360" y="205970"/>
                  </a:lnTo>
                  <a:lnTo>
                    <a:pt x="9403220" y="439887"/>
                  </a:lnTo>
                  <a:lnTo>
                    <a:pt x="10468263" y="439887"/>
                  </a:lnTo>
                  <a:close/>
                  <a:moveTo>
                    <a:pt x="10628692" y="1018467"/>
                  </a:moveTo>
                  <a:lnTo>
                    <a:pt x="10542784" y="707958"/>
                  </a:lnTo>
                  <a:lnTo>
                    <a:pt x="9399080" y="707958"/>
                  </a:lnTo>
                  <a:lnTo>
                    <a:pt x="9393905" y="1018467"/>
                  </a:lnTo>
                  <a:lnTo>
                    <a:pt x="10628692" y="1018467"/>
                  </a:lnTo>
                  <a:close/>
                  <a:moveTo>
                    <a:pt x="10849153" y="1815438"/>
                  </a:moveTo>
                  <a:lnTo>
                    <a:pt x="10729089" y="1381761"/>
                  </a:lnTo>
                  <a:lnTo>
                    <a:pt x="9387695" y="1381761"/>
                  </a:lnTo>
                  <a:lnTo>
                    <a:pt x="9380450" y="1815438"/>
                  </a:lnTo>
                  <a:lnTo>
                    <a:pt x="10849153" y="1815438"/>
                  </a:lnTo>
                  <a:close/>
                  <a:moveTo>
                    <a:pt x="10628692" y="1016396"/>
                  </a:moveTo>
                  <a:lnTo>
                    <a:pt x="10729089" y="1380726"/>
                  </a:lnTo>
                  <a:lnTo>
                    <a:pt x="12070485" y="1380726"/>
                  </a:lnTo>
                  <a:lnTo>
                    <a:pt x="11863480" y="1016396"/>
                  </a:lnTo>
                  <a:lnTo>
                    <a:pt x="10628692" y="1016396"/>
                  </a:lnTo>
                  <a:close/>
                  <a:moveTo>
                    <a:pt x="10468263" y="437816"/>
                  </a:moveTo>
                  <a:lnTo>
                    <a:pt x="10542784" y="705888"/>
                  </a:lnTo>
                  <a:lnTo>
                    <a:pt x="11686489" y="705888"/>
                  </a:lnTo>
                  <a:lnTo>
                    <a:pt x="11534341" y="437816"/>
                  </a:lnTo>
                  <a:lnTo>
                    <a:pt x="10468263" y="437816"/>
                  </a:lnTo>
                  <a:close/>
                  <a:moveTo>
                    <a:pt x="10347165" y="0"/>
                  </a:moveTo>
                  <a:lnTo>
                    <a:pt x="10404092" y="204935"/>
                  </a:lnTo>
                  <a:lnTo>
                    <a:pt x="11400822" y="204935"/>
                  </a:lnTo>
                  <a:lnTo>
                    <a:pt x="11283865" y="0"/>
                  </a:lnTo>
                  <a:lnTo>
                    <a:pt x="10347165" y="0"/>
                  </a:lnTo>
                  <a:close/>
                  <a:moveTo>
                    <a:pt x="12599384" y="439887"/>
                  </a:moveTo>
                  <a:lnTo>
                    <a:pt x="12397554" y="205970"/>
                  </a:lnTo>
                  <a:lnTo>
                    <a:pt x="11400822" y="205970"/>
                  </a:lnTo>
                  <a:lnTo>
                    <a:pt x="11534341" y="439887"/>
                  </a:lnTo>
                  <a:lnTo>
                    <a:pt x="12599384" y="439887"/>
                  </a:lnTo>
                  <a:close/>
                  <a:moveTo>
                    <a:pt x="13098266" y="1018467"/>
                  </a:moveTo>
                  <a:lnTo>
                    <a:pt x="12830194" y="707958"/>
                  </a:lnTo>
                  <a:lnTo>
                    <a:pt x="11686489" y="707958"/>
                  </a:lnTo>
                  <a:lnTo>
                    <a:pt x="11863480" y="1018467"/>
                  </a:lnTo>
                  <a:lnTo>
                    <a:pt x="13098266" y="1018467"/>
                  </a:lnTo>
                  <a:close/>
                  <a:moveTo>
                    <a:pt x="13786559" y="1815438"/>
                  </a:moveTo>
                  <a:lnTo>
                    <a:pt x="13412915" y="1382796"/>
                  </a:lnTo>
                  <a:lnTo>
                    <a:pt x="12071520" y="1382796"/>
                  </a:lnTo>
                  <a:lnTo>
                    <a:pt x="12318892" y="1816473"/>
                  </a:lnTo>
                  <a:lnTo>
                    <a:pt x="13786559" y="1816473"/>
                  </a:lnTo>
                  <a:close/>
                  <a:moveTo>
                    <a:pt x="13097232" y="1016396"/>
                  </a:moveTo>
                  <a:lnTo>
                    <a:pt x="13411880" y="1380726"/>
                  </a:lnTo>
                  <a:lnTo>
                    <a:pt x="14753275" y="1380726"/>
                  </a:lnTo>
                  <a:lnTo>
                    <a:pt x="14332019" y="1016396"/>
                  </a:lnTo>
                  <a:lnTo>
                    <a:pt x="13097232" y="1016396"/>
                  </a:lnTo>
                  <a:close/>
                  <a:moveTo>
                    <a:pt x="12598349" y="437816"/>
                  </a:moveTo>
                  <a:lnTo>
                    <a:pt x="12829159" y="705888"/>
                  </a:lnTo>
                  <a:lnTo>
                    <a:pt x="13972864" y="705888"/>
                  </a:lnTo>
                  <a:lnTo>
                    <a:pt x="13663391" y="437816"/>
                  </a:lnTo>
                  <a:lnTo>
                    <a:pt x="12598349" y="437816"/>
                  </a:lnTo>
                  <a:close/>
                  <a:moveTo>
                    <a:pt x="12219528" y="0"/>
                  </a:moveTo>
                  <a:lnTo>
                    <a:pt x="12396519" y="204935"/>
                  </a:lnTo>
                  <a:lnTo>
                    <a:pt x="13393249" y="204935"/>
                  </a:lnTo>
                  <a:lnTo>
                    <a:pt x="13156228" y="0"/>
                  </a:lnTo>
                  <a:lnTo>
                    <a:pt x="12219528" y="0"/>
                  </a:lnTo>
                  <a:close/>
                  <a:moveTo>
                    <a:pt x="14729469" y="439887"/>
                  </a:moveTo>
                  <a:lnTo>
                    <a:pt x="14391015" y="205970"/>
                  </a:lnTo>
                  <a:lnTo>
                    <a:pt x="13394284" y="205970"/>
                  </a:lnTo>
                  <a:lnTo>
                    <a:pt x="13664427" y="439887"/>
                  </a:lnTo>
                  <a:lnTo>
                    <a:pt x="14729469" y="439887"/>
                  </a:lnTo>
                  <a:close/>
                  <a:moveTo>
                    <a:pt x="15567841" y="1018467"/>
                  </a:moveTo>
                  <a:lnTo>
                    <a:pt x="15117604" y="707958"/>
                  </a:lnTo>
                  <a:lnTo>
                    <a:pt x="13973899" y="707958"/>
                  </a:lnTo>
                  <a:lnTo>
                    <a:pt x="14333054" y="1018467"/>
                  </a:lnTo>
                  <a:lnTo>
                    <a:pt x="15567841" y="1018467"/>
                  </a:lnTo>
                  <a:close/>
                  <a:moveTo>
                    <a:pt x="16723966" y="1815438"/>
                  </a:moveTo>
                  <a:lnTo>
                    <a:pt x="16095704" y="1381761"/>
                  </a:lnTo>
                  <a:lnTo>
                    <a:pt x="14754310" y="1381761"/>
                  </a:lnTo>
                  <a:lnTo>
                    <a:pt x="15255263" y="1815438"/>
                  </a:lnTo>
                  <a:lnTo>
                    <a:pt x="16723966" y="1815438"/>
                  </a:lnTo>
                  <a:close/>
                </a:path>
              </a:pathLst>
            </a:custGeom>
            <a:solidFill>
              <a:srgbClr val="33126E"/>
            </a:solidFill>
            <a:ln w="10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6" name="-">
            <a:extLst>
              <a:ext uri="{FF2B5EF4-FFF2-40B4-BE49-F238E27FC236}">
                <a16:creationId xmlns:a16="http://schemas.microsoft.com/office/drawing/2014/main" id="{7DB53839-1F05-4618-A1FC-A17A8142FF9C}"/>
              </a:ext>
            </a:extLst>
          </p:cNvPr>
          <p:cNvSpPr/>
          <p:nvPr/>
        </p:nvSpPr>
        <p:spPr>
          <a:xfrm>
            <a:off x="1191667" y="9229444"/>
            <a:ext cx="8619990" cy="1090214"/>
          </a:xfrm>
          <a:custGeom>
            <a:avLst/>
            <a:gdLst>
              <a:gd name="connsiteX0" fmla="*/ 0 w 3971398"/>
              <a:gd name="connsiteY0" fmla="*/ 0 h 567194"/>
              <a:gd name="connsiteX1" fmla="*/ 3971398 w 3971398"/>
              <a:gd name="connsiteY1" fmla="*/ 0 h 567194"/>
              <a:gd name="connsiteX2" fmla="*/ 3971398 w 3971398"/>
              <a:gd name="connsiteY2" fmla="*/ 567195 h 567194"/>
              <a:gd name="connsiteX3" fmla="*/ -1 w 3971398"/>
              <a:gd name="connsiteY3" fmla="*/ 567195 h 56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1398" h="567194">
                <a:moveTo>
                  <a:pt x="0" y="0"/>
                </a:moveTo>
                <a:lnTo>
                  <a:pt x="3971398" y="0"/>
                </a:lnTo>
                <a:lnTo>
                  <a:pt x="3971398" y="567195"/>
                </a:lnTo>
                <a:lnTo>
                  <a:pt x="-1" y="567195"/>
                </a:lnTo>
                <a:close/>
              </a:path>
            </a:pathLst>
          </a:custGeom>
          <a:solidFill>
            <a:srgbClr val="B5E8E5"/>
          </a:solidFill>
          <a:ln w="9731" cap="flat">
            <a:solidFill>
              <a:srgbClr val="210B6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0F30904A-6972-4EBE-A356-8BB636B76386}"/>
              </a:ext>
            </a:extLst>
          </p:cNvPr>
          <p:cNvSpPr/>
          <p:nvPr/>
        </p:nvSpPr>
        <p:spPr>
          <a:xfrm>
            <a:off x="1469340" y="7239081"/>
            <a:ext cx="8153631" cy="1701719"/>
          </a:xfrm>
          <a:prstGeom prst="rect">
            <a:avLst/>
          </a:prstGeom>
          <a:solidFill>
            <a:srgbClr val="331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7007F"/>
              </a:solidFill>
            </a:endParaRPr>
          </a:p>
        </p:txBody>
      </p:sp>
      <p:grpSp>
        <p:nvGrpSpPr>
          <p:cNvPr id="5" name="-">
            <a:extLst>
              <a:ext uri="{FF2B5EF4-FFF2-40B4-BE49-F238E27FC236}">
                <a16:creationId xmlns:a16="http://schemas.microsoft.com/office/drawing/2014/main" id="{4FF061A2-C542-4D0D-BC6A-1347F80EE9BF}"/>
              </a:ext>
            </a:extLst>
          </p:cNvPr>
          <p:cNvGrpSpPr/>
          <p:nvPr/>
        </p:nvGrpSpPr>
        <p:grpSpPr>
          <a:xfrm>
            <a:off x="1364484" y="7140267"/>
            <a:ext cx="8084316" cy="1597333"/>
            <a:chOff x="1367246" y="1779211"/>
            <a:chExt cx="8084316" cy="1597333"/>
          </a:xfrm>
        </p:grpSpPr>
        <p:sp>
          <p:nvSpPr>
            <p:cNvPr id="6" name="-">
              <a:extLst>
                <a:ext uri="{FF2B5EF4-FFF2-40B4-BE49-F238E27FC236}">
                  <a16:creationId xmlns:a16="http://schemas.microsoft.com/office/drawing/2014/main" id="{2FBA4AFA-4D9D-4A15-995F-6F9763EF1EA9}"/>
                </a:ext>
              </a:extLst>
            </p:cNvPr>
            <p:cNvSpPr/>
            <p:nvPr/>
          </p:nvSpPr>
          <p:spPr>
            <a:xfrm>
              <a:off x="1367246" y="1779211"/>
              <a:ext cx="8084316" cy="1597333"/>
            </a:xfrm>
            <a:custGeom>
              <a:avLst/>
              <a:gdLst>
                <a:gd name="connsiteX0" fmla="*/ 0 w 4198069"/>
                <a:gd name="connsiteY0" fmla="*/ 0 h 2217027"/>
                <a:gd name="connsiteX1" fmla="*/ 4198070 w 4198069"/>
                <a:gd name="connsiteY1" fmla="*/ 0 h 2217027"/>
                <a:gd name="connsiteX2" fmla="*/ 4198070 w 4198069"/>
                <a:gd name="connsiteY2" fmla="*/ 2217028 h 2217027"/>
                <a:gd name="connsiteX3" fmla="*/ 0 w 4198069"/>
                <a:gd name="connsiteY3" fmla="*/ 2217028 h 221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8069" h="2217027">
                  <a:moveTo>
                    <a:pt x="0" y="0"/>
                  </a:moveTo>
                  <a:lnTo>
                    <a:pt x="4198070" y="0"/>
                  </a:lnTo>
                  <a:lnTo>
                    <a:pt x="4198070" y="2217028"/>
                  </a:lnTo>
                  <a:lnTo>
                    <a:pt x="0" y="2217028"/>
                  </a:lnTo>
                  <a:close/>
                </a:path>
              </a:pathLst>
            </a:custGeom>
            <a:solidFill>
              <a:srgbClr val="FFFFFF"/>
            </a:solidFill>
            <a:ln w="10318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-">
              <a:extLst>
                <a:ext uri="{FF2B5EF4-FFF2-40B4-BE49-F238E27FC236}">
                  <a16:creationId xmlns:a16="http://schemas.microsoft.com/office/drawing/2014/main" id="{2512A9C5-1980-4EF0-B1B9-16945D32A289}"/>
                </a:ext>
              </a:extLst>
            </p:cNvPr>
            <p:cNvSpPr/>
            <p:nvPr/>
          </p:nvSpPr>
          <p:spPr>
            <a:xfrm>
              <a:off x="1367246" y="1779211"/>
              <a:ext cx="8084316" cy="368469"/>
            </a:xfrm>
            <a:custGeom>
              <a:avLst/>
              <a:gdLst>
                <a:gd name="connsiteX0" fmla="*/ 0 w 4198069"/>
                <a:gd name="connsiteY0" fmla="*/ 0 h 368469"/>
                <a:gd name="connsiteX1" fmla="*/ 4198070 w 4198069"/>
                <a:gd name="connsiteY1" fmla="*/ 0 h 368469"/>
                <a:gd name="connsiteX2" fmla="*/ 4198070 w 4198069"/>
                <a:gd name="connsiteY2" fmla="*/ 368470 h 368469"/>
                <a:gd name="connsiteX3" fmla="*/ 0 w 4198069"/>
                <a:gd name="connsiteY3" fmla="*/ 368470 h 368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8069" h="368469">
                  <a:moveTo>
                    <a:pt x="0" y="0"/>
                  </a:moveTo>
                  <a:lnTo>
                    <a:pt x="4198070" y="0"/>
                  </a:lnTo>
                  <a:lnTo>
                    <a:pt x="4198070" y="368470"/>
                  </a:lnTo>
                  <a:lnTo>
                    <a:pt x="0" y="368470"/>
                  </a:lnTo>
                  <a:close/>
                </a:path>
              </a:pathLst>
            </a:custGeom>
            <a:solidFill>
              <a:srgbClr val="37DBD7"/>
            </a:solidFill>
            <a:ln w="10318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8" name="-">
              <a:extLst>
                <a:ext uri="{FF2B5EF4-FFF2-40B4-BE49-F238E27FC236}">
                  <a16:creationId xmlns:a16="http://schemas.microsoft.com/office/drawing/2014/main" id="{ECF50A84-67C9-46BD-A546-019340F07869}"/>
                </a:ext>
              </a:extLst>
            </p:cNvPr>
            <p:cNvGrpSpPr/>
            <p:nvPr/>
          </p:nvGrpSpPr>
          <p:grpSpPr>
            <a:xfrm>
              <a:off x="8291303" y="1846488"/>
              <a:ext cx="242196" cy="242196"/>
              <a:chOff x="8291303" y="1846488"/>
              <a:chExt cx="242196" cy="242196"/>
            </a:xfrm>
          </p:grpSpPr>
          <p:sp>
            <p:nvSpPr>
              <p:cNvPr id="15" name="-">
                <a:extLst>
                  <a:ext uri="{FF2B5EF4-FFF2-40B4-BE49-F238E27FC236}">
                    <a16:creationId xmlns:a16="http://schemas.microsoft.com/office/drawing/2014/main" id="{A6D98261-CB24-4CB3-B2C3-E8332A2124DD}"/>
                  </a:ext>
                </a:extLst>
              </p:cNvPr>
              <p:cNvSpPr/>
              <p:nvPr/>
            </p:nvSpPr>
            <p:spPr>
              <a:xfrm>
                <a:off x="8291303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-">
                <a:extLst>
                  <a:ext uri="{FF2B5EF4-FFF2-40B4-BE49-F238E27FC236}">
                    <a16:creationId xmlns:a16="http://schemas.microsoft.com/office/drawing/2014/main" id="{54490345-7277-4D7C-B35E-2B559FA87D0D}"/>
                  </a:ext>
                </a:extLst>
              </p:cNvPr>
              <p:cNvSpPr/>
              <p:nvPr/>
            </p:nvSpPr>
            <p:spPr>
              <a:xfrm>
                <a:off x="8345124" y="1944815"/>
                <a:ext cx="140764" cy="24840"/>
              </a:xfrm>
              <a:custGeom>
                <a:avLst/>
                <a:gdLst>
                  <a:gd name="connsiteX0" fmla="*/ 0 w 140764"/>
                  <a:gd name="connsiteY0" fmla="*/ 0 h 24840"/>
                  <a:gd name="connsiteX1" fmla="*/ 140764 w 140764"/>
                  <a:gd name="connsiteY1" fmla="*/ 0 h 24840"/>
                  <a:gd name="connsiteX2" fmla="*/ 140764 w 140764"/>
                  <a:gd name="connsiteY2" fmla="*/ 24841 h 24840"/>
                  <a:gd name="connsiteX3" fmla="*/ 0 w 140764"/>
                  <a:gd name="connsiteY3" fmla="*/ 24841 h 24840"/>
                  <a:gd name="connsiteX4" fmla="*/ 0 w 140764"/>
                  <a:gd name="connsiteY4" fmla="*/ 0 h 24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764" h="24840">
                    <a:moveTo>
                      <a:pt x="0" y="0"/>
                    </a:moveTo>
                    <a:lnTo>
                      <a:pt x="140764" y="0"/>
                    </a:lnTo>
                    <a:lnTo>
                      <a:pt x="140764" y="24841"/>
                    </a:lnTo>
                    <a:lnTo>
                      <a:pt x="0" y="248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9" name="-">
              <a:extLst>
                <a:ext uri="{FF2B5EF4-FFF2-40B4-BE49-F238E27FC236}">
                  <a16:creationId xmlns:a16="http://schemas.microsoft.com/office/drawing/2014/main" id="{231C805E-D396-4709-A3D4-6F2F7D1558CA}"/>
                </a:ext>
              </a:extLst>
            </p:cNvPr>
            <p:cNvGrpSpPr/>
            <p:nvPr/>
          </p:nvGrpSpPr>
          <p:grpSpPr>
            <a:xfrm>
              <a:off x="8980631" y="1846488"/>
              <a:ext cx="242196" cy="242196"/>
              <a:chOff x="8980631" y="1846488"/>
              <a:chExt cx="242196" cy="242196"/>
            </a:xfrm>
          </p:grpSpPr>
          <p:sp>
            <p:nvSpPr>
              <p:cNvPr id="13" name="-">
                <a:extLst>
                  <a:ext uri="{FF2B5EF4-FFF2-40B4-BE49-F238E27FC236}">
                    <a16:creationId xmlns:a16="http://schemas.microsoft.com/office/drawing/2014/main" id="{96236E80-C804-49AE-B896-8BCC1847D699}"/>
                  </a:ext>
                </a:extLst>
              </p:cNvPr>
              <p:cNvSpPr/>
              <p:nvPr/>
            </p:nvSpPr>
            <p:spPr>
              <a:xfrm>
                <a:off x="8980631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-">
                <a:extLst>
                  <a:ext uri="{FF2B5EF4-FFF2-40B4-BE49-F238E27FC236}">
                    <a16:creationId xmlns:a16="http://schemas.microsoft.com/office/drawing/2014/main" id="{20E655CE-8A32-4F61-A6E3-7ADEFE586783}"/>
                  </a:ext>
                </a:extLst>
              </p:cNvPr>
              <p:cNvSpPr/>
              <p:nvPr/>
            </p:nvSpPr>
            <p:spPr>
              <a:xfrm>
                <a:off x="9048943" y="1903414"/>
                <a:ext cx="116958" cy="115923"/>
              </a:xfrm>
              <a:custGeom>
                <a:avLst/>
                <a:gdLst>
                  <a:gd name="connsiteX0" fmla="*/ 116959 w 116958"/>
                  <a:gd name="connsiteY0" fmla="*/ 17596 h 115923"/>
                  <a:gd name="connsiteX1" fmla="*/ 99363 w 116958"/>
                  <a:gd name="connsiteY1" fmla="*/ 0 h 115923"/>
                  <a:gd name="connsiteX2" fmla="*/ 58997 w 116958"/>
                  <a:gd name="connsiteY2" fmla="*/ 40366 h 115923"/>
                  <a:gd name="connsiteX3" fmla="*/ 17596 w 116958"/>
                  <a:gd name="connsiteY3" fmla="*/ 0 h 115923"/>
                  <a:gd name="connsiteX4" fmla="*/ 0 w 116958"/>
                  <a:gd name="connsiteY4" fmla="*/ 17596 h 115923"/>
                  <a:gd name="connsiteX5" fmla="*/ 41401 w 116958"/>
                  <a:gd name="connsiteY5" fmla="*/ 57962 h 115923"/>
                  <a:gd name="connsiteX6" fmla="*/ 0 w 116958"/>
                  <a:gd name="connsiteY6" fmla="*/ 99363 h 115923"/>
                  <a:gd name="connsiteX7" fmla="*/ 17596 w 116958"/>
                  <a:gd name="connsiteY7" fmla="*/ 115923 h 115923"/>
                  <a:gd name="connsiteX8" fmla="*/ 58997 w 116958"/>
                  <a:gd name="connsiteY8" fmla="*/ 75557 h 115923"/>
                  <a:gd name="connsiteX9" fmla="*/ 99363 w 116958"/>
                  <a:gd name="connsiteY9" fmla="*/ 115923 h 115923"/>
                  <a:gd name="connsiteX10" fmla="*/ 116959 w 116958"/>
                  <a:gd name="connsiteY10" fmla="*/ 99363 h 115923"/>
                  <a:gd name="connsiteX11" fmla="*/ 75557 w 116958"/>
                  <a:gd name="connsiteY11" fmla="*/ 57962 h 11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958" h="115923">
                    <a:moveTo>
                      <a:pt x="116959" y="17596"/>
                    </a:moveTo>
                    <a:lnTo>
                      <a:pt x="99363" y="0"/>
                    </a:lnTo>
                    <a:lnTo>
                      <a:pt x="58997" y="40366"/>
                    </a:lnTo>
                    <a:lnTo>
                      <a:pt x="17596" y="0"/>
                    </a:lnTo>
                    <a:lnTo>
                      <a:pt x="0" y="17596"/>
                    </a:lnTo>
                    <a:lnTo>
                      <a:pt x="41401" y="57962"/>
                    </a:lnTo>
                    <a:lnTo>
                      <a:pt x="0" y="99363"/>
                    </a:lnTo>
                    <a:lnTo>
                      <a:pt x="17596" y="115923"/>
                    </a:lnTo>
                    <a:lnTo>
                      <a:pt x="58997" y="75557"/>
                    </a:lnTo>
                    <a:lnTo>
                      <a:pt x="99363" y="115923"/>
                    </a:lnTo>
                    <a:lnTo>
                      <a:pt x="116959" y="99363"/>
                    </a:lnTo>
                    <a:lnTo>
                      <a:pt x="75557" y="57962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0" name="-">
              <a:extLst>
                <a:ext uri="{FF2B5EF4-FFF2-40B4-BE49-F238E27FC236}">
                  <a16:creationId xmlns:a16="http://schemas.microsoft.com/office/drawing/2014/main" id="{23FE1655-8B9E-4D4C-91A2-78DA24371E1C}"/>
                </a:ext>
              </a:extLst>
            </p:cNvPr>
            <p:cNvGrpSpPr/>
            <p:nvPr/>
          </p:nvGrpSpPr>
          <p:grpSpPr>
            <a:xfrm>
              <a:off x="8635967" y="1846488"/>
              <a:ext cx="242196" cy="242196"/>
              <a:chOff x="8635967" y="1846488"/>
              <a:chExt cx="242196" cy="242196"/>
            </a:xfrm>
          </p:grpSpPr>
          <p:sp>
            <p:nvSpPr>
              <p:cNvPr id="11" name="-">
                <a:extLst>
                  <a:ext uri="{FF2B5EF4-FFF2-40B4-BE49-F238E27FC236}">
                    <a16:creationId xmlns:a16="http://schemas.microsoft.com/office/drawing/2014/main" id="{0611CDD2-7D82-43FF-8008-BF29FED40990}"/>
                  </a:ext>
                </a:extLst>
              </p:cNvPr>
              <p:cNvSpPr/>
              <p:nvPr/>
            </p:nvSpPr>
            <p:spPr>
              <a:xfrm>
                <a:off x="8635967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-">
                <a:extLst>
                  <a:ext uri="{FF2B5EF4-FFF2-40B4-BE49-F238E27FC236}">
                    <a16:creationId xmlns:a16="http://schemas.microsoft.com/office/drawing/2014/main" id="{B817C77E-4408-4730-B964-2F11BC911BDA}"/>
                  </a:ext>
                </a:extLst>
              </p:cNvPr>
              <p:cNvSpPr/>
              <p:nvPr/>
            </p:nvSpPr>
            <p:spPr>
              <a:xfrm>
                <a:off x="8690824" y="1898239"/>
                <a:ext cx="137658" cy="137658"/>
              </a:xfrm>
              <a:custGeom>
                <a:avLst/>
                <a:gdLst>
                  <a:gd name="connsiteX0" fmla="*/ 137658 w 137658"/>
                  <a:gd name="connsiteY0" fmla="*/ 137659 h 137658"/>
                  <a:gd name="connsiteX1" fmla="*/ 0 w 137658"/>
                  <a:gd name="connsiteY1" fmla="*/ 137659 h 137658"/>
                  <a:gd name="connsiteX2" fmla="*/ 0 w 137658"/>
                  <a:gd name="connsiteY2" fmla="*/ 0 h 137658"/>
                  <a:gd name="connsiteX3" fmla="*/ 137658 w 137658"/>
                  <a:gd name="connsiteY3" fmla="*/ 0 h 137658"/>
                  <a:gd name="connsiteX4" fmla="*/ 137658 w 137658"/>
                  <a:gd name="connsiteY4" fmla="*/ 137659 h 137658"/>
                  <a:gd name="connsiteX5" fmla="*/ 20701 w 137658"/>
                  <a:gd name="connsiteY5" fmla="*/ 116958 h 137658"/>
                  <a:gd name="connsiteX6" fmla="*/ 116958 w 137658"/>
                  <a:gd name="connsiteY6" fmla="*/ 116958 h 137658"/>
                  <a:gd name="connsiteX7" fmla="*/ 116958 w 137658"/>
                  <a:gd name="connsiteY7" fmla="*/ 20701 h 137658"/>
                  <a:gd name="connsiteX8" fmla="*/ 20701 w 137658"/>
                  <a:gd name="connsiteY8" fmla="*/ 20701 h 137658"/>
                  <a:gd name="connsiteX9" fmla="*/ 20701 w 137658"/>
                  <a:gd name="connsiteY9" fmla="*/ 116958 h 137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658" h="137658">
                    <a:moveTo>
                      <a:pt x="137658" y="137659"/>
                    </a:moveTo>
                    <a:lnTo>
                      <a:pt x="0" y="137659"/>
                    </a:lnTo>
                    <a:lnTo>
                      <a:pt x="0" y="0"/>
                    </a:lnTo>
                    <a:lnTo>
                      <a:pt x="137658" y="0"/>
                    </a:lnTo>
                    <a:lnTo>
                      <a:pt x="137658" y="137659"/>
                    </a:lnTo>
                    <a:close/>
                    <a:moveTo>
                      <a:pt x="20701" y="116958"/>
                    </a:moveTo>
                    <a:lnTo>
                      <a:pt x="116958" y="116958"/>
                    </a:lnTo>
                    <a:lnTo>
                      <a:pt x="116958" y="20701"/>
                    </a:lnTo>
                    <a:lnTo>
                      <a:pt x="20701" y="20701"/>
                    </a:lnTo>
                    <a:lnTo>
                      <a:pt x="20701" y="116958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7" name="MUSIC">
            <a:extLst>
              <a:ext uri="{FF2B5EF4-FFF2-40B4-BE49-F238E27FC236}">
                <a16:creationId xmlns:a16="http://schemas.microsoft.com/office/drawing/2014/main" id="{E84BEAA2-5FD7-49D6-BC5B-13DD3C7222D1}"/>
              </a:ext>
            </a:extLst>
          </p:cNvPr>
          <p:cNvSpPr txBox="1"/>
          <p:nvPr/>
        </p:nvSpPr>
        <p:spPr>
          <a:xfrm>
            <a:off x="1918720" y="7809982"/>
            <a:ext cx="2929051" cy="757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6000" i="1" dirty="0">
                <a:ln w="25400">
                  <a:solidFill>
                    <a:srgbClr val="33126E"/>
                  </a:solidFill>
                </a:ln>
                <a:solidFill>
                  <a:srgbClr val="FFB800"/>
                </a:solidFill>
                <a:effectLst>
                  <a:outerShdw dist="63500" dir="2700000" algn="tl" rotWithShape="0">
                    <a:srgbClr val="33126E"/>
                  </a:outerShdw>
                </a:effectLst>
                <a:latin typeface="Montserrat ExtraBold" panose="00000900000000000000" pitchFamily="50" charset="0"/>
              </a:rPr>
              <a:t>MUSIC</a:t>
            </a:r>
          </a:p>
        </p:txBody>
      </p:sp>
      <p:sp>
        <p:nvSpPr>
          <p:cNvPr id="18" name="INCLUDED">
            <a:extLst>
              <a:ext uri="{FF2B5EF4-FFF2-40B4-BE49-F238E27FC236}">
                <a16:creationId xmlns:a16="http://schemas.microsoft.com/office/drawing/2014/main" id="{A7CCEEF8-217B-4B83-ABC3-33E066ECE53F}"/>
              </a:ext>
            </a:extLst>
          </p:cNvPr>
          <p:cNvSpPr txBox="1"/>
          <p:nvPr/>
        </p:nvSpPr>
        <p:spPr>
          <a:xfrm>
            <a:off x="4681483" y="7828285"/>
            <a:ext cx="4593145" cy="757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6000" i="1" dirty="0">
                <a:ln w="25400">
                  <a:solidFill>
                    <a:srgbClr val="33126E"/>
                  </a:solidFill>
                </a:ln>
                <a:solidFill>
                  <a:srgbClr val="FF428E"/>
                </a:solidFill>
                <a:effectLst>
                  <a:outerShdw dist="63500" dir="2700000" algn="tl" rotWithShape="0">
                    <a:srgbClr val="33126E"/>
                  </a:outerShdw>
                </a:effectLst>
                <a:latin typeface="Montserrat ExtraBold" panose="00000900000000000000" pitchFamily="50" charset="0"/>
              </a:rPr>
              <a:t>INCLUDED</a:t>
            </a:r>
          </a:p>
        </p:txBody>
      </p:sp>
      <p:pic>
        <p:nvPicPr>
          <p:cNvPr id="19" name="LOGO HERE">
            <a:extLst>
              <a:ext uri="{FF2B5EF4-FFF2-40B4-BE49-F238E27FC236}">
                <a16:creationId xmlns:a16="http://schemas.microsoft.com/office/drawing/2014/main" id="{8BD91B67-2354-4236-993F-9FA6211084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25665" y="296128"/>
            <a:ext cx="1521470" cy="161368"/>
          </a:xfrm>
          <a:prstGeom prst="rect">
            <a:avLst/>
          </a:prstGeom>
        </p:spPr>
      </p:pic>
      <p:sp>
        <p:nvSpPr>
          <p:cNvPr id="20" name="Lorem ipsum dolor sit amet, consectetur adipiscing elit. Ut posuere, est et ornare dapibus, risus odio iaculis leo, sit amet euismod arcu ipsum at leo.">
            <a:extLst>
              <a:ext uri="{FF2B5EF4-FFF2-40B4-BE49-F238E27FC236}">
                <a16:creationId xmlns:a16="http://schemas.microsoft.com/office/drawing/2014/main" id="{597A7694-D18A-4E1E-969A-02824849BDAB}"/>
              </a:ext>
            </a:extLst>
          </p:cNvPr>
          <p:cNvSpPr txBox="1"/>
          <p:nvPr/>
        </p:nvSpPr>
        <p:spPr>
          <a:xfrm>
            <a:off x="1465942" y="9397930"/>
            <a:ext cx="8098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Lorem ipsum dolor sit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amet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,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consectetur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adipiscing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elit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. Ut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posuere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,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est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et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ornare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dapibus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,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risus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odio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iaculis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leo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, sit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amet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euismod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arcu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ipsum at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leo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. </a:t>
            </a:r>
          </a:p>
        </p:txBody>
      </p:sp>
      <p:sp>
        <p:nvSpPr>
          <p:cNvPr id="21" name="-">
            <a:extLst>
              <a:ext uri="{FF2B5EF4-FFF2-40B4-BE49-F238E27FC236}">
                <a16:creationId xmlns:a16="http://schemas.microsoft.com/office/drawing/2014/main" id="{409A9AEA-94A7-4006-9817-EA65D5AFB975}"/>
              </a:ext>
            </a:extLst>
          </p:cNvPr>
          <p:cNvSpPr/>
          <p:nvPr/>
        </p:nvSpPr>
        <p:spPr>
          <a:xfrm>
            <a:off x="7054974" y="10135523"/>
            <a:ext cx="2454604" cy="470566"/>
          </a:xfrm>
          <a:prstGeom prst="roundRect">
            <a:avLst>
              <a:gd name="adj" fmla="val 0"/>
            </a:avLst>
          </a:prstGeom>
          <a:solidFill>
            <a:srgbClr val="FF428E"/>
          </a:solidFill>
          <a:ln w="25400">
            <a:solidFill>
              <a:srgbClr val="33126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D500"/>
              </a:solidFill>
            </a:endParaRPr>
          </a:p>
        </p:txBody>
      </p:sp>
      <p:sp>
        <p:nvSpPr>
          <p:cNvPr id="22" name="SHOP NOW!">
            <a:extLst>
              <a:ext uri="{FF2B5EF4-FFF2-40B4-BE49-F238E27FC236}">
                <a16:creationId xmlns:a16="http://schemas.microsoft.com/office/drawing/2014/main" id="{A6642D9C-247A-47CA-A979-65D7DF526B0E}"/>
              </a:ext>
            </a:extLst>
          </p:cNvPr>
          <p:cNvSpPr txBox="1"/>
          <p:nvPr/>
        </p:nvSpPr>
        <p:spPr>
          <a:xfrm>
            <a:off x="7352373" y="10170751"/>
            <a:ext cx="18598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i="1" dirty="0">
                <a:ln w="12700">
                  <a:solidFill>
                    <a:srgbClr val="33126E"/>
                  </a:solidFill>
                </a:ln>
                <a:solidFill>
                  <a:srgbClr val="FFB800"/>
                </a:solidFill>
                <a:latin typeface="Montserrat Black" panose="00000A00000000000000" pitchFamily="50" charset="0"/>
              </a:rPr>
              <a:t>SHOP NOW!</a:t>
            </a:r>
          </a:p>
        </p:txBody>
      </p:sp>
      <p:sp>
        <p:nvSpPr>
          <p:cNvPr id="28" name="-">
            <a:extLst>
              <a:ext uri="{FF2B5EF4-FFF2-40B4-BE49-F238E27FC236}">
                <a16:creationId xmlns:a16="http://schemas.microsoft.com/office/drawing/2014/main" id="{AE4502BD-D8EC-4A0C-A2CC-59B8DD68C506}"/>
              </a:ext>
            </a:extLst>
          </p:cNvPr>
          <p:cNvSpPr/>
          <p:nvPr/>
        </p:nvSpPr>
        <p:spPr>
          <a:xfrm>
            <a:off x="1315758" y="1271540"/>
            <a:ext cx="8190191" cy="5032156"/>
          </a:xfrm>
          <a:prstGeom prst="rect">
            <a:avLst/>
          </a:prstGeom>
          <a:solidFill>
            <a:srgbClr val="331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7007F"/>
              </a:solidFill>
            </a:endParaRPr>
          </a:p>
        </p:txBody>
      </p:sp>
      <p:grpSp>
        <p:nvGrpSpPr>
          <p:cNvPr id="29" name="-">
            <a:extLst>
              <a:ext uri="{FF2B5EF4-FFF2-40B4-BE49-F238E27FC236}">
                <a16:creationId xmlns:a16="http://schemas.microsoft.com/office/drawing/2014/main" id="{635A6CBF-55DA-4945-B5AD-7B75EFFC310D}"/>
              </a:ext>
            </a:extLst>
          </p:cNvPr>
          <p:cNvGrpSpPr/>
          <p:nvPr/>
        </p:nvGrpSpPr>
        <p:grpSpPr>
          <a:xfrm>
            <a:off x="1210902" y="1172726"/>
            <a:ext cx="8104548" cy="4978570"/>
            <a:chOff x="1367246" y="1779211"/>
            <a:chExt cx="8104548" cy="4978570"/>
          </a:xfrm>
        </p:grpSpPr>
        <p:sp>
          <p:nvSpPr>
            <p:cNvPr id="30" name="-">
              <a:extLst>
                <a:ext uri="{FF2B5EF4-FFF2-40B4-BE49-F238E27FC236}">
                  <a16:creationId xmlns:a16="http://schemas.microsoft.com/office/drawing/2014/main" id="{A5EAEFD8-1BDD-45EA-9728-F057CF90E3EC}"/>
                </a:ext>
              </a:extLst>
            </p:cNvPr>
            <p:cNvSpPr/>
            <p:nvPr/>
          </p:nvSpPr>
          <p:spPr>
            <a:xfrm>
              <a:off x="1367246" y="1779211"/>
              <a:ext cx="8104548" cy="4978570"/>
            </a:xfrm>
            <a:custGeom>
              <a:avLst/>
              <a:gdLst>
                <a:gd name="connsiteX0" fmla="*/ 0 w 4198069"/>
                <a:gd name="connsiteY0" fmla="*/ 0 h 2217027"/>
                <a:gd name="connsiteX1" fmla="*/ 4198070 w 4198069"/>
                <a:gd name="connsiteY1" fmla="*/ 0 h 2217027"/>
                <a:gd name="connsiteX2" fmla="*/ 4198070 w 4198069"/>
                <a:gd name="connsiteY2" fmla="*/ 2217028 h 2217027"/>
                <a:gd name="connsiteX3" fmla="*/ 0 w 4198069"/>
                <a:gd name="connsiteY3" fmla="*/ 2217028 h 221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8069" h="2217027">
                  <a:moveTo>
                    <a:pt x="0" y="0"/>
                  </a:moveTo>
                  <a:lnTo>
                    <a:pt x="4198070" y="0"/>
                  </a:lnTo>
                  <a:lnTo>
                    <a:pt x="4198070" y="2217028"/>
                  </a:lnTo>
                  <a:lnTo>
                    <a:pt x="0" y="2217028"/>
                  </a:lnTo>
                  <a:close/>
                </a:path>
              </a:pathLst>
            </a:custGeom>
            <a:solidFill>
              <a:srgbClr val="FFFFFF"/>
            </a:solidFill>
            <a:ln w="10318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-">
              <a:extLst>
                <a:ext uri="{FF2B5EF4-FFF2-40B4-BE49-F238E27FC236}">
                  <a16:creationId xmlns:a16="http://schemas.microsoft.com/office/drawing/2014/main" id="{B1017844-596B-4991-81E5-FA28AA9D6912}"/>
                </a:ext>
              </a:extLst>
            </p:cNvPr>
            <p:cNvSpPr/>
            <p:nvPr/>
          </p:nvSpPr>
          <p:spPr>
            <a:xfrm>
              <a:off x="1367246" y="1779211"/>
              <a:ext cx="8104548" cy="368469"/>
            </a:xfrm>
            <a:custGeom>
              <a:avLst/>
              <a:gdLst>
                <a:gd name="connsiteX0" fmla="*/ 0 w 4198069"/>
                <a:gd name="connsiteY0" fmla="*/ 0 h 368469"/>
                <a:gd name="connsiteX1" fmla="*/ 4198070 w 4198069"/>
                <a:gd name="connsiteY1" fmla="*/ 0 h 368469"/>
                <a:gd name="connsiteX2" fmla="*/ 4198070 w 4198069"/>
                <a:gd name="connsiteY2" fmla="*/ 368470 h 368469"/>
                <a:gd name="connsiteX3" fmla="*/ 0 w 4198069"/>
                <a:gd name="connsiteY3" fmla="*/ 368470 h 368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8069" h="368469">
                  <a:moveTo>
                    <a:pt x="0" y="0"/>
                  </a:moveTo>
                  <a:lnTo>
                    <a:pt x="4198070" y="0"/>
                  </a:lnTo>
                  <a:lnTo>
                    <a:pt x="4198070" y="368470"/>
                  </a:lnTo>
                  <a:lnTo>
                    <a:pt x="0" y="368470"/>
                  </a:lnTo>
                  <a:close/>
                </a:path>
              </a:pathLst>
            </a:custGeom>
            <a:solidFill>
              <a:srgbClr val="37DBD7"/>
            </a:solidFill>
            <a:ln w="10318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32" name="-">
              <a:extLst>
                <a:ext uri="{FF2B5EF4-FFF2-40B4-BE49-F238E27FC236}">
                  <a16:creationId xmlns:a16="http://schemas.microsoft.com/office/drawing/2014/main" id="{AF01F257-AF80-4227-98C0-98FE343936D2}"/>
                </a:ext>
              </a:extLst>
            </p:cNvPr>
            <p:cNvGrpSpPr/>
            <p:nvPr/>
          </p:nvGrpSpPr>
          <p:grpSpPr>
            <a:xfrm>
              <a:off x="8335753" y="1846488"/>
              <a:ext cx="242196" cy="242196"/>
              <a:chOff x="8335753" y="1846488"/>
              <a:chExt cx="242196" cy="242196"/>
            </a:xfrm>
          </p:grpSpPr>
          <p:sp>
            <p:nvSpPr>
              <p:cNvPr id="39" name="-">
                <a:extLst>
                  <a:ext uri="{FF2B5EF4-FFF2-40B4-BE49-F238E27FC236}">
                    <a16:creationId xmlns:a16="http://schemas.microsoft.com/office/drawing/2014/main" id="{A490E960-E230-4B92-9FCB-A24615A8047F}"/>
                  </a:ext>
                </a:extLst>
              </p:cNvPr>
              <p:cNvSpPr/>
              <p:nvPr/>
            </p:nvSpPr>
            <p:spPr>
              <a:xfrm>
                <a:off x="8335753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-">
                <a:extLst>
                  <a:ext uri="{FF2B5EF4-FFF2-40B4-BE49-F238E27FC236}">
                    <a16:creationId xmlns:a16="http://schemas.microsoft.com/office/drawing/2014/main" id="{63075B1B-392F-4153-91B4-5DF5E7982996}"/>
                  </a:ext>
                </a:extLst>
              </p:cNvPr>
              <p:cNvSpPr/>
              <p:nvPr/>
            </p:nvSpPr>
            <p:spPr>
              <a:xfrm>
                <a:off x="8389574" y="1944815"/>
                <a:ext cx="140764" cy="24840"/>
              </a:xfrm>
              <a:custGeom>
                <a:avLst/>
                <a:gdLst>
                  <a:gd name="connsiteX0" fmla="*/ 0 w 140764"/>
                  <a:gd name="connsiteY0" fmla="*/ 0 h 24840"/>
                  <a:gd name="connsiteX1" fmla="*/ 140764 w 140764"/>
                  <a:gd name="connsiteY1" fmla="*/ 0 h 24840"/>
                  <a:gd name="connsiteX2" fmla="*/ 140764 w 140764"/>
                  <a:gd name="connsiteY2" fmla="*/ 24841 h 24840"/>
                  <a:gd name="connsiteX3" fmla="*/ 0 w 140764"/>
                  <a:gd name="connsiteY3" fmla="*/ 24841 h 24840"/>
                  <a:gd name="connsiteX4" fmla="*/ 0 w 140764"/>
                  <a:gd name="connsiteY4" fmla="*/ 0 h 24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764" h="24840">
                    <a:moveTo>
                      <a:pt x="0" y="0"/>
                    </a:moveTo>
                    <a:lnTo>
                      <a:pt x="140764" y="0"/>
                    </a:lnTo>
                    <a:lnTo>
                      <a:pt x="140764" y="24841"/>
                    </a:lnTo>
                    <a:lnTo>
                      <a:pt x="0" y="248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3" name="-">
              <a:extLst>
                <a:ext uri="{FF2B5EF4-FFF2-40B4-BE49-F238E27FC236}">
                  <a16:creationId xmlns:a16="http://schemas.microsoft.com/office/drawing/2014/main" id="{0A6932EC-A75E-43E3-9C3A-60E750DBD19C}"/>
                </a:ext>
              </a:extLst>
            </p:cNvPr>
            <p:cNvGrpSpPr/>
            <p:nvPr/>
          </p:nvGrpSpPr>
          <p:grpSpPr>
            <a:xfrm>
              <a:off x="9025081" y="1846488"/>
              <a:ext cx="242196" cy="242196"/>
              <a:chOff x="9025081" y="1846488"/>
              <a:chExt cx="242196" cy="242196"/>
            </a:xfrm>
          </p:grpSpPr>
          <p:sp>
            <p:nvSpPr>
              <p:cNvPr id="37" name="-">
                <a:extLst>
                  <a:ext uri="{FF2B5EF4-FFF2-40B4-BE49-F238E27FC236}">
                    <a16:creationId xmlns:a16="http://schemas.microsoft.com/office/drawing/2014/main" id="{A27D2B8B-519D-46BF-A4AB-609FFAF956CE}"/>
                  </a:ext>
                </a:extLst>
              </p:cNvPr>
              <p:cNvSpPr/>
              <p:nvPr/>
            </p:nvSpPr>
            <p:spPr>
              <a:xfrm>
                <a:off x="9025081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-">
                <a:extLst>
                  <a:ext uri="{FF2B5EF4-FFF2-40B4-BE49-F238E27FC236}">
                    <a16:creationId xmlns:a16="http://schemas.microsoft.com/office/drawing/2014/main" id="{F69EDF57-2ADD-4F52-86BB-5DAD93457F42}"/>
                  </a:ext>
                </a:extLst>
              </p:cNvPr>
              <p:cNvSpPr/>
              <p:nvPr/>
            </p:nvSpPr>
            <p:spPr>
              <a:xfrm>
                <a:off x="9093393" y="1903414"/>
                <a:ext cx="116958" cy="115923"/>
              </a:xfrm>
              <a:custGeom>
                <a:avLst/>
                <a:gdLst>
                  <a:gd name="connsiteX0" fmla="*/ 116959 w 116958"/>
                  <a:gd name="connsiteY0" fmla="*/ 17596 h 115923"/>
                  <a:gd name="connsiteX1" fmla="*/ 99363 w 116958"/>
                  <a:gd name="connsiteY1" fmla="*/ 0 h 115923"/>
                  <a:gd name="connsiteX2" fmla="*/ 58997 w 116958"/>
                  <a:gd name="connsiteY2" fmla="*/ 40366 h 115923"/>
                  <a:gd name="connsiteX3" fmla="*/ 17596 w 116958"/>
                  <a:gd name="connsiteY3" fmla="*/ 0 h 115923"/>
                  <a:gd name="connsiteX4" fmla="*/ 0 w 116958"/>
                  <a:gd name="connsiteY4" fmla="*/ 17596 h 115923"/>
                  <a:gd name="connsiteX5" fmla="*/ 41401 w 116958"/>
                  <a:gd name="connsiteY5" fmla="*/ 57962 h 115923"/>
                  <a:gd name="connsiteX6" fmla="*/ 0 w 116958"/>
                  <a:gd name="connsiteY6" fmla="*/ 99363 h 115923"/>
                  <a:gd name="connsiteX7" fmla="*/ 17596 w 116958"/>
                  <a:gd name="connsiteY7" fmla="*/ 115923 h 115923"/>
                  <a:gd name="connsiteX8" fmla="*/ 58997 w 116958"/>
                  <a:gd name="connsiteY8" fmla="*/ 75557 h 115923"/>
                  <a:gd name="connsiteX9" fmla="*/ 99363 w 116958"/>
                  <a:gd name="connsiteY9" fmla="*/ 115923 h 115923"/>
                  <a:gd name="connsiteX10" fmla="*/ 116959 w 116958"/>
                  <a:gd name="connsiteY10" fmla="*/ 99363 h 115923"/>
                  <a:gd name="connsiteX11" fmla="*/ 75557 w 116958"/>
                  <a:gd name="connsiteY11" fmla="*/ 57962 h 11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958" h="115923">
                    <a:moveTo>
                      <a:pt x="116959" y="17596"/>
                    </a:moveTo>
                    <a:lnTo>
                      <a:pt x="99363" y="0"/>
                    </a:lnTo>
                    <a:lnTo>
                      <a:pt x="58997" y="40366"/>
                    </a:lnTo>
                    <a:lnTo>
                      <a:pt x="17596" y="0"/>
                    </a:lnTo>
                    <a:lnTo>
                      <a:pt x="0" y="17596"/>
                    </a:lnTo>
                    <a:lnTo>
                      <a:pt x="41401" y="57962"/>
                    </a:lnTo>
                    <a:lnTo>
                      <a:pt x="0" y="99363"/>
                    </a:lnTo>
                    <a:lnTo>
                      <a:pt x="17596" y="115923"/>
                    </a:lnTo>
                    <a:lnTo>
                      <a:pt x="58997" y="75557"/>
                    </a:lnTo>
                    <a:lnTo>
                      <a:pt x="99363" y="115923"/>
                    </a:lnTo>
                    <a:lnTo>
                      <a:pt x="116959" y="99363"/>
                    </a:lnTo>
                    <a:lnTo>
                      <a:pt x="75557" y="57962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4" name="-">
              <a:extLst>
                <a:ext uri="{FF2B5EF4-FFF2-40B4-BE49-F238E27FC236}">
                  <a16:creationId xmlns:a16="http://schemas.microsoft.com/office/drawing/2014/main" id="{00837531-94F4-46F4-B4E2-7299AF91C9F5}"/>
                </a:ext>
              </a:extLst>
            </p:cNvPr>
            <p:cNvGrpSpPr/>
            <p:nvPr/>
          </p:nvGrpSpPr>
          <p:grpSpPr>
            <a:xfrm>
              <a:off x="8680417" y="1846488"/>
              <a:ext cx="242196" cy="242196"/>
              <a:chOff x="8680417" y="1846488"/>
              <a:chExt cx="242196" cy="242196"/>
            </a:xfrm>
          </p:grpSpPr>
          <p:sp>
            <p:nvSpPr>
              <p:cNvPr id="35" name="-">
                <a:extLst>
                  <a:ext uri="{FF2B5EF4-FFF2-40B4-BE49-F238E27FC236}">
                    <a16:creationId xmlns:a16="http://schemas.microsoft.com/office/drawing/2014/main" id="{3FF9CDFA-A57A-4EAD-ADF2-A40F0D1D075A}"/>
                  </a:ext>
                </a:extLst>
              </p:cNvPr>
              <p:cNvSpPr/>
              <p:nvPr/>
            </p:nvSpPr>
            <p:spPr>
              <a:xfrm>
                <a:off x="8680417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-">
                <a:extLst>
                  <a:ext uri="{FF2B5EF4-FFF2-40B4-BE49-F238E27FC236}">
                    <a16:creationId xmlns:a16="http://schemas.microsoft.com/office/drawing/2014/main" id="{1FD06D5E-D02F-48A4-A904-023025DB2040}"/>
                  </a:ext>
                </a:extLst>
              </p:cNvPr>
              <p:cNvSpPr/>
              <p:nvPr/>
            </p:nvSpPr>
            <p:spPr>
              <a:xfrm>
                <a:off x="8735274" y="1898239"/>
                <a:ext cx="137658" cy="137658"/>
              </a:xfrm>
              <a:custGeom>
                <a:avLst/>
                <a:gdLst>
                  <a:gd name="connsiteX0" fmla="*/ 137658 w 137658"/>
                  <a:gd name="connsiteY0" fmla="*/ 137659 h 137658"/>
                  <a:gd name="connsiteX1" fmla="*/ 0 w 137658"/>
                  <a:gd name="connsiteY1" fmla="*/ 137659 h 137658"/>
                  <a:gd name="connsiteX2" fmla="*/ 0 w 137658"/>
                  <a:gd name="connsiteY2" fmla="*/ 0 h 137658"/>
                  <a:gd name="connsiteX3" fmla="*/ 137658 w 137658"/>
                  <a:gd name="connsiteY3" fmla="*/ 0 h 137658"/>
                  <a:gd name="connsiteX4" fmla="*/ 137658 w 137658"/>
                  <a:gd name="connsiteY4" fmla="*/ 137659 h 137658"/>
                  <a:gd name="connsiteX5" fmla="*/ 20701 w 137658"/>
                  <a:gd name="connsiteY5" fmla="*/ 116958 h 137658"/>
                  <a:gd name="connsiteX6" fmla="*/ 116958 w 137658"/>
                  <a:gd name="connsiteY6" fmla="*/ 116958 h 137658"/>
                  <a:gd name="connsiteX7" fmla="*/ 116958 w 137658"/>
                  <a:gd name="connsiteY7" fmla="*/ 20701 h 137658"/>
                  <a:gd name="connsiteX8" fmla="*/ 20701 w 137658"/>
                  <a:gd name="connsiteY8" fmla="*/ 20701 h 137658"/>
                  <a:gd name="connsiteX9" fmla="*/ 20701 w 137658"/>
                  <a:gd name="connsiteY9" fmla="*/ 116958 h 137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658" h="137658">
                    <a:moveTo>
                      <a:pt x="137658" y="137659"/>
                    </a:moveTo>
                    <a:lnTo>
                      <a:pt x="0" y="137659"/>
                    </a:lnTo>
                    <a:lnTo>
                      <a:pt x="0" y="0"/>
                    </a:lnTo>
                    <a:lnTo>
                      <a:pt x="137658" y="0"/>
                    </a:lnTo>
                    <a:lnTo>
                      <a:pt x="137658" y="137659"/>
                    </a:lnTo>
                    <a:close/>
                    <a:moveTo>
                      <a:pt x="20701" y="116958"/>
                    </a:moveTo>
                    <a:lnTo>
                      <a:pt x="116958" y="116958"/>
                    </a:lnTo>
                    <a:lnTo>
                      <a:pt x="116958" y="20701"/>
                    </a:lnTo>
                    <a:lnTo>
                      <a:pt x="20701" y="20701"/>
                    </a:lnTo>
                    <a:lnTo>
                      <a:pt x="20701" y="116958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41" name="Picture">
            <a:extLst>
              <a:ext uri="{FF2B5EF4-FFF2-40B4-BE49-F238E27FC236}">
                <a16:creationId xmlns:a16="http://schemas.microsoft.com/office/drawing/2014/main" id="{7446CD9A-53AC-42E3-A98F-F4C02F875901}"/>
              </a:ext>
            </a:extLst>
          </p:cNvPr>
          <p:cNvSpPr/>
          <p:nvPr/>
        </p:nvSpPr>
        <p:spPr>
          <a:xfrm>
            <a:off x="1362557" y="1665522"/>
            <a:ext cx="7800493" cy="4352424"/>
          </a:xfrm>
          <a:custGeom>
            <a:avLst/>
            <a:gdLst>
              <a:gd name="connsiteX0" fmla="*/ 0 w 5056851"/>
              <a:gd name="connsiteY0" fmla="*/ 0 h 2238441"/>
              <a:gd name="connsiteX1" fmla="*/ 5056851 w 5056851"/>
              <a:gd name="connsiteY1" fmla="*/ 0 h 2238441"/>
              <a:gd name="connsiteX2" fmla="*/ 5056851 w 5056851"/>
              <a:gd name="connsiteY2" fmla="*/ 2238441 h 2238441"/>
              <a:gd name="connsiteX3" fmla="*/ 0 w 5056851"/>
              <a:gd name="connsiteY3" fmla="*/ 2238441 h 2238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851" h="2238441">
                <a:moveTo>
                  <a:pt x="0" y="0"/>
                </a:moveTo>
                <a:lnTo>
                  <a:pt x="5056851" y="0"/>
                </a:lnTo>
                <a:lnTo>
                  <a:pt x="5056851" y="2238441"/>
                </a:lnTo>
                <a:lnTo>
                  <a:pt x="0" y="2238441"/>
                </a:lnTo>
                <a:close/>
              </a:path>
            </a:pathLst>
          </a:custGeom>
          <a:blipFill>
            <a:blip r:embed="rId4"/>
            <a:srcRect/>
            <a:stretch>
              <a:fillRect t="-9166" b="-9166"/>
            </a:stretch>
          </a:blipFill>
          <a:ln w="198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2" name="-">
            <a:extLst>
              <a:ext uri="{FF2B5EF4-FFF2-40B4-BE49-F238E27FC236}">
                <a16:creationId xmlns:a16="http://schemas.microsoft.com/office/drawing/2014/main" id="{922F8AE4-5CB9-472F-BE24-435B66CA5832}"/>
              </a:ext>
            </a:extLst>
          </p:cNvPr>
          <p:cNvSpPr/>
          <p:nvPr/>
        </p:nvSpPr>
        <p:spPr>
          <a:xfrm>
            <a:off x="1581848" y="10105897"/>
            <a:ext cx="1666393" cy="567194"/>
          </a:xfrm>
          <a:custGeom>
            <a:avLst/>
            <a:gdLst>
              <a:gd name="connsiteX0" fmla="*/ 0 w 1666393"/>
              <a:gd name="connsiteY0" fmla="*/ 0 h 567194"/>
              <a:gd name="connsiteX1" fmla="*/ 1666393 w 1666393"/>
              <a:gd name="connsiteY1" fmla="*/ 0 h 567194"/>
              <a:gd name="connsiteX2" fmla="*/ 1666393 w 1666393"/>
              <a:gd name="connsiteY2" fmla="*/ 567195 h 567194"/>
              <a:gd name="connsiteX3" fmla="*/ 0 w 1666393"/>
              <a:gd name="connsiteY3" fmla="*/ 567195 h 56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6393" h="567194">
                <a:moveTo>
                  <a:pt x="0" y="0"/>
                </a:moveTo>
                <a:lnTo>
                  <a:pt x="1666393" y="0"/>
                </a:lnTo>
                <a:lnTo>
                  <a:pt x="1666393" y="567195"/>
                </a:lnTo>
                <a:lnTo>
                  <a:pt x="0" y="567195"/>
                </a:lnTo>
                <a:close/>
              </a:path>
            </a:pathLst>
          </a:custGeom>
          <a:solidFill>
            <a:srgbClr val="FFFFFF"/>
          </a:solidFill>
          <a:ln w="7837" cap="flat">
            <a:solidFill>
              <a:srgbClr val="210B6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" name="-">
            <a:extLst>
              <a:ext uri="{FF2B5EF4-FFF2-40B4-BE49-F238E27FC236}">
                <a16:creationId xmlns:a16="http://schemas.microsoft.com/office/drawing/2014/main" id="{F8039A72-B845-4E41-8EB3-BF18027AACDE}"/>
              </a:ext>
            </a:extLst>
          </p:cNvPr>
          <p:cNvSpPr/>
          <p:nvPr/>
        </p:nvSpPr>
        <p:spPr>
          <a:xfrm>
            <a:off x="3668363" y="6752289"/>
            <a:ext cx="3971398" cy="567194"/>
          </a:xfrm>
          <a:custGeom>
            <a:avLst/>
            <a:gdLst>
              <a:gd name="connsiteX0" fmla="*/ 0 w 3971398"/>
              <a:gd name="connsiteY0" fmla="*/ 0 h 567194"/>
              <a:gd name="connsiteX1" fmla="*/ 3971398 w 3971398"/>
              <a:gd name="connsiteY1" fmla="*/ 0 h 567194"/>
              <a:gd name="connsiteX2" fmla="*/ 3971398 w 3971398"/>
              <a:gd name="connsiteY2" fmla="*/ 567195 h 567194"/>
              <a:gd name="connsiteX3" fmla="*/ -1 w 3971398"/>
              <a:gd name="connsiteY3" fmla="*/ 567195 h 56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1398" h="567194">
                <a:moveTo>
                  <a:pt x="0" y="0"/>
                </a:moveTo>
                <a:lnTo>
                  <a:pt x="3971398" y="0"/>
                </a:lnTo>
                <a:lnTo>
                  <a:pt x="3971398" y="567195"/>
                </a:lnTo>
                <a:lnTo>
                  <a:pt x="-1" y="567195"/>
                </a:lnTo>
                <a:close/>
              </a:path>
            </a:pathLst>
          </a:custGeom>
          <a:solidFill>
            <a:srgbClr val="B5E8E5"/>
          </a:solidFill>
          <a:ln w="9731" cap="flat">
            <a:solidFill>
              <a:srgbClr val="210B6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4" name="icon">
            <a:extLst>
              <a:ext uri="{FF2B5EF4-FFF2-40B4-BE49-F238E27FC236}">
                <a16:creationId xmlns:a16="http://schemas.microsoft.com/office/drawing/2014/main" id="{008701BD-3BD5-4FA5-A224-C41831DF7ED5}"/>
              </a:ext>
            </a:extLst>
          </p:cNvPr>
          <p:cNvGrpSpPr/>
          <p:nvPr/>
        </p:nvGrpSpPr>
        <p:grpSpPr>
          <a:xfrm>
            <a:off x="1776407" y="10219264"/>
            <a:ext cx="1309693" cy="319450"/>
            <a:chOff x="5033957" y="9331858"/>
            <a:chExt cx="2038618" cy="497244"/>
          </a:xfrm>
        </p:grpSpPr>
        <p:sp>
          <p:nvSpPr>
            <p:cNvPr id="45" name="-">
              <a:extLst>
                <a:ext uri="{FF2B5EF4-FFF2-40B4-BE49-F238E27FC236}">
                  <a16:creationId xmlns:a16="http://schemas.microsoft.com/office/drawing/2014/main" id="{FD41E16D-DFD4-4D76-AF98-C219AB89CB20}"/>
                </a:ext>
              </a:extLst>
            </p:cNvPr>
            <p:cNvSpPr/>
            <p:nvPr/>
          </p:nvSpPr>
          <p:spPr>
            <a:xfrm>
              <a:off x="5033957" y="9331858"/>
              <a:ext cx="497244" cy="497244"/>
            </a:xfrm>
            <a:custGeom>
              <a:avLst/>
              <a:gdLst>
                <a:gd name="connsiteX0" fmla="*/ 264104 w 497244"/>
                <a:gd name="connsiteY0" fmla="*/ 101088 h 497244"/>
                <a:gd name="connsiteX1" fmla="*/ 210372 w 497244"/>
                <a:gd name="connsiteY1" fmla="*/ 154820 h 497244"/>
                <a:gd name="connsiteX2" fmla="*/ 210372 w 497244"/>
                <a:gd name="connsiteY2" fmla="*/ 197623 h 497244"/>
                <a:gd name="connsiteX3" fmla="*/ 183962 w 497244"/>
                <a:gd name="connsiteY3" fmla="*/ 197623 h 497244"/>
                <a:gd name="connsiteX4" fmla="*/ 180319 w 497244"/>
                <a:gd name="connsiteY4" fmla="*/ 201265 h 497244"/>
                <a:gd name="connsiteX5" fmla="*/ 180319 w 497244"/>
                <a:gd name="connsiteY5" fmla="*/ 244979 h 497244"/>
                <a:gd name="connsiteX6" fmla="*/ 183962 w 497244"/>
                <a:gd name="connsiteY6" fmla="*/ 248622 h 497244"/>
                <a:gd name="connsiteX7" fmla="*/ 209462 w 497244"/>
                <a:gd name="connsiteY7" fmla="*/ 248622 h 497244"/>
                <a:gd name="connsiteX8" fmla="*/ 209462 w 497244"/>
                <a:gd name="connsiteY8" fmla="*/ 249533 h 497244"/>
                <a:gd name="connsiteX9" fmla="*/ 209462 w 497244"/>
                <a:gd name="connsiteY9" fmla="*/ 393424 h 497244"/>
                <a:gd name="connsiteX10" fmla="*/ 213104 w 497244"/>
                <a:gd name="connsiteY10" fmla="*/ 397067 h 497244"/>
                <a:gd name="connsiteX11" fmla="*/ 266836 w 497244"/>
                <a:gd name="connsiteY11" fmla="*/ 397067 h 497244"/>
                <a:gd name="connsiteX12" fmla="*/ 270479 w 497244"/>
                <a:gd name="connsiteY12" fmla="*/ 393424 h 497244"/>
                <a:gd name="connsiteX13" fmla="*/ 270479 w 497244"/>
                <a:gd name="connsiteY13" fmla="*/ 247711 h 497244"/>
                <a:gd name="connsiteX14" fmla="*/ 309639 w 497244"/>
                <a:gd name="connsiteY14" fmla="*/ 247711 h 497244"/>
                <a:gd name="connsiteX15" fmla="*/ 313282 w 497244"/>
                <a:gd name="connsiteY15" fmla="*/ 244068 h 497244"/>
                <a:gd name="connsiteX16" fmla="*/ 316925 w 497244"/>
                <a:gd name="connsiteY16" fmla="*/ 200355 h 497244"/>
                <a:gd name="connsiteX17" fmla="*/ 313282 w 497244"/>
                <a:gd name="connsiteY17" fmla="*/ 196712 h 497244"/>
                <a:gd name="connsiteX18" fmla="*/ 270479 w 497244"/>
                <a:gd name="connsiteY18" fmla="*/ 196712 h 497244"/>
                <a:gd name="connsiteX19" fmla="*/ 270479 w 497244"/>
                <a:gd name="connsiteY19" fmla="*/ 165748 h 497244"/>
                <a:gd name="connsiteX20" fmla="*/ 284139 w 497244"/>
                <a:gd name="connsiteY20" fmla="*/ 152087 h 497244"/>
                <a:gd name="connsiteX21" fmla="*/ 314192 w 497244"/>
                <a:gd name="connsiteY21" fmla="*/ 152087 h 497244"/>
                <a:gd name="connsiteX22" fmla="*/ 317835 w 497244"/>
                <a:gd name="connsiteY22" fmla="*/ 148445 h 497244"/>
                <a:gd name="connsiteX23" fmla="*/ 317835 w 497244"/>
                <a:gd name="connsiteY23" fmla="*/ 104731 h 497244"/>
                <a:gd name="connsiteX24" fmla="*/ 314192 w 497244"/>
                <a:gd name="connsiteY24" fmla="*/ 101088 h 497244"/>
                <a:gd name="connsiteX25" fmla="*/ 248622 w 497244"/>
                <a:gd name="connsiteY25" fmla="*/ 0 h 497244"/>
                <a:gd name="connsiteX26" fmla="*/ 497244 w 497244"/>
                <a:gd name="connsiteY26" fmla="*/ 248622 h 497244"/>
                <a:gd name="connsiteX27" fmla="*/ 248622 w 497244"/>
                <a:gd name="connsiteY27" fmla="*/ 497244 h 497244"/>
                <a:gd name="connsiteX28" fmla="*/ 0 w 497244"/>
                <a:gd name="connsiteY28" fmla="*/ 248622 h 497244"/>
                <a:gd name="connsiteX29" fmla="*/ 248622 w 497244"/>
                <a:gd name="connsiteY29" fmla="*/ 0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97244" h="497244">
                  <a:moveTo>
                    <a:pt x="264104" y="101088"/>
                  </a:moveTo>
                  <a:cubicBezTo>
                    <a:pt x="234051" y="101088"/>
                    <a:pt x="210372" y="124766"/>
                    <a:pt x="210372" y="154820"/>
                  </a:cubicBezTo>
                  <a:lnTo>
                    <a:pt x="210372" y="197623"/>
                  </a:lnTo>
                  <a:lnTo>
                    <a:pt x="183962" y="197623"/>
                  </a:lnTo>
                  <a:cubicBezTo>
                    <a:pt x="182140" y="197623"/>
                    <a:pt x="180319" y="199444"/>
                    <a:pt x="180319" y="201265"/>
                  </a:cubicBezTo>
                  <a:lnTo>
                    <a:pt x="180319" y="244979"/>
                  </a:lnTo>
                  <a:cubicBezTo>
                    <a:pt x="180319" y="246801"/>
                    <a:pt x="182140" y="248622"/>
                    <a:pt x="183962" y="248622"/>
                  </a:cubicBezTo>
                  <a:lnTo>
                    <a:pt x="209462" y="248622"/>
                  </a:lnTo>
                  <a:lnTo>
                    <a:pt x="209462" y="249533"/>
                  </a:lnTo>
                  <a:lnTo>
                    <a:pt x="209462" y="393424"/>
                  </a:lnTo>
                  <a:cubicBezTo>
                    <a:pt x="209462" y="395245"/>
                    <a:pt x="211283" y="397067"/>
                    <a:pt x="213104" y="397067"/>
                  </a:cubicBezTo>
                  <a:lnTo>
                    <a:pt x="266836" y="397067"/>
                  </a:lnTo>
                  <a:cubicBezTo>
                    <a:pt x="268657" y="397067"/>
                    <a:pt x="270479" y="395245"/>
                    <a:pt x="270479" y="393424"/>
                  </a:cubicBezTo>
                  <a:lnTo>
                    <a:pt x="270479" y="247711"/>
                  </a:lnTo>
                  <a:lnTo>
                    <a:pt x="309639" y="247711"/>
                  </a:lnTo>
                  <a:cubicBezTo>
                    <a:pt x="311460" y="247711"/>
                    <a:pt x="313282" y="245890"/>
                    <a:pt x="313282" y="244068"/>
                  </a:cubicBezTo>
                  <a:lnTo>
                    <a:pt x="316925" y="200355"/>
                  </a:lnTo>
                  <a:cubicBezTo>
                    <a:pt x="316925" y="198533"/>
                    <a:pt x="315103" y="196712"/>
                    <a:pt x="313282" y="196712"/>
                  </a:cubicBezTo>
                  <a:lnTo>
                    <a:pt x="270479" y="196712"/>
                  </a:lnTo>
                  <a:lnTo>
                    <a:pt x="270479" y="165748"/>
                  </a:lnTo>
                  <a:cubicBezTo>
                    <a:pt x="270479" y="158462"/>
                    <a:pt x="276854" y="152087"/>
                    <a:pt x="284139" y="152087"/>
                  </a:cubicBezTo>
                  <a:lnTo>
                    <a:pt x="314192" y="152087"/>
                  </a:lnTo>
                  <a:cubicBezTo>
                    <a:pt x="316014" y="152087"/>
                    <a:pt x="317835" y="150266"/>
                    <a:pt x="317835" y="148445"/>
                  </a:cubicBezTo>
                  <a:lnTo>
                    <a:pt x="317835" y="104731"/>
                  </a:lnTo>
                  <a:cubicBezTo>
                    <a:pt x="317835" y="102909"/>
                    <a:pt x="316014" y="101088"/>
                    <a:pt x="314192" y="101088"/>
                  </a:cubicBezTo>
                  <a:close/>
                  <a:moveTo>
                    <a:pt x="248622" y="0"/>
                  </a:move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lose/>
                </a:path>
              </a:pathLst>
            </a:custGeom>
            <a:solidFill>
              <a:srgbClr val="FFB800"/>
            </a:solidFill>
            <a:ln w="2540" cap="flat">
              <a:solidFill>
                <a:srgbClr val="210B6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46" name="-">
              <a:extLst>
                <a:ext uri="{FF2B5EF4-FFF2-40B4-BE49-F238E27FC236}">
                  <a16:creationId xmlns:a16="http://schemas.microsoft.com/office/drawing/2014/main" id="{65DEDBD3-E7AB-468C-B4AA-5C774C05A809}"/>
                </a:ext>
              </a:extLst>
            </p:cNvPr>
            <p:cNvSpPr/>
            <p:nvPr/>
          </p:nvSpPr>
          <p:spPr>
            <a:xfrm>
              <a:off x="6575331" y="9331858"/>
              <a:ext cx="497244" cy="497244"/>
            </a:xfrm>
            <a:custGeom>
              <a:avLst/>
              <a:gdLst>
                <a:gd name="connsiteX0" fmla="*/ 310884 w 497244"/>
                <a:gd name="connsiteY0" fmla="*/ 136939 h 497244"/>
                <a:gd name="connsiteX1" fmla="*/ 286295 w 497244"/>
                <a:gd name="connsiteY1" fmla="*/ 144225 h 497244"/>
                <a:gd name="connsiteX2" fmla="*/ 266260 w 497244"/>
                <a:gd name="connsiteY2" fmla="*/ 160617 h 497244"/>
                <a:gd name="connsiteX3" fmla="*/ 254420 w 497244"/>
                <a:gd name="connsiteY3" fmla="*/ 184296 h 497244"/>
                <a:gd name="connsiteX4" fmla="*/ 253510 w 497244"/>
                <a:gd name="connsiteY4" fmla="*/ 208885 h 497244"/>
                <a:gd name="connsiteX5" fmla="*/ 252599 w 497244"/>
                <a:gd name="connsiteY5" fmla="*/ 210706 h 497244"/>
                <a:gd name="connsiteX6" fmla="*/ 133297 w 497244"/>
                <a:gd name="connsiteY6" fmla="*/ 149689 h 497244"/>
                <a:gd name="connsiteX7" fmla="*/ 129654 w 497244"/>
                <a:gd name="connsiteY7" fmla="*/ 149689 h 497244"/>
                <a:gd name="connsiteX8" fmla="*/ 139672 w 497244"/>
                <a:gd name="connsiteY8" fmla="*/ 221634 h 497244"/>
                <a:gd name="connsiteX9" fmla="*/ 146957 w 497244"/>
                <a:gd name="connsiteY9" fmla="*/ 228009 h 497244"/>
                <a:gd name="connsiteX10" fmla="*/ 124190 w 497244"/>
                <a:gd name="connsiteY10" fmla="*/ 221634 h 497244"/>
                <a:gd name="connsiteX11" fmla="*/ 122368 w 497244"/>
                <a:gd name="connsiteY11" fmla="*/ 222545 h 497244"/>
                <a:gd name="connsiteX12" fmla="*/ 122368 w 497244"/>
                <a:gd name="connsiteY12" fmla="*/ 229831 h 497244"/>
                <a:gd name="connsiteX13" fmla="*/ 159707 w 497244"/>
                <a:gd name="connsiteY13" fmla="*/ 279009 h 497244"/>
                <a:gd name="connsiteX14" fmla="*/ 166993 w 497244"/>
                <a:gd name="connsiteY14" fmla="*/ 281741 h 497244"/>
                <a:gd name="connsiteX15" fmla="*/ 144225 w 497244"/>
                <a:gd name="connsiteY15" fmla="*/ 280830 h 497244"/>
                <a:gd name="connsiteX16" fmla="*/ 142404 w 497244"/>
                <a:gd name="connsiteY16" fmla="*/ 282652 h 497244"/>
                <a:gd name="connsiteX17" fmla="*/ 189760 w 497244"/>
                <a:gd name="connsiteY17" fmla="*/ 322723 h 497244"/>
                <a:gd name="connsiteX18" fmla="*/ 196135 w 497244"/>
                <a:gd name="connsiteY18" fmla="*/ 323633 h 497244"/>
                <a:gd name="connsiteX19" fmla="*/ 163350 w 497244"/>
                <a:gd name="connsiteY19" fmla="*/ 340937 h 497244"/>
                <a:gd name="connsiteX20" fmla="*/ 114172 w 497244"/>
                <a:gd name="connsiteY20" fmla="*/ 347312 h 497244"/>
                <a:gd name="connsiteX21" fmla="*/ 110529 w 497244"/>
                <a:gd name="connsiteY21" fmla="*/ 347312 h 497244"/>
                <a:gd name="connsiteX22" fmla="*/ 111440 w 497244"/>
                <a:gd name="connsiteY22" fmla="*/ 349133 h 497244"/>
                <a:gd name="connsiteX23" fmla="*/ 121458 w 497244"/>
                <a:gd name="connsiteY23" fmla="*/ 355508 h 497244"/>
                <a:gd name="connsiteX24" fmla="*/ 154243 w 497244"/>
                <a:gd name="connsiteY24" fmla="*/ 368258 h 497244"/>
                <a:gd name="connsiteX25" fmla="*/ 324545 w 497244"/>
                <a:gd name="connsiteY25" fmla="*/ 328187 h 497244"/>
                <a:gd name="connsiteX26" fmla="*/ 371901 w 497244"/>
                <a:gd name="connsiteY26" fmla="*/ 197956 h 497244"/>
                <a:gd name="connsiteX27" fmla="*/ 375544 w 497244"/>
                <a:gd name="connsiteY27" fmla="*/ 194313 h 497244"/>
                <a:gd name="connsiteX28" fmla="*/ 398312 w 497244"/>
                <a:gd name="connsiteY28" fmla="*/ 170635 h 497244"/>
                <a:gd name="connsiteX29" fmla="*/ 400133 w 497244"/>
                <a:gd name="connsiteY29" fmla="*/ 166082 h 497244"/>
                <a:gd name="connsiteX30" fmla="*/ 399222 w 497244"/>
                <a:gd name="connsiteY30" fmla="*/ 165171 h 497244"/>
                <a:gd name="connsiteX31" fmla="*/ 370080 w 497244"/>
                <a:gd name="connsiteY31" fmla="*/ 173367 h 497244"/>
                <a:gd name="connsiteX32" fmla="*/ 384651 w 497244"/>
                <a:gd name="connsiteY32" fmla="*/ 160617 h 497244"/>
                <a:gd name="connsiteX33" fmla="*/ 394669 w 497244"/>
                <a:gd name="connsiteY33" fmla="*/ 143314 h 497244"/>
                <a:gd name="connsiteX34" fmla="*/ 394669 w 497244"/>
                <a:gd name="connsiteY34" fmla="*/ 141493 h 497244"/>
                <a:gd name="connsiteX35" fmla="*/ 392847 w 497244"/>
                <a:gd name="connsiteY35" fmla="*/ 141493 h 497244"/>
                <a:gd name="connsiteX36" fmla="*/ 358241 w 497244"/>
                <a:gd name="connsiteY36" fmla="*/ 155153 h 497244"/>
                <a:gd name="connsiteX37" fmla="*/ 355509 w 497244"/>
                <a:gd name="connsiteY37" fmla="*/ 154242 h 497244"/>
                <a:gd name="connsiteX38" fmla="*/ 352776 w 497244"/>
                <a:gd name="connsiteY38" fmla="*/ 151510 h 497244"/>
                <a:gd name="connsiteX39" fmla="*/ 336384 w 497244"/>
                <a:gd name="connsiteY39" fmla="*/ 141493 h 497244"/>
                <a:gd name="connsiteX40" fmla="*/ 310884 w 497244"/>
                <a:gd name="connsiteY40" fmla="*/ 136939 h 497244"/>
                <a:gd name="connsiteX41" fmla="*/ 248622 w 497244"/>
                <a:gd name="connsiteY41" fmla="*/ 0 h 497244"/>
                <a:gd name="connsiteX42" fmla="*/ 497244 w 497244"/>
                <a:gd name="connsiteY42" fmla="*/ 248622 h 497244"/>
                <a:gd name="connsiteX43" fmla="*/ 248622 w 497244"/>
                <a:gd name="connsiteY43" fmla="*/ 497244 h 497244"/>
                <a:gd name="connsiteX44" fmla="*/ 0 w 497244"/>
                <a:gd name="connsiteY44" fmla="*/ 248622 h 497244"/>
                <a:gd name="connsiteX45" fmla="*/ 248622 w 497244"/>
                <a:gd name="connsiteY45" fmla="*/ 0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97244" h="497244">
                  <a:moveTo>
                    <a:pt x="310884" y="136939"/>
                  </a:moveTo>
                  <a:cubicBezTo>
                    <a:pt x="302688" y="137850"/>
                    <a:pt x="293581" y="139671"/>
                    <a:pt x="286295" y="144225"/>
                  </a:cubicBezTo>
                  <a:cubicBezTo>
                    <a:pt x="279009" y="147867"/>
                    <a:pt x="271724" y="153332"/>
                    <a:pt x="266260" y="160617"/>
                  </a:cubicBezTo>
                  <a:cubicBezTo>
                    <a:pt x="260795" y="167903"/>
                    <a:pt x="256242" y="175189"/>
                    <a:pt x="254420" y="184296"/>
                  </a:cubicBezTo>
                  <a:cubicBezTo>
                    <a:pt x="252599" y="192492"/>
                    <a:pt x="252599" y="200688"/>
                    <a:pt x="253510" y="208885"/>
                  </a:cubicBezTo>
                  <a:cubicBezTo>
                    <a:pt x="253510" y="210706"/>
                    <a:pt x="253510" y="210706"/>
                    <a:pt x="252599" y="210706"/>
                  </a:cubicBezTo>
                  <a:cubicBezTo>
                    <a:pt x="205242" y="203420"/>
                    <a:pt x="165171" y="186117"/>
                    <a:pt x="133297" y="149689"/>
                  </a:cubicBezTo>
                  <a:cubicBezTo>
                    <a:pt x="131475" y="147867"/>
                    <a:pt x="131475" y="147867"/>
                    <a:pt x="129654" y="149689"/>
                  </a:cubicBezTo>
                  <a:cubicBezTo>
                    <a:pt x="115993" y="170635"/>
                    <a:pt x="122368" y="204331"/>
                    <a:pt x="139672" y="221634"/>
                  </a:cubicBezTo>
                  <a:cubicBezTo>
                    <a:pt x="142404" y="223456"/>
                    <a:pt x="144225" y="226188"/>
                    <a:pt x="146957" y="228009"/>
                  </a:cubicBezTo>
                  <a:cubicBezTo>
                    <a:pt x="146047" y="228009"/>
                    <a:pt x="134208" y="227099"/>
                    <a:pt x="124190" y="221634"/>
                  </a:cubicBezTo>
                  <a:cubicBezTo>
                    <a:pt x="122368" y="220724"/>
                    <a:pt x="122368" y="221634"/>
                    <a:pt x="122368" y="222545"/>
                  </a:cubicBezTo>
                  <a:cubicBezTo>
                    <a:pt x="122368" y="224367"/>
                    <a:pt x="122368" y="227099"/>
                    <a:pt x="122368" y="229831"/>
                  </a:cubicBezTo>
                  <a:cubicBezTo>
                    <a:pt x="125100" y="250777"/>
                    <a:pt x="139672" y="270812"/>
                    <a:pt x="159707" y="279009"/>
                  </a:cubicBezTo>
                  <a:cubicBezTo>
                    <a:pt x="162439" y="279919"/>
                    <a:pt x="165171" y="280830"/>
                    <a:pt x="166993" y="281741"/>
                  </a:cubicBezTo>
                  <a:cubicBezTo>
                    <a:pt x="162439" y="280830"/>
                    <a:pt x="157886" y="281741"/>
                    <a:pt x="144225" y="280830"/>
                  </a:cubicBezTo>
                  <a:cubicBezTo>
                    <a:pt x="142404" y="280830"/>
                    <a:pt x="141493" y="281741"/>
                    <a:pt x="142404" y="282652"/>
                  </a:cubicBezTo>
                  <a:cubicBezTo>
                    <a:pt x="152422" y="309973"/>
                    <a:pt x="173368" y="318169"/>
                    <a:pt x="189760" y="322723"/>
                  </a:cubicBezTo>
                  <a:cubicBezTo>
                    <a:pt x="191582" y="322723"/>
                    <a:pt x="194314" y="322723"/>
                    <a:pt x="196135" y="323633"/>
                  </a:cubicBezTo>
                  <a:cubicBezTo>
                    <a:pt x="190671" y="331830"/>
                    <a:pt x="172457" y="338205"/>
                    <a:pt x="163350" y="340937"/>
                  </a:cubicBezTo>
                  <a:cubicBezTo>
                    <a:pt x="147868" y="346401"/>
                    <a:pt x="130565" y="349133"/>
                    <a:pt x="114172" y="347312"/>
                  </a:cubicBezTo>
                  <a:cubicBezTo>
                    <a:pt x="111440" y="347312"/>
                    <a:pt x="110529" y="347312"/>
                    <a:pt x="110529" y="347312"/>
                  </a:cubicBezTo>
                  <a:cubicBezTo>
                    <a:pt x="109619" y="347312"/>
                    <a:pt x="110529" y="348222"/>
                    <a:pt x="111440" y="349133"/>
                  </a:cubicBezTo>
                  <a:cubicBezTo>
                    <a:pt x="115083" y="350954"/>
                    <a:pt x="117815" y="353686"/>
                    <a:pt x="121458" y="355508"/>
                  </a:cubicBezTo>
                  <a:cubicBezTo>
                    <a:pt x="132386" y="360972"/>
                    <a:pt x="143315" y="365526"/>
                    <a:pt x="154243" y="368258"/>
                  </a:cubicBezTo>
                  <a:cubicBezTo>
                    <a:pt x="213439" y="384650"/>
                    <a:pt x="279920" y="372811"/>
                    <a:pt x="324545" y="328187"/>
                  </a:cubicBezTo>
                  <a:cubicBezTo>
                    <a:pt x="359151" y="293580"/>
                    <a:pt x="371901" y="245313"/>
                    <a:pt x="371901" y="197956"/>
                  </a:cubicBezTo>
                  <a:cubicBezTo>
                    <a:pt x="371901" y="196135"/>
                    <a:pt x="373723" y="195224"/>
                    <a:pt x="375544" y="194313"/>
                  </a:cubicBezTo>
                  <a:cubicBezTo>
                    <a:pt x="384651" y="187938"/>
                    <a:pt x="391937" y="179742"/>
                    <a:pt x="398312" y="170635"/>
                  </a:cubicBezTo>
                  <a:cubicBezTo>
                    <a:pt x="400133" y="168814"/>
                    <a:pt x="400133" y="166992"/>
                    <a:pt x="400133" y="166082"/>
                  </a:cubicBezTo>
                  <a:cubicBezTo>
                    <a:pt x="400133" y="164260"/>
                    <a:pt x="400133" y="165171"/>
                    <a:pt x="399222" y="165171"/>
                  </a:cubicBezTo>
                  <a:cubicBezTo>
                    <a:pt x="390115" y="169724"/>
                    <a:pt x="380098" y="171546"/>
                    <a:pt x="370080" y="173367"/>
                  </a:cubicBezTo>
                  <a:cubicBezTo>
                    <a:pt x="374633" y="172456"/>
                    <a:pt x="381919" y="164260"/>
                    <a:pt x="384651" y="160617"/>
                  </a:cubicBezTo>
                  <a:cubicBezTo>
                    <a:pt x="389205" y="155153"/>
                    <a:pt x="392847" y="149689"/>
                    <a:pt x="394669" y="143314"/>
                  </a:cubicBezTo>
                  <a:cubicBezTo>
                    <a:pt x="394669" y="142403"/>
                    <a:pt x="394669" y="142403"/>
                    <a:pt x="394669" y="141493"/>
                  </a:cubicBezTo>
                  <a:cubicBezTo>
                    <a:pt x="393758" y="141493"/>
                    <a:pt x="393758" y="141493"/>
                    <a:pt x="392847" y="141493"/>
                  </a:cubicBezTo>
                  <a:cubicBezTo>
                    <a:pt x="381919" y="147867"/>
                    <a:pt x="370080" y="151510"/>
                    <a:pt x="358241" y="155153"/>
                  </a:cubicBezTo>
                  <a:cubicBezTo>
                    <a:pt x="357330" y="155153"/>
                    <a:pt x="356419" y="155153"/>
                    <a:pt x="355509" y="154242"/>
                  </a:cubicBezTo>
                  <a:cubicBezTo>
                    <a:pt x="354598" y="153332"/>
                    <a:pt x="353687" y="152421"/>
                    <a:pt x="352776" y="151510"/>
                  </a:cubicBezTo>
                  <a:cubicBezTo>
                    <a:pt x="347312" y="146957"/>
                    <a:pt x="341848" y="143314"/>
                    <a:pt x="336384" y="141493"/>
                  </a:cubicBezTo>
                  <a:cubicBezTo>
                    <a:pt x="328187" y="137850"/>
                    <a:pt x="319080" y="136939"/>
                    <a:pt x="310884" y="136939"/>
                  </a:cubicBezTo>
                  <a:close/>
                  <a:moveTo>
                    <a:pt x="248622" y="0"/>
                  </a:move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lose/>
                </a:path>
              </a:pathLst>
            </a:custGeom>
            <a:solidFill>
              <a:srgbClr val="FFB800"/>
            </a:solidFill>
            <a:ln w="2540" cap="flat">
              <a:solidFill>
                <a:srgbClr val="210B6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47" name="-">
              <a:extLst>
                <a:ext uri="{FF2B5EF4-FFF2-40B4-BE49-F238E27FC236}">
                  <a16:creationId xmlns:a16="http://schemas.microsoft.com/office/drawing/2014/main" id="{2667F7C3-4074-4F32-BDCC-310C6842F5DC}"/>
                </a:ext>
              </a:extLst>
            </p:cNvPr>
            <p:cNvSpPr/>
            <p:nvPr/>
          </p:nvSpPr>
          <p:spPr>
            <a:xfrm>
              <a:off x="5804644" y="9331858"/>
              <a:ext cx="497244" cy="497244"/>
            </a:xfrm>
            <a:custGeom>
              <a:avLst/>
              <a:gdLst>
                <a:gd name="connsiteX0" fmla="*/ 248622 w 497244"/>
                <a:gd name="connsiteY0" fmla="*/ 204043 h 497244"/>
                <a:gd name="connsiteX1" fmla="*/ 293866 w 497244"/>
                <a:gd name="connsiteY1" fmla="*/ 249287 h 497244"/>
                <a:gd name="connsiteX2" fmla="*/ 248622 w 497244"/>
                <a:gd name="connsiteY2" fmla="*/ 294531 h 497244"/>
                <a:gd name="connsiteX3" fmla="*/ 203378 w 497244"/>
                <a:gd name="connsiteY3" fmla="*/ 249287 h 497244"/>
                <a:gd name="connsiteX4" fmla="*/ 248622 w 497244"/>
                <a:gd name="connsiteY4" fmla="*/ 204043 h 497244"/>
                <a:gd name="connsiteX5" fmla="*/ 248622 w 497244"/>
                <a:gd name="connsiteY5" fmla="*/ 179437 h 497244"/>
                <a:gd name="connsiteX6" fmla="*/ 178772 w 497244"/>
                <a:gd name="connsiteY6" fmla="*/ 249287 h 497244"/>
                <a:gd name="connsiteX7" fmla="*/ 248622 w 497244"/>
                <a:gd name="connsiteY7" fmla="*/ 319137 h 497244"/>
                <a:gd name="connsiteX8" fmla="*/ 318472 w 497244"/>
                <a:gd name="connsiteY8" fmla="*/ 249287 h 497244"/>
                <a:gd name="connsiteX9" fmla="*/ 248622 w 497244"/>
                <a:gd name="connsiteY9" fmla="*/ 179437 h 497244"/>
                <a:gd name="connsiteX10" fmla="*/ 322441 w 497244"/>
                <a:gd name="connsiteY10" fmla="*/ 158006 h 497244"/>
                <a:gd name="connsiteX11" fmla="*/ 305772 w 497244"/>
                <a:gd name="connsiteY11" fmla="*/ 174674 h 497244"/>
                <a:gd name="connsiteX12" fmla="*/ 322441 w 497244"/>
                <a:gd name="connsiteY12" fmla="*/ 191343 h 497244"/>
                <a:gd name="connsiteX13" fmla="*/ 339110 w 497244"/>
                <a:gd name="connsiteY13" fmla="*/ 174674 h 497244"/>
                <a:gd name="connsiteX14" fmla="*/ 322441 w 497244"/>
                <a:gd name="connsiteY14" fmla="*/ 158006 h 497244"/>
                <a:gd name="connsiteX15" fmla="*/ 191472 w 497244"/>
                <a:gd name="connsiteY15" fmla="*/ 132606 h 497244"/>
                <a:gd name="connsiteX16" fmla="*/ 304185 w 497244"/>
                <a:gd name="connsiteY16" fmla="*/ 132606 h 497244"/>
                <a:gd name="connsiteX17" fmla="*/ 362922 w 497244"/>
                <a:gd name="connsiteY17" fmla="*/ 191343 h 497244"/>
                <a:gd name="connsiteX18" fmla="*/ 362922 w 497244"/>
                <a:gd name="connsiteY18" fmla="*/ 304056 h 497244"/>
                <a:gd name="connsiteX19" fmla="*/ 304185 w 497244"/>
                <a:gd name="connsiteY19" fmla="*/ 362793 h 497244"/>
                <a:gd name="connsiteX20" fmla="*/ 191472 w 497244"/>
                <a:gd name="connsiteY20" fmla="*/ 362793 h 497244"/>
                <a:gd name="connsiteX21" fmla="*/ 132735 w 497244"/>
                <a:gd name="connsiteY21" fmla="*/ 304056 h 497244"/>
                <a:gd name="connsiteX22" fmla="*/ 132735 w 497244"/>
                <a:gd name="connsiteY22" fmla="*/ 191343 h 497244"/>
                <a:gd name="connsiteX23" fmla="*/ 191472 w 497244"/>
                <a:gd name="connsiteY23" fmla="*/ 132606 h 497244"/>
                <a:gd name="connsiteX24" fmla="*/ 191472 w 497244"/>
                <a:gd name="connsiteY24" fmla="*/ 105618 h 497244"/>
                <a:gd name="connsiteX25" fmla="*/ 105747 w 497244"/>
                <a:gd name="connsiteY25" fmla="*/ 191343 h 497244"/>
                <a:gd name="connsiteX26" fmla="*/ 105747 w 497244"/>
                <a:gd name="connsiteY26" fmla="*/ 304056 h 497244"/>
                <a:gd name="connsiteX27" fmla="*/ 191472 w 497244"/>
                <a:gd name="connsiteY27" fmla="*/ 389781 h 497244"/>
                <a:gd name="connsiteX28" fmla="*/ 304185 w 497244"/>
                <a:gd name="connsiteY28" fmla="*/ 389781 h 497244"/>
                <a:gd name="connsiteX29" fmla="*/ 389910 w 497244"/>
                <a:gd name="connsiteY29" fmla="*/ 304056 h 497244"/>
                <a:gd name="connsiteX30" fmla="*/ 389910 w 497244"/>
                <a:gd name="connsiteY30" fmla="*/ 191343 h 497244"/>
                <a:gd name="connsiteX31" fmla="*/ 304185 w 497244"/>
                <a:gd name="connsiteY31" fmla="*/ 105618 h 497244"/>
                <a:gd name="connsiteX32" fmla="*/ 248622 w 497244"/>
                <a:gd name="connsiteY32" fmla="*/ 0 h 497244"/>
                <a:gd name="connsiteX33" fmla="*/ 497244 w 497244"/>
                <a:gd name="connsiteY33" fmla="*/ 248622 h 497244"/>
                <a:gd name="connsiteX34" fmla="*/ 248622 w 497244"/>
                <a:gd name="connsiteY34" fmla="*/ 497244 h 497244"/>
                <a:gd name="connsiteX35" fmla="*/ 0 w 497244"/>
                <a:gd name="connsiteY35" fmla="*/ 248622 h 497244"/>
                <a:gd name="connsiteX36" fmla="*/ 248622 w 497244"/>
                <a:gd name="connsiteY36" fmla="*/ 0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97244" h="497244">
                  <a:moveTo>
                    <a:pt x="248622" y="204043"/>
                  </a:moveTo>
                  <a:cubicBezTo>
                    <a:pt x="273228" y="204043"/>
                    <a:pt x="293866" y="223887"/>
                    <a:pt x="293866" y="249287"/>
                  </a:cubicBezTo>
                  <a:cubicBezTo>
                    <a:pt x="293072" y="274687"/>
                    <a:pt x="273228" y="294531"/>
                    <a:pt x="248622" y="294531"/>
                  </a:cubicBezTo>
                  <a:cubicBezTo>
                    <a:pt x="224016" y="294531"/>
                    <a:pt x="203378" y="274687"/>
                    <a:pt x="203378" y="249287"/>
                  </a:cubicBezTo>
                  <a:cubicBezTo>
                    <a:pt x="203378" y="224681"/>
                    <a:pt x="223222" y="204043"/>
                    <a:pt x="248622" y="204043"/>
                  </a:cubicBezTo>
                  <a:close/>
                  <a:moveTo>
                    <a:pt x="248622" y="179437"/>
                  </a:moveTo>
                  <a:cubicBezTo>
                    <a:pt x="209728" y="179437"/>
                    <a:pt x="178772" y="211187"/>
                    <a:pt x="178772" y="249287"/>
                  </a:cubicBezTo>
                  <a:cubicBezTo>
                    <a:pt x="178772" y="287387"/>
                    <a:pt x="210522" y="319137"/>
                    <a:pt x="248622" y="319137"/>
                  </a:cubicBezTo>
                  <a:cubicBezTo>
                    <a:pt x="286722" y="319137"/>
                    <a:pt x="318472" y="287387"/>
                    <a:pt x="318472" y="249287"/>
                  </a:cubicBezTo>
                  <a:cubicBezTo>
                    <a:pt x="318472" y="211187"/>
                    <a:pt x="287516" y="179437"/>
                    <a:pt x="248622" y="179437"/>
                  </a:cubicBezTo>
                  <a:close/>
                  <a:moveTo>
                    <a:pt x="322441" y="158006"/>
                  </a:moveTo>
                  <a:cubicBezTo>
                    <a:pt x="312916" y="158006"/>
                    <a:pt x="305772" y="165149"/>
                    <a:pt x="305772" y="174674"/>
                  </a:cubicBezTo>
                  <a:cubicBezTo>
                    <a:pt x="305772" y="184199"/>
                    <a:pt x="312916" y="191343"/>
                    <a:pt x="322441" y="191343"/>
                  </a:cubicBezTo>
                  <a:cubicBezTo>
                    <a:pt x="331966" y="191343"/>
                    <a:pt x="339110" y="184199"/>
                    <a:pt x="339110" y="174674"/>
                  </a:cubicBezTo>
                  <a:cubicBezTo>
                    <a:pt x="339110" y="165149"/>
                    <a:pt x="331966" y="158006"/>
                    <a:pt x="322441" y="158006"/>
                  </a:cubicBezTo>
                  <a:close/>
                  <a:moveTo>
                    <a:pt x="191472" y="132606"/>
                  </a:moveTo>
                  <a:lnTo>
                    <a:pt x="304185" y="132606"/>
                  </a:lnTo>
                  <a:cubicBezTo>
                    <a:pt x="336728" y="132606"/>
                    <a:pt x="362922" y="158799"/>
                    <a:pt x="362922" y="191343"/>
                  </a:cubicBezTo>
                  <a:lnTo>
                    <a:pt x="362922" y="304056"/>
                  </a:lnTo>
                  <a:cubicBezTo>
                    <a:pt x="362922" y="336599"/>
                    <a:pt x="336728" y="362793"/>
                    <a:pt x="304185" y="362793"/>
                  </a:cubicBezTo>
                  <a:lnTo>
                    <a:pt x="191472" y="362793"/>
                  </a:lnTo>
                  <a:cubicBezTo>
                    <a:pt x="158928" y="362793"/>
                    <a:pt x="132735" y="336599"/>
                    <a:pt x="132735" y="304056"/>
                  </a:cubicBezTo>
                  <a:lnTo>
                    <a:pt x="132735" y="191343"/>
                  </a:lnTo>
                  <a:cubicBezTo>
                    <a:pt x="132735" y="158799"/>
                    <a:pt x="158928" y="132606"/>
                    <a:pt x="191472" y="132606"/>
                  </a:cubicBezTo>
                  <a:close/>
                  <a:moveTo>
                    <a:pt x="191472" y="105618"/>
                  </a:moveTo>
                  <a:cubicBezTo>
                    <a:pt x="143847" y="105618"/>
                    <a:pt x="105747" y="143718"/>
                    <a:pt x="105747" y="191343"/>
                  </a:cubicBezTo>
                  <a:lnTo>
                    <a:pt x="105747" y="304056"/>
                  </a:lnTo>
                  <a:cubicBezTo>
                    <a:pt x="105747" y="351681"/>
                    <a:pt x="143847" y="389781"/>
                    <a:pt x="191472" y="389781"/>
                  </a:cubicBezTo>
                  <a:lnTo>
                    <a:pt x="304185" y="389781"/>
                  </a:lnTo>
                  <a:cubicBezTo>
                    <a:pt x="351810" y="389781"/>
                    <a:pt x="389910" y="351681"/>
                    <a:pt x="389910" y="304056"/>
                  </a:cubicBezTo>
                  <a:lnTo>
                    <a:pt x="389910" y="191343"/>
                  </a:lnTo>
                  <a:cubicBezTo>
                    <a:pt x="389910" y="143718"/>
                    <a:pt x="351810" y="105618"/>
                    <a:pt x="304185" y="105618"/>
                  </a:cubicBezTo>
                  <a:close/>
                  <a:moveTo>
                    <a:pt x="248622" y="0"/>
                  </a:move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lose/>
                </a:path>
              </a:pathLst>
            </a:custGeom>
            <a:solidFill>
              <a:srgbClr val="FFB800"/>
            </a:solidFill>
            <a:ln w="2540" cap="flat">
              <a:solidFill>
                <a:srgbClr val="210B6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48" name="WWW.YOURDOMAIN.COM">
            <a:extLst>
              <a:ext uri="{FF2B5EF4-FFF2-40B4-BE49-F238E27FC236}">
                <a16:creationId xmlns:a16="http://schemas.microsoft.com/office/drawing/2014/main" id="{11C4E95B-C54E-4912-BDF9-CDDE0463E4C0}"/>
              </a:ext>
            </a:extLst>
          </p:cNvPr>
          <p:cNvSpPr txBox="1"/>
          <p:nvPr/>
        </p:nvSpPr>
        <p:spPr>
          <a:xfrm>
            <a:off x="3958675" y="6866635"/>
            <a:ext cx="3443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i="1" dirty="0">
                <a:solidFill>
                  <a:srgbClr val="33126E"/>
                </a:solidFill>
                <a:latin typeface="Montserrat" panose="00000500000000000000" pitchFamily="50" charset="0"/>
              </a:rPr>
              <a:t>WWW.YOURDOMAIN.COM</a:t>
            </a:r>
          </a:p>
        </p:txBody>
      </p:sp>
      <p:grpSp>
        <p:nvGrpSpPr>
          <p:cNvPr id="51" name="-">
            <a:extLst>
              <a:ext uri="{FF2B5EF4-FFF2-40B4-BE49-F238E27FC236}">
                <a16:creationId xmlns:a16="http://schemas.microsoft.com/office/drawing/2014/main" id="{4EB08EAA-BA9D-4FE7-B1EC-59BDF99EBE6F}"/>
              </a:ext>
            </a:extLst>
          </p:cNvPr>
          <p:cNvGrpSpPr/>
          <p:nvPr/>
        </p:nvGrpSpPr>
        <p:grpSpPr>
          <a:xfrm>
            <a:off x="-399011" y="5324364"/>
            <a:ext cx="1678813" cy="1617255"/>
            <a:chOff x="-94211" y="8981964"/>
            <a:chExt cx="1678813" cy="1617255"/>
          </a:xfrm>
        </p:grpSpPr>
        <p:sp>
          <p:nvSpPr>
            <p:cNvPr id="52" name="-">
              <a:extLst>
                <a:ext uri="{FF2B5EF4-FFF2-40B4-BE49-F238E27FC236}">
                  <a16:creationId xmlns:a16="http://schemas.microsoft.com/office/drawing/2014/main" id="{0082F75C-C4A3-497D-BCE5-45E4A4514C04}"/>
                </a:ext>
              </a:extLst>
            </p:cNvPr>
            <p:cNvSpPr/>
            <p:nvPr/>
          </p:nvSpPr>
          <p:spPr>
            <a:xfrm>
              <a:off x="-94211" y="9144464"/>
              <a:ext cx="1488368" cy="1446967"/>
            </a:xfrm>
            <a:custGeom>
              <a:avLst/>
              <a:gdLst>
                <a:gd name="connsiteX0" fmla="*/ 17595 w 1488368"/>
                <a:gd name="connsiteY0" fmla="*/ 1446968 h 1446967"/>
                <a:gd name="connsiteX1" fmla="*/ 0 w 1488368"/>
                <a:gd name="connsiteY1" fmla="*/ 1428337 h 1446967"/>
                <a:gd name="connsiteX2" fmla="*/ 1470773 w 1488368"/>
                <a:gd name="connsiteY2" fmla="*/ 0 h 1446967"/>
                <a:gd name="connsiteX3" fmla="*/ 1488369 w 1488368"/>
                <a:gd name="connsiteY3" fmla="*/ 17596 h 1446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8368" h="1446967">
                  <a:moveTo>
                    <a:pt x="17595" y="1446968"/>
                  </a:moveTo>
                  <a:lnTo>
                    <a:pt x="0" y="1428337"/>
                  </a:lnTo>
                  <a:lnTo>
                    <a:pt x="1470773" y="0"/>
                  </a:lnTo>
                  <a:lnTo>
                    <a:pt x="1488369" y="17596"/>
                  </a:lnTo>
                  <a:close/>
                </a:path>
              </a:pathLst>
            </a:custGeom>
            <a:solidFill>
              <a:srgbClr val="5B36CA"/>
            </a:solidFill>
            <a:ln w="8407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-">
              <a:extLst>
                <a:ext uri="{FF2B5EF4-FFF2-40B4-BE49-F238E27FC236}">
                  <a16:creationId xmlns:a16="http://schemas.microsoft.com/office/drawing/2014/main" id="{11D5EE9B-D50B-4C6F-B56B-6906C1ACC4A1}"/>
                </a:ext>
              </a:extLst>
            </p:cNvPr>
            <p:cNvSpPr/>
            <p:nvPr/>
          </p:nvSpPr>
          <p:spPr>
            <a:xfrm>
              <a:off x="15501" y="8981964"/>
              <a:ext cx="1569101" cy="1617255"/>
            </a:xfrm>
            <a:custGeom>
              <a:avLst/>
              <a:gdLst>
                <a:gd name="connsiteX0" fmla="*/ 0 w 1569101"/>
                <a:gd name="connsiteY0" fmla="*/ 1511140 h 1617255"/>
                <a:gd name="connsiteX1" fmla="*/ 655172 w 1569101"/>
                <a:gd name="connsiteY1" fmla="*/ 1463529 h 1617255"/>
                <a:gd name="connsiteX2" fmla="*/ 0 w 1569101"/>
                <a:gd name="connsiteY2" fmla="*/ 1511140 h 1617255"/>
                <a:gd name="connsiteX3" fmla="*/ 1245138 w 1569101"/>
                <a:gd name="connsiteY3" fmla="*/ 979136 h 1617255"/>
                <a:gd name="connsiteX4" fmla="*/ 675873 w 1569101"/>
                <a:gd name="connsiteY4" fmla="*/ 845617 h 1617255"/>
                <a:gd name="connsiteX5" fmla="*/ 1245138 w 1569101"/>
                <a:gd name="connsiteY5" fmla="*/ 979136 h 1617255"/>
                <a:gd name="connsiteX6" fmla="*/ 352944 w 1569101"/>
                <a:gd name="connsiteY6" fmla="*/ 1150950 h 1617255"/>
                <a:gd name="connsiteX7" fmla="*/ 291878 w 1569101"/>
                <a:gd name="connsiteY7" fmla="*/ 550635 h 1617255"/>
                <a:gd name="connsiteX8" fmla="*/ 352944 w 1569101"/>
                <a:gd name="connsiteY8" fmla="*/ 1150950 h 1617255"/>
                <a:gd name="connsiteX9" fmla="*/ 1569101 w 1569101"/>
                <a:gd name="connsiteY9" fmla="*/ 0 h 1617255"/>
                <a:gd name="connsiteX10" fmla="*/ 1138530 w 1569101"/>
                <a:gd name="connsiteY10" fmla="*/ 396415 h 1617255"/>
                <a:gd name="connsiteX11" fmla="*/ 1569101 w 1569101"/>
                <a:gd name="connsiteY11" fmla="*/ 0 h 1617255"/>
                <a:gd name="connsiteX12" fmla="*/ 933595 w 1569101"/>
                <a:gd name="connsiteY12" fmla="*/ 595141 h 1617255"/>
                <a:gd name="connsiteX13" fmla="*/ 832162 w 1569101"/>
                <a:gd name="connsiteY13" fmla="*/ 95223 h 1617255"/>
                <a:gd name="connsiteX14" fmla="*/ 933595 w 1569101"/>
                <a:gd name="connsiteY14" fmla="*/ 595141 h 1617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69101" h="1617255">
                  <a:moveTo>
                    <a:pt x="0" y="1511140"/>
                  </a:moveTo>
                  <a:cubicBezTo>
                    <a:pt x="0" y="1511140"/>
                    <a:pt x="290843" y="1209947"/>
                    <a:pt x="655172" y="1463529"/>
                  </a:cubicBezTo>
                  <a:cubicBezTo>
                    <a:pt x="655172" y="1463529"/>
                    <a:pt x="372610" y="1775072"/>
                    <a:pt x="0" y="1511140"/>
                  </a:cubicBezTo>
                  <a:close/>
                  <a:moveTo>
                    <a:pt x="1245138" y="979136"/>
                  </a:moveTo>
                  <a:cubicBezTo>
                    <a:pt x="1001906" y="667592"/>
                    <a:pt x="675873" y="845617"/>
                    <a:pt x="675873" y="845617"/>
                  </a:cubicBezTo>
                  <a:cubicBezTo>
                    <a:pt x="923244" y="1167510"/>
                    <a:pt x="1245138" y="979136"/>
                    <a:pt x="1245138" y="979136"/>
                  </a:cubicBezTo>
                  <a:close/>
                  <a:moveTo>
                    <a:pt x="352944" y="1150950"/>
                  </a:moveTo>
                  <a:cubicBezTo>
                    <a:pt x="352944" y="1150950"/>
                    <a:pt x="579615" y="840442"/>
                    <a:pt x="291878" y="550635"/>
                  </a:cubicBezTo>
                  <a:cubicBezTo>
                    <a:pt x="291878" y="550635"/>
                    <a:pt x="55892" y="854933"/>
                    <a:pt x="352944" y="1150950"/>
                  </a:cubicBezTo>
                  <a:close/>
                  <a:moveTo>
                    <a:pt x="1569101" y="0"/>
                  </a:moveTo>
                  <a:cubicBezTo>
                    <a:pt x="1172686" y="17596"/>
                    <a:pt x="1138530" y="396415"/>
                    <a:pt x="1138530" y="396415"/>
                  </a:cubicBezTo>
                  <a:cubicBezTo>
                    <a:pt x="1545295" y="380890"/>
                    <a:pt x="1569101" y="0"/>
                    <a:pt x="1569101" y="0"/>
                  </a:cubicBezTo>
                  <a:close/>
                  <a:moveTo>
                    <a:pt x="933595" y="595141"/>
                  </a:moveTo>
                  <a:cubicBezTo>
                    <a:pt x="933595" y="595141"/>
                    <a:pt x="1098164" y="314648"/>
                    <a:pt x="832162" y="95223"/>
                  </a:cubicBezTo>
                  <a:cubicBezTo>
                    <a:pt x="831127" y="95223"/>
                    <a:pt x="658277" y="371575"/>
                    <a:pt x="933595" y="595141"/>
                  </a:cubicBezTo>
                  <a:close/>
                </a:path>
              </a:pathLst>
            </a:custGeom>
            <a:solidFill>
              <a:srgbClr val="37DBD7"/>
            </a:solidFill>
            <a:ln w="9731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-">
              <a:extLst>
                <a:ext uri="{FF2B5EF4-FFF2-40B4-BE49-F238E27FC236}">
                  <a16:creationId xmlns:a16="http://schemas.microsoft.com/office/drawing/2014/main" id="{F7996187-9C55-4965-AB6A-28B66AD9726F}"/>
                </a:ext>
              </a:extLst>
            </p:cNvPr>
            <p:cNvSpPr/>
            <p:nvPr/>
          </p:nvSpPr>
          <p:spPr>
            <a:xfrm>
              <a:off x="-91128" y="9255209"/>
              <a:ext cx="1537037" cy="1228579"/>
            </a:xfrm>
            <a:custGeom>
              <a:avLst/>
              <a:gdLst>
                <a:gd name="connsiteX0" fmla="*/ 467854 w 1537037"/>
                <a:gd name="connsiteY0" fmla="*/ 885985 h 1228579"/>
                <a:gd name="connsiteX1" fmla="*/ 1066100 w 1537037"/>
                <a:gd name="connsiteY1" fmla="*/ 964648 h 1228579"/>
                <a:gd name="connsiteX2" fmla="*/ 467854 w 1537037"/>
                <a:gd name="connsiteY2" fmla="*/ 885985 h 1228579"/>
                <a:gd name="connsiteX3" fmla="*/ 97314 w 1537037"/>
                <a:gd name="connsiteY3" fmla="*/ 1228580 h 1228579"/>
                <a:gd name="connsiteX4" fmla="*/ 163556 w 1537037"/>
                <a:gd name="connsiteY4" fmla="*/ 574443 h 1228579"/>
                <a:gd name="connsiteX5" fmla="*/ 97314 w 1537037"/>
                <a:gd name="connsiteY5" fmla="*/ 1228580 h 1228579"/>
                <a:gd name="connsiteX6" fmla="*/ 782502 w 1537037"/>
                <a:gd name="connsiteY6" fmla="*/ 572372 h 1228579"/>
                <a:gd name="connsiteX7" fmla="*/ 665544 w 1537037"/>
                <a:gd name="connsiteY7" fmla="*/ 3 h 1228579"/>
                <a:gd name="connsiteX8" fmla="*/ 782502 w 1537037"/>
                <a:gd name="connsiteY8" fmla="*/ 572372 h 1228579"/>
                <a:gd name="connsiteX9" fmla="*/ 1537037 w 1537037"/>
                <a:gd name="connsiteY9" fmla="*/ 438854 h 1228579"/>
                <a:gd name="connsiteX10" fmla="*/ 1040224 w 1537037"/>
                <a:gd name="connsiteY10" fmla="*/ 322931 h 1228579"/>
                <a:gd name="connsiteX11" fmla="*/ 1537037 w 1537037"/>
                <a:gd name="connsiteY11" fmla="*/ 438854 h 122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37037" h="1228579">
                  <a:moveTo>
                    <a:pt x="467854" y="885985"/>
                  </a:moveTo>
                  <a:cubicBezTo>
                    <a:pt x="467854" y="885985"/>
                    <a:pt x="784572" y="668630"/>
                    <a:pt x="1066100" y="964648"/>
                  </a:cubicBezTo>
                  <a:cubicBezTo>
                    <a:pt x="1066100" y="963613"/>
                    <a:pt x="754557" y="1192354"/>
                    <a:pt x="467854" y="885985"/>
                  </a:cubicBezTo>
                  <a:close/>
                  <a:moveTo>
                    <a:pt x="97314" y="1228580"/>
                  </a:moveTo>
                  <a:cubicBezTo>
                    <a:pt x="97314" y="1228580"/>
                    <a:pt x="406787" y="947052"/>
                    <a:pt x="163556" y="574443"/>
                  </a:cubicBezTo>
                  <a:cubicBezTo>
                    <a:pt x="163556" y="574443"/>
                    <a:pt x="-155232" y="847689"/>
                    <a:pt x="97314" y="1228580"/>
                  </a:cubicBezTo>
                  <a:close/>
                  <a:moveTo>
                    <a:pt x="782502" y="572372"/>
                  </a:moveTo>
                  <a:cubicBezTo>
                    <a:pt x="782502" y="572372"/>
                    <a:pt x="970877" y="251514"/>
                    <a:pt x="665544" y="3"/>
                  </a:cubicBezTo>
                  <a:cubicBezTo>
                    <a:pt x="665544" y="-1033"/>
                    <a:pt x="466819" y="315686"/>
                    <a:pt x="782502" y="572372"/>
                  </a:cubicBezTo>
                  <a:close/>
                  <a:moveTo>
                    <a:pt x="1537037" y="438854"/>
                  </a:moveTo>
                  <a:cubicBezTo>
                    <a:pt x="1324857" y="166642"/>
                    <a:pt x="1040224" y="322931"/>
                    <a:pt x="1040224" y="322931"/>
                  </a:cubicBezTo>
                  <a:cubicBezTo>
                    <a:pt x="1255510" y="603423"/>
                    <a:pt x="1537037" y="438854"/>
                    <a:pt x="1537037" y="438854"/>
                  </a:cubicBezTo>
                  <a:close/>
                </a:path>
              </a:pathLst>
            </a:custGeom>
            <a:solidFill>
              <a:srgbClr val="FFFFFF"/>
            </a:solidFill>
            <a:ln w="8407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-">
              <a:extLst>
                <a:ext uri="{FF2B5EF4-FFF2-40B4-BE49-F238E27FC236}">
                  <a16:creationId xmlns:a16="http://schemas.microsoft.com/office/drawing/2014/main" id="{D1D47B24-799D-46FE-B997-6A2510C54530}"/>
                </a:ext>
              </a:extLst>
            </p:cNvPr>
            <p:cNvSpPr/>
            <p:nvPr/>
          </p:nvSpPr>
          <p:spPr>
            <a:xfrm>
              <a:off x="11361" y="9038891"/>
              <a:ext cx="1505964" cy="1449037"/>
            </a:xfrm>
            <a:custGeom>
              <a:avLst/>
              <a:gdLst>
                <a:gd name="connsiteX0" fmla="*/ 1505965 w 1505964"/>
                <a:gd name="connsiteY0" fmla="*/ 0 h 1449037"/>
                <a:gd name="connsiteX1" fmla="*/ 1147845 w 1505964"/>
                <a:gd name="connsiteY1" fmla="*/ 333279 h 1449037"/>
                <a:gd name="connsiteX2" fmla="*/ 848722 w 1505964"/>
                <a:gd name="connsiteY2" fmla="*/ 101433 h 1449037"/>
                <a:gd name="connsiteX3" fmla="*/ 937735 w 1505964"/>
                <a:gd name="connsiteY3" fmla="*/ 538214 h 1449037"/>
                <a:gd name="connsiteX4" fmla="*/ 1414882 w 1505964"/>
                <a:gd name="connsiteY4" fmla="*/ 648962 h 1449037"/>
                <a:gd name="connsiteX5" fmla="*/ 598246 w 1505964"/>
                <a:gd name="connsiteY5" fmla="*/ 344664 h 1449037"/>
                <a:gd name="connsiteX6" fmla="*/ 687258 w 1505964"/>
                <a:gd name="connsiteY6" fmla="*/ 781445 h 1449037"/>
                <a:gd name="connsiteX7" fmla="*/ 1164405 w 1505964"/>
                <a:gd name="connsiteY7" fmla="*/ 892193 h 1449037"/>
                <a:gd name="connsiteX8" fmla="*/ 307403 w 1505964"/>
                <a:gd name="connsiteY8" fmla="*/ 596176 h 1449037"/>
                <a:gd name="connsiteX9" fmla="*/ 361224 w 1505964"/>
                <a:gd name="connsiteY9" fmla="*/ 1098164 h 1449037"/>
                <a:gd name="connsiteX10" fmla="*/ 866318 w 1505964"/>
                <a:gd name="connsiteY10" fmla="*/ 1171651 h 1449037"/>
                <a:gd name="connsiteX11" fmla="*/ 40366 w 1505964"/>
                <a:gd name="connsiteY11" fmla="*/ 898403 h 1449037"/>
                <a:gd name="connsiteX12" fmla="*/ 0 w 1505964"/>
                <a:gd name="connsiteY12" fmla="*/ 1449038 h 1449037"/>
                <a:gd name="connsiteX13" fmla="*/ 549599 w 1505964"/>
                <a:gd name="connsiteY13" fmla="*/ 1423162 h 1449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5964" h="1449037">
                  <a:moveTo>
                    <a:pt x="1505965" y="0"/>
                  </a:moveTo>
                  <a:lnTo>
                    <a:pt x="1147845" y="333279"/>
                  </a:lnTo>
                  <a:moveTo>
                    <a:pt x="848722" y="101433"/>
                  </a:moveTo>
                  <a:lnTo>
                    <a:pt x="937735" y="538214"/>
                  </a:lnTo>
                  <a:lnTo>
                    <a:pt x="1414882" y="648962"/>
                  </a:lnTo>
                  <a:moveTo>
                    <a:pt x="598246" y="344664"/>
                  </a:moveTo>
                  <a:lnTo>
                    <a:pt x="687258" y="781445"/>
                  </a:lnTo>
                  <a:lnTo>
                    <a:pt x="1164405" y="892193"/>
                  </a:lnTo>
                  <a:moveTo>
                    <a:pt x="307403" y="596176"/>
                  </a:moveTo>
                  <a:lnTo>
                    <a:pt x="361224" y="1098164"/>
                  </a:lnTo>
                  <a:lnTo>
                    <a:pt x="866318" y="1171651"/>
                  </a:lnTo>
                  <a:moveTo>
                    <a:pt x="40366" y="898403"/>
                  </a:moveTo>
                  <a:lnTo>
                    <a:pt x="0" y="1449038"/>
                  </a:lnTo>
                  <a:lnTo>
                    <a:pt x="549599" y="1423162"/>
                  </a:lnTo>
                </a:path>
              </a:pathLst>
            </a:custGeom>
            <a:noFill/>
            <a:ln w="8407" cap="rnd">
              <a:solidFill>
                <a:srgbClr val="210B6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6" name="-">
            <a:extLst>
              <a:ext uri="{FF2B5EF4-FFF2-40B4-BE49-F238E27FC236}">
                <a16:creationId xmlns:a16="http://schemas.microsoft.com/office/drawing/2014/main" id="{B44F166C-393E-49C8-AAD5-622E301D6967}"/>
              </a:ext>
            </a:extLst>
          </p:cNvPr>
          <p:cNvSpPr/>
          <p:nvPr/>
        </p:nvSpPr>
        <p:spPr>
          <a:xfrm>
            <a:off x="9786660" y="537292"/>
            <a:ext cx="1186140" cy="1072287"/>
          </a:xfrm>
          <a:custGeom>
            <a:avLst/>
            <a:gdLst>
              <a:gd name="connsiteX0" fmla="*/ 593070 w 1186140"/>
              <a:gd name="connsiteY0" fmla="*/ 44506 h 1072287"/>
              <a:gd name="connsiteX1" fmla="*/ 1186141 w 1186140"/>
              <a:gd name="connsiteY1" fmla="*/ 0 h 1072287"/>
              <a:gd name="connsiteX2" fmla="*/ 928419 w 1186140"/>
              <a:gd name="connsiteY2" fmla="*/ 536144 h 1072287"/>
              <a:gd name="connsiteX3" fmla="*/ 670697 w 1186140"/>
              <a:gd name="connsiteY3" fmla="*/ 1072288 h 1072287"/>
              <a:gd name="connsiteX4" fmla="*/ 335349 w 1186140"/>
              <a:gd name="connsiteY4" fmla="*/ 581685 h 1072287"/>
              <a:gd name="connsiteX5" fmla="*/ 0 w 1186140"/>
              <a:gd name="connsiteY5" fmla="*/ 90047 h 10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86140" h="1072287">
                <a:moveTo>
                  <a:pt x="593070" y="44506"/>
                </a:moveTo>
                <a:lnTo>
                  <a:pt x="1186141" y="0"/>
                </a:lnTo>
                <a:lnTo>
                  <a:pt x="928419" y="536144"/>
                </a:lnTo>
                <a:lnTo>
                  <a:pt x="670697" y="1072288"/>
                </a:lnTo>
                <a:lnTo>
                  <a:pt x="335349" y="581685"/>
                </a:lnTo>
                <a:lnTo>
                  <a:pt x="0" y="90047"/>
                </a:lnTo>
                <a:close/>
              </a:path>
            </a:pathLst>
          </a:custGeom>
          <a:solidFill>
            <a:srgbClr val="37DBD7"/>
          </a:solidFill>
          <a:ln w="13737" cap="flat">
            <a:solidFill>
              <a:srgbClr val="210B6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7" name="-">
            <a:extLst>
              <a:ext uri="{FF2B5EF4-FFF2-40B4-BE49-F238E27FC236}">
                <a16:creationId xmlns:a16="http://schemas.microsoft.com/office/drawing/2014/main" id="{675473DC-07BC-442D-9F97-F8917235C643}"/>
              </a:ext>
            </a:extLst>
          </p:cNvPr>
          <p:cNvSpPr/>
          <p:nvPr/>
        </p:nvSpPr>
        <p:spPr>
          <a:xfrm>
            <a:off x="3504476" y="693056"/>
            <a:ext cx="3756296" cy="287583"/>
          </a:xfrm>
          <a:custGeom>
            <a:avLst/>
            <a:gdLst>
              <a:gd name="connsiteX0" fmla="*/ 0 w 3686766"/>
              <a:gd name="connsiteY0" fmla="*/ 0 h 603420"/>
              <a:gd name="connsiteX1" fmla="*/ 3686766 w 3686766"/>
              <a:gd name="connsiteY1" fmla="*/ 0 h 603420"/>
              <a:gd name="connsiteX2" fmla="*/ 3686766 w 3686766"/>
              <a:gd name="connsiteY2" fmla="*/ 603421 h 603420"/>
              <a:gd name="connsiteX3" fmla="*/ 0 w 3686766"/>
              <a:gd name="connsiteY3" fmla="*/ 603421 h 603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6766" h="603420">
                <a:moveTo>
                  <a:pt x="0" y="0"/>
                </a:moveTo>
                <a:lnTo>
                  <a:pt x="3686766" y="0"/>
                </a:lnTo>
                <a:lnTo>
                  <a:pt x="3686766" y="603421"/>
                </a:lnTo>
                <a:lnTo>
                  <a:pt x="0" y="603421"/>
                </a:lnTo>
                <a:close/>
              </a:path>
            </a:pathLst>
          </a:custGeom>
          <a:solidFill>
            <a:srgbClr val="FFFFFF"/>
          </a:solidFill>
          <a:ln w="15256" cap="flat">
            <a:solidFill>
              <a:srgbClr val="210B6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8" name="-">
            <a:extLst>
              <a:ext uri="{FF2B5EF4-FFF2-40B4-BE49-F238E27FC236}">
                <a16:creationId xmlns:a16="http://schemas.microsoft.com/office/drawing/2014/main" id="{498AEC7D-4454-46A1-9156-74D330F90CCD}"/>
              </a:ext>
            </a:extLst>
          </p:cNvPr>
          <p:cNvGrpSpPr/>
          <p:nvPr/>
        </p:nvGrpSpPr>
        <p:grpSpPr>
          <a:xfrm>
            <a:off x="8672770" y="4167656"/>
            <a:ext cx="2015197" cy="1383831"/>
            <a:chOff x="4658633" y="4049026"/>
            <a:chExt cx="2015197" cy="1383831"/>
          </a:xfrm>
        </p:grpSpPr>
        <p:sp>
          <p:nvSpPr>
            <p:cNvPr id="59" name="-">
              <a:extLst>
                <a:ext uri="{FF2B5EF4-FFF2-40B4-BE49-F238E27FC236}">
                  <a16:creationId xmlns:a16="http://schemas.microsoft.com/office/drawing/2014/main" id="{F1CC7A59-ACE6-4220-87AA-F962696E0553}"/>
                </a:ext>
              </a:extLst>
            </p:cNvPr>
            <p:cNvSpPr/>
            <p:nvPr/>
          </p:nvSpPr>
          <p:spPr>
            <a:xfrm>
              <a:off x="4756960" y="4098707"/>
              <a:ext cx="1916869" cy="1334150"/>
            </a:xfrm>
            <a:custGeom>
              <a:avLst/>
              <a:gdLst>
                <a:gd name="connsiteX0" fmla="*/ 125238 w 1916869"/>
                <a:gd name="connsiteY0" fmla="*/ 1017432 h 1334150"/>
                <a:gd name="connsiteX1" fmla="*/ 197690 w 1916869"/>
                <a:gd name="connsiteY1" fmla="*/ 1021572 h 1334150"/>
                <a:gd name="connsiteX2" fmla="*/ 72452 w 1916869"/>
                <a:gd name="connsiteY2" fmla="*/ 1334150 h 1334150"/>
                <a:gd name="connsiteX3" fmla="*/ 0 w 1916869"/>
                <a:gd name="connsiteY3" fmla="*/ 1330010 h 1334150"/>
                <a:gd name="connsiteX4" fmla="*/ 125238 w 1916869"/>
                <a:gd name="connsiteY4" fmla="*/ 1017432 h 1334150"/>
                <a:gd name="connsiteX5" fmla="*/ 455412 w 1916869"/>
                <a:gd name="connsiteY5" fmla="*/ 1061938 h 1334150"/>
                <a:gd name="connsiteX6" fmla="*/ 527864 w 1916869"/>
                <a:gd name="connsiteY6" fmla="*/ 1066078 h 1334150"/>
                <a:gd name="connsiteX7" fmla="*/ 669662 w 1916869"/>
                <a:gd name="connsiteY7" fmla="*/ 711064 h 1334150"/>
                <a:gd name="connsiteX8" fmla="*/ 597210 w 1916869"/>
                <a:gd name="connsiteY8" fmla="*/ 706923 h 1334150"/>
                <a:gd name="connsiteX9" fmla="*/ 455412 w 1916869"/>
                <a:gd name="connsiteY9" fmla="*/ 1061938 h 1334150"/>
                <a:gd name="connsiteX10" fmla="*/ 927384 w 1916869"/>
                <a:gd name="connsiteY10" fmla="*/ 752465 h 1334150"/>
                <a:gd name="connsiteX11" fmla="*/ 999836 w 1916869"/>
                <a:gd name="connsiteY11" fmla="*/ 756605 h 1334150"/>
                <a:gd name="connsiteX12" fmla="*/ 1142669 w 1916869"/>
                <a:gd name="connsiteY12" fmla="*/ 401590 h 1334150"/>
                <a:gd name="connsiteX13" fmla="*/ 1070218 w 1916869"/>
                <a:gd name="connsiteY13" fmla="*/ 397450 h 1334150"/>
                <a:gd name="connsiteX14" fmla="*/ 927384 w 1916869"/>
                <a:gd name="connsiteY14" fmla="*/ 752465 h 1334150"/>
                <a:gd name="connsiteX15" fmla="*/ 1399356 w 1916869"/>
                <a:gd name="connsiteY15" fmla="*/ 441957 h 1334150"/>
                <a:gd name="connsiteX16" fmla="*/ 1471808 w 1916869"/>
                <a:gd name="connsiteY16" fmla="*/ 446097 h 1334150"/>
                <a:gd name="connsiteX17" fmla="*/ 1613607 w 1916869"/>
                <a:gd name="connsiteY17" fmla="*/ 91082 h 1334150"/>
                <a:gd name="connsiteX18" fmla="*/ 1541155 w 1916869"/>
                <a:gd name="connsiteY18" fmla="*/ 86942 h 1334150"/>
                <a:gd name="connsiteX19" fmla="*/ 1399356 w 1916869"/>
                <a:gd name="connsiteY19" fmla="*/ 441957 h 1334150"/>
                <a:gd name="connsiteX20" fmla="*/ 1831998 w 1916869"/>
                <a:gd name="connsiteY20" fmla="*/ 127308 h 1334150"/>
                <a:gd name="connsiteX21" fmla="*/ 1903414 w 1916869"/>
                <a:gd name="connsiteY21" fmla="*/ 135589 h 1334150"/>
                <a:gd name="connsiteX22" fmla="*/ 1916870 w 1916869"/>
                <a:gd name="connsiteY22" fmla="*/ 16560 h 1334150"/>
                <a:gd name="connsiteX23" fmla="*/ 1846488 w 1916869"/>
                <a:gd name="connsiteY23" fmla="*/ 0 h 1334150"/>
                <a:gd name="connsiteX24" fmla="*/ 1831998 w 1916869"/>
                <a:gd name="connsiteY24" fmla="*/ 127308 h 133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16869" h="1334150">
                  <a:moveTo>
                    <a:pt x="125238" y="1017432"/>
                  </a:moveTo>
                  <a:lnTo>
                    <a:pt x="197690" y="1021572"/>
                  </a:lnTo>
                  <a:lnTo>
                    <a:pt x="72452" y="1334150"/>
                  </a:lnTo>
                  <a:lnTo>
                    <a:pt x="0" y="1330010"/>
                  </a:lnTo>
                  <a:lnTo>
                    <a:pt x="125238" y="1017432"/>
                  </a:lnTo>
                  <a:close/>
                  <a:moveTo>
                    <a:pt x="455412" y="1061938"/>
                  </a:moveTo>
                  <a:lnTo>
                    <a:pt x="527864" y="1066078"/>
                  </a:lnTo>
                  <a:lnTo>
                    <a:pt x="669662" y="711064"/>
                  </a:lnTo>
                  <a:lnTo>
                    <a:pt x="597210" y="706923"/>
                  </a:lnTo>
                  <a:lnTo>
                    <a:pt x="455412" y="1061938"/>
                  </a:lnTo>
                  <a:close/>
                  <a:moveTo>
                    <a:pt x="927384" y="752465"/>
                  </a:moveTo>
                  <a:lnTo>
                    <a:pt x="999836" y="756605"/>
                  </a:lnTo>
                  <a:lnTo>
                    <a:pt x="1142669" y="401590"/>
                  </a:lnTo>
                  <a:lnTo>
                    <a:pt x="1070218" y="397450"/>
                  </a:lnTo>
                  <a:lnTo>
                    <a:pt x="927384" y="752465"/>
                  </a:lnTo>
                  <a:close/>
                  <a:moveTo>
                    <a:pt x="1399356" y="441957"/>
                  </a:moveTo>
                  <a:lnTo>
                    <a:pt x="1471808" y="446097"/>
                  </a:lnTo>
                  <a:lnTo>
                    <a:pt x="1613607" y="91082"/>
                  </a:lnTo>
                  <a:lnTo>
                    <a:pt x="1541155" y="86942"/>
                  </a:lnTo>
                  <a:lnTo>
                    <a:pt x="1399356" y="441957"/>
                  </a:lnTo>
                  <a:close/>
                  <a:moveTo>
                    <a:pt x="1831998" y="127308"/>
                  </a:moveTo>
                  <a:lnTo>
                    <a:pt x="1903414" y="135589"/>
                  </a:lnTo>
                  <a:lnTo>
                    <a:pt x="1916870" y="16560"/>
                  </a:lnTo>
                  <a:lnTo>
                    <a:pt x="1846488" y="0"/>
                  </a:lnTo>
                  <a:lnTo>
                    <a:pt x="1831998" y="127308"/>
                  </a:lnTo>
                  <a:close/>
                </a:path>
              </a:pathLst>
            </a:custGeom>
            <a:solidFill>
              <a:srgbClr val="33126E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-">
              <a:extLst>
                <a:ext uri="{FF2B5EF4-FFF2-40B4-BE49-F238E27FC236}">
                  <a16:creationId xmlns:a16="http://schemas.microsoft.com/office/drawing/2014/main" id="{458DE925-CA3B-4A7A-AA10-78F7BF644A8A}"/>
                </a:ext>
              </a:extLst>
            </p:cNvPr>
            <p:cNvSpPr/>
            <p:nvPr/>
          </p:nvSpPr>
          <p:spPr>
            <a:xfrm>
              <a:off x="4658633" y="4049026"/>
              <a:ext cx="1944815" cy="1379690"/>
            </a:xfrm>
            <a:custGeom>
              <a:avLst/>
              <a:gdLst>
                <a:gd name="connsiteX0" fmla="*/ 553739 w 1944815"/>
                <a:gd name="connsiteY0" fmla="*/ 1111619 h 1379690"/>
                <a:gd name="connsiteX1" fmla="*/ 223566 w 1944815"/>
                <a:gd name="connsiteY1" fmla="*/ 1067113 h 1379690"/>
                <a:gd name="connsiteX2" fmla="*/ 98328 w 1944815"/>
                <a:gd name="connsiteY2" fmla="*/ 1379691 h 1379690"/>
                <a:gd name="connsiteX3" fmla="*/ 0 w 1944815"/>
                <a:gd name="connsiteY3" fmla="*/ 1326905 h 1379690"/>
                <a:gd name="connsiteX4" fmla="*/ 159394 w 1944815"/>
                <a:gd name="connsiteY4" fmla="*/ 929454 h 1379690"/>
                <a:gd name="connsiteX5" fmla="*/ 488532 w 1944815"/>
                <a:gd name="connsiteY5" fmla="*/ 973960 h 1379690"/>
                <a:gd name="connsiteX6" fmla="*/ 631366 w 1944815"/>
                <a:gd name="connsiteY6" fmla="*/ 619981 h 1379690"/>
                <a:gd name="connsiteX7" fmla="*/ 960505 w 1944815"/>
                <a:gd name="connsiteY7" fmla="*/ 664487 h 1379690"/>
                <a:gd name="connsiteX8" fmla="*/ 1103339 w 1944815"/>
                <a:gd name="connsiteY8" fmla="*/ 309473 h 1379690"/>
                <a:gd name="connsiteX9" fmla="*/ 1433512 w 1944815"/>
                <a:gd name="connsiteY9" fmla="*/ 355014 h 1379690"/>
                <a:gd name="connsiteX10" fmla="*/ 1575311 w 1944815"/>
                <a:gd name="connsiteY10" fmla="*/ 0 h 1379690"/>
                <a:gd name="connsiteX11" fmla="*/ 1944815 w 1944815"/>
                <a:gd name="connsiteY11" fmla="*/ 49681 h 1379690"/>
                <a:gd name="connsiteX12" fmla="*/ 1930325 w 1944815"/>
                <a:gd name="connsiteY12" fmla="*/ 176989 h 1379690"/>
                <a:gd name="connsiteX13" fmla="*/ 1639482 w 1944815"/>
                <a:gd name="connsiteY13" fmla="*/ 137658 h 1379690"/>
                <a:gd name="connsiteX14" fmla="*/ 1497684 w 1944815"/>
                <a:gd name="connsiteY14" fmla="*/ 491638 h 1379690"/>
                <a:gd name="connsiteX15" fmla="*/ 1167510 w 1944815"/>
                <a:gd name="connsiteY15" fmla="*/ 447132 h 1379690"/>
                <a:gd name="connsiteX16" fmla="*/ 1025712 w 1944815"/>
                <a:gd name="connsiteY16" fmla="*/ 802146 h 1379690"/>
                <a:gd name="connsiteX17" fmla="*/ 695538 w 1944815"/>
                <a:gd name="connsiteY17" fmla="*/ 757640 h 137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44815" h="1379690">
                  <a:moveTo>
                    <a:pt x="553739" y="1111619"/>
                  </a:moveTo>
                  <a:lnTo>
                    <a:pt x="223566" y="1067113"/>
                  </a:lnTo>
                  <a:lnTo>
                    <a:pt x="98328" y="1379691"/>
                  </a:lnTo>
                  <a:lnTo>
                    <a:pt x="0" y="1326905"/>
                  </a:lnTo>
                  <a:lnTo>
                    <a:pt x="159394" y="929454"/>
                  </a:lnTo>
                  <a:lnTo>
                    <a:pt x="488532" y="973960"/>
                  </a:lnTo>
                  <a:lnTo>
                    <a:pt x="631366" y="619981"/>
                  </a:lnTo>
                  <a:lnTo>
                    <a:pt x="960505" y="664487"/>
                  </a:lnTo>
                  <a:lnTo>
                    <a:pt x="1103339" y="309473"/>
                  </a:lnTo>
                  <a:lnTo>
                    <a:pt x="1433512" y="355014"/>
                  </a:lnTo>
                  <a:lnTo>
                    <a:pt x="1575311" y="0"/>
                  </a:lnTo>
                  <a:lnTo>
                    <a:pt x="1944815" y="49681"/>
                  </a:lnTo>
                  <a:lnTo>
                    <a:pt x="1930325" y="176989"/>
                  </a:lnTo>
                  <a:lnTo>
                    <a:pt x="1639482" y="137658"/>
                  </a:lnTo>
                  <a:lnTo>
                    <a:pt x="1497684" y="491638"/>
                  </a:lnTo>
                  <a:lnTo>
                    <a:pt x="1167510" y="447132"/>
                  </a:lnTo>
                  <a:lnTo>
                    <a:pt x="1025712" y="802146"/>
                  </a:lnTo>
                  <a:lnTo>
                    <a:pt x="695538" y="757640"/>
                  </a:lnTo>
                  <a:close/>
                </a:path>
              </a:pathLst>
            </a:custGeom>
            <a:solidFill>
              <a:srgbClr val="FFFFFF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1" name="-">
            <a:extLst>
              <a:ext uri="{FF2B5EF4-FFF2-40B4-BE49-F238E27FC236}">
                <a16:creationId xmlns:a16="http://schemas.microsoft.com/office/drawing/2014/main" id="{3B174498-0AFB-48CA-A98B-C91AF6B9E9CA}"/>
              </a:ext>
            </a:extLst>
          </p:cNvPr>
          <p:cNvGrpSpPr/>
          <p:nvPr/>
        </p:nvGrpSpPr>
        <p:grpSpPr>
          <a:xfrm>
            <a:off x="8153400" y="3985426"/>
            <a:ext cx="2016231" cy="1382796"/>
            <a:chOff x="4855288" y="4325378"/>
            <a:chExt cx="2016231" cy="1382796"/>
          </a:xfrm>
        </p:grpSpPr>
        <p:sp>
          <p:nvSpPr>
            <p:cNvPr id="62" name="-">
              <a:extLst>
                <a:ext uri="{FF2B5EF4-FFF2-40B4-BE49-F238E27FC236}">
                  <a16:creationId xmlns:a16="http://schemas.microsoft.com/office/drawing/2014/main" id="{8653325E-5264-4769-BD4C-74C954DACE14}"/>
                </a:ext>
              </a:extLst>
            </p:cNvPr>
            <p:cNvSpPr/>
            <p:nvPr/>
          </p:nvSpPr>
          <p:spPr>
            <a:xfrm>
              <a:off x="4954650" y="4374024"/>
              <a:ext cx="1916869" cy="1334149"/>
            </a:xfrm>
            <a:custGeom>
              <a:avLst/>
              <a:gdLst>
                <a:gd name="connsiteX0" fmla="*/ 125238 w 1916869"/>
                <a:gd name="connsiteY0" fmla="*/ 1018467 h 1334149"/>
                <a:gd name="connsiteX1" fmla="*/ 197690 w 1916869"/>
                <a:gd name="connsiteY1" fmla="*/ 1022607 h 1334149"/>
                <a:gd name="connsiteX2" fmla="*/ 72452 w 1916869"/>
                <a:gd name="connsiteY2" fmla="*/ 1334150 h 1334149"/>
                <a:gd name="connsiteX3" fmla="*/ 0 w 1916869"/>
                <a:gd name="connsiteY3" fmla="*/ 1330010 h 1334149"/>
                <a:gd name="connsiteX4" fmla="*/ 125238 w 1916869"/>
                <a:gd name="connsiteY4" fmla="*/ 1018467 h 1334149"/>
                <a:gd name="connsiteX5" fmla="*/ 455412 w 1916869"/>
                <a:gd name="connsiteY5" fmla="*/ 1062973 h 1334149"/>
                <a:gd name="connsiteX6" fmla="*/ 527864 w 1916869"/>
                <a:gd name="connsiteY6" fmla="*/ 1067113 h 1334149"/>
                <a:gd name="connsiteX7" fmla="*/ 669663 w 1916869"/>
                <a:gd name="connsiteY7" fmla="*/ 712099 h 1334149"/>
                <a:gd name="connsiteX8" fmla="*/ 597211 w 1916869"/>
                <a:gd name="connsiteY8" fmla="*/ 707958 h 1334149"/>
                <a:gd name="connsiteX9" fmla="*/ 455412 w 1916869"/>
                <a:gd name="connsiteY9" fmla="*/ 1062973 h 1334149"/>
                <a:gd name="connsiteX10" fmla="*/ 927384 w 1916869"/>
                <a:gd name="connsiteY10" fmla="*/ 752465 h 1334149"/>
                <a:gd name="connsiteX11" fmla="*/ 999836 w 1916869"/>
                <a:gd name="connsiteY11" fmla="*/ 756605 h 1334149"/>
                <a:gd name="connsiteX12" fmla="*/ 1142670 w 1916869"/>
                <a:gd name="connsiteY12" fmla="*/ 401590 h 1334149"/>
                <a:gd name="connsiteX13" fmla="*/ 1070218 w 1916869"/>
                <a:gd name="connsiteY13" fmla="*/ 397450 h 1334149"/>
                <a:gd name="connsiteX14" fmla="*/ 927384 w 1916869"/>
                <a:gd name="connsiteY14" fmla="*/ 752465 h 1334149"/>
                <a:gd name="connsiteX15" fmla="*/ 1399357 w 1916869"/>
                <a:gd name="connsiteY15" fmla="*/ 442991 h 1334149"/>
                <a:gd name="connsiteX16" fmla="*/ 1471809 w 1916869"/>
                <a:gd name="connsiteY16" fmla="*/ 447132 h 1334149"/>
                <a:gd name="connsiteX17" fmla="*/ 1613607 w 1916869"/>
                <a:gd name="connsiteY17" fmla="*/ 92117 h 1334149"/>
                <a:gd name="connsiteX18" fmla="*/ 1541156 w 1916869"/>
                <a:gd name="connsiteY18" fmla="*/ 87977 h 1334149"/>
                <a:gd name="connsiteX19" fmla="*/ 1399357 w 1916869"/>
                <a:gd name="connsiteY19" fmla="*/ 442991 h 1334149"/>
                <a:gd name="connsiteX20" fmla="*/ 1831998 w 1916869"/>
                <a:gd name="connsiteY20" fmla="*/ 127308 h 1334149"/>
                <a:gd name="connsiteX21" fmla="*/ 1903415 w 1916869"/>
                <a:gd name="connsiteY21" fmla="*/ 135589 h 1334149"/>
                <a:gd name="connsiteX22" fmla="*/ 1916870 w 1916869"/>
                <a:gd name="connsiteY22" fmla="*/ 16560 h 1334149"/>
                <a:gd name="connsiteX23" fmla="*/ 1846488 w 1916869"/>
                <a:gd name="connsiteY23" fmla="*/ 0 h 1334149"/>
                <a:gd name="connsiteX24" fmla="*/ 1831998 w 1916869"/>
                <a:gd name="connsiteY24" fmla="*/ 127308 h 13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16869" h="1334149">
                  <a:moveTo>
                    <a:pt x="125238" y="1018467"/>
                  </a:moveTo>
                  <a:lnTo>
                    <a:pt x="197690" y="1022607"/>
                  </a:lnTo>
                  <a:lnTo>
                    <a:pt x="72452" y="1334150"/>
                  </a:lnTo>
                  <a:lnTo>
                    <a:pt x="0" y="1330010"/>
                  </a:lnTo>
                  <a:lnTo>
                    <a:pt x="125238" y="1018467"/>
                  </a:lnTo>
                  <a:close/>
                  <a:moveTo>
                    <a:pt x="455412" y="1062973"/>
                  </a:moveTo>
                  <a:lnTo>
                    <a:pt x="527864" y="1067113"/>
                  </a:lnTo>
                  <a:lnTo>
                    <a:pt x="669663" y="712099"/>
                  </a:lnTo>
                  <a:lnTo>
                    <a:pt x="597211" y="707958"/>
                  </a:lnTo>
                  <a:lnTo>
                    <a:pt x="455412" y="1062973"/>
                  </a:lnTo>
                  <a:close/>
                  <a:moveTo>
                    <a:pt x="927384" y="752465"/>
                  </a:moveTo>
                  <a:lnTo>
                    <a:pt x="999836" y="756605"/>
                  </a:lnTo>
                  <a:lnTo>
                    <a:pt x="1142670" y="401590"/>
                  </a:lnTo>
                  <a:lnTo>
                    <a:pt x="1070218" y="397450"/>
                  </a:lnTo>
                  <a:lnTo>
                    <a:pt x="927384" y="752465"/>
                  </a:lnTo>
                  <a:close/>
                  <a:moveTo>
                    <a:pt x="1399357" y="442991"/>
                  </a:moveTo>
                  <a:lnTo>
                    <a:pt x="1471809" y="447132"/>
                  </a:lnTo>
                  <a:lnTo>
                    <a:pt x="1613607" y="92117"/>
                  </a:lnTo>
                  <a:lnTo>
                    <a:pt x="1541156" y="87977"/>
                  </a:lnTo>
                  <a:lnTo>
                    <a:pt x="1399357" y="442991"/>
                  </a:lnTo>
                  <a:close/>
                  <a:moveTo>
                    <a:pt x="1831998" y="127308"/>
                  </a:moveTo>
                  <a:lnTo>
                    <a:pt x="1903415" y="135589"/>
                  </a:lnTo>
                  <a:lnTo>
                    <a:pt x="1916870" y="16560"/>
                  </a:lnTo>
                  <a:lnTo>
                    <a:pt x="1846488" y="0"/>
                  </a:lnTo>
                  <a:lnTo>
                    <a:pt x="1831998" y="127308"/>
                  </a:lnTo>
                  <a:close/>
                </a:path>
              </a:pathLst>
            </a:custGeom>
            <a:solidFill>
              <a:srgbClr val="FFB800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-">
              <a:extLst>
                <a:ext uri="{FF2B5EF4-FFF2-40B4-BE49-F238E27FC236}">
                  <a16:creationId xmlns:a16="http://schemas.microsoft.com/office/drawing/2014/main" id="{EE61C183-F8FE-4DB2-BFDC-4CC2169FCF38}"/>
                </a:ext>
              </a:extLst>
            </p:cNvPr>
            <p:cNvSpPr/>
            <p:nvPr/>
          </p:nvSpPr>
          <p:spPr>
            <a:xfrm>
              <a:off x="4855288" y="4325378"/>
              <a:ext cx="1945850" cy="1378655"/>
            </a:xfrm>
            <a:custGeom>
              <a:avLst/>
              <a:gdLst>
                <a:gd name="connsiteX0" fmla="*/ 554774 w 1945850"/>
                <a:gd name="connsiteY0" fmla="*/ 1111619 h 1378655"/>
                <a:gd name="connsiteX1" fmla="*/ 224600 w 1945850"/>
                <a:gd name="connsiteY1" fmla="*/ 1067113 h 1378655"/>
                <a:gd name="connsiteX2" fmla="*/ 99362 w 1945850"/>
                <a:gd name="connsiteY2" fmla="*/ 1378656 h 1378655"/>
                <a:gd name="connsiteX3" fmla="*/ 0 w 1945850"/>
                <a:gd name="connsiteY3" fmla="*/ 1325870 h 1378655"/>
                <a:gd name="connsiteX4" fmla="*/ 160429 w 1945850"/>
                <a:gd name="connsiteY4" fmla="*/ 929455 h 1378655"/>
                <a:gd name="connsiteX5" fmla="*/ 489568 w 1945850"/>
                <a:gd name="connsiteY5" fmla="*/ 973961 h 1378655"/>
                <a:gd name="connsiteX6" fmla="*/ 632401 w 1945850"/>
                <a:gd name="connsiteY6" fmla="*/ 619981 h 1378655"/>
                <a:gd name="connsiteX7" fmla="*/ 961540 w 1945850"/>
                <a:gd name="connsiteY7" fmla="*/ 664488 h 1378655"/>
                <a:gd name="connsiteX8" fmla="*/ 1104373 w 1945850"/>
                <a:gd name="connsiteY8" fmla="*/ 309473 h 1378655"/>
                <a:gd name="connsiteX9" fmla="*/ 1433512 w 1945850"/>
                <a:gd name="connsiteY9" fmla="*/ 353979 h 1378655"/>
                <a:gd name="connsiteX10" fmla="*/ 1576346 w 1945850"/>
                <a:gd name="connsiteY10" fmla="*/ 0 h 1378655"/>
                <a:gd name="connsiteX11" fmla="*/ 1945851 w 1945850"/>
                <a:gd name="connsiteY11" fmla="*/ 49681 h 1378655"/>
                <a:gd name="connsiteX12" fmla="*/ 1931360 w 1945850"/>
                <a:gd name="connsiteY12" fmla="*/ 175955 h 1378655"/>
                <a:gd name="connsiteX13" fmla="*/ 1640518 w 1945850"/>
                <a:gd name="connsiteY13" fmla="*/ 137659 h 1378655"/>
                <a:gd name="connsiteX14" fmla="*/ 1498719 w 1945850"/>
                <a:gd name="connsiteY14" fmla="*/ 491638 h 1378655"/>
                <a:gd name="connsiteX15" fmla="*/ 1168545 w 1945850"/>
                <a:gd name="connsiteY15" fmla="*/ 447132 h 1378655"/>
                <a:gd name="connsiteX16" fmla="*/ 1026746 w 1945850"/>
                <a:gd name="connsiteY16" fmla="*/ 801111 h 1378655"/>
                <a:gd name="connsiteX17" fmla="*/ 696573 w 1945850"/>
                <a:gd name="connsiteY17" fmla="*/ 756605 h 137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45850" h="1378655">
                  <a:moveTo>
                    <a:pt x="554774" y="1111619"/>
                  </a:moveTo>
                  <a:lnTo>
                    <a:pt x="224600" y="1067113"/>
                  </a:lnTo>
                  <a:lnTo>
                    <a:pt x="99362" y="1378656"/>
                  </a:lnTo>
                  <a:lnTo>
                    <a:pt x="0" y="1325870"/>
                  </a:lnTo>
                  <a:lnTo>
                    <a:pt x="160429" y="929455"/>
                  </a:lnTo>
                  <a:lnTo>
                    <a:pt x="489568" y="973961"/>
                  </a:lnTo>
                  <a:lnTo>
                    <a:pt x="632401" y="619981"/>
                  </a:lnTo>
                  <a:lnTo>
                    <a:pt x="961540" y="664488"/>
                  </a:lnTo>
                  <a:lnTo>
                    <a:pt x="1104373" y="309473"/>
                  </a:lnTo>
                  <a:lnTo>
                    <a:pt x="1433512" y="353979"/>
                  </a:lnTo>
                  <a:lnTo>
                    <a:pt x="1576346" y="0"/>
                  </a:lnTo>
                  <a:lnTo>
                    <a:pt x="1945851" y="49681"/>
                  </a:lnTo>
                  <a:lnTo>
                    <a:pt x="1931360" y="175955"/>
                  </a:lnTo>
                  <a:lnTo>
                    <a:pt x="1640518" y="137659"/>
                  </a:lnTo>
                  <a:lnTo>
                    <a:pt x="1498719" y="491638"/>
                  </a:lnTo>
                  <a:lnTo>
                    <a:pt x="1168545" y="447132"/>
                  </a:lnTo>
                  <a:lnTo>
                    <a:pt x="1026746" y="801111"/>
                  </a:lnTo>
                  <a:lnTo>
                    <a:pt x="696573" y="756605"/>
                  </a:lnTo>
                  <a:close/>
                </a:path>
              </a:pathLst>
            </a:custGeom>
            <a:solidFill>
              <a:srgbClr val="FFFFFF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4" name="-">
            <a:extLst>
              <a:ext uri="{FF2B5EF4-FFF2-40B4-BE49-F238E27FC236}">
                <a16:creationId xmlns:a16="http://schemas.microsoft.com/office/drawing/2014/main" id="{27A0467D-53A6-42F1-A7E7-AD09646D5504}"/>
              </a:ext>
            </a:extLst>
          </p:cNvPr>
          <p:cNvSpPr/>
          <p:nvPr/>
        </p:nvSpPr>
        <p:spPr>
          <a:xfrm>
            <a:off x="-1203736" y="-557362"/>
            <a:ext cx="2407472" cy="1114724"/>
          </a:xfrm>
          <a:custGeom>
            <a:avLst/>
            <a:gdLst>
              <a:gd name="connsiteX0" fmla="*/ 2207713 w 2407472"/>
              <a:gd name="connsiteY0" fmla="*/ 841477 h 1114724"/>
              <a:gd name="connsiteX1" fmla="*/ 2207713 w 2407472"/>
              <a:gd name="connsiteY1" fmla="*/ 632401 h 1114724"/>
              <a:gd name="connsiteX2" fmla="*/ 1674674 w 2407472"/>
              <a:gd name="connsiteY2" fmla="*/ 632401 h 1114724"/>
              <a:gd name="connsiteX3" fmla="*/ 1674674 w 2407472"/>
              <a:gd name="connsiteY3" fmla="*/ 397451 h 1114724"/>
              <a:gd name="connsiteX4" fmla="*/ 1475948 w 2407472"/>
              <a:gd name="connsiteY4" fmla="*/ 397451 h 1114724"/>
              <a:gd name="connsiteX5" fmla="*/ 1475948 w 2407472"/>
              <a:gd name="connsiteY5" fmla="*/ 162499 h 1114724"/>
              <a:gd name="connsiteX6" fmla="*/ 1284468 w 2407472"/>
              <a:gd name="connsiteY6" fmla="*/ 162499 h 1114724"/>
              <a:gd name="connsiteX7" fmla="*/ 1284468 w 2407472"/>
              <a:gd name="connsiteY7" fmla="*/ 0 h 1114724"/>
              <a:gd name="connsiteX8" fmla="*/ 960505 w 2407472"/>
              <a:gd name="connsiteY8" fmla="*/ 0 h 1114724"/>
              <a:gd name="connsiteX9" fmla="*/ 960505 w 2407472"/>
              <a:gd name="connsiteY9" fmla="*/ 162499 h 1114724"/>
              <a:gd name="connsiteX10" fmla="*/ 767990 w 2407472"/>
              <a:gd name="connsiteY10" fmla="*/ 162499 h 1114724"/>
              <a:gd name="connsiteX11" fmla="*/ 767990 w 2407472"/>
              <a:gd name="connsiteY11" fmla="*/ 397451 h 1114724"/>
              <a:gd name="connsiteX12" fmla="*/ 569265 w 2407472"/>
              <a:gd name="connsiteY12" fmla="*/ 397451 h 1114724"/>
              <a:gd name="connsiteX13" fmla="*/ 569265 w 2407472"/>
              <a:gd name="connsiteY13" fmla="*/ 632401 h 1114724"/>
              <a:gd name="connsiteX14" fmla="*/ 200795 w 2407472"/>
              <a:gd name="connsiteY14" fmla="*/ 632401 h 1114724"/>
              <a:gd name="connsiteX15" fmla="*/ 200795 w 2407472"/>
              <a:gd name="connsiteY15" fmla="*/ 841477 h 1114724"/>
              <a:gd name="connsiteX16" fmla="*/ 0 w 2407472"/>
              <a:gd name="connsiteY16" fmla="*/ 841477 h 1114724"/>
              <a:gd name="connsiteX17" fmla="*/ 0 w 2407472"/>
              <a:gd name="connsiteY17" fmla="*/ 1114724 h 1114724"/>
              <a:gd name="connsiteX18" fmla="*/ 2407473 w 2407472"/>
              <a:gd name="connsiteY18" fmla="*/ 1114724 h 1114724"/>
              <a:gd name="connsiteX19" fmla="*/ 2407473 w 2407472"/>
              <a:gd name="connsiteY19" fmla="*/ 841477 h 1114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07472" h="1114724">
                <a:moveTo>
                  <a:pt x="2207713" y="841477"/>
                </a:moveTo>
                <a:lnTo>
                  <a:pt x="2207713" y="632401"/>
                </a:lnTo>
                <a:lnTo>
                  <a:pt x="1674674" y="632401"/>
                </a:lnTo>
                <a:lnTo>
                  <a:pt x="1674674" y="397451"/>
                </a:lnTo>
                <a:lnTo>
                  <a:pt x="1475948" y="397451"/>
                </a:lnTo>
                <a:lnTo>
                  <a:pt x="1475948" y="162499"/>
                </a:lnTo>
                <a:lnTo>
                  <a:pt x="1284468" y="162499"/>
                </a:lnTo>
                <a:lnTo>
                  <a:pt x="1284468" y="0"/>
                </a:lnTo>
                <a:lnTo>
                  <a:pt x="960505" y="0"/>
                </a:lnTo>
                <a:lnTo>
                  <a:pt x="960505" y="162499"/>
                </a:lnTo>
                <a:lnTo>
                  <a:pt x="767990" y="162499"/>
                </a:lnTo>
                <a:lnTo>
                  <a:pt x="767990" y="397451"/>
                </a:lnTo>
                <a:lnTo>
                  <a:pt x="569265" y="397451"/>
                </a:lnTo>
                <a:lnTo>
                  <a:pt x="569265" y="632401"/>
                </a:lnTo>
                <a:lnTo>
                  <a:pt x="200795" y="632401"/>
                </a:lnTo>
                <a:lnTo>
                  <a:pt x="200795" y="841477"/>
                </a:lnTo>
                <a:lnTo>
                  <a:pt x="0" y="841477"/>
                </a:lnTo>
                <a:lnTo>
                  <a:pt x="0" y="1114724"/>
                </a:lnTo>
                <a:lnTo>
                  <a:pt x="2407473" y="1114724"/>
                </a:lnTo>
                <a:lnTo>
                  <a:pt x="2407473" y="841477"/>
                </a:lnTo>
                <a:close/>
              </a:path>
            </a:pathLst>
          </a:custGeom>
          <a:solidFill>
            <a:srgbClr val="FFFFFF"/>
          </a:solidFill>
          <a:ln w="12961" cap="flat">
            <a:solidFill>
              <a:srgbClr val="210B61"/>
            </a:solidFill>
            <a:prstDash val="solid"/>
            <a:miter/>
          </a:ln>
          <a:effectLst>
            <a:outerShdw dist="88900" dir="2700000" algn="tl" rotWithShape="0">
              <a:srgbClr val="33126E"/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65" name="-">
            <a:extLst>
              <a:ext uri="{FF2B5EF4-FFF2-40B4-BE49-F238E27FC236}">
                <a16:creationId xmlns:a16="http://schemas.microsoft.com/office/drawing/2014/main" id="{BA2B964F-C7F2-42ED-AEFF-12BA43A30DCA}"/>
              </a:ext>
            </a:extLst>
          </p:cNvPr>
          <p:cNvSpPr/>
          <p:nvPr/>
        </p:nvSpPr>
        <p:spPr>
          <a:xfrm>
            <a:off x="10139247" y="5786203"/>
            <a:ext cx="2407472" cy="1115759"/>
          </a:xfrm>
          <a:custGeom>
            <a:avLst/>
            <a:gdLst>
              <a:gd name="connsiteX0" fmla="*/ 2206677 w 2407472"/>
              <a:gd name="connsiteY0" fmla="*/ 842512 h 1115759"/>
              <a:gd name="connsiteX1" fmla="*/ 2206677 w 2407472"/>
              <a:gd name="connsiteY1" fmla="*/ 633437 h 1115759"/>
              <a:gd name="connsiteX2" fmla="*/ 1674673 w 2407472"/>
              <a:gd name="connsiteY2" fmla="*/ 633437 h 1115759"/>
              <a:gd name="connsiteX3" fmla="*/ 1674673 w 2407472"/>
              <a:gd name="connsiteY3" fmla="*/ 397451 h 1115759"/>
              <a:gd name="connsiteX4" fmla="*/ 1474914 w 2407472"/>
              <a:gd name="connsiteY4" fmla="*/ 397451 h 1115759"/>
              <a:gd name="connsiteX5" fmla="*/ 1474914 w 2407472"/>
              <a:gd name="connsiteY5" fmla="*/ 162499 h 1115759"/>
              <a:gd name="connsiteX6" fmla="*/ 1283434 w 2407472"/>
              <a:gd name="connsiteY6" fmla="*/ 162499 h 1115759"/>
              <a:gd name="connsiteX7" fmla="*/ 1283434 w 2407472"/>
              <a:gd name="connsiteY7" fmla="*/ 0 h 1115759"/>
              <a:gd name="connsiteX8" fmla="*/ 959470 w 2407472"/>
              <a:gd name="connsiteY8" fmla="*/ 0 h 1115759"/>
              <a:gd name="connsiteX9" fmla="*/ 959470 w 2407472"/>
              <a:gd name="connsiteY9" fmla="*/ 162499 h 1115759"/>
              <a:gd name="connsiteX10" fmla="*/ 767990 w 2407472"/>
              <a:gd name="connsiteY10" fmla="*/ 162499 h 1115759"/>
              <a:gd name="connsiteX11" fmla="*/ 767990 w 2407472"/>
              <a:gd name="connsiteY11" fmla="*/ 397451 h 1115759"/>
              <a:gd name="connsiteX12" fmla="*/ 568230 w 2407472"/>
              <a:gd name="connsiteY12" fmla="*/ 397451 h 1115759"/>
              <a:gd name="connsiteX13" fmla="*/ 568230 w 2407472"/>
              <a:gd name="connsiteY13" fmla="*/ 633437 h 1115759"/>
              <a:gd name="connsiteX14" fmla="*/ 199759 w 2407472"/>
              <a:gd name="connsiteY14" fmla="*/ 633437 h 1115759"/>
              <a:gd name="connsiteX15" fmla="*/ 199759 w 2407472"/>
              <a:gd name="connsiteY15" fmla="*/ 842512 h 1115759"/>
              <a:gd name="connsiteX16" fmla="*/ 0 w 2407472"/>
              <a:gd name="connsiteY16" fmla="*/ 842512 h 1115759"/>
              <a:gd name="connsiteX17" fmla="*/ 0 w 2407472"/>
              <a:gd name="connsiteY17" fmla="*/ 1115759 h 1115759"/>
              <a:gd name="connsiteX18" fmla="*/ 2407473 w 2407472"/>
              <a:gd name="connsiteY18" fmla="*/ 1115759 h 1115759"/>
              <a:gd name="connsiteX19" fmla="*/ 2407473 w 2407472"/>
              <a:gd name="connsiteY19" fmla="*/ 842512 h 111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07472" h="1115759">
                <a:moveTo>
                  <a:pt x="2206677" y="842512"/>
                </a:moveTo>
                <a:lnTo>
                  <a:pt x="2206677" y="633437"/>
                </a:lnTo>
                <a:lnTo>
                  <a:pt x="1674673" y="633437"/>
                </a:lnTo>
                <a:lnTo>
                  <a:pt x="1674673" y="397451"/>
                </a:lnTo>
                <a:lnTo>
                  <a:pt x="1474914" y="397451"/>
                </a:lnTo>
                <a:lnTo>
                  <a:pt x="1474914" y="162499"/>
                </a:lnTo>
                <a:lnTo>
                  <a:pt x="1283434" y="162499"/>
                </a:lnTo>
                <a:lnTo>
                  <a:pt x="1283434" y="0"/>
                </a:lnTo>
                <a:lnTo>
                  <a:pt x="959470" y="0"/>
                </a:lnTo>
                <a:lnTo>
                  <a:pt x="959470" y="162499"/>
                </a:lnTo>
                <a:lnTo>
                  <a:pt x="767990" y="162499"/>
                </a:lnTo>
                <a:lnTo>
                  <a:pt x="767990" y="397451"/>
                </a:lnTo>
                <a:lnTo>
                  <a:pt x="568230" y="397451"/>
                </a:lnTo>
                <a:lnTo>
                  <a:pt x="568230" y="633437"/>
                </a:lnTo>
                <a:lnTo>
                  <a:pt x="199759" y="633437"/>
                </a:lnTo>
                <a:lnTo>
                  <a:pt x="199759" y="842512"/>
                </a:lnTo>
                <a:lnTo>
                  <a:pt x="0" y="842512"/>
                </a:lnTo>
                <a:lnTo>
                  <a:pt x="0" y="1115759"/>
                </a:lnTo>
                <a:lnTo>
                  <a:pt x="2407473" y="1115759"/>
                </a:lnTo>
                <a:lnTo>
                  <a:pt x="2407473" y="842512"/>
                </a:lnTo>
                <a:close/>
              </a:path>
            </a:pathLst>
          </a:custGeom>
          <a:solidFill>
            <a:srgbClr val="FFFFFF"/>
          </a:solidFill>
          <a:ln w="12961" cap="flat">
            <a:solidFill>
              <a:srgbClr val="210B61"/>
            </a:solidFill>
            <a:prstDash val="solid"/>
            <a:miter/>
          </a:ln>
          <a:effectLst>
            <a:outerShdw dist="88900" dir="2700000" algn="tl" rotWithShape="0">
              <a:srgbClr val="33126E"/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66" name="-">
            <a:extLst>
              <a:ext uri="{FF2B5EF4-FFF2-40B4-BE49-F238E27FC236}">
                <a16:creationId xmlns:a16="http://schemas.microsoft.com/office/drawing/2014/main" id="{8A15F295-9B89-4C60-BCEB-E7DE0390CB7F}"/>
              </a:ext>
            </a:extLst>
          </p:cNvPr>
          <p:cNvGrpSpPr/>
          <p:nvPr/>
        </p:nvGrpSpPr>
        <p:grpSpPr>
          <a:xfrm>
            <a:off x="0" y="933370"/>
            <a:ext cx="2015197" cy="1383831"/>
            <a:chOff x="4658633" y="4049026"/>
            <a:chExt cx="2015197" cy="1383831"/>
          </a:xfrm>
        </p:grpSpPr>
        <p:sp>
          <p:nvSpPr>
            <p:cNvPr id="67" name="-">
              <a:extLst>
                <a:ext uri="{FF2B5EF4-FFF2-40B4-BE49-F238E27FC236}">
                  <a16:creationId xmlns:a16="http://schemas.microsoft.com/office/drawing/2014/main" id="{1A6F1A90-9FA8-4D9A-B003-B9D3332BFB28}"/>
                </a:ext>
              </a:extLst>
            </p:cNvPr>
            <p:cNvSpPr/>
            <p:nvPr/>
          </p:nvSpPr>
          <p:spPr>
            <a:xfrm>
              <a:off x="4756960" y="4098707"/>
              <a:ext cx="1916869" cy="1334150"/>
            </a:xfrm>
            <a:custGeom>
              <a:avLst/>
              <a:gdLst>
                <a:gd name="connsiteX0" fmla="*/ 125238 w 1916869"/>
                <a:gd name="connsiteY0" fmla="*/ 1017432 h 1334150"/>
                <a:gd name="connsiteX1" fmla="*/ 197690 w 1916869"/>
                <a:gd name="connsiteY1" fmla="*/ 1021572 h 1334150"/>
                <a:gd name="connsiteX2" fmla="*/ 72452 w 1916869"/>
                <a:gd name="connsiteY2" fmla="*/ 1334150 h 1334150"/>
                <a:gd name="connsiteX3" fmla="*/ 0 w 1916869"/>
                <a:gd name="connsiteY3" fmla="*/ 1330010 h 1334150"/>
                <a:gd name="connsiteX4" fmla="*/ 125238 w 1916869"/>
                <a:gd name="connsiteY4" fmla="*/ 1017432 h 1334150"/>
                <a:gd name="connsiteX5" fmla="*/ 455412 w 1916869"/>
                <a:gd name="connsiteY5" fmla="*/ 1061938 h 1334150"/>
                <a:gd name="connsiteX6" fmla="*/ 527864 w 1916869"/>
                <a:gd name="connsiteY6" fmla="*/ 1066078 h 1334150"/>
                <a:gd name="connsiteX7" fmla="*/ 669662 w 1916869"/>
                <a:gd name="connsiteY7" fmla="*/ 711064 h 1334150"/>
                <a:gd name="connsiteX8" fmla="*/ 597210 w 1916869"/>
                <a:gd name="connsiteY8" fmla="*/ 706923 h 1334150"/>
                <a:gd name="connsiteX9" fmla="*/ 455412 w 1916869"/>
                <a:gd name="connsiteY9" fmla="*/ 1061938 h 1334150"/>
                <a:gd name="connsiteX10" fmla="*/ 927384 w 1916869"/>
                <a:gd name="connsiteY10" fmla="*/ 752465 h 1334150"/>
                <a:gd name="connsiteX11" fmla="*/ 999836 w 1916869"/>
                <a:gd name="connsiteY11" fmla="*/ 756605 h 1334150"/>
                <a:gd name="connsiteX12" fmla="*/ 1142669 w 1916869"/>
                <a:gd name="connsiteY12" fmla="*/ 401590 h 1334150"/>
                <a:gd name="connsiteX13" fmla="*/ 1070218 w 1916869"/>
                <a:gd name="connsiteY13" fmla="*/ 397450 h 1334150"/>
                <a:gd name="connsiteX14" fmla="*/ 927384 w 1916869"/>
                <a:gd name="connsiteY14" fmla="*/ 752465 h 1334150"/>
                <a:gd name="connsiteX15" fmla="*/ 1399356 w 1916869"/>
                <a:gd name="connsiteY15" fmla="*/ 441957 h 1334150"/>
                <a:gd name="connsiteX16" fmla="*/ 1471808 w 1916869"/>
                <a:gd name="connsiteY16" fmla="*/ 446097 h 1334150"/>
                <a:gd name="connsiteX17" fmla="*/ 1613607 w 1916869"/>
                <a:gd name="connsiteY17" fmla="*/ 91082 h 1334150"/>
                <a:gd name="connsiteX18" fmla="*/ 1541155 w 1916869"/>
                <a:gd name="connsiteY18" fmla="*/ 86942 h 1334150"/>
                <a:gd name="connsiteX19" fmla="*/ 1399356 w 1916869"/>
                <a:gd name="connsiteY19" fmla="*/ 441957 h 1334150"/>
                <a:gd name="connsiteX20" fmla="*/ 1831998 w 1916869"/>
                <a:gd name="connsiteY20" fmla="*/ 127308 h 1334150"/>
                <a:gd name="connsiteX21" fmla="*/ 1903414 w 1916869"/>
                <a:gd name="connsiteY21" fmla="*/ 135589 h 1334150"/>
                <a:gd name="connsiteX22" fmla="*/ 1916870 w 1916869"/>
                <a:gd name="connsiteY22" fmla="*/ 16560 h 1334150"/>
                <a:gd name="connsiteX23" fmla="*/ 1846488 w 1916869"/>
                <a:gd name="connsiteY23" fmla="*/ 0 h 1334150"/>
                <a:gd name="connsiteX24" fmla="*/ 1831998 w 1916869"/>
                <a:gd name="connsiteY24" fmla="*/ 127308 h 133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16869" h="1334150">
                  <a:moveTo>
                    <a:pt x="125238" y="1017432"/>
                  </a:moveTo>
                  <a:lnTo>
                    <a:pt x="197690" y="1021572"/>
                  </a:lnTo>
                  <a:lnTo>
                    <a:pt x="72452" y="1334150"/>
                  </a:lnTo>
                  <a:lnTo>
                    <a:pt x="0" y="1330010"/>
                  </a:lnTo>
                  <a:lnTo>
                    <a:pt x="125238" y="1017432"/>
                  </a:lnTo>
                  <a:close/>
                  <a:moveTo>
                    <a:pt x="455412" y="1061938"/>
                  </a:moveTo>
                  <a:lnTo>
                    <a:pt x="527864" y="1066078"/>
                  </a:lnTo>
                  <a:lnTo>
                    <a:pt x="669662" y="711064"/>
                  </a:lnTo>
                  <a:lnTo>
                    <a:pt x="597210" y="706923"/>
                  </a:lnTo>
                  <a:lnTo>
                    <a:pt x="455412" y="1061938"/>
                  </a:lnTo>
                  <a:close/>
                  <a:moveTo>
                    <a:pt x="927384" y="752465"/>
                  </a:moveTo>
                  <a:lnTo>
                    <a:pt x="999836" y="756605"/>
                  </a:lnTo>
                  <a:lnTo>
                    <a:pt x="1142669" y="401590"/>
                  </a:lnTo>
                  <a:lnTo>
                    <a:pt x="1070218" y="397450"/>
                  </a:lnTo>
                  <a:lnTo>
                    <a:pt x="927384" y="752465"/>
                  </a:lnTo>
                  <a:close/>
                  <a:moveTo>
                    <a:pt x="1399356" y="441957"/>
                  </a:moveTo>
                  <a:lnTo>
                    <a:pt x="1471808" y="446097"/>
                  </a:lnTo>
                  <a:lnTo>
                    <a:pt x="1613607" y="91082"/>
                  </a:lnTo>
                  <a:lnTo>
                    <a:pt x="1541155" y="86942"/>
                  </a:lnTo>
                  <a:lnTo>
                    <a:pt x="1399356" y="441957"/>
                  </a:lnTo>
                  <a:close/>
                  <a:moveTo>
                    <a:pt x="1831998" y="127308"/>
                  </a:moveTo>
                  <a:lnTo>
                    <a:pt x="1903414" y="135589"/>
                  </a:lnTo>
                  <a:lnTo>
                    <a:pt x="1916870" y="16560"/>
                  </a:lnTo>
                  <a:lnTo>
                    <a:pt x="1846488" y="0"/>
                  </a:lnTo>
                  <a:lnTo>
                    <a:pt x="1831998" y="127308"/>
                  </a:lnTo>
                  <a:close/>
                </a:path>
              </a:pathLst>
            </a:custGeom>
            <a:solidFill>
              <a:srgbClr val="33126E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-">
              <a:extLst>
                <a:ext uri="{FF2B5EF4-FFF2-40B4-BE49-F238E27FC236}">
                  <a16:creationId xmlns:a16="http://schemas.microsoft.com/office/drawing/2014/main" id="{B5C4D006-4485-4840-9569-3EC339B87092}"/>
                </a:ext>
              </a:extLst>
            </p:cNvPr>
            <p:cNvSpPr/>
            <p:nvPr/>
          </p:nvSpPr>
          <p:spPr>
            <a:xfrm>
              <a:off x="4658633" y="4049026"/>
              <a:ext cx="1944815" cy="1379690"/>
            </a:xfrm>
            <a:custGeom>
              <a:avLst/>
              <a:gdLst>
                <a:gd name="connsiteX0" fmla="*/ 553739 w 1944815"/>
                <a:gd name="connsiteY0" fmla="*/ 1111619 h 1379690"/>
                <a:gd name="connsiteX1" fmla="*/ 223566 w 1944815"/>
                <a:gd name="connsiteY1" fmla="*/ 1067113 h 1379690"/>
                <a:gd name="connsiteX2" fmla="*/ 98328 w 1944815"/>
                <a:gd name="connsiteY2" fmla="*/ 1379691 h 1379690"/>
                <a:gd name="connsiteX3" fmla="*/ 0 w 1944815"/>
                <a:gd name="connsiteY3" fmla="*/ 1326905 h 1379690"/>
                <a:gd name="connsiteX4" fmla="*/ 159394 w 1944815"/>
                <a:gd name="connsiteY4" fmla="*/ 929454 h 1379690"/>
                <a:gd name="connsiteX5" fmla="*/ 488532 w 1944815"/>
                <a:gd name="connsiteY5" fmla="*/ 973960 h 1379690"/>
                <a:gd name="connsiteX6" fmla="*/ 631366 w 1944815"/>
                <a:gd name="connsiteY6" fmla="*/ 619981 h 1379690"/>
                <a:gd name="connsiteX7" fmla="*/ 960505 w 1944815"/>
                <a:gd name="connsiteY7" fmla="*/ 664487 h 1379690"/>
                <a:gd name="connsiteX8" fmla="*/ 1103339 w 1944815"/>
                <a:gd name="connsiteY8" fmla="*/ 309473 h 1379690"/>
                <a:gd name="connsiteX9" fmla="*/ 1433512 w 1944815"/>
                <a:gd name="connsiteY9" fmla="*/ 355014 h 1379690"/>
                <a:gd name="connsiteX10" fmla="*/ 1575311 w 1944815"/>
                <a:gd name="connsiteY10" fmla="*/ 0 h 1379690"/>
                <a:gd name="connsiteX11" fmla="*/ 1944815 w 1944815"/>
                <a:gd name="connsiteY11" fmla="*/ 49681 h 1379690"/>
                <a:gd name="connsiteX12" fmla="*/ 1930325 w 1944815"/>
                <a:gd name="connsiteY12" fmla="*/ 176989 h 1379690"/>
                <a:gd name="connsiteX13" fmla="*/ 1639482 w 1944815"/>
                <a:gd name="connsiteY13" fmla="*/ 137658 h 1379690"/>
                <a:gd name="connsiteX14" fmla="*/ 1497684 w 1944815"/>
                <a:gd name="connsiteY14" fmla="*/ 491638 h 1379690"/>
                <a:gd name="connsiteX15" fmla="*/ 1167510 w 1944815"/>
                <a:gd name="connsiteY15" fmla="*/ 447132 h 1379690"/>
                <a:gd name="connsiteX16" fmla="*/ 1025712 w 1944815"/>
                <a:gd name="connsiteY16" fmla="*/ 802146 h 1379690"/>
                <a:gd name="connsiteX17" fmla="*/ 695538 w 1944815"/>
                <a:gd name="connsiteY17" fmla="*/ 757640 h 137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44815" h="1379690">
                  <a:moveTo>
                    <a:pt x="553739" y="1111619"/>
                  </a:moveTo>
                  <a:lnTo>
                    <a:pt x="223566" y="1067113"/>
                  </a:lnTo>
                  <a:lnTo>
                    <a:pt x="98328" y="1379691"/>
                  </a:lnTo>
                  <a:lnTo>
                    <a:pt x="0" y="1326905"/>
                  </a:lnTo>
                  <a:lnTo>
                    <a:pt x="159394" y="929454"/>
                  </a:lnTo>
                  <a:lnTo>
                    <a:pt x="488532" y="973960"/>
                  </a:lnTo>
                  <a:lnTo>
                    <a:pt x="631366" y="619981"/>
                  </a:lnTo>
                  <a:lnTo>
                    <a:pt x="960505" y="664487"/>
                  </a:lnTo>
                  <a:lnTo>
                    <a:pt x="1103339" y="309473"/>
                  </a:lnTo>
                  <a:lnTo>
                    <a:pt x="1433512" y="355014"/>
                  </a:lnTo>
                  <a:lnTo>
                    <a:pt x="1575311" y="0"/>
                  </a:lnTo>
                  <a:lnTo>
                    <a:pt x="1944815" y="49681"/>
                  </a:lnTo>
                  <a:lnTo>
                    <a:pt x="1930325" y="176989"/>
                  </a:lnTo>
                  <a:lnTo>
                    <a:pt x="1639482" y="137658"/>
                  </a:lnTo>
                  <a:lnTo>
                    <a:pt x="1497684" y="491638"/>
                  </a:lnTo>
                  <a:lnTo>
                    <a:pt x="1167510" y="447132"/>
                  </a:lnTo>
                  <a:lnTo>
                    <a:pt x="1025712" y="802146"/>
                  </a:lnTo>
                  <a:lnTo>
                    <a:pt x="695538" y="757640"/>
                  </a:lnTo>
                  <a:close/>
                </a:path>
              </a:pathLst>
            </a:custGeom>
            <a:solidFill>
              <a:srgbClr val="FFFFFF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9" name="-">
            <a:extLst>
              <a:ext uri="{FF2B5EF4-FFF2-40B4-BE49-F238E27FC236}">
                <a16:creationId xmlns:a16="http://schemas.microsoft.com/office/drawing/2014/main" id="{2A0C37AD-D5DC-4FFC-B057-E173A4970F07}"/>
              </a:ext>
            </a:extLst>
          </p:cNvPr>
          <p:cNvGrpSpPr/>
          <p:nvPr/>
        </p:nvGrpSpPr>
        <p:grpSpPr>
          <a:xfrm>
            <a:off x="368952" y="1473810"/>
            <a:ext cx="2016231" cy="1382796"/>
            <a:chOff x="4855288" y="4325378"/>
            <a:chExt cx="2016231" cy="1382796"/>
          </a:xfrm>
        </p:grpSpPr>
        <p:sp>
          <p:nvSpPr>
            <p:cNvPr id="70" name="-">
              <a:extLst>
                <a:ext uri="{FF2B5EF4-FFF2-40B4-BE49-F238E27FC236}">
                  <a16:creationId xmlns:a16="http://schemas.microsoft.com/office/drawing/2014/main" id="{BF361FCC-B535-43A2-B9E9-9A2BEECC6039}"/>
                </a:ext>
              </a:extLst>
            </p:cNvPr>
            <p:cNvSpPr/>
            <p:nvPr/>
          </p:nvSpPr>
          <p:spPr>
            <a:xfrm>
              <a:off x="4954650" y="4374024"/>
              <a:ext cx="1916869" cy="1334149"/>
            </a:xfrm>
            <a:custGeom>
              <a:avLst/>
              <a:gdLst>
                <a:gd name="connsiteX0" fmla="*/ 125238 w 1916869"/>
                <a:gd name="connsiteY0" fmla="*/ 1018467 h 1334149"/>
                <a:gd name="connsiteX1" fmla="*/ 197690 w 1916869"/>
                <a:gd name="connsiteY1" fmla="*/ 1022607 h 1334149"/>
                <a:gd name="connsiteX2" fmla="*/ 72452 w 1916869"/>
                <a:gd name="connsiteY2" fmla="*/ 1334150 h 1334149"/>
                <a:gd name="connsiteX3" fmla="*/ 0 w 1916869"/>
                <a:gd name="connsiteY3" fmla="*/ 1330010 h 1334149"/>
                <a:gd name="connsiteX4" fmla="*/ 125238 w 1916869"/>
                <a:gd name="connsiteY4" fmla="*/ 1018467 h 1334149"/>
                <a:gd name="connsiteX5" fmla="*/ 455412 w 1916869"/>
                <a:gd name="connsiteY5" fmla="*/ 1062973 h 1334149"/>
                <a:gd name="connsiteX6" fmla="*/ 527864 w 1916869"/>
                <a:gd name="connsiteY6" fmla="*/ 1067113 h 1334149"/>
                <a:gd name="connsiteX7" fmla="*/ 669663 w 1916869"/>
                <a:gd name="connsiteY7" fmla="*/ 712099 h 1334149"/>
                <a:gd name="connsiteX8" fmla="*/ 597211 w 1916869"/>
                <a:gd name="connsiteY8" fmla="*/ 707958 h 1334149"/>
                <a:gd name="connsiteX9" fmla="*/ 455412 w 1916869"/>
                <a:gd name="connsiteY9" fmla="*/ 1062973 h 1334149"/>
                <a:gd name="connsiteX10" fmla="*/ 927384 w 1916869"/>
                <a:gd name="connsiteY10" fmla="*/ 752465 h 1334149"/>
                <a:gd name="connsiteX11" fmla="*/ 999836 w 1916869"/>
                <a:gd name="connsiteY11" fmla="*/ 756605 h 1334149"/>
                <a:gd name="connsiteX12" fmla="*/ 1142670 w 1916869"/>
                <a:gd name="connsiteY12" fmla="*/ 401590 h 1334149"/>
                <a:gd name="connsiteX13" fmla="*/ 1070218 w 1916869"/>
                <a:gd name="connsiteY13" fmla="*/ 397450 h 1334149"/>
                <a:gd name="connsiteX14" fmla="*/ 927384 w 1916869"/>
                <a:gd name="connsiteY14" fmla="*/ 752465 h 1334149"/>
                <a:gd name="connsiteX15" fmla="*/ 1399357 w 1916869"/>
                <a:gd name="connsiteY15" fmla="*/ 442991 h 1334149"/>
                <a:gd name="connsiteX16" fmla="*/ 1471809 w 1916869"/>
                <a:gd name="connsiteY16" fmla="*/ 447132 h 1334149"/>
                <a:gd name="connsiteX17" fmla="*/ 1613607 w 1916869"/>
                <a:gd name="connsiteY17" fmla="*/ 92117 h 1334149"/>
                <a:gd name="connsiteX18" fmla="*/ 1541156 w 1916869"/>
                <a:gd name="connsiteY18" fmla="*/ 87977 h 1334149"/>
                <a:gd name="connsiteX19" fmla="*/ 1399357 w 1916869"/>
                <a:gd name="connsiteY19" fmla="*/ 442991 h 1334149"/>
                <a:gd name="connsiteX20" fmla="*/ 1831998 w 1916869"/>
                <a:gd name="connsiteY20" fmla="*/ 127308 h 1334149"/>
                <a:gd name="connsiteX21" fmla="*/ 1903415 w 1916869"/>
                <a:gd name="connsiteY21" fmla="*/ 135589 h 1334149"/>
                <a:gd name="connsiteX22" fmla="*/ 1916870 w 1916869"/>
                <a:gd name="connsiteY22" fmla="*/ 16560 h 1334149"/>
                <a:gd name="connsiteX23" fmla="*/ 1846488 w 1916869"/>
                <a:gd name="connsiteY23" fmla="*/ 0 h 1334149"/>
                <a:gd name="connsiteX24" fmla="*/ 1831998 w 1916869"/>
                <a:gd name="connsiteY24" fmla="*/ 127308 h 13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16869" h="1334149">
                  <a:moveTo>
                    <a:pt x="125238" y="1018467"/>
                  </a:moveTo>
                  <a:lnTo>
                    <a:pt x="197690" y="1022607"/>
                  </a:lnTo>
                  <a:lnTo>
                    <a:pt x="72452" y="1334150"/>
                  </a:lnTo>
                  <a:lnTo>
                    <a:pt x="0" y="1330010"/>
                  </a:lnTo>
                  <a:lnTo>
                    <a:pt x="125238" y="1018467"/>
                  </a:lnTo>
                  <a:close/>
                  <a:moveTo>
                    <a:pt x="455412" y="1062973"/>
                  </a:moveTo>
                  <a:lnTo>
                    <a:pt x="527864" y="1067113"/>
                  </a:lnTo>
                  <a:lnTo>
                    <a:pt x="669663" y="712099"/>
                  </a:lnTo>
                  <a:lnTo>
                    <a:pt x="597211" y="707958"/>
                  </a:lnTo>
                  <a:lnTo>
                    <a:pt x="455412" y="1062973"/>
                  </a:lnTo>
                  <a:close/>
                  <a:moveTo>
                    <a:pt x="927384" y="752465"/>
                  </a:moveTo>
                  <a:lnTo>
                    <a:pt x="999836" y="756605"/>
                  </a:lnTo>
                  <a:lnTo>
                    <a:pt x="1142670" y="401590"/>
                  </a:lnTo>
                  <a:lnTo>
                    <a:pt x="1070218" y="397450"/>
                  </a:lnTo>
                  <a:lnTo>
                    <a:pt x="927384" y="752465"/>
                  </a:lnTo>
                  <a:close/>
                  <a:moveTo>
                    <a:pt x="1399357" y="442991"/>
                  </a:moveTo>
                  <a:lnTo>
                    <a:pt x="1471809" y="447132"/>
                  </a:lnTo>
                  <a:lnTo>
                    <a:pt x="1613607" y="92117"/>
                  </a:lnTo>
                  <a:lnTo>
                    <a:pt x="1541156" y="87977"/>
                  </a:lnTo>
                  <a:lnTo>
                    <a:pt x="1399357" y="442991"/>
                  </a:lnTo>
                  <a:close/>
                  <a:moveTo>
                    <a:pt x="1831998" y="127308"/>
                  </a:moveTo>
                  <a:lnTo>
                    <a:pt x="1903415" y="135589"/>
                  </a:lnTo>
                  <a:lnTo>
                    <a:pt x="1916870" y="16560"/>
                  </a:lnTo>
                  <a:lnTo>
                    <a:pt x="1846488" y="0"/>
                  </a:lnTo>
                  <a:lnTo>
                    <a:pt x="1831998" y="127308"/>
                  </a:lnTo>
                  <a:close/>
                </a:path>
              </a:pathLst>
            </a:custGeom>
            <a:solidFill>
              <a:srgbClr val="FFB800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-">
              <a:extLst>
                <a:ext uri="{FF2B5EF4-FFF2-40B4-BE49-F238E27FC236}">
                  <a16:creationId xmlns:a16="http://schemas.microsoft.com/office/drawing/2014/main" id="{7A599C59-6E02-40B2-B412-DC8131955514}"/>
                </a:ext>
              </a:extLst>
            </p:cNvPr>
            <p:cNvSpPr/>
            <p:nvPr/>
          </p:nvSpPr>
          <p:spPr>
            <a:xfrm>
              <a:off x="4855288" y="4325378"/>
              <a:ext cx="1945850" cy="1378655"/>
            </a:xfrm>
            <a:custGeom>
              <a:avLst/>
              <a:gdLst>
                <a:gd name="connsiteX0" fmla="*/ 554774 w 1945850"/>
                <a:gd name="connsiteY0" fmla="*/ 1111619 h 1378655"/>
                <a:gd name="connsiteX1" fmla="*/ 224600 w 1945850"/>
                <a:gd name="connsiteY1" fmla="*/ 1067113 h 1378655"/>
                <a:gd name="connsiteX2" fmla="*/ 99362 w 1945850"/>
                <a:gd name="connsiteY2" fmla="*/ 1378656 h 1378655"/>
                <a:gd name="connsiteX3" fmla="*/ 0 w 1945850"/>
                <a:gd name="connsiteY3" fmla="*/ 1325870 h 1378655"/>
                <a:gd name="connsiteX4" fmla="*/ 160429 w 1945850"/>
                <a:gd name="connsiteY4" fmla="*/ 929455 h 1378655"/>
                <a:gd name="connsiteX5" fmla="*/ 489568 w 1945850"/>
                <a:gd name="connsiteY5" fmla="*/ 973961 h 1378655"/>
                <a:gd name="connsiteX6" fmla="*/ 632401 w 1945850"/>
                <a:gd name="connsiteY6" fmla="*/ 619981 h 1378655"/>
                <a:gd name="connsiteX7" fmla="*/ 961540 w 1945850"/>
                <a:gd name="connsiteY7" fmla="*/ 664488 h 1378655"/>
                <a:gd name="connsiteX8" fmla="*/ 1104373 w 1945850"/>
                <a:gd name="connsiteY8" fmla="*/ 309473 h 1378655"/>
                <a:gd name="connsiteX9" fmla="*/ 1433512 w 1945850"/>
                <a:gd name="connsiteY9" fmla="*/ 353979 h 1378655"/>
                <a:gd name="connsiteX10" fmla="*/ 1576346 w 1945850"/>
                <a:gd name="connsiteY10" fmla="*/ 0 h 1378655"/>
                <a:gd name="connsiteX11" fmla="*/ 1945851 w 1945850"/>
                <a:gd name="connsiteY11" fmla="*/ 49681 h 1378655"/>
                <a:gd name="connsiteX12" fmla="*/ 1931360 w 1945850"/>
                <a:gd name="connsiteY12" fmla="*/ 175955 h 1378655"/>
                <a:gd name="connsiteX13" fmla="*/ 1640518 w 1945850"/>
                <a:gd name="connsiteY13" fmla="*/ 137659 h 1378655"/>
                <a:gd name="connsiteX14" fmla="*/ 1498719 w 1945850"/>
                <a:gd name="connsiteY14" fmla="*/ 491638 h 1378655"/>
                <a:gd name="connsiteX15" fmla="*/ 1168545 w 1945850"/>
                <a:gd name="connsiteY15" fmla="*/ 447132 h 1378655"/>
                <a:gd name="connsiteX16" fmla="*/ 1026746 w 1945850"/>
                <a:gd name="connsiteY16" fmla="*/ 801111 h 1378655"/>
                <a:gd name="connsiteX17" fmla="*/ 696573 w 1945850"/>
                <a:gd name="connsiteY17" fmla="*/ 756605 h 137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45850" h="1378655">
                  <a:moveTo>
                    <a:pt x="554774" y="1111619"/>
                  </a:moveTo>
                  <a:lnTo>
                    <a:pt x="224600" y="1067113"/>
                  </a:lnTo>
                  <a:lnTo>
                    <a:pt x="99362" y="1378656"/>
                  </a:lnTo>
                  <a:lnTo>
                    <a:pt x="0" y="1325870"/>
                  </a:lnTo>
                  <a:lnTo>
                    <a:pt x="160429" y="929455"/>
                  </a:lnTo>
                  <a:lnTo>
                    <a:pt x="489568" y="973961"/>
                  </a:lnTo>
                  <a:lnTo>
                    <a:pt x="632401" y="619981"/>
                  </a:lnTo>
                  <a:lnTo>
                    <a:pt x="961540" y="664488"/>
                  </a:lnTo>
                  <a:lnTo>
                    <a:pt x="1104373" y="309473"/>
                  </a:lnTo>
                  <a:lnTo>
                    <a:pt x="1433512" y="353979"/>
                  </a:lnTo>
                  <a:lnTo>
                    <a:pt x="1576346" y="0"/>
                  </a:lnTo>
                  <a:lnTo>
                    <a:pt x="1945851" y="49681"/>
                  </a:lnTo>
                  <a:lnTo>
                    <a:pt x="1931360" y="175955"/>
                  </a:lnTo>
                  <a:lnTo>
                    <a:pt x="1640518" y="137659"/>
                  </a:lnTo>
                  <a:lnTo>
                    <a:pt x="1498719" y="491638"/>
                  </a:lnTo>
                  <a:lnTo>
                    <a:pt x="1168545" y="447132"/>
                  </a:lnTo>
                  <a:lnTo>
                    <a:pt x="1026746" y="801111"/>
                  </a:lnTo>
                  <a:lnTo>
                    <a:pt x="696573" y="756605"/>
                  </a:lnTo>
                  <a:close/>
                </a:path>
              </a:pathLst>
            </a:custGeom>
            <a:solidFill>
              <a:srgbClr val="FFFFFF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2" name="-">
            <a:extLst>
              <a:ext uri="{FF2B5EF4-FFF2-40B4-BE49-F238E27FC236}">
                <a16:creationId xmlns:a16="http://schemas.microsoft.com/office/drawing/2014/main" id="{8E32FBE8-150E-451C-9C74-067AC5F6C0F2}"/>
              </a:ext>
            </a:extLst>
          </p:cNvPr>
          <p:cNvGrpSpPr/>
          <p:nvPr/>
        </p:nvGrpSpPr>
        <p:grpSpPr>
          <a:xfrm flipH="1" flipV="1">
            <a:off x="10133393" y="7677150"/>
            <a:ext cx="1678813" cy="1617255"/>
            <a:chOff x="-94211" y="8981964"/>
            <a:chExt cx="1678813" cy="1617255"/>
          </a:xfrm>
        </p:grpSpPr>
        <p:sp>
          <p:nvSpPr>
            <p:cNvPr id="73" name="-">
              <a:extLst>
                <a:ext uri="{FF2B5EF4-FFF2-40B4-BE49-F238E27FC236}">
                  <a16:creationId xmlns:a16="http://schemas.microsoft.com/office/drawing/2014/main" id="{198508A0-4B62-404C-B040-091C3EA8A5EA}"/>
                </a:ext>
              </a:extLst>
            </p:cNvPr>
            <p:cNvSpPr/>
            <p:nvPr/>
          </p:nvSpPr>
          <p:spPr>
            <a:xfrm>
              <a:off x="-94211" y="9144464"/>
              <a:ext cx="1488368" cy="1446967"/>
            </a:xfrm>
            <a:custGeom>
              <a:avLst/>
              <a:gdLst>
                <a:gd name="connsiteX0" fmla="*/ 17595 w 1488368"/>
                <a:gd name="connsiteY0" fmla="*/ 1446968 h 1446967"/>
                <a:gd name="connsiteX1" fmla="*/ 0 w 1488368"/>
                <a:gd name="connsiteY1" fmla="*/ 1428337 h 1446967"/>
                <a:gd name="connsiteX2" fmla="*/ 1470773 w 1488368"/>
                <a:gd name="connsiteY2" fmla="*/ 0 h 1446967"/>
                <a:gd name="connsiteX3" fmla="*/ 1488369 w 1488368"/>
                <a:gd name="connsiteY3" fmla="*/ 17596 h 1446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8368" h="1446967">
                  <a:moveTo>
                    <a:pt x="17595" y="1446968"/>
                  </a:moveTo>
                  <a:lnTo>
                    <a:pt x="0" y="1428337"/>
                  </a:lnTo>
                  <a:lnTo>
                    <a:pt x="1470773" y="0"/>
                  </a:lnTo>
                  <a:lnTo>
                    <a:pt x="1488369" y="17596"/>
                  </a:lnTo>
                  <a:close/>
                </a:path>
              </a:pathLst>
            </a:custGeom>
            <a:solidFill>
              <a:srgbClr val="5B36CA"/>
            </a:solidFill>
            <a:ln w="8407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-">
              <a:extLst>
                <a:ext uri="{FF2B5EF4-FFF2-40B4-BE49-F238E27FC236}">
                  <a16:creationId xmlns:a16="http://schemas.microsoft.com/office/drawing/2014/main" id="{951FE236-0781-4251-AFE7-C383AB6568D9}"/>
                </a:ext>
              </a:extLst>
            </p:cNvPr>
            <p:cNvSpPr/>
            <p:nvPr/>
          </p:nvSpPr>
          <p:spPr>
            <a:xfrm>
              <a:off x="15501" y="8981964"/>
              <a:ext cx="1569101" cy="1617255"/>
            </a:xfrm>
            <a:custGeom>
              <a:avLst/>
              <a:gdLst>
                <a:gd name="connsiteX0" fmla="*/ 0 w 1569101"/>
                <a:gd name="connsiteY0" fmla="*/ 1511140 h 1617255"/>
                <a:gd name="connsiteX1" fmla="*/ 655172 w 1569101"/>
                <a:gd name="connsiteY1" fmla="*/ 1463529 h 1617255"/>
                <a:gd name="connsiteX2" fmla="*/ 0 w 1569101"/>
                <a:gd name="connsiteY2" fmla="*/ 1511140 h 1617255"/>
                <a:gd name="connsiteX3" fmla="*/ 1245138 w 1569101"/>
                <a:gd name="connsiteY3" fmla="*/ 979136 h 1617255"/>
                <a:gd name="connsiteX4" fmla="*/ 675873 w 1569101"/>
                <a:gd name="connsiteY4" fmla="*/ 845617 h 1617255"/>
                <a:gd name="connsiteX5" fmla="*/ 1245138 w 1569101"/>
                <a:gd name="connsiteY5" fmla="*/ 979136 h 1617255"/>
                <a:gd name="connsiteX6" fmla="*/ 352944 w 1569101"/>
                <a:gd name="connsiteY6" fmla="*/ 1150950 h 1617255"/>
                <a:gd name="connsiteX7" fmla="*/ 291878 w 1569101"/>
                <a:gd name="connsiteY7" fmla="*/ 550635 h 1617255"/>
                <a:gd name="connsiteX8" fmla="*/ 352944 w 1569101"/>
                <a:gd name="connsiteY8" fmla="*/ 1150950 h 1617255"/>
                <a:gd name="connsiteX9" fmla="*/ 1569101 w 1569101"/>
                <a:gd name="connsiteY9" fmla="*/ 0 h 1617255"/>
                <a:gd name="connsiteX10" fmla="*/ 1138530 w 1569101"/>
                <a:gd name="connsiteY10" fmla="*/ 396415 h 1617255"/>
                <a:gd name="connsiteX11" fmla="*/ 1569101 w 1569101"/>
                <a:gd name="connsiteY11" fmla="*/ 0 h 1617255"/>
                <a:gd name="connsiteX12" fmla="*/ 933595 w 1569101"/>
                <a:gd name="connsiteY12" fmla="*/ 595141 h 1617255"/>
                <a:gd name="connsiteX13" fmla="*/ 832162 w 1569101"/>
                <a:gd name="connsiteY13" fmla="*/ 95223 h 1617255"/>
                <a:gd name="connsiteX14" fmla="*/ 933595 w 1569101"/>
                <a:gd name="connsiteY14" fmla="*/ 595141 h 1617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69101" h="1617255">
                  <a:moveTo>
                    <a:pt x="0" y="1511140"/>
                  </a:moveTo>
                  <a:cubicBezTo>
                    <a:pt x="0" y="1511140"/>
                    <a:pt x="290843" y="1209947"/>
                    <a:pt x="655172" y="1463529"/>
                  </a:cubicBezTo>
                  <a:cubicBezTo>
                    <a:pt x="655172" y="1463529"/>
                    <a:pt x="372610" y="1775072"/>
                    <a:pt x="0" y="1511140"/>
                  </a:cubicBezTo>
                  <a:close/>
                  <a:moveTo>
                    <a:pt x="1245138" y="979136"/>
                  </a:moveTo>
                  <a:cubicBezTo>
                    <a:pt x="1001906" y="667592"/>
                    <a:pt x="675873" y="845617"/>
                    <a:pt x="675873" y="845617"/>
                  </a:cubicBezTo>
                  <a:cubicBezTo>
                    <a:pt x="923244" y="1167510"/>
                    <a:pt x="1245138" y="979136"/>
                    <a:pt x="1245138" y="979136"/>
                  </a:cubicBezTo>
                  <a:close/>
                  <a:moveTo>
                    <a:pt x="352944" y="1150950"/>
                  </a:moveTo>
                  <a:cubicBezTo>
                    <a:pt x="352944" y="1150950"/>
                    <a:pt x="579615" y="840442"/>
                    <a:pt x="291878" y="550635"/>
                  </a:cubicBezTo>
                  <a:cubicBezTo>
                    <a:pt x="291878" y="550635"/>
                    <a:pt x="55892" y="854933"/>
                    <a:pt x="352944" y="1150950"/>
                  </a:cubicBezTo>
                  <a:close/>
                  <a:moveTo>
                    <a:pt x="1569101" y="0"/>
                  </a:moveTo>
                  <a:cubicBezTo>
                    <a:pt x="1172686" y="17596"/>
                    <a:pt x="1138530" y="396415"/>
                    <a:pt x="1138530" y="396415"/>
                  </a:cubicBezTo>
                  <a:cubicBezTo>
                    <a:pt x="1545295" y="380890"/>
                    <a:pt x="1569101" y="0"/>
                    <a:pt x="1569101" y="0"/>
                  </a:cubicBezTo>
                  <a:close/>
                  <a:moveTo>
                    <a:pt x="933595" y="595141"/>
                  </a:moveTo>
                  <a:cubicBezTo>
                    <a:pt x="933595" y="595141"/>
                    <a:pt x="1098164" y="314648"/>
                    <a:pt x="832162" y="95223"/>
                  </a:cubicBezTo>
                  <a:cubicBezTo>
                    <a:pt x="831127" y="95223"/>
                    <a:pt x="658277" y="371575"/>
                    <a:pt x="933595" y="595141"/>
                  </a:cubicBezTo>
                  <a:close/>
                </a:path>
              </a:pathLst>
            </a:custGeom>
            <a:solidFill>
              <a:srgbClr val="FFB800"/>
            </a:solidFill>
            <a:ln w="9731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-">
              <a:extLst>
                <a:ext uri="{FF2B5EF4-FFF2-40B4-BE49-F238E27FC236}">
                  <a16:creationId xmlns:a16="http://schemas.microsoft.com/office/drawing/2014/main" id="{B66FF980-CFBA-4BF6-B19F-112D73278D9E}"/>
                </a:ext>
              </a:extLst>
            </p:cNvPr>
            <p:cNvSpPr/>
            <p:nvPr/>
          </p:nvSpPr>
          <p:spPr>
            <a:xfrm>
              <a:off x="-91128" y="9255209"/>
              <a:ext cx="1537037" cy="1228579"/>
            </a:xfrm>
            <a:custGeom>
              <a:avLst/>
              <a:gdLst>
                <a:gd name="connsiteX0" fmla="*/ 467854 w 1537037"/>
                <a:gd name="connsiteY0" fmla="*/ 885985 h 1228579"/>
                <a:gd name="connsiteX1" fmla="*/ 1066100 w 1537037"/>
                <a:gd name="connsiteY1" fmla="*/ 964648 h 1228579"/>
                <a:gd name="connsiteX2" fmla="*/ 467854 w 1537037"/>
                <a:gd name="connsiteY2" fmla="*/ 885985 h 1228579"/>
                <a:gd name="connsiteX3" fmla="*/ 97314 w 1537037"/>
                <a:gd name="connsiteY3" fmla="*/ 1228580 h 1228579"/>
                <a:gd name="connsiteX4" fmla="*/ 163556 w 1537037"/>
                <a:gd name="connsiteY4" fmla="*/ 574443 h 1228579"/>
                <a:gd name="connsiteX5" fmla="*/ 97314 w 1537037"/>
                <a:gd name="connsiteY5" fmla="*/ 1228580 h 1228579"/>
                <a:gd name="connsiteX6" fmla="*/ 782502 w 1537037"/>
                <a:gd name="connsiteY6" fmla="*/ 572372 h 1228579"/>
                <a:gd name="connsiteX7" fmla="*/ 665544 w 1537037"/>
                <a:gd name="connsiteY7" fmla="*/ 3 h 1228579"/>
                <a:gd name="connsiteX8" fmla="*/ 782502 w 1537037"/>
                <a:gd name="connsiteY8" fmla="*/ 572372 h 1228579"/>
                <a:gd name="connsiteX9" fmla="*/ 1537037 w 1537037"/>
                <a:gd name="connsiteY9" fmla="*/ 438854 h 1228579"/>
                <a:gd name="connsiteX10" fmla="*/ 1040224 w 1537037"/>
                <a:gd name="connsiteY10" fmla="*/ 322931 h 1228579"/>
                <a:gd name="connsiteX11" fmla="*/ 1537037 w 1537037"/>
                <a:gd name="connsiteY11" fmla="*/ 438854 h 122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37037" h="1228579">
                  <a:moveTo>
                    <a:pt x="467854" y="885985"/>
                  </a:moveTo>
                  <a:cubicBezTo>
                    <a:pt x="467854" y="885985"/>
                    <a:pt x="784572" y="668630"/>
                    <a:pt x="1066100" y="964648"/>
                  </a:cubicBezTo>
                  <a:cubicBezTo>
                    <a:pt x="1066100" y="963613"/>
                    <a:pt x="754557" y="1192354"/>
                    <a:pt x="467854" y="885985"/>
                  </a:cubicBezTo>
                  <a:close/>
                  <a:moveTo>
                    <a:pt x="97314" y="1228580"/>
                  </a:moveTo>
                  <a:cubicBezTo>
                    <a:pt x="97314" y="1228580"/>
                    <a:pt x="406787" y="947052"/>
                    <a:pt x="163556" y="574443"/>
                  </a:cubicBezTo>
                  <a:cubicBezTo>
                    <a:pt x="163556" y="574443"/>
                    <a:pt x="-155232" y="847689"/>
                    <a:pt x="97314" y="1228580"/>
                  </a:cubicBezTo>
                  <a:close/>
                  <a:moveTo>
                    <a:pt x="782502" y="572372"/>
                  </a:moveTo>
                  <a:cubicBezTo>
                    <a:pt x="782502" y="572372"/>
                    <a:pt x="970877" y="251514"/>
                    <a:pt x="665544" y="3"/>
                  </a:cubicBezTo>
                  <a:cubicBezTo>
                    <a:pt x="665544" y="-1033"/>
                    <a:pt x="466819" y="315686"/>
                    <a:pt x="782502" y="572372"/>
                  </a:cubicBezTo>
                  <a:close/>
                  <a:moveTo>
                    <a:pt x="1537037" y="438854"/>
                  </a:moveTo>
                  <a:cubicBezTo>
                    <a:pt x="1324857" y="166642"/>
                    <a:pt x="1040224" y="322931"/>
                    <a:pt x="1040224" y="322931"/>
                  </a:cubicBezTo>
                  <a:cubicBezTo>
                    <a:pt x="1255510" y="603423"/>
                    <a:pt x="1537037" y="438854"/>
                    <a:pt x="1537037" y="438854"/>
                  </a:cubicBezTo>
                  <a:close/>
                </a:path>
              </a:pathLst>
            </a:custGeom>
            <a:solidFill>
              <a:srgbClr val="FFFFFF"/>
            </a:solidFill>
            <a:ln w="8407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-">
              <a:extLst>
                <a:ext uri="{FF2B5EF4-FFF2-40B4-BE49-F238E27FC236}">
                  <a16:creationId xmlns:a16="http://schemas.microsoft.com/office/drawing/2014/main" id="{2518A856-BE6F-42E5-8ED9-47EC5BEC6C63}"/>
                </a:ext>
              </a:extLst>
            </p:cNvPr>
            <p:cNvSpPr/>
            <p:nvPr/>
          </p:nvSpPr>
          <p:spPr>
            <a:xfrm>
              <a:off x="11361" y="9038891"/>
              <a:ext cx="1505964" cy="1449037"/>
            </a:xfrm>
            <a:custGeom>
              <a:avLst/>
              <a:gdLst>
                <a:gd name="connsiteX0" fmla="*/ 1505965 w 1505964"/>
                <a:gd name="connsiteY0" fmla="*/ 0 h 1449037"/>
                <a:gd name="connsiteX1" fmla="*/ 1147845 w 1505964"/>
                <a:gd name="connsiteY1" fmla="*/ 333279 h 1449037"/>
                <a:gd name="connsiteX2" fmla="*/ 848722 w 1505964"/>
                <a:gd name="connsiteY2" fmla="*/ 101433 h 1449037"/>
                <a:gd name="connsiteX3" fmla="*/ 937735 w 1505964"/>
                <a:gd name="connsiteY3" fmla="*/ 538214 h 1449037"/>
                <a:gd name="connsiteX4" fmla="*/ 1414882 w 1505964"/>
                <a:gd name="connsiteY4" fmla="*/ 648962 h 1449037"/>
                <a:gd name="connsiteX5" fmla="*/ 598246 w 1505964"/>
                <a:gd name="connsiteY5" fmla="*/ 344664 h 1449037"/>
                <a:gd name="connsiteX6" fmla="*/ 687258 w 1505964"/>
                <a:gd name="connsiteY6" fmla="*/ 781445 h 1449037"/>
                <a:gd name="connsiteX7" fmla="*/ 1164405 w 1505964"/>
                <a:gd name="connsiteY7" fmla="*/ 892193 h 1449037"/>
                <a:gd name="connsiteX8" fmla="*/ 307403 w 1505964"/>
                <a:gd name="connsiteY8" fmla="*/ 596176 h 1449037"/>
                <a:gd name="connsiteX9" fmla="*/ 361224 w 1505964"/>
                <a:gd name="connsiteY9" fmla="*/ 1098164 h 1449037"/>
                <a:gd name="connsiteX10" fmla="*/ 866318 w 1505964"/>
                <a:gd name="connsiteY10" fmla="*/ 1171651 h 1449037"/>
                <a:gd name="connsiteX11" fmla="*/ 40366 w 1505964"/>
                <a:gd name="connsiteY11" fmla="*/ 898403 h 1449037"/>
                <a:gd name="connsiteX12" fmla="*/ 0 w 1505964"/>
                <a:gd name="connsiteY12" fmla="*/ 1449038 h 1449037"/>
                <a:gd name="connsiteX13" fmla="*/ 549599 w 1505964"/>
                <a:gd name="connsiteY13" fmla="*/ 1423162 h 1449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5964" h="1449037">
                  <a:moveTo>
                    <a:pt x="1505965" y="0"/>
                  </a:moveTo>
                  <a:lnTo>
                    <a:pt x="1147845" y="333279"/>
                  </a:lnTo>
                  <a:moveTo>
                    <a:pt x="848722" y="101433"/>
                  </a:moveTo>
                  <a:lnTo>
                    <a:pt x="937735" y="538214"/>
                  </a:lnTo>
                  <a:lnTo>
                    <a:pt x="1414882" y="648962"/>
                  </a:lnTo>
                  <a:moveTo>
                    <a:pt x="598246" y="344664"/>
                  </a:moveTo>
                  <a:lnTo>
                    <a:pt x="687258" y="781445"/>
                  </a:lnTo>
                  <a:lnTo>
                    <a:pt x="1164405" y="892193"/>
                  </a:lnTo>
                  <a:moveTo>
                    <a:pt x="307403" y="596176"/>
                  </a:moveTo>
                  <a:lnTo>
                    <a:pt x="361224" y="1098164"/>
                  </a:lnTo>
                  <a:lnTo>
                    <a:pt x="866318" y="1171651"/>
                  </a:lnTo>
                  <a:moveTo>
                    <a:pt x="40366" y="898403"/>
                  </a:moveTo>
                  <a:lnTo>
                    <a:pt x="0" y="1449038"/>
                  </a:lnTo>
                  <a:lnTo>
                    <a:pt x="549599" y="1423162"/>
                  </a:lnTo>
                </a:path>
              </a:pathLst>
            </a:custGeom>
            <a:noFill/>
            <a:ln w="8407" cap="rnd">
              <a:solidFill>
                <a:srgbClr val="210B6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7" name="Transition">
            <a:extLst>
              <a:ext uri="{FF2B5EF4-FFF2-40B4-BE49-F238E27FC236}">
                <a16:creationId xmlns:a16="http://schemas.microsoft.com/office/drawing/2014/main" id="{42822605-A878-4369-BE8A-35E77A05FAB6}"/>
              </a:ext>
            </a:extLst>
          </p:cNvPr>
          <p:cNvSpPr/>
          <p:nvPr/>
        </p:nvSpPr>
        <p:spPr>
          <a:xfrm>
            <a:off x="1524" y="0"/>
            <a:ext cx="10971276" cy="10972800"/>
          </a:xfrm>
          <a:prstGeom prst="rect">
            <a:avLst/>
          </a:prstGeom>
          <a:solidFill>
            <a:srgbClr val="331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8" name="Transition">
            <a:extLst>
              <a:ext uri="{FF2B5EF4-FFF2-40B4-BE49-F238E27FC236}">
                <a16:creationId xmlns:a16="http://schemas.microsoft.com/office/drawing/2014/main" id="{C59EC3E6-D9A8-4E40-844D-113ECADCFC5B}"/>
              </a:ext>
            </a:extLst>
          </p:cNvPr>
          <p:cNvSpPr/>
          <p:nvPr/>
        </p:nvSpPr>
        <p:spPr>
          <a:xfrm>
            <a:off x="1524" y="0"/>
            <a:ext cx="10971276" cy="10972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355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20000" decel="8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31481E-6 1.48148E-6 L -0.01375 -0.00912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" y="-463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20000" decel="8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36443 -0.06886 L 3.7963E-6 -4.30556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29" y="344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20000" decel="8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11907 -0.03328 L -4.39815E-6 1.57407E-6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61" y="1664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accel="20000" decel="8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grpId="4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17491 -0.03096 L -6.94444E-7 -4.53704E-6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53" y="1548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accel="20000" decel="8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" presetClass="entr" presetSubtype="1" accel="20000" decel="8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path" presetSubtype="0" accel="20000" decel="8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24074E-6 0.05107 L 3.24074E-6 3.24074E-7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61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" presetClass="emph" presetSubtype="0" accel="20000" decel="8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accel="20000" decel="80000" fill="hold" grpId="3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path" presetSubtype="0" accel="20000" decel="8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4.30556E-6 -0.02228 L -4.30556E-6 2.17593E-6 " pathEditMode="relative" rAng="0" ptsTypes="AA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14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" dur="1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6" presetClass="emph" presetSubtype="0" accel="20000" decel="8000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67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path" presetSubtype="0" accel="20000" decel="8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30556E-6 -0.02329 L -4.30556E-6 2.17593E-6 " pathEditMode="relative" rAng="0" ptsTypes="AA">
                                      <p:cBhvr>
                                        <p:cTn id="7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57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1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accel="20000" decel="8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6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path" presetSubtype="0" accel="2000" decel="5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24074E-7 2.26852E-6 L -0.08377 0.0013 " pathEditMode="relative" rAng="0" ptsTypes="AA">
                                      <p:cBhvr>
                                        <p:cTn id="82" dur="4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96" y="58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2" presetClass="path" presetSubtype="0" accel="20000" decel="8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44444E-6 3.24074E-6 L -0.01375 -0.00912 " pathEditMode="relative" rAng="0" ptsTypes="AA">
                                      <p:cBhvr>
                                        <p:cTn id="87" dur="75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" y="-463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2" presetClass="pat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36675 -0.22266 L -6.94444E-7 2.63889E-6 " pathEditMode="relative" rAng="0" ptsTypes="AA">
                                      <p:cBhvr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30" y="11126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10" fill="hold"/>
                                        <p:tgtEl>
                                          <p:spTgt spid="2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96" dur="1000" fill="hold"/>
                                        <p:tgtEl>
                                          <p:spTgt spid="2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34939 -0.19908 L -6.94444E-7 4.25926E-6 " pathEditMode="relative" rAng="0" ptsTypes="AA">
                                      <p:cBhvr>
                                        <p:cTn id="10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62" y="9954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3" dur="10" fill="hold"/>
                                        <p:tgtEl>
                                          <p:spTgt spid="4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6" presetClass="emph" presetSubtype="0" accel="20000" decel="8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05" dur="1000" fill="hold"/>
                                        <p:tgtEl>
                                          <p:spTgt spid="4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2" presetClass="path" presetSubtype="0" accel="20000" decel="8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00044 0.02604 L -2.08333E-6 7.40741E-7 " pathEditMode="relative" rAng="0" ptsTypes="AA">
                                      <p:cBhvr>
                                        <p:cTn id="11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-1302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6" presetClass="emph" presetSubtype="0" accel="20000" decel="8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2" dur="10" fill="hold"/>
                                        <p:tgtEl>
                                          <p:spTgt spid="4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6" presetClass="emph" presetSubtype="0" accel="20000" decel="8000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14" dur="1000" fill="hold"/>
                                        <p:tgtEl>
                                          <p:spTgt spid="4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2" presetClass="path" presetSubtype="0" accel="20000" decel="8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.00043 0.02604 L -4.62963E-7 4.21296E-6 " pathEditMode="relative" rAng="0" ptsTypes="AA">
                                      <p:cBhvr>
                                        <p:cTn id="1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-1302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6" presetClass="emph" presetSubtype="0" accel="20000" decel="8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1" dur="10" fill="hold"/>
                                        <p:tgtEl>
                                          <p:spTgt spid="4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6" presetClass="emph" presetSubtype="0" accel="20000" decel="8000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23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42" presetClass="path" presetSubtype="0" accel="20000" decel="8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44 0.02605 L -9.72222E-7 -3.7037E-6 " pathEditMode="relative" rAng="0" ptsTypes="AA">
                                      <p:cBhvr>
                                        <p:cTn id="1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-1302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6" presetClass="emph" presetSubtype="0" accel="20000" decel="8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0" dur="10" fill="hold"/>
                                        <p:tgtEl>
                                          <p:spTgt spid="4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6" presetClass="emph" presetSubtype="0" accel="20000" decel="8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32" dur="1000" fill="hold"/>
                                        <p:tgtEl>
                                          <p:spTgt spid="4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42" presetClass="path" presetSubtype="0" accel="20000" decel="8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.00043 0.02604 L 1.15741E-6 -1.2037E-6 " pathEditMode="relative" rAng="0" ptsTypes="AA">
                                      <p:cBhvr>
                                        <p:cTn id="13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-1302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6" presetClass="emph" presetSubtype="0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9" dur="10" fill="hold"/>
                                        <p:tgtEl>
                                          <p:spTgt spid="4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6" presetClass="emph" presetSubtype="0" accel="20000" decel="8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41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5715 -0.00145 L 2.77778E-7 4.16667E-6 " pathEditMode="relative" rAng="0" ptsTypes="AA">
                                      <p:cBhvr>
                                        <p:cTn id="14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5" y="72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42" presetClass="path" presetSubtype="0" accel="10000" decel="12000" autoRev="1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2.77778E-7 4.16667E-6 L 0.03009 -0.00087 " pathEditMode="relative" rAng="0" ptsTypes="AA">
                                      <p:cBhvr>
                                        <p:cTn id="148" dur="1625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5" y="-43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35" presetClass="emph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35" presetClass="emph" presetSubtype="0" fill="hold" grpId="4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3 -0.046 L 2.59259E-6 -3.28704E-6 " pathEditMode="relative" rAng="0" ptsTypes="AA">
                                      <p:cBhvr>
                                        <p:cTn id="15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" y="2300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42" presetClass="path" presetSubtype="0" accel="10000" decel="12000" autoRev="1" fill="hold" grpId="2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2.59259E-6 -3.28704E-6 L -0.0013 -0.0217 " pathEditMode="relative" rAng="0" ptsTypes="AA">
                                      <p:cBhvr>
                                        <p:cTn id="159" dur="1725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" y="-1085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35" presetClass="emph" presetSubtype="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35" presetClass="emph" presetSubtype="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8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1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1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8" presetClass="emph" presetSubtype="0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-900000">
                                      <p:cBhvr>
                                        <p:cTn id="16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0" presetID="8" presetClass="emph" presetSubtype="0" accel="10000" decel="9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480000">
                                      <p:cBhvr>
                                        <p:cTn id="171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2242 0.05382 L -1.2037E-6 -9.25926E-7 " pathEditMode="relative" rAng="0" ptsTypes="AA">
                                      <p:cBhvr>
                                        <p:cTn id="17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4" y="-2691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8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5400000">
                                      <p:cBhvr>
                                        <p:cTn id="178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9" presetID="8" presetClass="emph" presetSubtype="0" accel="20000" decel="4000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6000000">
                                      <p:cBhvr>
                                        <p:cTn id="180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5" dur="10" fill="hold"/>
                                        <p:tgtEl>
                                          <p:spTgt spid="5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86" presetID="6" presetClass="emph" presetSubtype="0" accel="20000" decel="80000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87" dur="1000" fill="hold"/>
                                        <p:tgtEl>
                                          <p:spTgt spid="5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88" presetID="42" presetClass="path" presetSubtype="0" accel="9000" decel="9000" fill="hold" grpId="3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3.93519E-6 -4.21296E-6 L 0.0272 0.0016 " pathEditMode="relative" rAng="0" ptsTypes="AA">
                                      <p:cBhvr>
                                        <p:cTn id="189" dur="31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0" y="72"/>
                                    </p:animMotion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4" dur="10" fill="hold"/>
                                        <p:tgtEl>
                                          <p:spTgt spid="5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95" presetID="6" presetClass="emph" presetSubtype="0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96" dur="1000" fill="hold"/>
                                        <p:tgtEl>
                                          <p:spTgt spid="5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1" presetClass="path" presetSubtype="0" accel="3000" decel="3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3.7963E-6 -3.00926E-6 C 0.00246 -3.00926E-6 0.00449 0.00217 0.00449 0.00492 C 0.00449 0.00753 0.00246 0.00984 -3.7963E-6 0.00984 C -0.0026 0.00984 -0.00448 0.00753 -0.00448 0.00492 C -0.00448 0.00217 -0.0026 -3.00926E-6 -3.7963E-6 -3.00926E-6 Z " pathEditMode="relative" rAng="0" ptsTypes="AAAAA">
                                      <p:cBhvr>
                                        <p:cTn id="198" dur="31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2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3" dur="10" fill="hold"/>
                                        <p:tgtEl>
                                          <p:spTgt spid="6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04" presetID="6" presetClass="emph" presetSubtype="0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205" dur="1000" fill="hold"/>
                                        <p:tgtEl>
                                          <p:spTgt spid="6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1" presetClass="path" presetSubtype="0" accel="3000" decel="3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4.76852E-6 4.72222E-6 C 0.00246 4.72222E-6 0.00449 -0.00174 0.00449 -0.00377 C 0.00449 -0.00579 0.00246 -0.00753 -4.76852E-6 -0.00753 C -0.0026 -0.00753 -0.00448 -0.00579 -0.00448 -0.00377 C -0.00448 -0.00174 -0.0026 4.72222E-6 -4.76852E-6 4.72222E-6 Z " pathEditMode="relative" rAng="0" ptsTypes="AAAAA">
                                      <p:cBhvr>
                                        <p:cTn id="207" dur="31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6"/>
                                    </p:animMotion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2" dur="10" fill="hold"/>
                                        <p:tgtEl>
                                          <p:spTgt spid="6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13" presetID="6" presetClass="emph" presetSubtype="0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214" dur="1000" fill="hold"/>
                                        <p:tgtEl>
                                          <p:spTgt spid="6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15" presetID="1" presetClass="path" presetSubtype="0" accel="3000" decel="3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4.53704E-6 1.85185E-6 C 0.00246 1.85185E-6 0.00449 0.00217 0.00449 0.00492 C 0.00449 0.00752 0.00246 0.00984 -4.53704E-6 0.00984 C -0.0026 0.00984 -0.00448 0.00752 -0.00448 0.00492 C -0.00448 0.00217 -0.0026 1.85185E-6 -4.53704E-6 1.85185E-6 Z " pathEditMode="relative" rAng="0" ptsTypes="AAAAA">
                                      <p:cBhvr>
                                        <p:cTn id="216" dur="31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2"/>
                                    </p:animMotion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1" dur="10" fill="hold"/>
                                        <p:tgtEl>
                                          <p:spTgt spid="6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22" presetID="6" presetClass="emph" presetSubtype="0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223" dur="1000" fill="hold"/>
                                        <p:tgtEl>
                                          <p:spTgt spid="6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24" presetID="1" presetClass="path" presetSubtype="0" accel="3000" decel="3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4.02778E-6 -3.28704E-6 C 0.00246 -3.28704E-6 0.00449 -0.00173 0.00449 -0.00376 C 0.00449 -0.00578 0.00246 -0.00752 -4.02778E-6 -0.00752 C -0.0026 -0.00752 -0.00448 -0.00578 -0.00448 -0.00376 C -0.00448 -0.00173 -0.0026 -3.28704E-6 -4.02778E-6 -3.28704E-6 Z " pathEditMode="relative" rAng="0" ptsTypes="AAAAA">
                                      <p:cBhvr>
                                        <p:cTn id="225" dur="31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6"/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42" presetClass="path" presetSubtype="0" accel="20000" decel="8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3545 0 L 0 0 " pathEditMode="relative" rAng="0" ptsTypes="AA">
                                      <p:cBhvr>
                                        <p:cTn id="23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0" y="0"/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42" presetClass="path" presetSubtype="0" accel="2000" decel="1000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0 0 L 0.01519 0.00145 " pathEditMode="relative" rAng="0" ptsTypes="AA">
                                      <p:cBhvr>
                                        <p:cTn id="232" dur="24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2" y="72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2792 5E-6 L 5.09259E-7 5E-6 " pathEditMode="relative" rAng="0" ptsTypes="AA">
                                      <p:cBhvr>
                                        <p:cTn id="23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3" y="0"/>
                                    </p:animMotion>
                                  </p:childTnLst>
                                </p:cTn>
                              </p:par>
                              <p:par>
                                <p:cTn id="238" presetID="42" presetClass="path" presetSubtype="0" accel="2000" decel="1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5.09259E-7 5E-6 L -0.02416 -0.00202 " pathEditMode="relative" rAng="0" ptsTypes="AA">
                                      <p:cBhvr>
                                        <p:cTn id="239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5" y="-101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2" presetClass="entr" presetSubtype="2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1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1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4" presetID="8" presetClass="emph" presetSubtype="0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900000">
                                      <p:cBhvr>
                                        <p:cTn id="245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8" presetClass="emph" presetSubtype="0" accel="10000" decel="9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480000">
                                      <p:cBhvr>
                                        <p:cTn id="247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8" presetID="2" presetClass="entr" presetSubtype="8" accel="20000" decel="8000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0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1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2" presetID="2" presetClass="entr" presetSubtype="8" accel="20000" decel="8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4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5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49" grpId="1" animBg="1"/>
      <p:bldP spid="49" grpId="2" animBg="1"/>
      <p:bldP spid="49" grpId="3" animBg="1"/>
      <p:bldP spid="49" grpId="4" animBg="1"/>
      <p:bldP spid="50" grpId="0" animBg="1"/>
      <p:bldP spid="50" grpId="1" animBg="1"/>
      <p:bldP spid="50" grpId="2" animBg="1"/>
      <p:bldP spid="50" grpId="3" animBg="1"/>
      <p:bldP spid="50" grpId="4" animBg="1"/>
      <p:bldP spid="26" grpId="0" animBg="1"/>
      <p:bldP spid="26" grpId="1" animBg="1"/>
      <p:bldP spid="26" grpId="2" animBg="1"/>
      <p:bldP spid="26" grpId="3" animBg="1"/>
      <p:bldP spid="4" grpId="0" animBg="1"/>
      <p:bldP spid="4" grpId="1" animBg="1"/>
      <p:bldP spid="17" grpId="0"/>
      <p:bldP spid="17" grpId="1"/>
      <p:bldP spid="17" grpId="2"/>
      <p:bldP spid="17" grpId="3"/>
      <p:bldP spid="17" grpId="4"/>
      <p:bldP spid="18" grpId="0"/>
      <p:bldP spid="18" grpId="1"/>
      <p:bldP spid="18" grpId="2"/>
      <p:bldP spid="18" grpId="3"/>
      <p:bldP spid="18" grpId="4"/>
      <p:bldP spid="20" grpId="0"/>
      <p:bldP spid="21" grpId="0" animBg="1"/>
      <p:bldP spid="21" grpId="1" animBg="1"/>
      <p:bldP spid="21" grpId="2" animBg="1"/>
      <p:bldP spid="21" grpId="3" animBg="1"/>
      <p:bldP spid="22" grpId="0"/>
      <p:bldP spid="22" grpId="1"/>
      <p:bldP spid="22" grpId="2"/>
      <p:bldP spid="22" grpId="3"/>
      <p:bldP spid="28" grpId="0" animBg="1"/>
      <p:bldP spid="28" grpId="1" animBg="1"/>
      <p:bldP spid="41" grpId="0" animBg="1"/>
      <p:bldP spid="41" grpId="1" animBg="1"/>
      <p:bldP spid="41" grpId="2" animBg="1"/>
      <p:bldP spid="41" grpId="3" animBg="1"/>
      <p:bldP spid="42" grpId="0" animBg="1"/>
      <p:bldP spid="42" grpId="1" animBg="1"/>
      <p:bldP spid="42" grpId="2" animBg="1"/>
      <p:bldP spid="42" grpId="3" animBg="1"/>
      <p:bldP spid="43" grpId="0" animBg="1"/>
      <p:bldP spid="43" grpId="1" animBg="1"/>
      <p:bldP spid="43" grpId="2" animBg="1"/>
      <p:bldP spid="43" grpId="3" animBg="1"/>
      <p:bldP spid="48" grpId="0"/>
      <p:bldP spid="48" grpId="1"/>
      <p:bldP spid="48" grpId="2"/>
      <p:bldP spid="48" grpId="3"/>
      <p:bldP spid="56" grpId="0" animBg="1"/>
      <p:bldP spid="56" grpId="1" animBg="1"/>
      <p:bldP spid="56" grpId="2" animBg="1"/>
      <p:bldP spid="56" grpId="3" animBg="1"/>
      <p:bldP spid="57" grpId="0" animBg="1"/>
      <p:bldP spid="57" grpId="1" animBg="1"/>
      <p:bldP spid="57" grpId="2" animBg="1"/>
      <p:bldP spid="57" grpId="3" animBg="1"/>
      <p:bldP spid="64" grpId="0" animBg="1"/>
      <p:bldP spid="64" grpId="1" animBg="1"/>
      <p:bldP spid="64" grpId="2" animBg="1"/>
      <p:bldP spid="65" grpId="0" animBg="1"/>
      <p:bldP spid="65" grpId="1" animBg="1"/>
      <p:bldP spid="65" grpId="2" animBg="1"/>
      <p:bldP spid="77" grpId="0" animBg="1"/>
      <p:bldP spid="7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-">
            <a:extLst>
              <a:ext uri="{FF2B5EF4-FFF2-40B4-BE49-F238E27FC236}">
                <a16:creationId xmlns:a16="http://schemas.microsoft.com/office/drawing/2014/main" id="{E986061B-15B8-40BF-86F9-93B94227A32A}"/>
              </a:ext>
            </a:extLst>
          </p:cNvPr>
          <p:cNvSpPr/>
          <p:nvPr/>
        </p:nvSpPr>
        <p:spPr>
          <a:xfrm>
            <a:off x="2772697" y="815142"/>
            <a:ext cx="6958293" cy="4317296"/>
          </a:xfrm>
          <a:custGeom>
            <a:avLst/>
            <a:gdLst>
              <a:gd name="connsiteX0" fmla="*/ 5426647 w 5434926"/>
              <a:gd name="connsiteY0" fmla="*/ 0 h 3372118"/>
              <a:gd name="connsiteX1" fmla="*/ 5426647 w 5434926"/>
              <a:gd name="connsiteY1" fmla="*/ 317753 h 3372118"/>
              <a:gd name="connsiteX2" fmla="*/ 5020916 w 5434926"/>
              <a:gd name="connsiteY2" fmla="*/ 317753 h 3372118"/>
              <a:gd name="connsiteX3" fmla="*/ 5020916 w 5434926"/>
              <a:gd name="connsiteY3" fmla="*/ 0 h 3372118"/>
              <a:gd name="connsiteX4" fmla="*/ 5010566 w 5434926"/>
              <a:gd name="connsiteY4" fmla="*/ 0 h 3372118"/>
              <a:gd name="connsiteX5" fmla="*/ 5010566 w 5434926"/>
              <a:gd name="connsiteY5" fmla="*/ 317753 h 3372118"/>
              <a:gd name="connsiteX6" fmla="*/ 4604835 w 5434926"/>
              <a:gd name="connsiteY6" fmla="*/ 317753 h 3372118"/>
              <a:gd name="connsiteX7" fmla="*/ 4604835 w 5434926"/>
              <a:gd name="connsiteY7" fmla="*/ 0 h 3372118"/>
              <a:gd name="connsiteX8" fmla="*/ 4595520 w 5434926"/>
              <a:gd name="connsiteY8" fmla="*/ 0 h 3372118"/>
              <a:gd name="connsiteX9" fmla="*/ 4595520 w 5434926"/>
              <a:gd name="connsiteY9" fmla="*/ 317753 h 3372118"/>
              <a:gd name="connsiteX10" fmla="*/ 4189790 w 5434926"/>
              <a:gd name="connsiteY10" fmla="*/ 317753 h 3372118"/>
              <a:gd name="connsiteX11" fmla="*/ 4189790 w 5434926"/>
              <a:gd name="connsiteY11" fmla="*/ 0 h 3372118"/>
              <a:gd name="connsiteX12" fmla="*/ 4180474 w 5434926"/>
              <a:gd name="connsiteY12" fmla="*/ 0 h 3372118"/>
              <a:gd name="connsiteX13" fmla="*/ 4180474 w 5434926"/>
              <a:gd name="connsiteY13" fmla="*/ 317753 h 3372118"/>
              <a:gd name="connsiteX14" fmla="*/ 3774743 w 5434926"/>
              <a:gd name="connsiteY14" fmla="*/ 317753 h 3372118"/>
              <a:gd name="connsiteX15" fmla="*/ 3774743 w 5434926"/>
              <a:gd name="connsiteY15" fmla="*/ 0 h 3372118"/>
              <a:gd name="connsiteX16" fmla="*/ 3765429 w 5434926"/>
              <a:gd name="connsiteY16" fmla="*/ 0 h 3372118"/>
              <a:gd name="connsiteX17" fmla="*/ 3765429 w 5434926"/>
              <a:gd name="connsiteY17" fmla="*/ 317753 h 3372118"/>
              <a:gd name="connsiteX18" fmla="*/ 3359698 w 5434926"/>
              <a:gd name="connsiteY18" fmla="*/ 317753 h 3372118"/>
              <a:gd name="connsiteX19" fmla="*/ 3359698 w 5434926"/>
              <a:gd name="connsiteY19" fmla="*/ 0 h 3372118"/>
              <a:gd name="connsiteX20" fmla="*/ 3350382 w 5434926"/>
              <a:gd name="connsiteY20" fmla="*/ 0 h 3372118"/>
              <a:gd name="connsiteX21" fmla="*/ 3350382 w 5434926"/>
              <a:gd name="connsiteY21" fmla="*/ 317753 h 3372118"/>
              <a:gd name="connsiteX22" fmla="*/ 2944652 w 5434926"/>
              <a:gd name="connsiteY22" fmla="*/ 317753 h 3372118"/>
              <a:gd name="connsiteX23" fmla="*/ 2944652 w 5434926"/>
              <a:gd name="connsiteY23" fmla="*/ 0 h 3372118"/>
              <a:gd name="connsiteX24" fmla="*/ 2935337 w 5434926"/>
              <a:gd name="connsiteY24" fmla="*/ 0 h 3372118"/>
              <a:gd name="connsiteX25" fmla="*/ 2935337 w 5434926"/>
              <a:gd name="connsiteY25" fmla="*/ 317753 h 3372118"/>
              <a:gd name="connsiteX26" fmla="*/ 2505801 w 5434926"/>
              <a:gd name="connsiteY26" fmla="*/ 317753 h 3372118"/>
              <a:gd name="connsiteX27" fmla="*/ 2505801 w 5434926"/>
              <a:gd name="connsiteY27" fmla="*/ 0 h 3372118"/>
              <a:gd name="connsiteX28" fmla="*/ 2496485 w 5434926"/>
              <a:gd name="connsiteY28" fmla="*/ 0 h 3372118"/>
              <a:gd name="connsiteX29" fmla="*/ 2496485 w 5434926"/>
              <a:gd name="connsiteY29" fmla="*/ 317753 h 3372118"/>
              <a:gd name="connsiteX30" fmla="*/ 2090755 w 5434926"/>
              <a:gd name="connsiteY30" fmla="*/ 317753 h 3372118"/>
              <a:gd name="connsiteX31" fmla="*/ 2090755 w 5434926"/>
              <a:gd name="connsiteY31" fmla="*/ 0 h 3372118"/>
              <a:gd name="connsiteX32" fmla="*/ 2081439 w 5434926"/>
              <a:gd name="connsiteY32" fmla="*/ 0 h 3372118"/>
              <a:gd name="connsiteX33" fmla="*/ 2081439 w 5434926"/>
              <a:gd name="connsiteY33" fmla="*/ 317753 h 3372118"/>
              <a:gd name="connsiteX34" fmla="*/ 1675709 w 5434926"/>
              <a:gd name="connsiteY34" fmla="*/ 317753 h 3372118"/>
              <a:gd name="connsiteX35" fmla="*/ 1675709 w 5434926"/>
              <a:gd name="connsiteY35" fmla="*/ 0 h 3372118"/>
              <a:gd name="connsiteX36" fmla="*/ 1666394 w 5434926"/>
              <a:gd name="connsiteY36" fmla="*/ 0 h 3372118"/>
              <a:gd name="connsiteX37" fmla="*/ 1666394 w 5434926"/>
              <a:gd name="connsiteY37" fmla="*/ 317753 h 3372118"/>
              <a:gd name="connsiteX38" fmla="*/ 1260663 w 5434926"/>
              <a:gd name="connsiteY38" fmla="*/ 317753 h 3372118"/>
              <a:gd name="connsiteX39" fmla="*/ 1260663 w 5434926"/>
              <a:gd name="connsiteY39" fmla="*/ 0 h 3372118"/>
              <a:gd name="connsiteX40" fmla="*/ 1251348 w 5434926"/>
              <a:gd name="connsiteY40" fmla="*/ 0 h 3372118"/>
              <a:gd name="connsiteX41" fmla="*/ 1251348 w 5434926"/>
              <a:gd name="connsiteY41" fmla="*/ 317753 h 3372118"/>
              <a:gd name="connsiteX42" fmla="*/ 839407 w 5434926"/>
              <a:gd name="connsiteY42" fmla="*/ 317753 h 3372118"/>
              <a:gd name="connsiteX43" fmla="*/ 839407 w 5434926"/>
              <a:gd name="connsiteY43" fmla="*/ 0 h 3372118"/>
              <a:gd name="connsiteX44" fmla="*/ 830092 w 5434926"/>
              <a:gd name="connsiteY44" fmla="*/ 0 h 3372118"/>
              <a:gd name="connsiteX45" fmla="*/ 830092 w 5434926"/>
              <a:gd name="connsiteY45" fmla="*/ 317753 h 3372118"/>
              <a:gd name="connsiteX46" fmla="*/ 424361 w 5434926"/>
              <a:gd name="connsiteY46" fmla="*/ 317753 h 3372118"/>
              <a:gd name="connsiteX47" fmla="*/ 424361 w 5434926"/>
              <a:gd name="connsiteY47" fmla="*/ 0 h 3372118"/>
              <a:gd name="connsiteX48" fmla="*/ 415046 w 5434926"/>
              <a:gd name="connsiteY48" fmla="*/ 0 h 3372118"/>
              <a:gd name="connsiteX49" fmla="*/ 415046 w 5434926"/>
              <a:gd name="connsiteY49" fmla="*/ 317753 h 3372118"/>
              <a:gd name="connsiteX50" fmla="*/ 9315 w 5434926"/>
              <a:gd name="connsiteY50" fmla="*/ 317753 h 3372118"/>
              <a:gd name="connsiteX51" fmla="*/ 9315 w 5434926"/>
              <a:gd name="connsiteY51" fmla="*/ 0 h 3372118"/>
              <a:gd name="connsiteX52" fmla="*/ 0 w 5434926"/>
              <a:gd name="connsiteY52" fmla="*/ 0 h 3372118"/>
              <a:gd name="connsiteX53" fmla="*/ 0 w 5434926"/>
              <a:gd name="connsiteY53" fmla="*/ 3372118 h 3372118"/>
              <a:gd name="connsiteX54" fmla="*/ 9315 w 5434926"/>
              <a:gd name="connsiteY54" fmla="*/ 3372118 h 3372118"/>
              <a:gd name="connsiteX55" fmla="*/ 9315 w 5434926"/>
              <a:gd name="connsiteY55" fmla="*/ 3126817 h 3372118"/>
              <a:gd name="connsiteX56" fmla="*/ 415046 w 5434926"/>
              <a:gd name="connsiteY56" fmla="*/ 3126817 h 3372118"/>
              <a:gd name="connsiteX57" fmla="*/ 415046 w 5434926"/>
              <a:gd name="connsiteY57" fmla="*/ 3372118 h 3372118"/>
              <a:gd name="connsiteX58" fmla="*/ 424361 w 5434926"/>
              <a:gd name="connsiteY58" fmla="*/ 3372118 h 3372118"/>
              <a:gd name="connsiteX59" fmla="*/ 424361 w 5434926"/>
              <a:gd name="connsiteY59" fmla="*/ 3126817 h 3372118"/>
              <a:gd name="connsiteX60" fmla="*/ 830092 w 5434926"/>
              <a:gd name="connsiteY60" fmla="*/ 3126817 h 3372118"/>
              <a:gd name="connsiteX61" fmla="*/ 830092 w 5434926"/>
              <a:gd name="connsiteY61" fmla="*/ 3372118 h 3372118"/>
              <a:gd name="connsiteX62" fmla="*/ 839407 w 5434926"/>
              <a:gd name="connsiteY62" fmla="*/ 3372118 h 3372118"/>
              <a:gd name="connsiteX63" fmla="*/ 839407 w 5434926"/>
              <a:gd name="connsiteY63" fmla="*/ 3126817 h 3372118"/>
              <a:gd name="connsiteX64" fmla="*/ 1245138 w 5434926"/>
              <a:gd name="connsiteY64" fmla="*/ 3126817 h 3372118"/>
              <a:gd name="connsiteX65" fmla="*/ 1245138 w 5434926"/>
              <a:gd name="connsiteY65" fmla="*/ 3372118 h 3372118"/>
              <a:gd name="connsiteX66" fmla="*/ 1254453 w 5434926"/>
              <a:gd name="connsiteY66" fmla="*/ 3372118 h 3372118"/>
              <a:gd name="connsiteX67" fmla="*/ 1254453 w 5434926"/>
              <a:gd name="connsiteY67" fmla="*/ 3126817 h 3372118"/>
              <a:gd name="connsiteX68" fmla="*/ 1660183 w 5434926"/>
              <a:gd name="connsiteY68" fmla="*/ 3126817 h 3372118"/>
              <a:gd name="connsiteX69" fmla="*/ 1660183 w 5434926"/>
              <a:gd name="connsiteY69" fmla="*/ 3372118 h 3372118"/>
              <a:gd name="connsiteX70" fmla="*/ 1669499 w 5434926"/>
              <a:gd name="connsiteY70" fmla="*/ 3372118 h 3372118"/>
              <a:gd name="connsiteX71" fmla="*/ 1669499 w 5434926"/>
              <a:gd name="connsiteY71" fmla="*/ 3126817 h 3372118"/>
              <a:gd name="connsiteX72" fmla="*/ 2075230 w 5434926"/>
              <a:gd name="connsiteY72" fmla="*/ 3126817 h 3372118"/>
              <a:gd name="connsiteX73" fmla="*/ 2075230 w 5434926"/>
              <a:gd name="connsiteY73" fmla="*/ 3372118 h 3372118"/>
              <a:gd name="connsiteX74" fmla="*/ 2084544 w 5434926"/>
              <a:gd name="connsiteY74" fmla="*/ 3372118 h 3372118"/>
              <a:gd name="connsiteX75" fmla="*/ 2084544 w 5434926"/>
              <a:gd name="connsiteY75" fmla="*/ 3126817 h 3372118"/>
              <a:gd name="connsiteX76" fmla="*/ 2490275 w 5434926"/>
              <a:gd name="connsiteY76" fmla="*/ 3126817 h 3372118"/>
              <a:gd name="connsiteX77" fmla="*/ 2490275 w 5434926"/>
              <a:gd name="connsiteY77" fmla="*/ 3372118 h 3372118"/>
              <a:gd name="connsiteX78" fmla="*/ 2499591 w 5434926"/>
              <a:gd name="connsiteY78" fmla="*/ 3372118 h 3372118"/>
              <a:gd name="connsiteX79" fmla="*/ 2499591 w 5434926"/>
              <a:gd name="connsiteY79" fmla="*/ 3126817 h 3372118"/>
              <a:gd name="connsiteX80" fmla="*/ 2929127 w 5434926"/>
              <a:gd name="connsiteY80" fmla="*/ 3126817 h 3372118"/>
              <a:gd name="connsiteX81" fmla="*/ 2929127 w 5434926"/>
              <a:gd name="connsiteY81" fmla="*/ 3372118 h 3372118"/>
              <a:gd name="connsiteX82" fmla="*/ 2938442 w 5434926"/>
              <a:gd name="connsiteY82" fmla="*/ 3372118 h 3372118"/>
              <a:gd name="connsiteX83" fmla="*/ 2938442 w 5434926"/>
              <a:gd name="connsiteY83" fmla="*/ 3126817 h 3372118"/>
              <a:gd name="connsiteX84" fmla="*/ 3344172 w 5434926"/>
              <a:gd name="connsiteY84" fmla="*/ 3126817 h 3372118"/>
              <a:gd name="connsiteX85" fmla="*/ 3344172 w 5434926"/>
              <a:gd name="connsiteY85" fmla="*/ 3372118 h 3372118"/>
              <a:gd name="connsiteX86" fmla="*/ 3353488 w 5434926"/>
              <a:gd name="connsiteY86" fmla="*/ 3372118 h 3372118"/>
              <a:gd name="connsiteX87" fmla="*/ 3353488 w 5434926"/>
              <a:gd name="connsiteY87" fmla="*/ 3126817 h 3372118"/>
              <a:gd name="connsiteX88" fmla="*/ 3759218 w 5434926"/>
              <a:gd name="connsiteY88" fmla="*/ 3126817 h 3372118"/>
              <a:gd name="connsiteX89" fmla="*/ 3759218 w 5434926"/>
              <a:gd name="connsiteY89" fmla="*/ 3372118 h 3372118"/>
              <a:gd name="connsiteX90" fmla="*/ 3768533 w 5434926"/>
              <a:gd name="connsiteY90" fmla="*/ 3372118 h 3372118"/>
              <a:gd name="connsiteX91" fmla="*/ 3768533 w 5434926"/>
              <a:gd name="connsiteY91" fmla="*/ 3126817 h 3372118"/>
              <a:gd name="connsiteX92" fmla="*/ 4174264 w 5434926"/>
              <a:gd name="connsiteY92" fmla="*/ 3126817 h 3372118"/>
              <a:gd name="connsiteX93" fmla="*/ 4174264 w 5434926"/>
              <a:gd name="connsiteY93" fmla="*/ 3372118 h 3372118"/>
              <a:gd name="connsiteX94" fmla="*/ 4183579 w 5434926"/>
              <a:gd name="connsiteY94" fmla="*/ 3372118 h 3372118"/>
              <a:gd name="connsiteX95" fmla="*/ 4183579 w 5434926"/>
              <a:gd name="connsiteY95" fmla="*/ 3126817 h 3372118"/>
              <a:gd name="connsiteX96" fmla="*/ 4589310 w 5434926"/>
              <a:gd name="connsiteY96" fmla="*/ 3126817 h 3372118"/>
              <a:gd name="connsiteX97" fmla="*/ 4589310 w 5434926"/>
              <a:gd name="connsiteY97" fmla="*/ 3372118 h 3372118"/>
              <a:gd name="connsiteX98" fmla="*/ 4598625 w 5434926"/>
              <a:gd name="connsiteY98" fmla="*/ 3372118 h 3372118"/>
              <a:gd name="connsiteX99" fmla="*/ 4598625 w 5434926"/>
              <a:gd name="connsiteY99" fmla="*/ 3126817 h 3372118"/>
              <a:gd name="connsiteX100" fmla="*/ 5010566 w 5434926"/>
              <a:gd name="connsiteY100" fmla="*/ 3126817 h 3372118"/>
              <a:gd name="connsiteX101" fmla="*/ 5010566 w 5434926"/>
              <a:gd name="connsiteY101" fmla="*/ 3372118 h 3372118"/>
              <a:gd name="connsiteX102" fmla="*/ 5019881 w 5434926"/>
              <a:gd name="connsiteY102" fmla="*/ 3372118 h 3372118"/>
              <a:gd name="connsiteX103" fmla="*/ 5019881 w 5434926"/>
              <a:gd name="connsiteY103" fmla="*/ 3126817 h 3372118"/>
              <a:gd name="connsiteX104" fmla="*/ 5425612 w 5434926"/>
              <a:gd name="connsiteY104" fmla="*/ 3126817 h 3372118"/>
              <a:gd name="connsiteX105" fmla="*/ 5425612 w 5434926"/>
              <a:gd name="connsiteY105" fmla="*/ 3372118 h 3372118"/>
              <a:gd name="connsiteX106" fmla="*/ 5434927 w 5434926"/>
              <a:gd name="connsiteY106" fmla="*/ 3372118 h 3372118"/>
              <a:gd name="connsiteX107" fmla="*/ 5434927 w 5434926"/>
              <a:gd name="connsiteY107" fmla="*/ 0 h 3372118"/>
              <a:gd name="connsiteX108" fmla="*/ 5426647 w 5434926"/>
              <a:gd name="connsiteY108" fmla="*/ 0 h 3372118"/>
              <a:gd name="connsiteX109" fmla="*/ 5426647 w 5434926"/>
              <a:gd name="connsiteY109" fmla="*/ 328104 h 3372118"/>
              <a:gd name="connsiteX110" fmla="*/ 5426647 w 5434926"/>
              <a:gd name="connsiteY110" fmla="*/ 718309 h 3372118"/>
              <a:gd name="connsiteX111" fmla="*/ 5020916 w 5434926"/>
              <a:gd name="connsiteY111" fmla="*/ 718309 h 3372118"/>
              <a:gd name="connsiteX112" fmla="*/ 5020916 w 5434926"/>
              <a:gd name="connsiteY112" fmla="*/ 328104 h 3372118"/>
              <a:gd name="connsiteX113" fmla="*/ 5426647 w 5434926"/>
              <a:gd name="connsiteY113" fmla="*/ 328104 h 3372118"/>
              <a:gd name="connsiteX114" fmla="*/ 1255488 w 5434926"/>
              <a:gd name="connsiteY114" fmla="*/ 1527700 h 3372118"/>
              <a:gd name="connsiteX115" fmla="*/ 1661219 w 5434926"/>
              <a:gd name="connsiteY115" fmla="*/ 1527700 h 3372118"/>
              <a:gd name="connsiteX116" fmla="*/ 1661219 w 5434926"/>
              <a:gd name="connsiteY116" fmla="*/ 1917905 h 3372118"/>
              <a:gd name="connsiteX117" fmla="*/ 1255488 w 5434926"/>
              <a:gd name="connsiteY117" fmla="*/ 1917905 h 3372118"/>
              <a:gd name="connsiteX118" fmla="*/ 1255488 w 5434926"/>
              <a:gd name="connsiteY118" fmla="*/ 1527700 h 3372118"/>
              <a:gd name="connsiteX119" fmla="*/ 1246173 w 5434926"/>
              <a:gd name="connsiteY119" fmla="*/ 1917905 h 3372118"/>
              <a:gd name="connsiteX120" fmla="*/ 839407 w 5434926"/>
              <a:gd name="connsiteY120" fmla="*/ 1917905 h 3372118"/>
              <a:gd name="connsiteX121" fmla="*/ 839407 w 5434926"/>
              <a:gd name="connsiteY121" fmla="*/ 1527700 h 3372118"/>
              <a:gd name="connsiteX122" fmla="*/ 1245138 w 5434926"/>
              <a:gd name="connsiteY122" fmla="*/ 1527700 h 3372118"/>
              <a:gd name="connsiteX123" fmla="*/ 1245138 w 5434926"/>
              <a:gd name="connsiteY123" fmla="*/ 1917905 h 3372118"/>
              <a:gd name="connsiteX124" fmla="*/ 1671569 w 5434926"/>
              <a:gd name="connsiteY124" fmla="*/ 1527700 h 3372118"/>
              <a:gd name="connsiteX125" fmla="*/ 2077299 w 5434926"/>
              <a:gd name="connsiteY125" fmla="*/ 1527700 h 3372118"/>
              <a:gd name="connsiteX126" fmla="*/ 2077299 w 5434926"/>
              <a:gd name="connsiteY126" fmla="*/ 1917905 h 3372118"/>
              <a:gd name="connsiteX127" fmla="*/ 1671569 w 5434926"/>
              <a:gd name="connsiteY127" fmla="*/ 1917905 h 3372118"/>
              <a:gd name="connsiteX128" fmla="*/ 1671569 w 5434926"/>
              <a:gd name="connsiteY128" fmla="*/ 1527700 h 3372118"/>
              <a:gd name="connsiteX129" fmla="*/ 2086615 w 5434926"/>
              <a:gd name="connsiteY129" fmla="*/ 1527700 h 3372118"/>
              <a:gd name="connsiteX130" fmla="*/ 2492345 w 5434926"/>
              <a:gd name="connsiteY130" fmla="*/ 1527700 h 3372118"/>
              <a:gd name="connsiteX131" fmla="*/ 2492345 w 5434926"/>
              <a:gd name="connsiteY131" fmla="*/ 1917905 h 3372118"/>
              <a:gd name="connsiteX132" fmla="*/ 2086615 w 5434926"/>
              <a:gd name="connsiteY132" fmla="*/ 1917905 h 3372118"/>
              <a:gd name="connsiteX133" fmla="*/ 2086615 w 5434926"/>
              <a:gd name="connsiteY133" fmla="*/ 1527700 h 3372118"/>
              <a:gd name="connsiteX134" fmla="*/ 2502696 w 5434926"/>
              <a:gd name="connsiteY134" fmla="*/ 1527700 h 3372118"/>
              <a:gd name="connsiteX135" fmla="*/ 2932232 w 5434926"/>
              <a:gd name="connsiteY135" fmla="*/ 1527700 h 3372118"/>
              <a:gd name="connsiteX136" fmla="*/ 2932232 w 5434926"/>
              <a:gd name="connsiteY136" fmla="*/ 1917905 h 3372118"/>
              <a:gd name="connsiteX137" fmla="*/ 2502696 w 5434926"/>
              <a:gd name="connsiteY137" fmla="*/ 1917905 h 3372118"/>
              <a:gd name="connsiteX138" fmla="*/ 2502696 w 5434926"/>
              <a:gd name="connsiteY138" fmla="*/ 1527700 h 3372118"/>
              <a:gd name="connsiteX139" fmla="*/ 2941547 w 5434926"/>
              <a:gd name="connsiteY139" fmla="*/ 1527700 h 3372118"/>
              <a:gd name="connsiteX140" fmla="*/ 3347277 w 5434926"/>
              <a:gd name="connsiteY140" fmla="*/ 1527700 h 3372118"/>
              <a:gd name="connsiteX141" fmla="*/ 3347277 w 5434926"/>
              <a:gd name="connsiteY141" fmla="*/ 1917905 h 3372118"/>
              <a:gd name="connsiteX142" fmla="*/ 2941547 w 5434926"/>
              <a:gd name="connsiteY142" fmla="*/ 1917905 h 3372118"/>
              <a:gd name="connsiteX143" fmla="*/ 2941547 w 5434926"/>
              <a:gd name="connsiteY143" fmla="*/ 1527700 h 3372118"/>
              <a:gd name="connsiteX144" fmla="*/ 3357628 w 5434926"/>
              <a:gd name="connsiteY144" fmla="*/ 1527700 h 3372118"/>
              <a:gd name="connsiteX145" fmla="*/ 3763358 w 5434926"/>
              <a:gd name="connsiteY145" fmla="*/ 1527700 h 3372118"/>
              <a:gd name="connsiteX146" fmla="*/ 3763358 w 5434926"/>
              <a:gd name="connsiteY146" fmla="*/ 1917905 h 3372118"/>
              <a:gd name="connsiteX147" fmla="*/ 3357628 w 5434926"/>
              <a:gd name="connsiteY147" fmla="*/ 1917905 h 3372118"/>
              <a:gd name="connsiteX148" fmla="*/ 3357628 w 5434926"/>
              <a:gd name="connsiteY148" fmla="*/ 1527700 h 3372118"/>
              <a:gd name="connsiteX149" fmla="*/ 3773709 w 5434926"/>
              <a:gd name="connsiteY149" fmla="*/ 1527700 h 3372118"/>
              <a:gd name="connsiteX150" fmla="*/ 4179439 w 5434926"/>
              <a:gd name="connsiteY150" fmla="*/ 1527700 h 3372118"/>
              <a:gd name="connsiteX151" fmla="*/ 4179439 w 5434926"/>
              <a:gd name="connsiteY151" fmla="*/ 1917905 h 3372118"/>
              <a:gd name="connsiteX152" fmla="*/ 3773709 w 5434926"/>
              <a:gd name="connsiteY152" fmla="*/ 1917905 h 3372118"/>
              <a:gd name="connsiteX153" fmla="*/ 3773709 w 5434926"/>
              <a:gd name="connsiteY153" fmla="*/ 1527700 h 3372118"/>
              <a:gd name="connsiteX154" fmla="*/ 4188754 w 5434926"/>
              <a:gd name="connsiteY154" fmla="*/ 1527700 h 3372118"/>
              <a:gd name="connsiteX155" fmla="*/ 4594485 w 5434926"/>
              <a:gd name="connsiteY155" fmla="*/ 1527700 h 3372118"/>
              <a:gd name="connsiteX156" fmla="*/ 4594485 w 5434926"/>
              <a:gd name="connsiteY156" fmla="*/ 1917905 h 3372118"/>
              <a:gd name="connsiteX157" fmla="*/ 4188754 w 5434926"/>
              <a:gd name="connsiteY157" fmla="*/ 1917905 h 3372118"/>
              <a:gd name="connsiteX158" fmla="*/ 4188754 w 5434926"/>
              <a:gd name="connsiteY158" fmla="*/ 1527700 h 3372118"/>
              <a:gd name="connsiteX159" fmla="*/ 4188754 w 5434926"/>
              <a:gd name="connsiteY159" fmla="*/ 1518385 h 3372118"/>
              <a:gd name="connsiteX160" fmla="*/ 4188754 w 5434926"/>
              <a:gd name="connsiteY160" fmla="*/ 1128180 h 3372118"/>
              <a:gd name="connsiteX161" fmla="*/ 4594485 w 5434926"/>
              <a:gd name="connsiteY161" fmla="*/ 1128180 h 3372118"/>
              <a:gd name="connsiteX162" fmla="*/ 4594485 w 5434926"/>
              <a:gd name="connsiteY162" fmla="*/ 1518385 h 3372118"/>
              <a:gd name="connsiteX163" fmla="*/ 4188754 w 5434926"/>
              <a:gd name="connsiteY163" fmla="*/ 1518385 h 3372118"/>
              <a:gd name="connsiteX164" fmla="*/ 4179439 w 5434926"/>
              <a:gd name="connsiteY164" fmla="*/ 1518385 h 3372118"/>
              <a:gd name="connsiteX165" fmla="*/ 3773709 w 5434926"/>
              <a:gd name="connsiteY165" fmla="*/ 1518385 h 3372118"/>
              <a:gd name="connsiteX166" fmla="*/ 3773709 w 5434926"/>
              <a:gd name="connsiteY166" fmla="*/ 1128180 h 3372118"/>
              <a:gd name="connsiteX167" fmla="*/ 4179439 w 5434926"/>
              <a:gd name="connsiteY167" fmla="*/ 1128180 h 3372118"/>
              <a:gd name="connsiteX168" fmla="*/ 4179439 w 5434926"/>
              <a:gd name="connsiteY168" fmla="*/ 1518385 h 3372118"/>
              <a:gd name="connsiteX169" fmla="*/ 3763358 w 5434926"/>
              <a:gd name="connsiteY169" fmla="*/ 1518385 h 3372118"/>
              <a:gd name="connsiteX170" fmla="*/ 3357628 w 5434926"/>
              <a:gd name="connsiteY170" fmla="*/ 1518385 h 3372118"/>
              <a:gd name="connsiteX171" fmla="*/ 3357628 w 5434926"/>
              <a:gd name="connsiteY171" fmla="*/ 1128180 h 3372118"/>
              <a:gd name="connsiteX172" fmla="*/ 3763358 w 5434926"/>
              <a:gd name="connsiteY172" fmla="*/ 1128180 h 3372118"/>
              <a:gd name="connsiteX173" fmla="*/ 3763358 w 5434926"/>
              <a:gd name="connsiteY173" fmla="*/ 1518385 h 3372118"/>
              <a:gd name="connsiteX174" fmla="*/ 3348313 w 5434926"/>
              <a:gd name="connsiteY174" fmla="*/ 1518385 h 3372118"/>
              <a:gd name="connsiteX175" fmla="*/ 2942582 w 5434926"/>
              <a:gd name="connsiteY175" fmla="*/ 1518385 h 3372118"/>
              <a:gd name="connsiteX176" fmla="*/ 2942582 w 5434926"/>
              <a:gd name="connsiteY176" fmla="*/ 1128180 h 3372118"/>
              <a:gd name="connsiteX177" fmla="*/ 3348313 w 5434926"/>
              <a:gd name="connsiteY177" fmla="*/ 1128180 h 3372118"/>
              <a:gd name="connsiteX178" fmla="*/ 3348313 w 5434926"/>
              <a:gd name="connsiteY178" fmla="*/ 1518385 h 3372118"/>
              <a:gd name="connsiteX179" fmla="*/ 2932232 w 5434926"/>
              <a:gd name="connsiteY179" fmla="*/ 1518385 h 3372118"/>
              <a:gd name="connsiteX180" fmla="*/ 2502696 w 5434926"/>
              <a:gd name="connsiteY180" fmla="*/ 1518385 h 3372118"/>
              <a:gd name="connsiteX181" fmla="*/ 2502696 w 5434926"/>
              <a:gd name="connsiteY181" fmla="*/ 1128180 h 3372118"/>
              <a:gd name="connsiteX182" fmla="*/ 2932232 w 5434926"/>
              <a:gd name="connsiteY182" fmla="*/ 1128180 h 3372118"/>
              <a:gd name="connsiteX183" fmla="*/ 2932232 w 5434926"/>
              <a:gd name="connsiteY183" fmla="*/ 1518385 h 3372118"/>
              <a:gd name="connsiteX184" fmla="*/ 2493380 w 5434926"/>
              <a:gd name="connsiteY184" fmla="*/ 1518385 h 3372118"/>
              <a:gd name="connsiteX185" fmla="*/ 2087649 w 5434926"/>
              <a:gd name="connsiteY185" fmla="*/ 1518385 h 3372118"/>
              <a:gd name="connsiteX186" fmla="*/ 2087649 w 5434926"/>
              <a:gd name="connsiteY186" fmla="*/ 1128180 h 3372118"/>
              <a:gd name="connsiteX187" fmla="*/ 2493380 w 5434926"/>
              <a:gd name="connsiteY187" fmla="*/ 1128180 h 3372118"/>
              <a:gd name="connsiteX188" fmla="*/ 2493380 w 5434926"/>
              <a:gd name="connsiteY188" fmla="*/ 1518385 h 3372118"/>
              <a:gd name="connsiteX189" fmla="*/ 2077299 w 5434926"/>
              <a:gd name="connsiteY189" fmla="*/ 1518385 h 3372118"/>
              <a:gd name="connsiteX190" fmla="*/ 1671569 w 5434926"/>
              <a:gd name="connsiteY190" fmla="*/ 1518385 h 3372118"/>
              <a:gd name="connsiteX191" fmla="*/ 1671569 w 5434926"/>
              <a:gd name="connsiteY191" fmla="*/ 1128180 h 3372118"/>
              <a:gd name="connsiteX192" fmla="*/ 2077299 w 5434926"/>
              <a:gd name="connsiteY192" fmla="*/ 1128180 h 3372118"/>
              <a:gd name="connsiteX193" fmla="*/ 2077299 w 5434926"/>
              <a:gd name="connsiteY193" fmla="*/ 1518385 h 3372118"/>
              <a:gd name="connsiteX194" fmla="*/ 1661219 w 5434926"/>
              <a:gd name="connsiteY194" fmla="*/ 1518385 h 3372118"/>
              <a:gd name="connsiteX195" fmla="*/ 1255488 w 5434926"/>
              <a:gd name="connsiteY195" fmla="*/ 1518385 h 3372118"/>
              <a:gd name="connsiteX196" fmla="*/ 1255488 w 5434926"/>
              <a:gd name="connsiteY196" fmla="*/ 1128180 h 3372118"/>
              <a:gd name="connsiteX197" fmla="*/ 1661219 w 5434926"/>
              <a:gd name="connsiteY197" fmla="*/ 1128180 h 3372118"/>
              <a:gd name="connsiteX198" fmla="*/ 1661219 w 5434926"/>
              <a:gd name="connsiteY198" fmla="*/ 1518385 h 3372118"/>
              <a:gd name="connsiteX199" fmla="*/ 1246173 w 5434926"/>
              <a:gd name="connsiteY199" fmla="*/ 1518385 h 3372118"/>
              <a:gd name="connsiteX200" fmla="*/ 839407 w 5434926"/>
              <a:gd name="connsiteY200" fmla="*/ 1518385 h 3372118"/>
              <a:gd name="connsiteX201" fmla="*/ 839407 w 5434926"/>
              <a:gd name="connsiteY201" fmla="*/ 1128180 h 3372118"/>
              <a:gd name="connsiteX202" fmla="*/ 1245138 w 5434926"/>
              <a:gd name="connsiteY202" fmla="*/ 1128180 h 3372118"/>
              <a:gd name="connsiteX203" fmla="*/ 1245138 w 5434926"/>
              <a:gd name="connsiteY203" fmla="*/ 1518385 h 3372118"/>
              <a:gd name="connsiteX204" fmla="*/ 830092 w 5434926"/>
              <a:gd name="connsiteY204" fmla="*/ 1518385 h 3372118"/>
              <a:gd name="connsiteX205" fmla="*/ 424361 w 5434926"/>
              <a:gd name="connsiteY205" fmla="*/ 1518385 h 3372118"/>
              <a:gd name="connsiteX206" fmla="*/ 424361 w 5434926"/>
              <a:gd name="connsiteY206" fmla="*/ 1128180 h 3372118"/>
              <a:gd name="connsiteX207" fmla="*/ 830092 w 5434926"/>
              <a:gd name="connsiteY207" fmla="*/ 1128180 h 3372118"/>
              <a:gd name="connsiteX208" fmla="*/ 830092 w 5434926"/>
              <a:gd name="connsiteY208" fmla="*/ 1518385 h 3372118"/>
              <a:gd name="connsiteX209" fmla="*/ 830092 w 5434926"/>
              <a:gd name="connsiteY209" fmla="*/ 1527700 h 3372118"/>
              <a:gd name="connsiteX210" fmla="*/ 830092 w 5434926"/>
              <a:gd name="connsiteY210" fmla="*/ 1917905 h 3372118"/>
              <a:gd name="connsiteX211" fmla="*/ 424361 w 5434926"/>
              <a:gd name="connsiteY211" fmla="*/ 1917905 h 3372118"/>
              <a:gd name="connsiteX212" fmla="*/ 424361 w 5434926"/>
              <a:gd name="connsiteY212" fmla="*/ 1527700 h 3372118"/>
              <a:gd name="connsiteX213" fmla="*/ 830092 w 5434926"/>
              <a:gd name="connsiteY213" fmla="*/ 1527700 h 3372118"/>
              <a:gd name="connsiteX214" fmla="*/ 830092 w 5434926"/>
              <a:gd name="connsiteY214" fmla="*/ 1927220 h 3372118"/>
              <a:gd name="connsiteX215" fmla="*/ 830092 w 5434926"/>
              <a:gd name="connsiteY215" fmla="*/ 2317426 h 3372118"/>
              <a:gd name="connsiteX216" fmla="*/ 424361 w 5434926"/>
              <a:gd name="connsiteY216" fmla="*/ 2317426 h 3372118"/>
              <a:gd name="connsiteX217" fmla="*/ 424361 w 5434926"/>
              <a:gd name="connsiteY217" fmla="*/ 1927220 h 3372118"/>
              <a:gd name="connsiteX218" fmla="*/ 830092 w 5434926"/>
              <a:gd name="connsiteY218" fmla="*/ 1927220 h 3372118"/>
              <a:gd name="connsiteX219" fmla="*/ 839407 w 5434926"/>
              <a:gd name="connsiteY219" fmla="*/ 1927220 h 3372118"/>
              <a:gd name="connsiteX220" fmla="*/ 1245138 w 5434926"/>
              <a:gd name="connsiteY220" fmla="*/ 1927220 h 3372118"/>
              <a:gd name="connsiteX221" fmla="*/ 1245138 w 5434926"/>
              <a:gd name="connsiteY221" fmla="*/ 2317426 h 3372118"/>
              <a:gd name="connsiteX222" fmla="*/ 839407 w 5434926"/>
              <a:gd name="connsiteY222" fmla="*/ 2317426 h 3372118"/>
              <a:gd name="connsiteX223" fmla="*/ 839407 w 5434926"/>
              <a:gd name="connsiteY223" fmla="*/ 1927220 h 3372118"/>
              <a:gd name="connsiteX224" fmla="*/ 1255488 w 5434926"/>
              <a:gd name="connsiteY224" fmla="*/ 1927220 h 3372118"/>
              <a:gd name="connsiteX225" fmla="*/ 1661219 w 5434926"/>
              <a:gd name="connsiteY225" fmla="*/ 1927220 h 3372118"/>
              <a:gd name="connsiteX226" fmla="*/ 1661219 w 5434926"/>
              <a:gd name="connsiteY226" fmla="*/ 2317426 h 3372118"/>
              <a:gd name="connsiteX227" fmla="*/ 1255488 w 5434926"/>
              <a:gd name="connsiteY227" fmla="*/ 2317426 h 3372118"/>
              <a:gd name="connsiteX228" fmla="*/ 1255488 w 5434926"/>
              <a:gd name="connsiteY228" fmla="*/ 1927220 h 3372118"/>
              <a:gd name="connsiteX229" fmla="*/ 1671569 w 5434926"/>
              <a:gd name="connsiteY229" fmla="*/ 1927220 h 3372118"/>
              <a:gd name="connsiteX230" fmla="*/ 2077299 w 5434926"/>
              <a:gd name="connsiteY230" fmla="*/ 1927220 h 3372118"/>
              <a:gd name="connsiteX231" fmla="*/ 2077299 w 5434926"/>
              <a:gd name="connsiteY231" fmla="*/ 2317426 h 3372118"/>
              <a:gd name="connsiteX232" fmla="*/ 1671569 w 5434926"/>
              <a:gd name="connsiteY232" fmla="*/ 2317426 h 3372118"/>
              <a:gd name="connsiteX233" fmla="*/ 1671569 w 5434926"/>
              <a:gd name="connsiteY233" fmla="*/ 1927220 h 3372118"/>
              <a:gd name="connsiteX234" fmla="*/ 2086615 w 5434926"/>
              <a:gd name="connsiteY234" fmla="*/ 1927220 h 3372118"/>
              <a:gd name="connsiteX235" fmla="*/ 2492345 w 5434926"/>
              <a:gd name="connsiteY235" fmla="*/ 1927220 h 3372118"/>
              <a:gd name="connsiteX236" fmla="*/ 2492345 w 5434926"/>
              <a:gd name="connsiteY236" fmla="*/ 2317426 h 3372118"/>
              <a:gd name="connsiteX237" fmla="*/ 2086615 w 5434926"/>
              <a:gd name="connsiteY237" fmla="*/ 2317426 h 3372118"/>
              <a:gd name="connsiteX238" fmla="*/ 2086615 w 5434926"/>
              <a:gd name="connsiteY238" fmla="*/ 1927220 h 3372118"/>
              <a:gd name="connsiteX239" fmla="*/ 2502696 w 5434926"/>
              <a:gd name="connsiteY239" fmla="*/ 1927220 h 3372118"/>
              <a:gd name="connsiteX240" fmla="*/ 2932232 w 5434926"/>
              <a:gd name="connsiteY240" fmla="*/ 1927220 h 3372118"/>
              <a:gd name="connsiteX241" fmla="*/ 2932232 w 5434926"/>
              <a:gd name="connsiteY241" fmla="*/ 2317426 h 3372118"/>
              <a:gd name="connsiteX242" fmla="*/ 2502696 w 5434926"/>
              <a:gd name="connsiteY242" fmla="*/ 2317426 h 3372118"/>
              <a:gd name="connsiteX243" fmla="*/ 2502696 w 5434926"/>
              <a:gd name="connsiteY243" fmla="*/ 1927220 h 3372118"/>
              <a:gd name="connsiteX244" fmla="*/ 2941547 w 5434926"/>
              <a:gd name="connsiteY244" fmla="*/ 1927220 h 3372118"/>
              <a:gd name="connsiteX245" fmla="*/ 3347277 w 5434926"/>
              <a:gd name="connsiteY245" fmla="*/ 1927220 h 3372118"/>
              <a:gd name="connsiteX246" fmla="*/ 3347277 w 5434926"/>
              <a:gd name="connsiteY246" fmla="*/ 2317426 h 3372118"/>
              <a:gd name="connsiteX247" fmla="*/ 2941547 w 5434926"/>
              <a:gd name="connsiteY247" fmla="*/ 2317426 h 3372118"/>
              <a:gd name="connsiteX248" fmla="*/ 2941547 w 5434926"/>
              <a:gd name="connsiteY248" fmla="*/ 1927220 h 3372118"/>
              <a:gd name="connsiteX249" fmla="*/ 3357628 w 5434926"/>
              <a:gd name="connsiteY249" fmla="*/ 1927220 h 3372118"/>
              <a:gd name="connsiteX250" fmla="*/ 3763358 w 5434926"/>
              <a:gd name="connsiteY250" fmla="*/ 1927220 h 3372118"/>
              <a:gd name="connsiteX251" fmla="*/ 3763358 w 5434926"/>
              <a:gd name="connsiteY251" fmla="*/ 2317426 h 3372118"/>
              <a:gd name="connsiteX252" fmla="*/ 3357628 w 5434926"/>
              <a:gd name="connsiteY252" fmla="*/ 2317426 h 3372118"/>
              <a:gd name="connsiteX253" fmla="*/ 3357628 w 5434926"/>
              <a:gd name="connsiteY253" fmla="*/ 1927220 h 3372118"/>
              <a:gd name="connsiteX254" fmla="*/ 3773709 w 5434926"/>
              <a:gd name="connsiteY254" fmla="*/ 1927220 h 3372118"/>
              <a:gd name="connsiteX255" fmla="*/ 4179439 w 5434926"/>
              <a:gd name="connsiteY255" fmla="*/ 1927220 h 3372118"/>
              <a:gd name="connsiteX256" fmla="*/ 4179439 w 5434926"/>
              <a:gd name="connsiteY256" fmla="*/ 2317426 h 3372118"/>
              <a:gd name="connsiteX257" fmla="*/ 3773709 w 5434926"/>
              <a:gd name="connsiteY257" fmla="*/ 2317426 h 3372118"/>
              <a:gd name="connsiteX258" fmla="*/ 3773709 w 5434926"/>
              <a:gd name="connsiteY258" fmla="*/ 1927220 h 3372118"/>
              <a:gd name="connsiteX259" fmla="*/ 4188754 w 5434926"/>
              <a:gd name="connsiteY259" fmla="*/ 1927220 h 3372118"/>
              <a:gd name="connsiteX260" fmla="*/ 4594485 w 5434926"/>
              <a:gd name="connsiteY260" fmla="*/ 1927220 h 3372118"/>
              <a:gd name="connsiteX261" fmla="*/ 4594485 w 5434926"/>
              <a:gd name="connsiteY261" fmla="*/ 2317426 h 3372118"/>
              <a:gd name="connsiteX262" fmla="*/ 4188754 w 5434926"/>
              <a:gd name="connsiteY262" fmla="*/ 2317426 h 3372118"/>
              <a:gd name="connsiteX263" fmla="*/ 4188754 w 5434926"/>
              <a:gd name="connsiteY263" fmla="*/ 1927220 h 3372118"/>
              <a:gd name="connsiteX264" fmla="*/ 4604835 w 5434926"/>
              <a:gd name="connsiteY264" fmla="*/ 1927220 h 3372118"/>
              <a:gd name="connsiteX265" fmla="*/ 5010566 w 5434926"/>
              <a:gd name="connsiteY265" fmla="*/ 1927220 h 3372118"/>
              <a:gd name="connsiteX266" fmla="*/ 5010566 w 5434926"/>
              <a:gd name="connsiteY266" fmla="*/ 2317426 h 3372118"/>
              <a:gd name="connsiteX267" fmla="*/ 4604835 w 5434926"/>
              <a:gd name="connsiteY267" fmla="*/ 2317426 h 3372118"/>
              <a:gd name="connsiteX268" fmla="*/ 4604835 w 5434926"/>
              <a:gd name="connsiteY268" fmla="*/ 1927220 h 3372118"/>
              <a:gd name="connsiteX269" fmla="*/ 4604835 w 5434926"/>
              <a:gd name="connsiteY269" fmla="*/ 1917905 h 3372118"/>
              <a:gd name="connsiteX270" fmla="*/ 4604835 w 5434926"/>
              <a:gd name="connsiteY270" fmla="*/ 1527700 h 3372118"/>
              <a:gd name="connsiteX271" fmla="*/ 5010566 w 5434926"/>
              <a:gd name="connsiteY271" fmla="*/ 1527700 h 3372118"/>
              <a:gd name="connsiteX272" fmla="*/ 5010566 w 5434926"/>
              <a:gd name="connsiteY272" fmla="*/ 1917905 h 3372118"/>
              <a:gd name="connsiteX273" fmla="*/ 4604835 w 5434926"/>
              <a:gd name="connsiteY273" fmla="*/ 1917905 h 3372118"/>
              <a:gd name="connsiteX274" fmla="*/ 4604835 w 5434926"/>
              <a:gd name="connsiteY274" fmla="*/ 1518385 h 3372118"/>
              <a:gd name="connsiteX275" fmla="*/ 4604835 w 5434926"/>
              <a:gd name="connsiteY275" fmla="*/ 1128180 h 3372118"/>
              <a:gd name="connsiteX276" fmla="*/ 5010566 w 5434926"/>
              <a:gd name="connsiteY276" fmla="*/ 1128180 h 3372118"/>
              <a:gd name="connsiteX277" fmla="*/ 5010566 w 5434926"/>
              <a:gd name="connsiteY277" fmla="*/ 1518385 h 3372118"/>
              <a:gd name="connsiteX278" fmla="*/ 4604835 w 5434926"/>
              <a:gd name="connsiteY278" fmla="*/ 1518385 h 3372118"/>
              <a:gd name="connsiteX279" fmla="*/ 4604835 w 5434926"/>
              <a:gd name="connsiteY279" fmla="*/ 1117829 h 3372118"/>
              <a:gd name="connsiteX280" fmla="*/ 4604835 w 5434926"/>
              <a:gd name="connsiteY280" fmla="*/ 727624 h 3372118"/>
              <a:gd name="connsiteX281" fmla="*/ 5010566 w 5434926"/>
              <a:gd name="connsiteY281" fmla="*/ 727624 h 3372118"/>
              <a:gd name="connsiteX282" fmla="*/ 5010566 w 5434926"/>
              <a:gd name="connsiteY282" fmla="*/ 1117829 h 3372118"/>
              <a:gd name="connsiteX283" fmla="*/ 4604835 w 5434926"/>
              <a:gd name="connsiteY283" fmla="*/ 1117829 h 3372118"/>
              <a:gd name="connsiteX284" fmla="*/ 4594485 w 5434926"/>
              <a:gd name="connsiteY284" fmla="*/ 1117829 h 3372118"/>
              <a:gd name="connsiteX285" fmla="*/ 4188754 w 5434926"/>
              <a:gd name="connsiteY285" fmla="*/ 1117829 h 3372118"/>
              <a:gd name="connsiteX286" fmla="*/ 4188754 w 5434926"/>
              <a:gd name="connsiteY286" fmla="*/ 727624 h 3372118"/>
              <a:gd name="connsiteX287" fmla="*/ 4594485 w 5434926"/>
              <a:gd name="connsiteY287" fmla="*/ 727624 h 3372118"/>
              <a:gd name="connsiteX288" fmla="*/ 4594485 w 5434926"/>
              <a:gd name="connsiteY288" fmla="*/ 1117829 h 3372118"/>
              <a:gd name="connsiteX289" fmla="*/ 4179439 w 5434926"/>
              <a:gd name="connsiteY289" fmla="*/ 1117829 h 3372118"/>
              <a:gd name="connsiteX290" fmla="*/ 3773709 w 5434926"/>
              <a:gd name="connsiteY290" fmla="*/ 1117829 h 3372118"/>
              <a:gd name="connsiteX291" fmla="*/ 3773709 w 5434926"/>
              <a:gd name="connsiteY291" fmla="*/ 727624 h 3372118"/>
              <a:gd name="connsiteX292" fmla="*/ 4179439 w 5434926"/>
              <a:gd name="connsiteY292" fmla="*/ 727624 h 3372118"/>
              <a:gd name="connsiteX293" fmla="*/ 4179439 w 5434926"/>
              <a:gd name="connsiteY293" fmla="*/ 1117829 h 3372118"/>
              <a:gd name="connsiteX294" fmla="*/ 3763358 w 5434926"/>
              <a:gd name="connsiteY294" fmla="*/ 1117829 h 3372118"/>
              <a:gd name="connsiteX295" fmla="*/ 3357628 w 5434926"/>
              <a:gd name="connsiteY295" fmla="*/ 1117829 h 3372118"/>
              <a:gd name="connsiteX296" fmla="*/ 3357628 w 5434926"/>
              <a:gd name="connsiteY296" fmla="*/ 727624 h 3372118"/>
              <a:gd name="connsiteX297" fmla="*/ 3763358 w 5434926"/>
              <a:gd name="connsiteY297" fmla="*/ 727624 h 3372118"/>
              <a:gd name="connsiteX298" fmla="*/ 3763358 w 5434926"/>
              <a:gd name="connsiteY298" fmla="*/ 1117829 h 3372118"/>
              <a:gd name="connsiteX299" fmla="*/ 3348313 w 5434926"/>
              <a:gd name="connsiteY299" fmla="*/ 1117829 h 3372118"/>
              <a:gd name="connsiteX300" fmla="*/ 2942582 w 5434926"/>
              <a:gd name="connsiteY300" fmla="*/ 1117829 h 3372118"/>
              <a:gd name="connsiteX301" fmla="*/ 2942582 w 5434926"/>
              <a:gd name="connsiteY301" fmla="*/ 727624 h 3372118"/>
              <a:gd name="connsiteX302" fmla="*/ 3348313 w 5434926"/>
              <a:gd name="connsiteY302" fmla="*/ 727624 h 3372118"/>
              <a:gd name="connsiteX303" fmla="*/ 3348313 w 5434926"/>
              <a:gd name="connsiteY303" fmla="*/ 1117829 h 3372118"/>
              <a:gd name="connsiteX304" fmla="*/ 2932232 w 5434926"/>
              <a:gd name="connsiteY304" fmla="*/ 1117829 h 3372118"/>
              <a:gd name="connsiteX305" fmla="*/ 2502696 w 5434926"/>
              <a:gd name="connsiteY305" fmla="*/ 1117829 h 3372118"/>
              <a:gd name="connsiteX306" fmla="*/ 2502696 w 5434926"/>
              <a:gd name="connsiteY306" fmla="*/ 727624 h 3372118"/>
              <a:gd name="connsiteX307" fmla="*/ 2932232 w 5434926"/>
              <a:gd name="connsiteY307" fmla="*/ 727624 h 3372118"/>
              <a:gd name="connsiteX308" fmla="*/ 2932232 w 5434926"/>
              <a:gd name="connsiteY308" fmla="*/ 1117829 h 3372118"/>
              <a:gd name="connsiteX309" fmla="*/ 2493380 w 5434926"/>
              <a:gd name="connsiteY309" fmla="*/ 1117829 h 3372118"/>
              <a:gd name="connsiteX310" fmla="*/ 2087649 w 5434926"/>
              <a:gd name="connsiteY310" fmla="*/ 1117829 h 3372118"/>
              <a:gd name="connsiteX311" fmla="*/ 2087649 w 5434926"/>
              <a:gd name="connsiteY311" fmla="*/ 727624 h 3372118"/>
              <a:gd name="connsiteX312" fmla="*/ 2493380 w 5434926"/>
              <a:gd name="connsiteY312" fmla="*/ 727624 h 3372118"/>
              <a:gd name="connsiteX313" fmla="*/ 2493380 w 5434926"/>
              <a:gd name="connsiteY313" fmla="*/ 1117829 h 3372118"/>
              <a:gd name="connsiteX314" fmla="*/ 2077299 w 5434926"/>
              <a:gd name="connsiteY314" fmla="*/ 1117829 h 3372118"/>
              <a:gd name="connsiteX315" fmla="*/ 1671569 w 5434926"/>
              <a:gd name="connsiteY315" fmla="*/ 1117829 h 3372118"/>
              <a:gd name="connsiteX316" fmla="*/ 1671569 w 5434926"/>
              <a:gd name="connsiteY316" fmla="*/ 727624 h 3372118"/>
              <a:gd name="connsiteX317" fmla="*/ 2077299 w 5434926"/>
              <a:gd name="connsiteY317" fmla="*/ 727624 h 3372118"/>
              <a:gd name="connsiteX318" fmla="*/ 2077299 w 5434926"/>
              <a:gd name="connsiteY318" fmla="*/ 1117829 h 3372118"/>
              <a:gd name="connsiteX319" fmla="*/ 1661219 w 5434926"/>
              <a:gd name="connsiteY319" fmla="*/ 1117829 h 3372118"/>
              <a:gd name="connsiteX320" fmla="*/ 1255488 w 5434926"/>
              <a:gd name="connsiteY320" fmla="*/ 1117829 h 3372118"/>
              <a:gd name="connsiteX321" fmla="*/ 1255488 w 5434926"/>
              <a:gd name="connsiteY321" fmla="*/ 727624 h 3372118"/>
              <a:gd name="connsiteX322" fmla="*/ 1661219 w 5434926"/>
              <a:gd name="connsiteY322" fmla="*/ 727624 h 3372118"/>
              <a:gd name="connsiteX323" fmla="*/ 1661219 w 5434926"/>
              <a:gd name="connsiteY323" fmla="*/ 1117829 h 3372118"/>
              <a:gd name="connsiteX324" fmla="*/ 1246173 w 5434926"/>
              <a:gd name="connsiteY324" fmla="*/ 1117829 h 3372118"/>
              <a:gd name="connsiteX325" fmla="*/ 839407 w 5434926"/>
              <a:gd name="connsiteY325" fmla="*/ 1117829 h 3372118"/>
              <a:gd name="connsiteX326" fmla="*/ 839407 w 5434926"/>
              <a:gd name="connsiteY326" fmla="*/ 727624 h 3372118"/>
              <a:gd name="connsiteX327" fmla="*/ 1245138 w 5434926"/>
              <a:gd name="connsiteY327" fmla="*/ 727624 h 3372118"/>
              <a:gd name="connsiteX328" fmla="*/ 1245138 w 5434926"/>
              <a:gd name="connsiteY328" fmla="*/ 1117829 h 3372118"/>
              <a:gd name="connsiteX329" fmla="*/ 830092 w 5434926"/>
              <a:gd name="connsiteY329" fmla="*/ 1117829 h 3372118"/>
              <a:gd name="connsiteX330" fmla="*/ 424361 w 5434926"/>
              <a:gd name="connsiteY330" fmla="*/ 1117829 h 3372118"/>
              <a:gd name="connsiteX331" fmla="*/ 424361 w 5434926"/>
              <a:gd name="connsiteY331" fmla="*/ 727624 h 3372118"/>
              <a:gd name="connsiteX332" fmla="*/ 830092 w 5434926"/>
              <a:gd name="connsiteY332" fmla="*/ 727624 h 3372118"/>
              <a:gd name="connsiteX333" fmla="*/ 830092 w 5434926"/>
              <a:gd name="connsiteY333" fmla="*/ 1117829 h 3372118"/>
              <a:gd name="connsiteX334" fmla="*/ 414011 w 5434926"/>
              <a:gd name="connsiteY334" fmla="*/ 1117829 h 3372118"/>
              <a:gd name="connsiteX335" fmla="*/ 8280 w 5434926"/>
              <a:gd name="connsiteY335" fmla="*/ 1117829 h 3372118"/>
              <a:gd name="connsiteX336" fmla="*/ 8280 w 5434926"/>
              <a:gd name="connsiteY336" fmla="*/ 727624 h 3372118"/>
              <a:gd name="connsiteX337" fmla="*/ 414011 w 5434926"/>
              <a:gd name="connsiteY337" fmla="*/ 727624 h 3372118"/>
              <a:gd name="connsiteX338" fmla="*/ 414011 w 5434926"/>
              <a:gd name="connsiteY338" fmla="*/ 1117829 h 3372118"/>
              <a:gd name="connsiteX339" fmla="*/ 414011 w 5434926"/>
              <a:gd name="connsiteY339" fmla="*/ 1128180 h 3372118"/>
              <a:gd name="connsiteX340" fmla="*/ 414011 w 5434926"/>
              <a:gd name="connsiteY340" fmla="*/ 1518385 h 3372118"/>
              <a:gd name="connsiteX341" fmla="*/ 8280 w 5434926"/>
              <a:gd name="connsiteY341" fmla="*/ 1518385 h 3372118"/>
              <a:gd name="connsiteX342" fmla="*/ 8280 w 5434926"/>
              <a:gd name="connsiteY342" fmla="*/ 1128180 h 3372118"/>
              <a:gd name="connsiteX343" fmla="*/ 414011 w 5434926"/>
              <a:gd name="connsiteY343" fmla="*/ 1128180 h 3372118"/>
              <a:gd name="connsiteX344" fmla="*/ 414011 w 5434926"/>
              <a:gd name="connsiteY344" fmla="*/ 1527700 h 3372118"/>
              <a:gd name="connsiteX345" fmla="*/ 414011 w 5434926"/>
              <a:gd name="connsiteY345" fmla="*/ 1917905 h 3372118"/>
              <a:gd name="connsiteX346" fmla="*/ 8280 w 5434926"/>
              <a:gd name="connsiteY346" fmla="*/ 1917905 h 3372118"/>
              <a:gd name="connsiteX347" fmla="*/ 8280 w 5434926"/>
              <a:gd name="connsiteY347" fmla="*/ 1527700 h 3372118"/>
              <a:gd name="connsiteX348" fmla="*/ 414011 w 5434926"/>
              <a:gd name="connsiteY348" fmla="*/ 1527700 h 3372118"/>
              <a:gd name="connsiteX349" fmla="*/ 414011 w 5434926"/>
              <a:gd name="connsiteY349" fmla="*/ 1927220 h 3372118"/>
              <a:gd name="connsiteX350" fmla="*/ 414011 w 5434926"/>
              <a:gd name="connsiteY350" fmla="*/ 2317426 h 3372118"/>
              <a:gd name="connsiteX351" fmla="*/ 8280 w 5434926"/>
              <a:gd name="connsiteY351" fmla="*/ 2317426 h 3372118"/>
              <a:gd name="connsiteX352" fmla="*/ 8280 w 5434926"/>
              <a:gd name="connsiteY352" fmla="*/ 1927220 h 3372118"/>
              <a:gd name="connsiteX353" fmla="*/ 414011 w 5434926"/>
              <a:gd name="connsiteY353" fmla="*/ 1927220 h 3372118"/>
              <a:gd name="connsiteX354" fmla="*/ 414011 w 5434926"/>
              <a:gd name="connsiteY354" fmla="*/ 2327776 h 3372118"/>
              <a:gd name="connsiteX355" fmla="*/ 414011 w 5434926"/>
              <a:gd name="connsiteY355" fmla="*/ 2717981 h 3372118"/>
              <a:gd name="connsiteX356" fmla="*/ 8280 w 5434926"/>
              <a:gd name="connsiteY356" fmla="*/ 2717981 h 3372118"/>
              <a:gd name="connsiteX357" fmla="*/ 8280 w 5434926"/>
              <a:gd name="connsiteY357" fmla="*/ 2327776 h 3372118"/>
              <a:gd name="connsiteX358" fmla="*/ 414011 w 5434926"/>
              <a:gd name="connsiteY358" fmla="*/ 2327776 h 3372118"/>
              <a:gd name="connsiteX359" fmla="*/ 424361 w 5434926"/>
              <a:gd name="connsiteY359" fmla="*/ 2327776 h 3372118"/>
              <a:gd name="connsiteX360" fmla="*/ 830092 w 5434926"/>
              <a:gd name="connsiteY360" fmla="*/ 2327776 h 3372118"/>
              <a:gd name="connsiteX361" fmla="*/ 830092 w 5434926"/>
              <a:gd name="connsiteY361" fmla="*/ 2717981 h 3372118"/>
              <a:gd name="connsiteX362" fmla="*/ 424361 w 5434926"/>
              <a:gd name="connsiteY362" fmla="*/ 2717981 h 3372118"/>
              <a:gd name="connsiteX363" fmla="*/ 424361 w 5434926"/>
              <a:gd name="connsiteY363" fmla="*/ 2327776 h 3372118"/>
              <a:gd name="connsiteX364" fmla="*/ 839407 w 5434926"/>
              <a:gd name="connsiteY364" fmla="*/ 2327776 h 3372118"/>
              <a:gd name="connsiteX365" fmla="*/ 1245138 w 5434926"/>
              <a:gd name="connsiteY365" fmla="*/ 2327776 h 3372118"/>
              <a:gd name="connsiteX366" fmla="*/ 1245138 w 5434926"/>
              <a:gd name="connsiteY366" fmla="*/ 2717981 h 3372118"/>
              <a:gd name="connsiteX367" fmla="*/ 839407 w 5434926"/>
              <a:gd name="connsiteY367" fmla="*/ 2717981 h 3372118"/>
              <a:gd name="connsiteX368" fmla="*/ 839407 w 5434926"/>
              <a:gd name="connsiteY368" fmla="*/ 2327776 h 3372118"/>
              <a:gd name="connsiteX369" fmla="*/ 1255488 w 5434926"/>
              <a:gd name="connsiteY369" fmla="*/ 2327776 h 3372118"/>
              <a:gd name="connsiteX370" fmla="*/ 1661219 w 5434926"/>
              <a:gd name="connsiteY370" fmla="*/ 2327776 h 3372118"/>
              <a:gd name="connsiteX371" fmla="*/ 1661219 w 5434926"/>
              <a:gd name="connsiteY371" fmla="*/ 2717981 h 3372118"/>
              <a:gd name="connsiteX372" fmla="*/ 1255488 w 5434926"/>
              <a:gd name="connsiteY372" fmla="*/ 2717981 h 3372118"/>
              <a:gd name="connsiteX373" fmla="*/ 1255488 w 5434926"/>
              <a:gd name="connsiteY373" fmla="*/ 2327776 h 3372118"/>
              <a:gd name="connsiteX374" fmla="*/ 1671569 w 5434926"/>
              <a:gd name="connsiteY374" fmla="*/ 2327776 h 3372118"/>
              <a:gd name="connsiteX375" fmla="*/ 2077299 w 5434926"/>
              <a:gd name="connsiteY375" fmla="*/ 2327776 h 3372118"/>
              <a:gd name="connsiteX376" fmla="*/ 2077299 w 5434926"/>
              <a:gd name="connsiteY376" fmla="*/ 2717981 h 3372118"/>
              <a:gd name="connsiteX377" fmla="*/ 1671569 w 5434926"/>
              <a:gd name="connsiteY377" fmla="*/ 2717981 h 3372118"/>
              <a:gd name="connsiteX378" fmla="*/ 1671569 w 5434926"/>
              <a:gd name="connsiteY378" fmla="*/ 2327776 h 3372118"/>
              <a:gd name="connsiteX379" fmla="*/ 2086615 w 5434926"/>
              <a:gd name="connsiteY379" fmla="*/ 2327776 h 3372118"/>
              <a:gd name="connsiteX380" fmla="*/ 2492345 w 5434926"/>
              <a:gd name="connsiteY380" fmla="*/ 2327776 h 3372118"/>
              <a:gd name="connsiteX381" fmla="*/ 2492345 w 5434926"/>
              <a:gd name="connsiteY381" fmla="*/ 2717981 h 3372118"/>
              <a:gd name="connsiteX382" fmla="*/ 2086615 w 5434926"/>
              <a:gd name="connsiteY382" fmla="*/ 2717981 h 3372118"/>
              <a:gd name="connsiteX383" fmla="*/ 2086615 w 5434926"/>
              <a:gd name="connsiteY383" fmla="*/ 2327776 h 3372118"/>
              <a:gd name="connsiteX384" fmla="*/ 2502696 w 5434926"/>
              <a:gd name="connsiteY384" fmla="*/ 2327776 h 3372118"/>
              <a:gd name="connsiteX385" fmla="*/ 2932232 w 5434926"/>
              <a:gd name="connsiteY385" fmla="*/ 2327776 h 3372118"/>
              <a:gd name="connsiteX386" fmla="*/ 2932232 w 5434926"/>
              <a:gd name="connsiteY386" fmla="*/ 2717981 h 3372118"/>
              <a:gd name="connsiteX387" fmla="*/ 2502696 w 5434926"/>
              <a:gd name="connsiteY387" fmla="*/ 2717981 h 3372118"/>
              <a:gd name="connsiteX388" fmla="*/ 2502696 w 5434926"/>
              <a:gd name="connsiteY388" fmla="*/ 2327776 h 3372118"/>
              <a:gd name="connsiteX389" fmla="*/ 2941547 w 5434926"/>
              <a:gd name="connsiteY389" fmla="*/ 2327776 h 3372118"/>
              <a:gd name="connsiteX390" fmla="*/ 3347277 w 5434926"/>
              <a:gd name="connsiteY390" fmla="*/ 2327776 h 3372118"/>
              <a:gd name="connsiteX391" fmla="*/ 3347277 w 5434926"/>
              <a:gd name="connsiteY391" fmla="*/ 2717981 h 3372118"/>
              <a:gd name="connsiteX392" fmla="*/ 2941547 w 5434926"/>
              <a:gd name="connsiteY392" fmla="*/ 2717981 h 3372118"/>
              <a:gd name="connsiteX393" fmla="*/ 2941547 w 5434926"/>
              <a:gd name="connsiteY393" fmla="*/ 2327776 h 3372118"/>
              <a:gd name="connsiteX394" fmla="*/ 3357628 w 5434926"/>
              <a:gd name="connsiteY394" fmla="*/ 2327776 h 3372118"/>
              <a:gd name="connsiteX395" fmla="*/ 3763358 w 5434926"/>
              <a:gd name="connsiteY395" fmla="*/ 2327776 h 3372118"/>
              <a:gd name="connsiteX396" fmla="*/ 3763358 w 5434926"/>
              <a:gd name="connsiteY396" fmla="*/ 2717981 h 3372118"/>
              <a:gd name="connsiteX397" fmla="*/ 3357628 w 5434926"/>
              <a:gd name="connsiteY397" fmla="*/ 2717981 h 3372118"/>
              <a:gd name="connsiteX398" fmla="*/ 3357628 w 5434926"/>
              <a:gd name="connsiteY398" fmla="*/ 2327776 h 3372118"/>
              <a:gd name="connsiteX399" fmla="*/ 3773709 w 5434926"/>
              <a:gd name="connsiteY399" fmla="*/ 2327776 h 3372118"/>
              <a:gd name="connsiteX400" fmla="*/ 4179439 w 5434926"/>
              <a:gd name="connsiteY400" fmla="*/ 2327776 h 3372118"/>
              <a:gd name="connsiteX401" fmla="*/ 4179439 w 5434926"/>
              <a:gd name="connsiteY401" fmla="*/ 2717981 h 3372118"/>
              <a:gd name="connsiteX402" fmla="*/ 3773709 w 5434926"/>
              <a:gd name="connsiteY402" fmla="*/ 2717981 h 3372118"/>
              <a:gd name="connsiteX403" fmla="*/ 3773709 w 5434926"/>
              <a:gd name="connsiteY403" fmla="*/ 2327776 h 3372118"/>
              <a:gd name="connsiteX404" fmla="*/ 4188754 w 5434926"/>
              <a:gd name="connsiteY404" fmla="*/ 2327776 h 3372118"/>
              <a:gd name="connsiteX405" fmla="*/ 4594485 w 5434926"/>
              <a:gd name="connsiteY405" fmla="*/ 2327776 h 3372118"/>
              <a:gd name="connsiteX406" fmla="*/ 4594485 w 5434926"/>
              <a:gd name="connsiteY406" fmla="*/ 2717981 h 3372118"/>
              <a:gd name="connsiteX407" fmla="*/ 4188754 w 5434926"/>
              <a:gd name="connsiteY407" fmla="*/ 2717981 h 3372118"/>
              <a:gd name="connsiteX408" fmla="*/ 4188754 w 5434926"/>
              <a:gd name="connsiteY408" fmla="*/ 2327776 h 3372118"/>
              <a:gd name="connsiteX409" fmla="*/ 4604835 w 5434926"/>
              <a:gd name="connsiteY409" fmla="*/ 2327776 h 3372118"/>
              <a:gd name="connsiteX410" fmla="*/ 5010566 w 5434926"/>
              <a:gd name="connsiteY410" fmla="*/ 2327776 h 3372118"/>
              <a:gd name="connsiteX411" fmla="*/ 5010566 w 5434926"/>
              <a:gd name="connsiteY411" fmla="*/ 2717981 h 3372118"/>
              <a:gd name="connsiteX412" fmla="*/ 4604835 w 5434926"/>
              <a:gd name="connsiteY412" fmla="*/ 2717981 h 3372118"/>
              <a:gd name="connsiteX413" fmla="*/ 4604835 w 5434926"/>
              <a:gd name="connsiteY413" fmla="*/ 2327776 h 3372118"/>
              <a:gd name="connsiteX414" fmla="*/ 5019881 w 5434926"/>
              <a:gd name="connsiteY414" fmla="*/ 2327776 h 3372118"/>
              <a:gd name="connsiteX415" fmla="*/ 5425612 w 5434926"/>
              <a:gd name="connsiteY415" fmla="*/ 2327776 h 3372118"/>
              <a:gd name="connsiteX416" fmla="*/ 5425612 w 5434926"/>
              <a:gd name="connsiteY416" fmla="*/ 2717981 h 3372118"/>
              <a:gd name="connsiteX417" fmla="*/ 5019881 w 5434926"/>
              <a:gd name="connsiteY417" fmla="*/ 2717981 h 3372118"/>
              <a:gd name="connsiteX418" fmla="*/ 5019881 w 5434926"/>
              <a:gd name="connsiteY418" fmla="*/ 2327776 h 3372118"/>
              <a:gd name="connsiteX419" fmla="*/ 5019881 w 5434926"/>
              <a:gd name="connsiteY419" fmla="*/ 2317426 h 3372118"/>
              <a:gd name="connsiteX420" fmla="*/ 5019881 w 5434926"/>
              <a:gd name="connsiteY420" fmla="*/ 1927220 h 3372118"/>
              <a:gd name="connsiteX421" fmla="*/ 5425612 w 5434926"/>
              <a:gd name="connsiteY421" fmla="*/ 1927220 h 3372118"/>
              <a:gd name="connsiteX422" fmla="*/ 5425612 w 5434926"/>
              <a:gd name="connsiteY422" fmla="*/ 2317426 h 3372118"/>
              <a:gd name="connsiteX423" fmla="*/ 5019881 w 5434926"/>
              <a:gd name="connsiteY423" fmla="*/ 2317426 h 3372118"/>
              <a:gd name="connsiteX424" fmla="*/ 5019881 w 5434926"/>
              <a:gd name="connsiteY424" fmla="*/ 1917905 h 3372118"/>
              <a:gd name="connsiteX425" fmla="*/ 5019881 w 5434926"/>
              <a:gd name="connsiteY425" fmla="*/ 1527700 h 3372118"/>
              <a:gd name="connsiteX426" fmla="*/ 5425612 w 5434926"/>
              <a:gd name="connsiteY426" fmla="*/ 1527700 h 3372118"/>
              <a:gd name="connsiteX427" fmla="*/ 5425612 w 5434926"/>
              <a:gd name="connsiteY427" fmla="*/ 1917905 h 3372118"/>
              <a:gd name="connsiteX428" fmla="*/ 5019881 w 5434926"/>
              <a:gd name="connsiteY428" fmla="*/ 1917905 h 3372118"/>
              <a:gd name="connsiteX429" fmla="*/ 5019881 w 5434926"/>
              <a:gd name="connsiteY429" fmla="*/ 1518385 h 3372118"/>
              <a:gd name="connsiteX430" fmla="*/ 5019881 w 5434926"/>
              <a:gd name="connsiteY430" fmla="*/ 1128180 h 3372118"/>
              <a:gd name="connsiteX431" fmla="*/ 5425612 w 5434926"/>
              <a:gd name="connsiteY431" fmla="*/ 1128180 h 3372118"/>
              <a:gd name="connsiteX432" fmla="*/ 5425612 w 5434926"/>
              <a:gd name="connsiteY432" fmla="*/ 1518385 h 3372118"/>
              <a:gd name="connsiteX433" fmla="*/ 5019881 w 5434926"/>
              <a:gd name="connsiteY433" fmla="*/ 1518385 h 3372118"/>
              <a:gd name="connsiteX434" fmla="*/ 5019881 w 5434926"/>
              <a:gd name="connsiteY434" fmla="*/ 1117829 h 3372118"/>
              <a:gd name="connsiteX435" fmla="*/ 5019881 w 5434926"/>
              <a:gd name="connsiteY435" fmla="*/ 727624 h 3372118"/>
              <a:gd name="connsiteX436" fmla="*/ 5425612 w 5434926"/>
              <a:gd name="connsiteY436" fmla="*/ 727624 h 3372118"/>
              <a:gd name="connsiteX437" fmla="*/ 5425612 w 5434926"/>
              <a:gd name="connsiteY437" fmla="*/ 1117829 h 3372118"/>
              <a:gd name="connsiteX438" fmla="*/ 5019881 w 5434926"/>
              <a:gd name="connsiteY438" fmla="*/ 1117829 h 3372118"/>
              <a:gd name="connsiteX439" fmla="*/ 5010566 w 5434926"/>
              <a:gd name="connsiteY439" fmla="*/ 328104 h 3372118"/>
              <a:gd name="connsiteX440" fmla="*/ 5010566 w 5434926"/>
              <a:gd name="connsiteY440" fmla="*/ 718309 h 3372118"/>
              <a:gd name="connsiteX441" fmla="*/ 4604835 w 5434926"/>
              <a:gd name="connsiteY441" fmla="*/ 718309 h 3372118"/>
              <a:gd name="connsiteX442" fmla="*/ 4604835 w 5434926"/>
              <a:gd name="connsiteY442" fmla="*/ 328104 h 3372118"/>
              <a:gd name="connsiteX443" fmla="*/ 5010566 w 5434926"/>
              <a:gd name="connsiteY443" fmla="*/ 328104 h 3372118"/>
              <a:gd name="connsiteX444" fmla="*/ 4594485 w 5434926"/>
              <a:gd name="connsiteY444" fmla="*/ 328104 h 3372118"/>
              <a:gd name="connsiteX445" fmla="*/ 4594485 w 5434926"/>
              <a:gd name="connsiteY445" fmla="*/ 718309 h 3372118"/>
              <a:gd name="connsiteX446" fmla="*/ 4188754 w 5434926"/>
              <a:gd name="connsiteY446" fmla="*/ 718309 h 3372118"/>
              <a:gd name="connsiteX447" fmla="*/ 4188754 w 5434926"/>
              <a:gd name="connsiteY447" fmla="*/ 328104 h 3372118"/>
              <a:gd name="connsiteX448" fmla="*/ 4594485 w 5434926"/>
              <a:gd name="connsiteY448" fmla="*/ 328104 h 3372118"/>
              <a:gd name="connsiteX449" fmla="*/ 4179439 w 5434926"/>
              <a:gd name="connsiteY449" fmla="*/ 328104 h 3372118"/>
              <a:gd name="connsiteX450" fmla="*/ 4179439 w 5434926"/>
              <a:gd name="connsiteY450" fmla="*/ 718309 h 3372118"/>
              <a:gd name="connsiteX451" fmla="*/ 3773709 w 5434926"/>
              <a:gd name="connsiteY451" fmla="*/ 718309 h 3372118"/>
              <a:gd name="connsiteX452" fmla="*/ 3773709 w 5434926"/>
              <a:gd name="connsiteY452" fmla="*/ 328104 h 3372118"/>
              <a:gd name="connsiteX453" fmla="*/ 4179439 w 5434926"/>
              <a:gd name="connsiteY453" fmla="*/ 328104 h 3372118"/>
              <a:gd name="connsiteX454" fmla="*/ 3763358 w 5434926"/>
              <a:gd name="connsiteY454" fmla="*/ 328104 h 3372118"/>
              <a:gd name="connsiteX455" fmla="*/ 3763358 w 5434926"/>
              <a:gd name="connsiteY455" fmla="*/ 718309 h 3372118"/>
              <a:gd name="connsiteX456" fmla="*/ 3357628 w 5434926"/>
              <a:gd name="connsiteY456" fmla="*/ 718309 h 3372118"/>
              <a:gd name="connsiteX457" fmla="*/ 3357628 w 5434926"/>
              <a:gd name="connsiteY457" fmla="*/ 328104 h 3372118"/>
              <a:gd name="connsiteX458" fmla="*/ 3763358 w 5434926"/>
              <a:gd name="connsiteY458" fmla="*/ 328104 h 3372118"/>
              <a:gd name="connsiteX459" fmla="*/ 3348313 w 5434926"/>
              <a:gd name="connsiteY459" fmla="*/ 328104 h 3372118"/>
              <a:gd name="connsiteX460" fmla="*/ 3348313 w 5434926"/>
              <a:gd name="connsiteY460" fmla="*/ 718309 h 3372118"/>
              <a:gd name="connsiteX461" fmla="*/ 2942582 w 5434926"/>
              <a:gd name="connsiteY461" fmla="*/ 718309 h 3372118"/>
              <a:gd name="connsiteX462" fmla="*/ 2942582 w 5434926"/>
              <a:gd name="connsiteY462" fmla="*/ 328104 h 3372118"/>
              <a:gd name="connsiteX463" fmla="*/ 3348313 w 5434926"/>
              <a:gd name="connsiteY463" fmla="*/ 328104 h 3372118"/>
              <a:gd name="connsiteX464" fmla="*/ 2932232 w 5434926"/>
              <a:gd name="connsiteY464" fmla="*/ 328104 h 3372118"/>
              <a:gd name="connsiteX465" fmla="*/ 2932232 w 5434926"/>
              <a:gd name="connsiteY465" fmla="*/ 718309 h 3372118"/>
              <a:gd name="connsiteX466" fmla="*/ 2502696 w 5434926"/>
              <a:gd name="connsiteY466" fmla="*/ 718309 h 3372118"/>
              <a:gd name="connsiteX467" fmla="*/ 2502696 w 5434926"/>
              <a:gd name="connsiteY467" fmla="*/ 328104 h 3372118"/>
              <a:gd name="connsiteX468" fmla="*/ 2932232 w 5434926"/>
              <a:gd name="connsiteY468" fmla="*/ 328104 h 3372118"/>
              <a:gd name="connsiteX469" fmla="*/ 2493380 w 5434926"/>
              <a:gd name="connsiteY469" fmla="*/ 328104 h 3372118"/>
              <a:gd name="connsiteX470" fmla="*/ 2493380 w 5434926"/>
              <a:gd name="connsiteY470" fmla="*/ 718309 h 3372118"/>
              <a:gd name="connsiteX471" fmla="*/ 2087649 w 5434926"/>
              <a:gd name="connsiteY471" fmla="*/ 718309 h 3372118"/>
              <a:gd name="connsiteX472" fmla="*/ 2087649 w 5434926"/>
              <a:gd name="connsiteY472" fmla="*/ 328104 h 3372118"/>
              <a:gd name="connsiteX473" fmla="*/ 2493380 w 5434926"/>
              <a:gd name="connsiteY473" fmla="*/ 328104 h 3372118"/>
              <a:gd name="connsiteX474" fmla="*/ 2077299 w 5434926"/>
              <a:gd name="connsiteY474" fmla="*/ 328104 h 3372118"/>
              <a:gd name="connsiteX475" fmla="*/ 2077299 w 5434926"/>
              <a:gd name="connsiteY475" fmla="*/ 718309 h 3372118"/>
              <a:gd name="connsiteX476" fmla="*/ 1671569 w 5434926"/>
              <a:gd name="connsiteY476" fmla="*/ 718309 h 3372118"/>
              <a:gd name="connsiteX477" fmla="*/ 1671569 w 5434926"/>
              <a:gd name="connsiteY477" fmla="*/ 328104 h 3372118"/>
              <a:gd name="connsiteX478" fmla="*/ 2077299 w 5434926"/>
              <a:gd name="connsiteY478" fmla="*/ 328104 h 3372118"/>
              <a:gd name="connsiteX479" fmla="*/ 1661219 w 5434926"/>
              <a:gd name="connsiteY479" fmla="*/ 328104 h 3372118"/>
              <a:gd name="connsiteX480" fmla="*/ 1661219 w 5434926"/>
              <a:gd name="connsiteY480" fmla="*/ 718309 h 3372118"/>
              <a:gd name="connsiteX481" fmla="*/ 1255488 w 5434926"/>
              <a:gd name="connsiteY481" fmla="*/ 718309 h 3372118"/>
              <a:gd name="connsiteX482" fmla="*/ 1255488 w 5434926"/>
              <a:gd name="connsiteY482" fmla="*/ 328104 h 3372118"/>
              <a:gd name="connsiteX483" fmla="*/ 1661219 w 5434926"/>
              <a:gd name="connsiteY483" fmla="*/ 328104 h 3372118"/>
              <a:gd name="connsiteX484" fmla="*/ 1246173 w 5434926"/>
              <a:gd name="connsiteY484" fmla="*/ 328104 h 3372118"/>
              <a:gd name="connsiteX485" fmla="*/ 1246173 w 5434926"/>
              <a:gd name="connsiteY485" fmla="*/ 718309 h 3372118"/>
              <a:gd name="connsiteX486" fmla="*/ 839407 w 5434926"/>
              <a:gd name="connsiteY486" fmla="*/ 718309 h 3372118"/>
              <a:gd name="connsiteX487" fmla="*/ 839407 w 5434926"/>
              <a:gd name="connsiteY487" fmla="*/ 328104 h 3372118"/>
              <a:gd name="connsiteX488" fmla="*/ 1246173 w 5434926"/>
              <a:gd name="connsiteY488" fmla="*/ 328104 h 3372118"/>
              <a:gd name="connsiteX489" fmla="*/ 830092 w 5434926"/>
              <a:gd name="connsiteY489" fmla="*/ 328104 h 3372118"/>
              <a:gd name="connsiteX490" fmla="*/ 830092 w 5434926"/>
              <a:gd name="connsiteY490" fmla="*/ 718309 h 3372118"/>
              <a:gd name="connsiteX491" fmla="*/ 424361 w 5434926"/>
              <a:gd name="connsiteY491" fmla="*/ 718309 h 3372118"/>
              <a:gd name="connsiteX492" fmla="*/ 424361 w 5434926"/>
              <a:gd name="connsiteY492" fmla="*/ 328104 h 3372118"/>
              <a:gd name="connsiteX493" fmla="*/ 830092 w 5434926"/>
              <a:gd name="connsiteY493" fmla="*/ 328104 h 3372118"/>
              <a:gd name="connsiteX494" fmla="*/ 414011 w 5434926"/>
              <a:gd name="connsiteY494" fmla="*/ 328104 h 3372118"/>
              <a:gd name="connsiteX495" fmla="*/ 414011 w 5434926"/>
              <a:gd name="connsiteY495" fmla="*/ 718309 h 3372118"/>
              <a:gd name="connsiteX496" fmla="*/ 8280 w 5434926"/>
              <a:gd name="connsiteY496" fmla="*/ 718309 h 3372118"/>
              <a:gd name="connsiteX497" fmla="*/ 8280 w 5434926"/>
              <a:gd name="connsiteY497" fmla="*/ 328104 h 3372118"/>
              <a:gd name="connsiteX498" fmla="*/ 414011 w 5434926"/>
              <a:gd name="connsiteY498" fmla="*/ 328104 h 3372118"/>
              <a:gd name="connsiteX499" fmla="*/ 8280 w 5434926"/>
              <a:gd name="connsiteY499" fmla="*/ 3117502 h 3372118"/>
              <a:gd name="connsiteX500" fmla="*/ 8280 w 5434926"/>
              <a:gd name="connsiteY500" fmla="*/ 2727296 h 3372118"/>
              <a:gd name="connsiteX501" fmla="*/ 414011 w 5434926"/>
              <a:gd name="connsiteY501" fmla="*/ 2727296 h 3372118"/>
              <a:gd name="connsiteX502" fmla="*/ 414011 w 5434926"/>
              <a:gd name="connsiteY502" fmla="*/ 3117502 h 3372118"/>
              <a:gd name="connsiteX503" fmla="*/ 8280 w 5434926"/>
              <a:gd name="connsiteY503" fmla="*/ 3117502 h 3372118"/>
              <a:gd name="connsiteX504" fmla="*/ 424361 w 5434926"/>
              <a:gd name="connsiteY504" fmla="*/ 3117502 h 3372118"/>
              <a:gd name="connsiteX505" fmla="*/ 424361 w 5434926"/>
              <a:gd name="connsiteY505" fmla="*/ 2727296 h 3372118"/>
              <a:gd name="connsiteX506" fmla="*/ 830092 w 5434926"/>
              <a:gd name="connsiteY506" fmla="*/ 2727296 h 3372118"/>
              <a:gd name="connsiteX507" fmla="*/ 830092 w 5434926"/>
              <a:gd name="connsiteY507" fmla="*/ 3117502 h 3372118"/>
              <a:gd name="connsiteX508" fmla="*/ 424361 w 5434926"/>
              <a:gd name="connsiteY508" fmla="*/ 3117502 h 3372118"/>
              <a:gd name="connsiteX509" fmla="*/ 839407 w 5434926"/>
              <a:gd name="connsiteY509" fmla="*/ 3117502 h 3372118"/>
              <a:gd name="connsiteX510" fmla="*/ 839407 w 5434926"/>
              <a:gd name="connsiteY510" fmla="*/ 2727296 h 3372118"/>
              <a:gd name="connsiteX511" fmla="*/ 1245138 w 5434926"/>
              <a:gd name="connsiteY511" fmla="*/ 2727296 h 3372118"/>
              <a:gd name="connsiteX512" fmla="*/ 1245138 w 5434926"/>
              <a:gd name="connsiteY512" fmla="*/ 3117502 h 3372118"/>
              <a:gd name="connsiteX513" fmla="*/ 839407 w 5434926"/>
              <a:gd name="connsiteY513" fmla="*/ 3117502 h 3372118"/>
              <a:gd name="connsiteX514" fmla="*/ 1255488 w 5434926"/>
              <a:gd name="connsiteY514" fmla="*/ 3117502 h 3372118"/>
              <a:gd name="connsiteX515" fmla="*/ 1255488 w 5434926"/>
              <a:gd name="connsiteY515" fmla="*/ 2727296 h 3372118"/>
              <a:gd name="connsiteX516" fmla="*/ 1661219 w 5434926"/>
              <a:gd name="connsiteY516" fmla="*/ 2727296 h 3372118"/>
              <a:gd name="connsiteX517" fmla="*/ 1661219 w 5434926"/>
              <a:gd name="connsiteY517" fmla="*/ 3117502 h 3372118"/>
              <a:gd name="connsiteX518" fmla="*/ 1255488 w 5434926"/>
              <a:gd name="connsiteY518" fmla="*/ 3117502 h 3372118"/>
              <a:gd name="connsiteX519" fmla="*/ 1671569 w 5434926"/>
              <a:gd name="connsiteY519" fmla="*/ 3117502 h 3372118"/>
              <a:gd name="connsiteX520" fmla="*/ 1671569 w 5434926"/>
              <a:gd name="connsiteY520" fmla="*/ 2727296 h 3372118"/>
              <a:gd name="connsiteX521" fmla="*/ 2077299 w 5434926"/>
              <a:gd name="connsiteY521" fmla="*/ 2727296 h 3372118"/>
              <a:gd name="connsiteX522" fmla="*/ 2077299 w 5434926"/>
              <a:gd name="connsiteY522" fmla="*/ 3117502 h 3372118"/>
              <a:gd name="connsiteX523" fmla="*/ 1671569 w 5434926"/>
              <a:gd name="connsiteY523" fmla="*/ 3117502 h 3372118"/>
              <a:gd name="connsiteX524" fmla="*/ 2086615 w 5434926"/>
              <a:gd name="connsiteY524" fmla="*/ 3117502 h 3372118"/>
              <a:gd name="connsiteX525" fmla="*/ 2086615 w 5434926"/>
              <a:gd name="connsiteY525" fmla="*/ 2727296 h 3372118"/>
              <a:gd name="connsiteX526" fmla="*/ 2492345 w 5434926"/>
              <a:gd name="connsiteY526" fmla="*/ 2727296 h 3372118"/>
              <a:gd name="connsiteX527" fmla="*/ 2492345 w 5434926"/>
              <a:gd name="connsiteY527" fmla="*/ 3117502 h 3372118"/>
              <a:gd name="connsiteX528" fmla="*/ 2086615 w 5434926"/>
              <a:gd name="connsiteY528" fmla="*/ 3117502 h 3372118"/>
              <a:gd name="connsiteX529" fmla="*/ 2502696 w 5434926"/>
              <a:gd name="connsiteY529" fmla="*/ 3117502 h 3372118"/>
              <a:gd name="connsiteX530" fmla="*/ 2502696 w 5434926"/>
              <a:gd name="connsiteY530" fmla="*/ 2727296 h 3372118"/>
              <a:gd name="connsiteX531" fmla="*/ 2932232 w 5434926"/>
              <a:gd name="connsiteY531" fmla="*/ 2727296 h 3372118"/>
              <a:gd name="connsiteX532" fmla="*/ 2932232 w 5434926"/>
              <a:gd name="connsiteY532" fmla="*/ 3117502 h 3372118"/>
              <a:gd name="connsiteX533" fmla="*/ 2502696 w 5434926"/>
              <a:gd name="connsiteY533" fmla="*/ 3117502 h 3372118"/>
              <a:gd name="connsiteX534" fmla="*/ 2941547 w 5434926"/>
              <a:gd name="connsiteY534" fmla="*/ 3117502 h 3372118"/>
              <a:gd name="connsiteX535" fmla="*/ 2941547 w 5434926"/>
              <a:gd name="connsiteY535" fmla="*/ 2727296 h 3372118"/>
              <a:gd name="connsiteX536" fmla="*/ 3347277 w 5434926"/>
              <a:gd name="connsiteY536" fmla="*/ 2727296 h 3372118"/>
              <a:gd name="connsiteX537" fmla="*/ 3347277 w 5434926"/>
              <a:gd name="connsiteY537" fmla="*/ 3117502 h 3372118"/>
              <a:gd name="connsiteX538" fmla="*/ 2941547 w 5434926"/>
              <a:gd name="connsiteY538" fmla="*/ 3117502 h 3372118"/>
              <a:gd name="connsiteX539" fmla="*/ 3357628 w 5434926"/>
              <a:gd name="connsiteY539" fmla="*/ 3117502 h 3372118"/>
              <a:gd name="connsiteX540" fmla="*/ 3357628 w 5434926"/>
              <a:gd name="connsiteY540" fmla="*/ 2727296 h 3372118"/>
              <a:gd name="connsiteX541" fmla="*/ 3763358 w 5434926"/>
              <a:gd name="connsiteY541" fmla="*/ 2727296 h 3372118"/>
              <a:gd name="connsiteX542" fmla="*/ 3763358 w 5434926"/>
              <a:gd name="connsiteY542" fmla="*/ 3117502 h 3372118"/>
              <a:gd name="connsiteX543" fmla="*/ 3357628 w 5434926"/>
              <a:gd name="connsiteY543" fmla="*/ 3117502 h 3372118"/>
              <a:gd name="connsiteX544" fmla="*/ 3773709 w 5434926"/>
              <a:gd name="connsiteY544" fmla="*/ 3117502 h 3372118"/>
              <a:gd name="connsiteX545" fmla="*/ 3773709 w 5434926"/>
              <a:gd name="connsiteY545" fmla="*/ 2727296 h 3372118"/>
              <a:gd name="connsiteX546" fmla="*/ 4179439 w 5434926"/>
              <a:gd name="connsiteY546" fmla="*/ 2727296 h 3372118"/>
              <a:gd name="connsiteX547" fmla="*/ 4179439 w 5434926"/>
              <a:gd name="connsiteY547" fmla="*/ 3117502 h 3372118"/>
              <a:gd name="connsiteX548" fmla="*/ 3773709 w 5434926"/>
              <a:gd name="connsiteY548" fmla="*/ 3117502 h 3372118"/>
              <a:gd name="connsiteX549" fmla="*/ 4188754 w 5434926"/>
              <a:gd name="connsiteY549" fmla="*/ 3117502 h 3372118"/>
              <a:gd name="connsiteX550" fmla="*/ 4188754 w 5434926"/>
              <a:gd name="connsiteY550" fmla="*/ 2727296 h 3372118"/>
              <a:gd name="connsiteX551" fmla="*/ 4594485 w 5434926"/>
              <a:gd name="connsiteY551" fmla="*/ 2727296 h 3372118"/>
              <a:gd name="connsiteX552" fmla="*/ 4594485 w 5434926"/>
              <a:gd name="connsiteY552" fmla="*/ 3117502 h 3372118"/>
              <a:gd name="connsiteX553" fmla="*/ 4188754 w 5434926"/>
              <a:gd name="connsiteY553" fmla="*/ 3117502 h 3372118"/>
              <a:gd name="connsiteX554" fmla="*/ 4604835 w 5434926"/>
              <a:gd name="connsiteY554" fmla="*/ 3117502 h 3372118"/>
              <a:gd name="connsiteX555" fmla="*/ 4604835 w 5434926"/>
              <a:gd name="connsiteY555" fmla="*/ 2727296 h 3372118"/>
              <a:gd name="connsiteX556" fmla="*/ 5010566 w 5434926"/>
              <a:gd name="connsiteY556" fmla="*/ 2727296 h 3372118"/>
              <a:gd name="connsiteX557" fmla="*/ 5010566 w 5434926"/>
              <a:gd name="connsiteY557" fmla="*/ 3117502 h 3372118"/>
              <a:gd name="connsiteX558" fmla="*/ 4604835 w 5434926"/>
              <a:gd name="connsiteY558" fmla="*/ 3117502 h 3372118"/>
              <a:gd name="connsiteX559" fmla="*/ 5019881 w 5434926"/>
              <a:gd name="connsiteY559" fmla="*/ 3117502 h 3372118"/>
              <a:gd name="connsiteX560" fmla="*/ 5019881 w 5434926"/>
              <a:gd name="connsiteY560" fmla="*/ 2727296 h 3372118"/>
              <a:gd name="connsiteX561" fmla="*/ 5425612 w 5434926"/>
              <a:gd name="connsiteY561" fmla="*/ 2727296 h 3372118"/>
              <a:gd name="connsiteX562" fmla="*/ 5425612 w 5434926"/>
              <a:gd name="connsiteY562" fmla="*/ 3117502 h 3372118"/>
              <a:gd name="connsiteX563" fmla="*/ 5019881 w 5434926"/>
              <a:gd name="connsiteY563" fmla="*/ 3117502 h 337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</a:cxnLst>
            <a:rect l="l" t="t" r="r" b="b"/>
            <a:pathLst>
              <a:path w="5434926" h="3372118">
                <a:moveTo>
                  <a:pt x="5426647" y="0"/>
                </a:moveTo>
                <a:lnTo>
                  <a:pt x="5426647" y="317753"/>
                </a:lnTo>
                <a:lnTo>
                  <a:pt x="5020916" y="317753"/>
                </a:lnTo>
                <a:lnTo>
                  <a:pt x="5020916" y="0"/>
                </a:lnTo>
                <a:lnTo>
                  <a:pt x="5010566" y="0"/>
                </a:lnTo>
                <a:lnTo>
                  <a:pt x="5010566" y="317753"/>
                </a:lnTo>
                <a:lnTo>
                  <a:pt x="4604835" y="317753"/>
                </a:lnTo>
                <a:lnTo>
                  <a:pt x="4604835" y="0"/>
                </a:lnTo>
                <a:lnTo>
                  <a:pt x="4595520" y="0"/>
                </a:lnTo>
                <a:lnTo>
                  <a:pt x="4595520" y="317753"/>
                </a:lnTo>
                <a:lnTo>
                  <a:pt x="4189790" y="317753"/>
                </a:lnTo>
                <a:lnTo>
                  <a:pt x="4189790" y="0"/>
                </a:lnTo>
                <a:lnTo>
                  <a:pt x="4180474" y="0"/>
                </a:lnTo>
                <a:lnTo>
                  <a:pt x="4180474" y="317753"/>
                </a:lnTo>
                <a:lnTo>
                  <a:pt x="3774743" y="317753"/>
                </a:lnTo>
                <a:lnTo>
                  <a:pt x="3774743" y="0"/>
                </a:lnTo>
                <a:lnTo>
                  <a:pt x="3765429" y="0"/>
                </a:lnTo>
                <a:lnTo>
                  <a:pt x="3765429" y="317753"/>
                </a:lnTo>
                <a:lnTo>
                  <a:pt x="3359698" y="317753"/>
                </a:lnTo>
                <a:lnTo>
                  <a:pt x="3359698" y="0"/>
                </a:lnTo>
                <a:lnTo>
                  <a:pt x="3350382" y="0"/>
                </a:lnTo>
                <a:lnTo>
                  <a:pt x="3350382" y="317753"/>
                </a:lnTo>
                <a:lnTo>
                  <a:pt x="2944652" y="317753"/>
                </a:lnTo>
                <a:lnTo>
                  <a:pt x="2944652" y="0"/>
                </a:lnTo>
                <a:lnTo>
                  <a:pt x="2935337" y="0"/>
                </a:lnTo>
                <a:lnTo>
                  <a:pt x="2935337" y="317753"/>
                </a:lnTo>
                <a:lnTo>
                  <a:pt x="2505801" y="317753"/>
                </a:lnTo>
                <a:lnTo>
                  <a:pt x="2505801" y="0"/>
                </a:lnTo>
                <a:lnTo>
                  <a:pt x="2496485" y="0"/>
                </a:lnTo>
                <a:lnTo>
                  <a:pt x="2496485" y="317753"/>
                </a:lnTo>
                <a:lnTo>
                  <a:pt x="2090755" y="317753"/>
                </a:lnTo>
                <a:lnTo>
                  <a:pt x="2090755" y="0"/>
                </a:lnTo>
                <a:lnTo>
                  <a:pt x="2081439" y="0"/>
                </a:lnTo>
                <a:lnTo>
                  <a:pt x="2081439" y="317753"/>
                </a:lnTo>
                <a:lnTo>
                  <a:pt x="1675709" y="317753"/>
                </a:lnTo>
                <a:lnTo>
                  <a:pt x="1675709" y="0"/>
                </a:lnTo>
                <a:lnTo>
                  <a:pt x="1666394" y="0"/>
                </a:lnTo>
                <a:lnTo>
                  <a:pt x="1666394" y="317753"/>
                </a:lnTo>
                <a:lnTo>
                  <a:pt x="1260663" y="317753"/>
                </a:lnTo>
                <a:lnTo>
                  <a:pt x="1260663" y="0"/>
                </a:lnTo>
                <a:lnTo>
                  <a:pt x="1251348" y="0"/>
                </a:lnTo>
                <a:lnTo>
                  <a:pt x="1251348" y="317753"/>
                </a:lnTo>
                <a:lnTo>
                  <a:pt x="839407" y="317753"/>
                </a:lnTo>
                <a:lnTo>
                  <a:pt x="839407" y="0"/>
                </a:lnTo>
                <a:lnTo>
                  <a:pt x="830092" y="0"/>
                </a:lnTo>
                <a:lnTo>
                  <a:pt x="830092" y="317753"/>
                </a:lnTo>
                <a:lnTo>
                  <a:pt x="424361" y="317753"/>
                </a:lnTo>
                <a:lnTo>
                  <a:pt x="424361" y="0"/>
                </a:lnTo>
                <a:lnTo>
                  <a:pt x="415046" y="0"/>
                </a:lnTo>
                <a:lnTo>
                  <a:pt x="415046" y="317753"/>
                </a:lnTo>
                <a:lnTo>
                  <a:pt x="9315" y="317753"/>
                </a:lnTo>
                <a:lnTo>
                  <a:pt x="9315" y="0"/>
                </a:lnTo>
                <a:lnTo>
                  <a:pt x="0" y="0"/>
                </a:lnTo>
                <a:lnTo>
                  <a:pt x="0" y="3372118"/>
                </a:lnTo>
                <a:lnTo>
                  <a:pt x="9315" y="3372118"/>
                </a:lnTo>
                <a:lnTo>
                  <a:pt x="9315" y="3126817"/>
                </a:lnTo>
                <a:lnTo>
                  <a:pt x="415046" y="3126817"/>
                </a:lnTo>
                <a:lnTo>
                  <a:pt x="415046" y="3372118"/>
                </a:lnTo>
                <a:lnTo>
                  <a:pt x="424361" y="3372118"/>
                </a:lnTo>
                <a:lnTo>
                  <a:pt x="424361" y="3126817"/>
                </a:lnTo>
                <a:lnTo>
                  <a:pt x="830092" y="3126817"/>
                </a:lnTo>
                <a:lnTo>
                  <a:pt x="830092" y="3372118"/>
                </a:lnTo>
                <a:lnTo>
                  <a:pt x="839407" y="3372118"/>
                </a:lnTo>
                <a:lnTo>
                  <a:pt x="839407" y="3126817"/>
                </a:lnTo>
                <a:lnTo>
                  <a:pt x="1245138" y="3126817"/>
                </a:lnTo>
                <a:lnTo>
                  <a:pt x="1245138" y="3372118"/>
                </a:lnTo>
                <a:lnTo>
                  <a:pt x="1254453" y="3372118"/>
                </a:lnTo>
                <a:lnTo>
                  <a:pt x="1254453" y="3126817"/>
                </a:lnTo>
                <a:lnTo>
                  <a:pt x="1660183" y="3126817"/>
                </a:lnTo>
                <a:lnTo>
                  <a:pt x="1660183" y="3372118"/>
                </a:lnTo>
                <a:lnTo>
                  <a:pt x="1669499" y="3372118"/>
                </a:lnTo>
                <a:lnTo>
                  <a:pt x="1669499" y="3126817"/>
                </a:lnTo>
                <a:lnTo>
                  <a:pt x="2075230" y="3126817"/>
                </a:lnTo>
                <a:lnTo>
                  <a:pt x="2075230" y="3372118"/>
                </a:lnTo>
                <a:lnTo>
                  <a:pt x="2084544" y="3372118"/>
                </a:lnTo>
                <a:lnTo>
                  <a:pt x="2084544" y="3126817"/>
                </a:lnTo>
                <a:lnTo>
                  <a:pt x="2490275" y="3126817"/>
                </a:lnTo>
                <a:lnTo>
                  <a:pt x="2490275" y="3372118"/>
                </a:lnTo>
                <a:lnTo>
                  <a:pt x="2499591" y="3372118"/>
                </a:lnTo>
                <a:lnTo>
                  <a:pt x="2499591" y="3126817"/>
                </a:lnTo>
                <a:lnTo>
                  <a:pt x="2929127" y="3126817"/>
                </a:lnTo>
                <a:lnTo>
                  <a:pt x="2929127" y="3372118"/>
                </a:lnTo>
                <a:lnTo>
                  <a:pt x="2938442" y="3372118"/>
                </a:lnTo>
                <a:lnTo>
                  <a:pt x="2938442" y="3126817"/>
                </a:lnTo>
                <a:lnTo>
                  <a:pt x="3344172" y="3126817"/>
                </a:lnTo>
                <a:lnTo>
                  <a:pt x="3344172" y="3372118"/>
                </a:lnTo>
                <a:lnTo>
                  <a:pt x="3353488" y="3372118"/>
                </a:lnTo>
                <a:lnTo>
                  <a:pt x="3353488" y="3126817"/>
                </a:lnTo>
                <a:lnTo>
                  <a:pt x="3759218" y="3126817"/>
                </a:lnTo>
                <a:lnTo>
                  <a:pt x="3759218" y="3372118"/>
                </a:lnTo>
                <a:lnTo>
                  <a:pt x="3768533" y="3372118"/>
                </a:lnTo>
                <a:lnTo>
                  <a:pt x="3768533" y="3126817"/>
                </a:lnTo>
                <a:lnTo>
                  <a:pt x="4174264" y="3126817"/>
                </a:lnTo>
                <a:lnTo>
                  <a:pt x="4174264" y="3372118"/>
                </a:lnTo>
                <a:lnTo>
                  <a:pt x="4183579" y="3372118"/>
                </a:lnTo>
                <a:lnTo>
                  <a:pt x="4183579" y="3126817"/>
                </a:lnTo>
                <a:lnTo>
                  <a:pt x="4589310" y="3126817"/>
                </a:lnTo>
                <a:lnTo>
                  <a:pt x="4589310" y="3372118"/>
                </a:lnTo>
                <a:lnTo>
                  <a:pt x="4598625" y="3372118"/>
                </a:lnTo>
                <a:lnTo>
                  <a:pt x="4598625" y="3126817"/>
                </a:lnTo>
                <a:lnTo>
                  <a:pt x="5010566" y="3126817"/>
                </a:lnTo>
                <a:lnTo>
                  <a:pt x="5010566" y="3372118"/>
                </a:lnTo>
                <a:lnTo>
                  <a:pt x="5019881" y="3372118"/>
                </a:lnTo>
                <a:lnTo>
                  <a:pt x="5019881" y="3126817"/>
                </a:lnTo>
                <a:lnTo>
                  <a:pt x="5425612" y="3126817"/>
                </a:lnTo>
                <a:lnTo>
                  <a:pt x="5425612" y="3372118"/>
                </a:lnTo>
                <a:lnTo>
                  <a:pt x="5434927" y="3372118"/>
                </a:lnTo>
                <a:lnTo>
                  <a:pt x="5434927" y="0"/>
                </a:lnTo>
                <a:lnTo>
                  <a:pt x="5426647" y="0"/>
                </a:lnTo>
                <a:close/>
                <a:moveTo>
                  <a:pt x="5426647" y="328104"/>
                </a:moveTo>
                <a:lnTo>
                  <a:pt x="5426647" y="718309"/>
                </a:lnTo>
                <a:lnTo>
                  <a:pt x="5020916" y="718309"/>
                </a:lnTo>
                <a:lnTo>
                  <a:pt x="5020916" y="328104"/>
                </a:lnTo>
                <a:lnTo>
                  <a:pt x="5426647" y="328104"/>
                </a:lnTo>
                <a:close/>
                <a:moveTo>
                  <a:pt x="1255488" y="1527700"/>
                </a:moveTo>
                <a:lnTo>
                  <a:pt x="1661219" y="1527700"/>
                </a:lnTo>
                <a:lnTo>
                  <a:pt x="1661219" y="1917905"/>
                </a:lnTo>
                <a:lnTo>
                  <a:pt x="1255488" y="1917905"/>
                </a:lnTo>
                <a:lnTo>
                  <a:pt x="1255488" y="1527700"/>
                </a:lnTo>
                <a:close/>
                <a:moveTo>
                  <a:pt x="1246173" y="1917905"/>
                </a:moveTo>
                <a:lnTo>
                  <a:pt x="839407" y="1917905"/>
                </a:lnTo>
                <a:lnTo>
                  <a:pt x="839407" y="1527700"/>
                </a:lnTo>
                <a:lnTo>
                  <a:pt x="1245138" y="1527700"/>
                </a:lnTo>
                <a:lnTo>
                  <a:pt x="1245138" y="1917905"/>
                </a:lnTo>
                <a:close/>
                <a:moveTo>
                  <a:pt x="1671569" y="1527700"/>
                </a:moveTo>
                <a:lnTo>
                  <a:pt x="2077299" y="1527700"/>
                </a:lnTo>
                <a:lnTo>
                  <a:pt x="2077299" y="1917905"/>
                </a:lnTo>
                <a:lnTo>
                  <a:pt x="1671569" y="1917905"/>
                </a:lnTo>
                <a:lnTo>
                  <a:pt x="1671569" y="1527700"/>
                </a:lnTo>
                <a:close/>
                <a:moveTo>
                  <a:pt x="2086615" y="1527700"/>
                </a:moveTo>
                <a:lnTo>
                  <a:pt x="2492345" y="1527700"/>
                </a:lnTo>
                <a:lnTo>
                  <a:pt x="2492345" y="1917905"/>
                </a:lnTo>
                <a:lnTo>
                  <a:pt x="2086615" y="1917905"/>
                </a:lnTo>
                <a:lnTo>
                  <a:pt x="2086615" y="1527700"/>
                </a:lnTo>
                <a:close/>
                <a:moveTo>
                  <a:pt x="2502696" y="1527700"/>
                </a:moveTo>
                <a:lnTo>
                  <a:pt x="2932232" y="1527700"/>
                </a:lnTo>
                <a:lnTo>
                  <a:pt x="2932232" y="1917905"/>
                </a:lnTo>
                <a:lnTo>
                  <a:pt x="2502696" y="1917905"/>
                </a:lnTo>
                <a:lnTo>
                  <a:pt x="2502696" y="1527700"/>
                </a:lnTo>
                <a:close/>
                <a:moveTo>
                  <a:pt x="2941547" y="1527700"/>
                </a:moveTo>
                <a:lnTo>
                  <a:pt x="3347277" y="1527700"/>
                </a:lnTo>
                <a:lnTo>
                  <a:pt x="3347277" y="1917905"/>
                </a:lnTo>
                <a:lnTo>
                  <a:pt x="2941547" y="1917905"/>
                </a:lnTo>
                <a:lnTo>
                  <a:pt x="2941547" y="1527700"/>
                </a:lnTo>
                <a:close/>
                <a:moveTo>
                  <a:pt x="3357628" y="1527700"/>
                </a:moveTo>
                <a:lnTo>
                  <a:pt x="3763358" y="1527700"/>
                </a:lnTo>
                <a:lnTo>
                  <a:pt x="3763358" y="1917905"/>
                </a:lnTo>
                <a:lnTo>
                  <a:pt x="3357628" y="1917905"/>
                </a:lnTo>
                <a:lnTo>
                  <a:pt x="3357628" y="1527700"/>
                </a:lnTo>
                <a:close/>
                <a:moveTo>
                  <a:pt x="3773709" y="1527700"/>
                </a:moveTo>
                <a:lnTo>
                  <a:pt x="4179439" y="1527700"/>
                </a:lnTo>
                <a:lnTo>
                  <a:pt x="4179439" y="1917905"/>
                </a:lnTo>
                <a:lnTo>
                  <a:pt x="3773709" y="1917905"/>
                </a:lnTo>
                <a:lnTo>
                  <a:pt x="3773709" y="1527700"/>
                </a:lnTo>
                <a:close/>
                <a:moveTo>
                  <a:pt x="4188754" y="1527700"/>
                </a:moveTo>
                <a:lnTo>
                  <a:pt x="4594485" y="1527700"/>
                </a:lnTo>
                <a:lnTo>
                  <a:pt x="4594485" y="1917905"/>
                </a:lnTo>
                <a:lnTo>
                  <a:pt x="4188754" y="1917905"/>
                </a:lnTo>
                <a:lnTo>
                  <a:pt x="4188754" y="1527700"/>
                </a:lnTo>
                <a:close/>
                <a:moveTo>
                  <a:pt x="4188754" y="1518385"/>
                </a:moveTo>
                <a:lnTo>
                  <a:pt x="4188754" y="1128180"/>
                </a:lnTo>
                <a:lnTo>
                  <a:pt x="4594485" y="1128180"/>
                </a:lnTo>
                <a:lnTo>
                  <a:pt x="4594485" y="1518385"/>
                </a:lnTo>
                <a:lnTo>
                  <a:pt x="4188754" y="1518385"/>
                </a:lnTo>
                <a:close/>
                <a:moveTo>
                  <a:pt x="4179439" y="1518385"/>
                </a:moveTo>
                <a:lnTo>
                  <a:pt x="3773709" y="1518385"/>
                </a:lnTo>
                <a:lnTo>
                  <a:pt x="3773709" y="1128180"/>
                </a:lnTo>
                <a:lnTo>
                  <a:pt x="4179439" y="1128180"/>
                </a:lnTo>
                <a:lnTo>
                  <a:pt x="4179439" y="1518385"/>
                </a:lnTo>
                <a:close/>
                <a:moveTo>
                  <a:pt x="3763358" y="1518385"/>
                </a:moveTo>
                <a:lnTo>
                  <a:pt x="3357628" y="1518385"/>
                </a:lnTo>
                <a:lnTo>
                  <a:pt x="3357628" y="1128180"/>
                </a:lnTo>
                <a:lnTo>
                  <a:pt x="3763358" y="1128180"/>
                </a:lnTo>
                <a:lnTo>
                  <a:pt x="3763358" y="1518385"/>
                </a:lnTo>
                <a:close/>
                <a:moveTo>
                  <a:pt x="3348313" y="1518385"/>
                </a:moveTo>
                <a:lnTo>
                  <a:pt x="2942582" y="1518385"/>
                </a:lnTo>
                <a:lnTo>
                  <a:pt x="2942582" y="1128180"/>
                </a:lnTo>
                <a:lnTo>
                  <a:pt x="3348313" y="1128180"/>
                </a:lnTo>
                <a:lnTo>
                  <a:pt x="3348313" y="1518385"/>
                </a:lnTo>
                <a:close/>
                <a:moveTo>
                  <a:pt x="2932232" y="1518385"/>
                </a:moveTo>
                <a:lnTo>
                  <a:pt x="2502696" y="1518385"/>
                </a:lnTo>
                <a:lnTo>
                  <a:pt x="2502696" y="1128180"/>
                </a:lnTo>
                <a:lnTo>
                  <a:pt x="2932232" y="1128180"/>
                </a:lnTo>
                <a:lnTo>
                  <a:pt x="2932232" y="1518385"/>
                </a:lnTo>
                <a:close/>
                <a:moveTo>
                  <a:pt x="2493380" y="1518385"/>
                </a:moveTo>
                <a:lnTo>
                  <a:pt x="2087649" y="1518385"/>
                </a:lnTo>
                <a:lnTo>
                  <a:pt x="2087649" y="1128180"/>
                </a:lnTo>
                <a:lnTo>
                  <a:pt x="2493380" y="1128180"/>
                </a:lnTo>
                <a:lnTo>
                  <a:pt x="2493380" y="1518385"/>
                </a:lnTo>
                <a:close/>
                <a:moveTo>
                  <a:pt x="2077299" y="1518385"/>
                </a:moveTo>
                <a:lnTo>
                  <a:pt x="1671569" y="1518385"/>
                </a:lnTo>
                <a:lnTo>
                  <a:pt x="1671569" y="1128180"/>
                </a:lnTo>
                <a:lnTo>
                  <a:pt x="2077299" y="1128180"/>
                </a:lnTo>
                <a:lnTo>
                  <a:pt x="2077299" y="1518385"/>
                </a:lnTo>
                <a:close/>
                <a:moveTo>
                  <a:pt x="1661219" y="1518385"/>
                </a:moveTo>
                <a:lnTo>
                  <a:pt x="1255488" y="1518385"/>
                </a:lnTo>
                <a:lnTo>
                  <a:pt x="1255488" y="1128180"/>
                </a:lnTo>
                <a:lnTo>
                  <a:pt x="1661219" y="1128180"/>
                </a:lnTo>
                <a:lnTo>
                  <a:pt x="1661219" y="1518385"/>
                </a:lnTo>
                <a:close/>
                <a:moveTo>
                  <a:pt x="1246173" y="1518385"/>
                </a:moveTo>
                <a:lnTo>
                  <a:pt x="839407" y="1518385"/>
                </a:lnTo>
                <a:lnTo>
                  <a:pt x="839407" y="1128180"/>
                </a:lnTo>
                <a:lnTo>
                  <a:pt x="1245138" y="1128180"/>
                </a:lnTo>
                <a:lnTo>
                  <a:pt x="1245138" y="1518385"/>
                </a:lnTo>
                <a:close/>
                <a:moveTo>
                  <a:pt x="830092" y="1518385"/>
                </a:moveTo>
                <a:lnTo>
                  <a:pt x="424361" y="1518385"/>
                </a:lnTo>
                <a:lnTo>
                  <a:pt x="424361" y="1128180"/>
                </a:lnTo>
                <a:lnTo>
                  <a:pt x="830092" y="1128180"/>
                </a:lnTo>
                <a:lnTo>
                  <a:pt x="830092" y="1518385"/>
                </a:lnTo>
                <a:close/>
                <a:moveTo>
                  <a:pt x="830092" y="1527700"/>
                </a:moveTo>
                <a:lnTo>
                  <a:pt x="830092" y="1917905"/>
                </a:lnTo>
                <a:lnTo>
                  <a:pt x="424361" y="1917905"/>
                </a:lnTo>
                <a:lnTo>
                  <a:pt x="424361" y="1527700"/>
                </a:lnTo>
                <a:lnTo>
                  <a:pt x="830092" y="1527700"/>
                </a:lnTo>
                <a:close/>
                <a:moveTo>
                  <a:pt x="830092" y="1927220"/>
                </a:moveTo>
                <a:lnTo>
                  <a:pt x="830092" y="2317426"/>
                </a:lnTo>
                <a:lnTo>
                  <a:pt x="424361" y="2317426"/>
                </a:lnTo>
                <a:lnTo>
                  <a:pt x="424361" y="1927220"/>
                </a:lnTo>
                <a:lnTo>
                  <a:pt x="830092" y="1927220"/>
                </a:lnTo>
                <a:close/>
                <a:moveTo>
                  <a:pt x="839407" y="1927220"/>
                </a:moveTo>
                <a:lnTo>
                  <a:pt x="1245138" y="1927220"/>
                </a:lnTo>
                <a:lnTo>
                  <a:pt x="1245138" y="2317426"/>
                </a:lnTo>
                <a:lnTo>
                  <a:pt x="839407" y="2317426"/>
                </a:lnTo>
                <a:lnTo>
                  <a:pt x="839407" y="1927220"/>
                </a:lnTo>
                <a:close/>
                <a:moveTo>
                  <a:pt x="1255488" y="1927220"/>
                </a:moveTo>
                <a:lnTo>
                  <a:pt x="1661219" y="1927220"/>
                </a:lnTo>
                <a:lnTo>
                  <a:pt x="1661219" y="2317426"/>
                </a:lnTo>
                <a:lnTo>
                  <a:pt x="1255488" y="2317426"/>
                </a:lnTo>
                <a:lnTo>
                  <a:pt x="1255488" y="1927220"/>
                </a:lnTo>
                <a:close/>
                <a:moveTo>
                  <a:pt x="1671569" y="1927220"/>
                </a:moveTo>
                <a:lnTo>
                  <a:pt x="2077299" y="1927220"/>
                </a:lnTo>
                <a:lnTo>
                  <a:pt x="2077299" y="2317426"/>
                </a:lnTo>
                <a:lnTo>
                  <a:pt x="1671569" y="2317426"/>
                </a:lnTo>
                <a:lnTo>
                  <a:pt x="1671569" y="1927220"/>
                </a:lnTo>
                <a:close/>
                <a:moveTo>
                  <a:pt x="2086615" y="1927220"/>
                </a:moveTo>
                <a:lnTo>
                  <a:pt x="2492345" y="1927220"/>
                </a:lnTo>
                <a:lnTo>
                  <a:pt x="2492345" y="2317426"/>
                </a:lnTo>
                <a:lnTo>
                  <a:pt x="2086615" y="2317426"/>
                </a:lnTo>
                <a:lnTo>
                  <a:pt x="2086615" y="1927220"/>
                </a:lnTo>
                <a:close/>
                <a:moveTo>
                  <a:pt x="2502696" y="1927220"/>
                </a:moveTo>
                <a:lnTo>
                  <a:pt x="2932232" y="1927220"/>
                </a:lnTo>
                <a:lnTo>
                  <a:pt x="2932232" y="2317426"/>
                </a:lnTo>
                <a:lnTo>
                  <a:pt x="2502696" y="2317426"/>
                </a:lnTo>
                <a:lnTo>
                  <a:pt x="2502696" y="1927220"/>
                </a:lnTo>
                <a:close/>
                <a:moveTo>
                  <a:pt x="2941547" y="1927220"/>
                </a:moveTo>
                <a:lnTo>
                  <a:pt x="3347277" y="1927220"/>
                </a:lnTo>
                <a:lnTo>
                  <a:pt x="3347277" y="2317426"/>
                </a:lnTo>
                <a:lnTo>
                  <a:pt x="2941547" y="2317426"/>
                </a:lnTo>
                <a:lnTo>
                  <a:pt x="2941547" y="1927220"/>
                </a:lnTo>
                <a:close/>
                <a:moveTo>
                  <a:pt x="3357628" y="1927220"/>
                </a:moveTo>
                <a:lnTo>
                  <a:pt x="3763358" y="1927220"/>
                </a:lnTo>
                <a:lnTo>
                  <a:pt x="3763358" y="2317426"/>
                </a:lnTo>
                <a:lnTo>
                  <a:pt x="3357628" y="2317426"/>
                </a:lnTo>
                <a:lnTo>
                  <a:pt x="3357628" y="1927220"/>
                </a:lnTo>
                <a:close/>
                <a:moveTo>
                  <a:pt x="3773709" y="1927220"/>
                </a:moveTo>
                <a:lnTo>
                  <a:pt x="4179439" y="1927220"/>
                </a:lnTo>
                <a:lnTo>
                  <a:pt x="4179439" y="2317426"/>
                </a:lnTo>
                <a:lnTo>
                  <a:pt x="3773709" y="2317426"/>
                </a:lnTo>
                <a:lnTo>
                  <a:pt x="3773709" y="1927220"/>
                </a:lnTo>
                <a:close/>
                <a:moveTo>
                  <a:pt x="4188754" y="1927220"/>
                </a:moveTo>
                <a:lnTo>
                  <a:pt x="4594485" y="1927220"/>
                </a:lnTo>
                <a:lnTo>
                  <a:pt x="4594485" y="2317426"/>
                </a:lnTo>
                <a:lnTo>
                  <a:pt x="4188754" y="2317426"/>
                </a:lnTo>
                <a:lnTo>
                  <a:pt x="4188754" y="1927220"/>
                </a:lnTo>
                <a:close/>
                <a:moveTo>
                  <a:pt x="4604835" y="1927220"/>
                </a:moveTo>
                <a:lnTo>
                  <a:pt x="5010566" y="1927220"/>
                </a:lnTo>
                <a:lnTo>
                  <a:pt x="5010566" y="2317426"/>
                </a:lnTo>
                <a:lnTo>
                  <a:pt x="4604835" y="2317426"/>
                </a:lnTo>
                <a:lnTo>
                  <a:pt x="4604835" y="1927220"/>
                </a:lnTo>
                <a:close/>
                <a:moveTo>
                  <a:pt x="4604835" y="1917905"/>
                </a:moveTo>
                <a:lnTo>
                  <a:pt x="4604835" y="1527700"/>
                </a:lnTo>
                <a:lnTo>
                  <a:pt x="5010566" y="1527700"/>
                </a:lnTo>
                <a:lnTo>
                  <a:pt x="5010566" y="1917905"/>
                </a:lnTo>
                <a:lnTo>
                  <a:pt x="4604835" y="1917905"/>
                </a:lnTo>
                <a:close/>
                <a:moveTo>
                  <a:pt x="4604835" y="1518385"/>
                </a:moveTo>
                <a:lnTo>
                  <a:pt x="4604835" y="1128180"/>
                </a:lnTo>
                <a:lnTo>
                  <a:pt x="5010566" y="1128180"/>
                </a:lnTo>
                <a:lnTo>
                  <a:pt x="5010566" y="1518385"/>
                </a:lnTo>
                <a:lnTo>
                  <a:pt x="4604835" y="1518385"/>
                </a:lnTo>
                <a:close/>
                <a:moveTo>
                  <a:pt x="4604835" y="1117829"/>
                </a:moveTo>
                <a:lnTo>
                  <a:pt x="4604835" y="727624"/>
                </a:lnTo>
                <a:lnTo>
                  <a:pt x="5010566" y="727624"/>
                </a:lnTo>
                <a:lnTo>
                  <a:pt x="5010566" y="1117829"/>
                </a:lnTo>
                <a:lnTo>
                  <a:pt x="4604835" y="1117829"/>
                </a:lnTo>
                <a:close/>
                <a:moveTo>
                  <a:pt x="4594485" y="1117829"/>
                </a:moveTo>
                <a:lnTo>
                  <a:pt x="4188754" y="1117829"/>
                </a:lnTo>
                <a:lnTo>
                  <a:pt x="4188754" y="727624"/>
                </a:lnTo>
                <a:lnTo>
                  <a:pt x="4594485" y="727624"/>
                </a:lnTo>
                <a:lnTo>
                  <a:pt x="4594485" y="1117829"/>
                </a:lnTo>
                <a:close/>
                <a:moveTo>
                  <a:pt x="4179439" y="1117829"/>
                </a:moveTo>
                <a:lnTo>
                  <a:pt x="3773709" y="1117829"/>
                </a:lnTo>
                <a:lnTo>
                  <a:pt x="3773709" y="727624"/>
                </a:lnTo>
                <a:lnTo>
                  <a:pt x="4179439" y="727624"/>
                </a:lnTo>
                <a:lnTo>
                  <a:pt x="4179439" y="1117829"/>
                </a:lnTo>
                <a:close/>
                <a:moveTo>
                  <a:pt x="3763358" y="1117829"/>
                </a:moveTo>
                <a:lnTo>
                  <a:pt x="3357628" y="1117829"/>
                </a:lnTo>
                <a:lnTo>
                  <a:pt x="3357628" y="727624"/>
                </a:lnTo>
                <a:lnTo>
                  <a:pt x="3763358" y="727624"/>
                </a:lnTo>
                <a:lnTo>
                  <a:pt x="3763358" y="1117829"/>
                </a:lnTo>
                <a:close/>
                <a:moveTo>
                  <a:pt x="3348313" y="1117829"/>
                </a:moveTo>
                <a:lnTo>
                  <a:pt x="2942582" y="1117829"/>
                </a:lnTo>
                <a:lnTo>
                  <a:pt x="2942582" y="727624"/>
                </a:lnTo>
                <a:lnTo>
                  <a:pt x="3348313" y="727624"/>
                </a:lnTo>
                <a:lnTo>
                  <a:pt x="3348313" y="1117829"/>
                </a:lnTo>
                <a:close/>
                <a:moveTo>
                  <a:pt x="2932232" y="1117829"/>
                </a:moveTo>
                <a:lnTo>
                  <a:pt x="2502696" y="1117829"/>
                </a:lnTo>
                <a:lnTo>
                  <a:pt x="2502696" y="727624"/>
                </a:lnTo>
                <a:lnTo>
                  <a:pt x="2932232" y="727624"/>
                </a:lnTo>
                <a:lnTo>
                  <a:pt x="2932232" y="1117829"/>
                </a:lnTo>
                <a:close/>
                <a:moveTo>
                  <a:pt x="2493380" y="1117829"/>
                </a:moveTo>
                <a:lnTo>
                  <a:pt x="2087649" y="1117829"/>
                </a:lnTo>
                <a:lnTo>
                  <a:pt x="2087649" y="727624"/>
                </a:lnTo>
                <a:lnTo>
                  <a:pt x="2493380" y="727624"/>
                </a:lnTo>
                <a:lnTo>
                  <a:pt x="2493380" y="1117829"/>
                </a:lnTo>
                <a:close/>
                <a:moveTo>
                  <a:pt x="2077299" y="1117829"/>
                </a:moveTo>
                <a:lnTo>
                  <a:pt x="1671569" y="1117829"/>
                </a:lnTo>
                <a:lnTo>
                  <a:pt x="1671569" y="727624"/>
                </a:lnTo>
                <a:lnTo>
                  <a:pt x="2077299" y="727624"/>
                </a:lnTo>
                <a:lnTo>
                  <a:pt x="2077299" y="1117829"/>
                </a:lnTo>
                <a:close/>
                <a:moveTo>
                  <a:pt x="1661219" y="1117829"/>
                </a:moveTo>
                <a:lnTo>
                  <a:pt x="1255488" y="1117829"/>
                </a:lnTo>
                <a:lnTo>
                  <a:pt x="1255488" y="727624"/>
                </a:lnTo>
                <a:lnTo>
                  <a:pt x="1661219" y="727624"/>
                </a:lnTo>
                <a:lnTo>
                  <a:pt x="1661219" y="1117829"/>
                </a:lnTo>
                <a:close/>
                <a:moveTo>
                  <a:pt x="1246173" y="1117829"/>
                </a:moveTo>
                <a:lnTo>
                  <a:pt x="839407" y="1117829"/>
                </a:lnTo>
                <a:lnTo>
                  <a:pt x="839407" y="727624"/>
                </a:lnTo>
                <a:lnTo>
                  <a:pt x="1245138" y="727624"/>
                </a:lnTo>
                <a:lnTo>
                  <a:pt x="1245138" y="1117829"/>
                </a:lnTo>
                <a:close/>
                <a:moveTo>
                  <a:pt x="830092" y="1117829"/>
                </a:moveTo>
                <a:lnTo>
                  <a:pt x="424361" y="1117829"/>
                </a:lnTo>
                <a:lnTo>
                  <a:pt x="424361" y="727624"/>
                </a:lnTo>
                <a:lnTo>
                  <a:pt x="830092" y="727624"/>
                </a:lnTo>
                <a:lnTo>
                  <a:pt x="830092" y="1117829"/>
                </a:lnTo>
                <a:close/>
                <a:moveTo>
                  <a:pt x="414011" y="1117829"/>
                </a:moveTo>
                <a:lnTo>
                  <a:pt x="8280" y="1117829"/>
                </a:lnTo>
                <a:lnTo>
                  <a:pt x="8280" y="727624"/>
                </a:lnTo>
                <a:lnTo>
                  <a:pt x="414011" y="727624"/>
                </a:lnTo>
                <a:lnTo>
                  <a:pt x="414011" y="1117829"/>
                </a:lnTo>
                <a:close/>
                <a:moveTo>
                  <a:pt x="414011" y="1128180"/>
                </a:moveTo>
                <a:lnTo>
                  <a:pt x="414011" y="1518385"/>
                </a:lnTo>
                <a:lnTo>
                  <a:pt x="8280" y="1518385"/>
                </a:lnTo>
                <a:lnTo>
                  <a:pt x="8280" y="1128180"/>
                </a:lnTo>
                <a:lnTo>
                  <a:pt x="414011" y="1128180"/>
                </a:lnTo>
                <a:close/>
                <a:moveTo>
                  <a:pt x="414011" y="1527700"/>
                </a:moveTo>
                <a:lnTo>
                  <a:pt x="414011" y="1917905"/>
                </a:lnTo>
                <a:lnTo>
                  <a:pt x="8280" y="1917905"/>
                </a:lnTo>
                <a:lnTo>
                  <a:pt x="8280" y="1527700"/>
                </a:lnTo>
                <a:lnTo>
                  <a:pt x="414011" y="1527700"/>
                </a:lnTo>
                <a:close/>
                <a:moveTo>
                  <a:pt x="414011" y="1927220"/>
                </a:moveTo>
                <a:lnTo>
                  <a:pt x="414011" y="2317426"/>
                </a:lnTo>
                <a:lnTo>
                  <a:pt x="8280" y="2317426"/>
                </a:lnTo>
                <a:lnTo>
                  <a:pt x="8280" y="1927220"/>
                </a:lnTo>
                <a:lnTo>
                  <a:pt x="414011" y="1927220"/>
                </a:lnTo>
                <a:close/>
                <a:moveTo>
                  <a:pt x="414011" y="2327776"/>
                </a:moveTo>
                <a:lnTo>
                  <a:pt x="414011" y="2717981"/>
                </a:lnTo>
                <a:lnTo>
                  <a:pt x="8280" y="2717981"/>
                </a:lnTo>
                <a:lnTo>
                  <a:pt x="8280" y="2327776"/>
                </a:lnTo>
                <a:lnTo>
                  <a:pt x="414011" y="2327776"/>
                </a:lnTo>
                <a:close/>
                <a:moveTo>
                  <a:pt x="424361" y="2327776"/>
                </a:moveTo>
                <a:lnTo>
                  <a:pt x="830092" y="2327776"/>
                </a:lnTo>
                <a:lnTo>
                  <a:pt x="830092" y="2717981"/>
                </a:lnTo>
                <a:lnTo>
                  <a:pt x="424361" y="2717981"/>
                </a:lnTo>
                <a:lnTo>
                  <a:pt x="424361" y="2327776"/>
                </a:lnTo>
                <a:close/>
                <a:moveTo>
                  <a:pt x="839407" y="2327776"/>
                </a:moveTo>
                <a:lnTo>
                  <a:pt x="1245138" y="2327776"/>
                </a:lnTo>
                <a:lnTo>
                  <a:pt x="1245138" y="2717981"/>
                </a:lnTo>
                <a:lnTo>
                  <a:pt x="839407" y="2717981"/>
                </a:lnTo>
                <a:lnTo>
                  <a:pt x="839407" y="2327776"/>
                </a:lnTo>
                <a:close/>
                <a:moveTo>
                  <a:pt x="1255488" y="2327776"/>
                </a:moveTo>
                <a:lnTo>
                  <a:pt x="1661219" y="2327776"/>
                </a:lnTo>
                <a:lnTo>
                  <a:pt x="1661219" y="2717981"/>
                </a:lnTo>
                <a:lnTo>
                  <a:pt x="1255488" y="2717981"/>
                </a:lnTo>
                <a:lnTo>
                  <a:pt x="1255488" y="2327776"/>
                </a:lnTo>
                <a:close/>
                <a:moveTo>
                  <a:pt x="1671569" y="2327776"/>
                </a:moveTo>
                <a:lnTo>
                  <a:pt x="2077299" y="2327776"/>
                </a:lnTo>
                <a:lnTo>
                  <a:pt x="2077299" y="2717981"/>
                </a:lnTo>
                <a:lnTo>
                  <a:pt x="1671569" y="2717981"/>
                </a:lnTo>
                <a:lnTo>
                  <a:pt x="1671569" y="2327776"/>
                </a:lnTo>
                <a:close/>
                <a:moveTo>
                  <a:pt x="2086615" y="2327776"/>
                </a:moveTo>
                <a:lnTo>
                  <a:pt x="2492345" y="2327776"/>
                </a:lnTo>
                <a:lnTo>
                  <a:pt x="2492345" y="2717981"/>
                </a:lnTo>
                <a:lnTo>
                  <a:pt x="2086615" y="2717981"/>
                </a:lnTo>
                <a:lnTo>
                  <a:pt x="2086615" y="2327776"/>
                </a:lnTo>
                <a:close/>
                <a:moveTo>
                  <a:pt x="2502696" y="2327776"/>
                </a:moveTo>
                <a:lnTo>
                  <a:pt x="2932232" y="2327776"/>
                </a:lnTo>
                <a:lnTo>
                  <a:pt x="2932232" y="2717981"/>
                </a:lnTo>
                <a:lnTo>
                  <a:pt x="2502696" y="2717981"/>
                </a:lnTo>
                <a:lnTo>
                  <a:pt x="2502696" y="2327776"/>
                </a:lnTo>
                <a:close/>
                <a:moveTo>
                  <a:pt x="2941547" y="2327776"/>
                </a:moveTo>
                <a:lnTo>
                  <a:pt x="3347277" y="2327776"/>
                </a:lnTo>
                <a:lnTo>
                  <a:pt x="3347277" y="2717981"/>
                </a:lnTo>
                <a:lnTo>
                  <a:pt x="2941547" y="2717981"/>
                </a:lnTo>
                <a:lnTo>
                  <a:pt x="2941547" y="2327776"/>
                </a:lnTo>
                <a:close/>
                <a:moveTo>
                  <a:pt x="3357628" y="2327776"/>
                </a:moveTo>
                <a:lnTo>
                  <a:pt x="3763358" y="2327776"/>
                </a:lnTo>
                <a:lnTo>
                  <a:pt x="3763358" y="2717981"/>
                </a:lnTo>
                <a:lnTo>
                  <a:pt x="3357628" y="2717981"/>
                </a:lnTo>
                <a:lnTo>
                  <a:pt x="3357628" y="2327776"/>
                </a:lnTo>
                <a:close/>
                <a:moveTo>
                  <a:pt x="3773709" y="2327776"/>
                </a:moveTo>
                <a:lnTo>
                  <a:pt x="4179439" y="2327776"/>
                </a:lnTo>
                <a:lnTo>
                  <a:pt x="4179439" y="2717981"/>
                </a:lnTo>
                <a:lnTo>
                  <a:pt x="3773709" y="2717981"/>
                </a:lnTo>
                <a:lnTo>
                  <a:pt x="3773709" y="2327776"/>
                </a:lnTo>
                <a:close/>
                <a:moveTo>
                  <a:pt x="4188754" y="2327776"/>
                </a:moveTo>
                <a:lnTo>
                  <a:pt x="4594485" y="2327776"/>
                </a:lnTo>
                <a:lnTo>
                  <a:pt x="4594485" y="2717981"/>
                </a:lnTo>
                <a:lnTo>
                  <a:pt x="4188754" y="2717981"/>
                </a:lnTo>
                <a:lnTo>
                  <a:pt x="4188754" y="2327776"/>
                </a:lnTo>
                <a:close/>
                <a:moveTo>
                  <a:pt x="4604835" y="2327776"/>
                </a:moveTo>
                <a:lnTo>
                  <a:pt x="5010566" y="2327776"/>
                </a:lnTo>
                <a:lnTo>
                  <a:pt x="5010566" y="2717981"/>
                </a:lnTo>
                <a:lnTo>
                  <a:pt x="4604835" y="2717981"/>
                </a:lnTo>
                <a:lnTo>
                  <a:pt x="4604835" y="2327776"/>
                </a:lnTo>
                <a:close/>
                <a:moveTo>
                  <a:pt x="5019881" y="2327776"/>
                </a:moveTo>
                <a:lnTo>
                  <a:pt x="5425612" y="2327776"/>
                </a:lnTo>
                <a:lnTo>
                  <a:pt x="5425612" y="2717981"/>
                </a:lnTo>
                <a:lnTo>
                  <a:pt x="5019881" y="2717981"/>
                </a:lnTo>
                <a:lnTo>
                  <a:pt x="5019881" y="2327776"/>
                </a:lnTo>
                <a:close/>
                <a:moveTo>
                  <a:pt x="5019881" y="2317426"/>
                </a:moveTo>
                <a:lnTo>
                  <a:pt x="5019881" y="1927220"/>
                </a:lnTo>
                <a:lnTo>
                  <a:pt x="5425612" y="1927220"/>
                </a:lnTo>
                <a:lnTo>
                  <a:pt x="5425612" y="2317426"/>
                </a:lnTo>
                <a:lnTo>
                  <a:pt x="5019881" y="2317426"/>
                </a:lnTo>
                <a:close/>
                <a:moveTo>
                  <a:pt x="5019881" y="1917905"/>
                </a:moveTo>
                <a:lnTo>
                  <a:pt x="5019881" y="1527700"/>
                </a:lnTo>
                <a:lnTo>
                  <a:pt x="5425612" y="1527700"/>
                </a:lnTo>
                <a:lnTo>
                  <a:pt x="5425612" y="1917905"/>
                </a:lnTo>
                <a:lnTo>
                  <a:pt x="5019881" y="1917905"/>
                </a:lnTo>
                <a:close/>
                <a:moveTo>
                  <a:pt x="5019881" y="1518385"/>
                </a:moveTo>
                <a:lnTo>
                  <a:pt x="5019881" y="1128180"/>
                </a:lnTo>
                <a:lnTo>
                  <a:pt x="5425612" y="1128180"/>
                </a:lnTo>
                <a:lnTo>
                  <a:pt x="5425612" y="1518385"/>
                </a:lnTo>
                <a:lnTo>
                  <a:pt x="5019881" y="1518385"/>
                </a:lnTo>
                <a:close/>
                <a:moveTo>
                  <a:pt x="5019881" y="1117829"/>
                </a:moveTo>
                <a:lnTo>
                  <a:pt x="5019881" y="727624"/>
                </a:lnTo>
                <a:lnTo>
                  <a:pt x="5425612" y="727624"/>
                </a:lnTo>
                <a:lnTo>
                  <a:pt x="5425612" y="1117829"/>
                </a:lnTo>
                <a:lnTo>
                  <a:pt x="5019881" y="1117829"/>
                </a:lnTo>
                <a:close/>
                <a:moveTo>
                  <a:pt x="5010566" y="328104"/>
                </a:moveTo>
                <a:lnTo>
                  <a:pt x="5010566" y="718309"/>
                </a:lnTo>
                <a:lnTo>
                  <a:pt x="4604835" y="718309"/>
                </a:lnTo>
                <a:lnTo>
                  <a:pt x="4604835" y="328104"/>
                </a:lnTo>
                <a:lnTo>
                  <a:pt x="5010566" y="328104"/>
                </a:lnTo>
                <a:close/>
                <a:moveTo>
                  <a:pt x="4594485" y="328104"/>
                </a:moveTo>
                <a:lnTo>
                  <a:pt x="4594485" y="718309"/>
                </a:lnTo>
                <a:lnTo>
                  <a:pt x="4188754" y="718309"/>
                </a:lnTo>
                <a:lnTo>
                  <a:pt x="4188754" y="328104"/>
                </a:lnTo>
                <a:lnTo>
                  <a:pt x="4594485" y="328104"/>
                </a:lnTo>
                <a:close/>
                <a:moveTo>
                  <a:pt x="4179439" y="328104"/>
                </a:moveTo>
                <a:lnTo>
                  <a:pt x="4179439" y="718309"/>
                </a:lnTo>
                <a:lnTo>
                  <a:pt x="3773709" y="718309"/>
                </a:lnTo>
                <a:lnTo>
                  <a:pt x="3773709" y="328104"/>
                </a:lnTo>
                <a:lnTo>
                  <a:pt x="4179439" y="328104"/>
                </a:lnTo>
                <a:close/>
                <a:moveTo>
                  <a:pt x="3763358" y="328104"/>
                </a:moveTo>
                <a:lnTo>
                  <a:pt x="3763358" y="718309"/>
                </a:lnTo>
                <a:lnTo>
                  <a:pt x="3357628" y="718309"/>
                </a:lnTo>
                <a:lnTo>
                  <a:pt x="3357628" y="328104"/>
                </a:lnTo>
                <a:lnTo>
                  <a:pt x="3763358" y="328104"/>
                </a:lnTo>
                <a:close/>
                <a:moveTo>
                  <a:pt x="3348313" y="328104"/>
                </a:moveTo>
                <a:lnTo>
                  <a:pt x="3348313" y="718309"/>
                </a:lnTo>
                <a:lnTo>
                  <a:pt x="2942582" y="718309"/>
                </a:lnTo>
                <a:lnTo>
                  <a:pt x="2942582" y="328104"/>
                </a:lnTo>
                <a:lnTo>
                  <a:pt x="3348313" y="328104"/>
                </a:lnTo>
                <a:close/>
                <a:moveTo>
                  <a:pt x="2932232" y="328104"/>
                </a:moveTo>
                <a:lnTo>
                  <a:pt x="2932232" y="718309"/>
                </a:lnTo>
                <a:lnTo>
                  <a:pt x="2502696" y="718309"/>
                </a:lnTo>
                <a:lnTo>
                  <a:pt x="2502696" y="328104"/>
                </a:lnTo>
                <a:lnTo>
                  <a:pt x="2932232" y="328104"/>
                </a:lnTo>
                <a:close/>
                <a:moveTo>
                  <a:pt x="2493380" y="328104"/>
                </a:moveTo>
                <a:lnTo>
                  <a:pt x="2493380" y="718309"/>
                </a:lnTo>
                <a:lnTo>
                  <a:pt x="2087649" y="718309"/>
                </a:lnTo>
                <a:lnTo>
                  <a:pt x="2087649" y="328104"/>
                </a:lnTo>
                <a:lnTo>
                  <a:pt x="2493380" y="328104"/>
                </a:lnTo>
                <a:close/>
                <a:moveTo>
                  <a:pt x="2077299" y="328104"/>
                </a:moveTo>
                <a:lnTo>
                  <a:pt x="2077299" y="718309"/>
                </a:lnTo>
                <a:lnTo>
                  <a:pt x="1671569" y="718309"/>
                </a:lnTo>
                <a:lnTo>
                  <a:pt x="1671569" y="328104"/>
                </a:lnTo>
                <a:lnTo>
                  <a:pt x="2077299" y="328104"/>
                </a:lnTo>
                <a:close/>
                <a:moveTo>
                  <a:pt x="1661219" y="328104"/>
                </a:moveTo>
                <a:lnTo>
                  <a:pt x="1661219" y="718309"/>
                </a:lnTo>
                <a:lnTo>
                  <a:pt x="1255488" y="718309"/>
                </a:lnTo>
                <a:lnTo>
                  <a:pt x="1255488" y="328104"/>
                </a:lnTo>
                <a:lnTo>
                  <a:pt x="1661219" y="328104"/>
                </a:lnTo>
                <a:close/>
                <a:moveTo>
                  <a:pt x="1246173" y="328104"/>
                </a:moveTo>
                <a:lnTo>
                  <a:pt x="1246173" y="718309"/>
                </a:lnTo>
                <a:lnTo>
                  <a:pt x="839407" y="718309"/>
                </a:lnTo>
                <a:lnTo>
                  <a:pt x="839407" y="328104"/>
                </a:lnTo>
                <a:lnTo>
                  <a:pt x="1246173" y="328104"/>
                </a:lnTo>
                <a:close/>
                <a:moveTo>
                  <a:pt x="830092" y="328104"/>
                </a:moveTo>
                <a:lnTo>
                  <a:pt x="830092" y="718309"/>
                </a:lnTo>
                <a:lnTo>
                  <a:pt x="424361" y="718309"/>
                </a:lnTo>
                <a:lnTo>
                  <a:pt x="424361" y="328104"/>
                </a:lnTo>
                <a:lnTo>
                  <a:pt x="830092" y="328104"/>
                </a:lnTo>
                <a:close/>
                <a:moveTo>
                  <a:pt x="414011" y="328104"/>
                </a:moveTo>
                <a:lnTo>
                  <a:pt x="414011" y="718309"/>
                </a:lnTo>
                <a:lnTo>
                  <a:pt x="8280" y="718309"/>
                </a:lnTo>
                <a:lnTo>
                  <a:pt x="8280" y="328104"/>
                </a:lnTo>
                <a:lnTo>
                  <a:pt x="414011" y="328104"/>
                </a:lnTo>
                <a:close/>
                <a:moveTo>
                  <a:pt x="8280" y="3117502"/>
                </a:moveTo>
                <a:lnTo>
                  <a:pt x="8280" y="2727296"/>
                </a:lnTo>
                <a:lnTo>
                  <a:pt x="414011" y="2727296"/>
                </a:lnTo>
                <a:lnTo>
                  <a:pt x="414011" y="3117502"/>
                </a:lnTo>
                <a:lnTo>
                  <a:pt x="8280" y="3117502"/>
                </a:lnTo>
                <a:close/>
                <a:moveTo>
                  <a:pt x="424361" y="3117502"/>
                </a:moveTo>
                <a:lnTo>
                  <a:pt x="424361" y="2727296"/>
                </a:lnTo>
                <a:lnTo>
                  <a:pt x="830092" y="2727296"/>
                </a:lnTo>
                <a:lnTo>
                  <a:pt x="830092" y="3117502"/>
                </a:lnTo>
                <a:lnTo>
                  <a:pt x="424361" y="3117502"/>
                </a:lnTo>
                <a:close/>
                <a:moveTo>
                  <a:pt x="839407" y="3117502"/>
                </a:moveTo>
                <a:lnTo>
                  <a:pt x="839407" y="2727296"/>
                </a:lnTo>
                <a:lnTo>
                  <a:pt x="1245138" y="2727296"/>
                </a:lnTo>
                <a:lnTo>
                  <a:pt x="1245138" y="3117502"/>
                </a:lnTo>
                <a:lnTo>
                  <a:pt x="839407" y="3117502"/>
                </a:lnTo>
                <a:close/>
                <a:moveTo>
                  <a:pt x="1255488" y="3117502"/>
                </a:moveTo>
                <a:lnTo>
                  <a:pt x="1255488" y="2727296"/>
                </a:lnTo>
                <a:lnTo>
                  <a:pt x="1661219" y="2727296"/>
                </a:lnTo>
                <a:lnTo>
                  <a:pt x="1661219" y="3117502"/>
                </a:lnTo>
                <a:lnTo>
                  <a:pt x="1255488" y="3117502"/>
                </a:lnTo>
                <a:close/>
                <a:moveTo>
                  <a:pt x="1671569" y="3117502"/>
                </a:moveTo>
                <a:lnTo>
                  <a:pt x="1671569" y="2727296"/>
                </a:lnTo>
                <a:lnTo>
                  <a:pt x="2077299" y="2727296"/>
                </a:lnTo>
                <a:lnTo>
                  <a:pt x="2077299" y="3117502"/>
                </a:lnTo>
                <a:lnTo>
                  <a:pt x="1671569" y="3117502"/>
                </a:lnTo>
                <a:close/>
                <a:moveTo>
                  <a:pt x="2086615" y="3117502"/>
                </a:moveTo>
                <a:lnTo>
                  <a:pt x="2086615" y="2727296"/>
                </a:lnTo>
                <a:lnTo>
                  <a:pt x="2492345" y="2727296"/>
                </a:lnTo>
                <a:lnTo>
                  <a:pt x="2492345" y="3117502"/>
                </a:lnTo>
                <a:lnTo>
                  <a:pt x="2086615" y="3117502"/>
                </a:lnTo>
                <a:close/>
                <a:moveTo>
                  <a:pt x="2502696" y="3117502"/>
                </a:moveTo>
                <a:lnTo>
                  <a:pt x="2502696" y="2727296"/>
                </a:lnTo>
                <a:lnTo>
                  <a:pt x="2932232" y="2727296"/>
                </a:lnTo>
                <a:lnTo>
                  <a:pt x="2932232" y="3117502"/>
                </a:lnTo>
                <a:lnTo>
                  <a:pt x="2502696" y="3117502"/>
                </a:lnTo>
                <a:close/>
                <a:moveTo>
                  <a:pt x="2941547" y="3117502"/>
                </a:moveTo>
                <a:lnTo>
                  <a:pt x="2941547" y="2727296"/>
                </a:lnTo>
                <a:lnTo>
                  <a:pt x="3347277" y="2727296"/>
                </a:lnTo>
                <a:lnTo>
                  <a:pt x="3347277" y="3117502"/>
                </a:lnTo>
                <a:lnTo>
                  <a:pt x="2941547" y="3117502"/>
                </a:lnTo>
                <a:close/>
                <a:moveTo>
                  <a:pt x="3357628" y="3117502"/>
                </a:moveTo>
                <a:lnTo>
                  <a:pt x="3357628" y="2727296"/>
                </a:lnTo>
                <a:lnTo>
                  <a:pt x="3763358" y="2727296"/>
                </a:lnTo>
                <a:lnTo>
                  <a:pt x="3763358" y="3117502"/>
                </a:lnTo>
                <a:lnTo>
                  <a:pt x="3357628" y="3117502"/>
                </a:lnTo>
                <a:close/>
                <a:moveTo>
                  <a:pt x="3773709" y="3117502"/>
                </a:moveTo>
                <a:lnTo>
                  <a:pt x="3773709" y="2727296"/>
                </a:lnTo>
                <a:lnTo>
                  <a:pt x="4179439" y="2727296"/>
                </a:lnTo>
                <a:lnTo>
                  <a:pt x="4179439" y="3117502"/>
                </a:lnTo>
                <a:lnTo>
                  <a:pt x="3773709" y="3117502"/>
                </a:lnTo>
                <a:close/>
                <a:moveTo>
                  <a:pt x="4188754" y="3117502"/>
                </a:moveTo>
                <a:lnTo>
                  <a:pt x="4188754" y="2727296"/>
                </a:lnTo>
                <a:lnTo>
                  <a:pt x="4594485" y="2727296"/>
                </a:lnTo>
                <a:lnTo>
                  <a:pt x="4594485" y="3117502"/>
                </a:lnTo>
                <a:lnTo>
                  <a:pt x="4188754" y="3117502"/>
                </a:lnTo>
                <a:close/>
                <a:moveTo>
                  <a:pt x="4604835" y="3117502"/>
                </a:moveTo>
                <a:lnTo>
                  <a:pt x="4604835" y="2727296"/>
                </a:lnTo>
                <a:lnTo>
                  <a:pt x="5010566" y="2727296"/>
                </a:lnTo>
                <a:lnTo>
                  <a:pt x="5010566" y="3117502"/>
                </a:lnTo>
                <a:lnTo>
                  <a:pt x="4604835" y="3117502"/>
                </a:lnTo>
                <a:close/>
                <a:moveTo>
                  <a:pt x="5019881" y="3117502"/>
                </a:moveTo>
                <a:lnTo>
                  <a:pt x="5019881" y="2727296"/>
                </a:lnTo>
                <a:lnTo>
                  <a:pt x="5425612" y="2727296"/>
                </a:lnTo>
                <a:lnTo>
                  <a:pt x="5425612" y="3117502"/>
                </a:lnTo>
                <a:lnTo>
                  <a:pt x="5019881" y="3117502"/>
                </a:lnTo>
                <a:close/>
              </a:path>
            </a:pathLst>
          </a:custGeom>
          <a:solidFill>
            <a:srgbClr val="FFFFFF"/>
          </a:solidFill>
          <a:ln w="103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96" name="-">
            <a:extLst>
              <a:ext uri="{FF2B5EF4-FFF2-40B4-BE49-F238E27FC236}">
                <a16:creationId xmlns:a16="http://schemas.microsoft.com/office/drawing/2014/main" id="{1CEA63F6-B8AF-4AA0-99FF-CD7BA8EF483F}"/>
              </a:ext>
            </a:extLst>
          </p:cNvPr>
          <p:cNvGrpSpPr/>
          <p:nvPr/>
        </p:nvGrpSpPr>
        <p:grpSpPr>
          <a:xfrm>
            <a:off x="-4291683" y="9752192"/>
            <a:ext cx="20586996" cy="2122308"/>
            <a:chOff x="-3868954" y="9650592"/>
            <a:chExt cx="17620299" cy="1816472"/>
          </a:xfrm>
        </p:grpSpPr>
        <p:sp>
          <p:nvSpPr>
            <p:cNvPr id="50" name="-">
              <a:extLst>
                <a:ext uri="{FF2B5EF4-FFF2-40B4-BE49-F238E27FC236}">
                  <a16:creationId xmlns:a16="http://schemas.microsoft.com/office/drawing/2014/main" id="{96F6F868-7AD2-46D0-A6FD-A8AF77276E8C}"/>
                </a:ext>
              </a:extLst>
            </p:cNvPr>
            <p:cNvSpPr/>
            <p:nvPr/>
          </p:nvSpPr>
          <p:spPr>
            <a:xfrm>
              <a:off x="-3868954" y="9651627"/>
              <a:ext cx="16993073" cy="1812332"/>
            </a:xfrm>
            <a:custGeom>
              <a:avLst/>
              <a:gdLst>
                <a:gd name="connsiteX0" fmla="*/ 2236694 w 16993073"/>
                <a:gd name="connsiteY0" fmla="*/ 1379692 h 1812332"/>
                <a:gd name="connsiteX1" fmla="*/ 1467668 w 16993073"/>
                <a:gd name="connsiteY1" fmla="*/ 1812332 h 1812332"/>
                <a:gd name="connsiteX2" fmla="*/ 0 w 16993073"/>
                <a:gd name="connsiteY2" fmla="*/ 1812332 h 1812332"/>
                <a:gd name="connsiteX3" fmla="*/ 895298 w 16993073"/>
                <a:gd name="connsiteY3" fmla="*/ 1379692 h 1812332"/>
                <a:gd name="connsiteX4" fmla="*/ 2236694 w 16993073"/>
                <a:gd name="connsiteY4" fmla="*/ 1379692 h 1812332"/>
                <a:gd name="connsiteX5" fmla="*/ 2291550 w 16993073"/>
                <a:gd name="connsiteY5" fmla="*/ 704853 h 1812332"/>
                <a:gd name="connsiteX6" fmla="*/ 1649833 w 16993073"/>
                <a:gd name="connsiteY6" fmla="*/ 1015361 h 1812332"/>
                <a:gd name="connsiteX7" fmla="*/ 2884620 w 16993073"/>
                <a:gd name="connsiteY7" fmla="*/ 1015361 h 1812332"/>
                <a:gd name="connsiteX8" fmla="*/ 3435255 w 16993073"/>
                <a:gd name="connsiteY8" fmla="*/ 704853 h 1812332"/>
                <a:gd name="connsiteX9" fmla="*/ 2291550 w 16993073"/>
                <a:gd name="connsiteY9" fmla="*/ 704853 h 1812332"/>
                <a:gd name="connsiteX10" fmla="*/ 3327612 w 16993073"/>
                <a:gd name="connsiteY10" fmla="*/ 203900 h 1812332"/>
                <a:gd name="connsiteX11" fmla="*/ 2845289 w 16993073"/>
                <a:gd name="connsiteY11" fmla="*/ 436782 h 1812332"/>
                <a:gd name="connsiteX12" fmla="*/ 3910332 w 16993073"/>
                <a:gd name="connsiteY12" fmla="*/ 436782 h 1812332"/>
                <a:gd name="connsiteX13" fmla="*/ 4324343 w 16993073"/>
                <a:gd name="connsiteY13" fmla="*/ 203900 h 1812332"/>
                <a:gd name="connsiteX14" fmla="*/ 3327612 w 16993073"/>
                <a:gd name="connsiteY14" fmla="*/ 203900 h 1812332"/>
                <a:gd name="connsiteX15" fmla="*/ 5320039 w 16993073"/>
                <a:gd name="connsiteY15" fmla="*/ 204935 h 1812332"/>
                <a:gd name="connsiteX16" fmla="*/ 5624337 w 16993073"/>
                <a:gd name="connsiteY16" fmla="*/ 0 h 1812332"/>
                <a:gd name="connsiteX17" fmla="*/ 4687637 w 16993073"/>
                <a:gd name="connsiteY17" fmla="*/ 0 h 1812332"/>
                <a:gd name="connsiteX18" fmla="*/ 4323308 w 16993073"/>
                <a:gd name="connsiteY18" fmla="*/ 204935 h 1812332"/>
                <a:gd name="connsiteX19" fmla="*/ 5320039 w 16993073"/>
                <a:gd name="connsiteY19" fmla="*/ 204935 h 1812332"/>
                <a:gd name="connsiteX20" fmla="*/ 4575855 w 16993073"/>
                <a:gd name="connsiteY20" fmla="*/ 705889 h 1812332"/>
                <a:gd name="connsiteX21" fmla="*/ 4973305 w 16993073"/>
                <a:gd name="connsiteY21" fmla="*/ 437816 h 1812332"/>
                <a:gd name="connsiteX22" fmla="*/ 3908262 w 16993073"/>
                <a:gd name="connsiteY22" fmla="*/ 437816 h 1812332"/>
                <a:gd name="connsiteX23" fmla="*/ 3432150 w 16993073"/>
                <a:gd name="connsiteY23" fmla="*/ 705889 h 1812332"/>
                <a:gd name="connsiteX24" fmla="*/ 4575855 w 16993073"/>
                <a:gd name="connsiteY24" fmla="*/ 705889 h 1812332"/>
                <a:gd name="connsiteX25" fmla="*/ 3576018 w 16993073"/>
                <a:gd name="connsiteY25" fmla="*/ 1381761 h 1812332"/>
                <a:gd name="connsiteX26" fmla="*/ 4116303 w 16993073"/>
                <a:gd name="connsiteY26" fmla="*/ 1017432 h 1812332"/>
                <a:gd name="connsiteX27" fmla="*/ 2880480 w 16993073"/>
                <a:gd name="connsiteY27" fmla="*/ 1017432 h 1812332"/>
                <a:gd name="connsiteX28" fmla="*/ 2233588 w 16993073"/>
                <a:gd name="connsiteY28" fmla="*/ 1381761 h 1812332"/>
                <a:gd name="connsiteX29" fmla="*/ 3576018 w 16993073"/>
                <a:gd name="connsiteY29" fmla="*/ 1381761 h 1812332"/>
                <a:gd name="connsiteX30" fmla="*/ 3578089 w 16993073"/>
                <a:gd name="connsiteY30" fmla="*/ 1379692 h 1812332"/>
                <a:gd name="connsiteX31" fmla="*/ 2936372 w 16993073"/>
                <a:gd name="connsiteY31" fmla="*/ 1812332 h 1812332"/>
                <a:gd name="connsiteX32" fmla="*/ 4404040 w 16993073"/>
                <a:gd name="connsiteY32" fmla="*/ 1812332 h 1812332"/>
                <a:gd name="connsiteX33" fmla="*/ 4919483 w 16993073"/>
                <a:gd name="connsiteY33" fmla="*/ 1379692 h 1812332"/>
                <a:gd name="connsiteX34" fmla="*/ 3578089 w 16993073"/>
                <a:gd name="connsiteY34" fmla="*/ 1379692 h 1812332"/>
                <a:gd name="connsiteX35" fmla="*/ 4577925 w 16993073"/>
                <a:gd name="connsiteY35" fmla="*/ 704853 h 1812332"/>
                <a:gd name="connsiteX36" fmla="*/ 4117337 w 16993073"/>
                <a:gd name="connsiteY36" fmla="*/ 1015361 h 1812332"/>
                <a:gd name="connsiteX37" fmla="*/ 5352125 w 16993073"/>
                <a:gd name="connsiteY37" fmla="*/ 1015361 h 1812332"/>
                <a:gd name="connsiteX38" fmla="*/ 5721629 w 16993073"/>
                <a:gd name="connsiteY38" fmla="*/ 704853 h 1812332"/>
                <a:gd name="connsiteX39" fmla="*/ 4577925 w 16993073"/>
                <a:gd name="connsiteY39" fmla="*/ 704853 h 1812332"/>
                <a:gd name="connsiteX40" fmla="*/ 5321074 w 16993073"/>
                <a:gd name="connsiteY40" fmla="*/ 203900 h 1812332"/>
                <a:gd name="connsiteX41" fmla="*/ 4975375 w 16993073"/>
                <a:gd name="connsiteY41" fmla="*/ 436782 h 1812332"/>
                <a:gd name="connsiteX42" fmla="*/ 6040418 w 16993073"/>
                <a:gd name="connsiteY42" fmla="*/ 436782 h 1812332"/>
                <a:gd name="connsiteX43" fmla="*/ 6317805 w 16993073"/>
                <a:gd name="connsiteY43" fmla="*/ 203900 h 1812332"/>
                <a:gd name="connsiteX44" fmla="*/ 5321074 w 16993073"/>
                <a:gd name="connsiteY44" fmla="*/ 203900 h 1812332"/>
                <a:gd name="connsiteX45" fmla="*/ 7313501 w 16993073"/>
                <a:gd name="connsiteY45" fmla="*/ 204935 h 1812332"/>
                <a:gd name="connsiteX46" fmla="*/ 7497736 w 16993073"/>
                <a:gd name="connsiteY46" fmla="*/ 0 h 1812332"/>
                <a:gd name="connsiteX47" fmla="*/ 6561037 w 16993073"/>
                <a:gd name="connsiteY47" fmla="*/ 0 h 1812332"/>
                <a:gd name="connsiteX48" fmla="*/ 6316770 w 16993073"/>
                <a:gd name="connsiteY48" fmla="*/ 204935 h 1812332"/>
                <a:gd name="connsiteX49" fmla="*/ 7313501 w 16993073"/>
                <a:gd name="connsiteY49" fmla="*/ 204935 h 1812332"/>
                <a:gd name="connsiteX50" fmla="*/ 6864299 w 16993073"/>
                <a:gd name="connsiteY50" fmla="*/ 705889 h 1812332"/>
                <a:gd name="connsiteX51" fmla="*/ 7104426 w 16993073"/>
                <a:gd name="connsiteY51" fmla="*/ 437816 h 1812332"/>
                <a:gd name="connsiteX52" fmla="*/ 6038348 w 16993073"/>
                <a:gd name="connsiteY52" fmla="*/ 437816 h 1812332"/>
                <a:gd name="connsiteX53" fmla="*/ 5719559 w 16993073"/>
                <a:gd name="connsiteY53" fmla="*/ 705889 h 1812332"/>
                <a:gd name="connsiteX54" fmla="*/ 6864299 w 16993073"/>
                <a:gd name="connsiteY54" fmla="*/ 705889 h 1812332"/>
                <a:gd name="connsiteX55" fmla="*/ 6258809 w 16993073"/>
                <a:gd name="connsiteY55" fmla="*/ 1381761 h 1812332"/>
                <a:gd name="connsiteX56" fmla="*/ 6584842 w 16993073"/>
                <a:gd name="connsiteY56" fmla="*/ 1017432 h 1812332"/>
                <a:gd name="connsiteX57" fmla="*/ 5351090 w 16993073"/>
                <a:gd name="connsiteY57" fmla="*/ 1017432 h 1812332"/>
                <a:gd name="connsiteX58" fmla="*/ 4917414 w 16993073"/>
                <a:gd name="connsiteY58" fmla="*/ 1381761 h 1812332"/>
                <a:gd name="connsiteX59" fmla="*/ 6258809 w 16993073"/>
                <a:gd name="connsiteY59" fmla="*/ 1381761 h 1812332"/>
                <a:gd name="connsiteX60" fmla="*/ 6260879 w 16993073"/>
                <a:gd name="connsiteY60" fmla="*/ 1379692 h 1812332"/>
                <a:gd name="connsiteX61" fmla="*/ 5872744 w 16993073"/>
                <a:gd name="connsiteY61" fmla="*/ 1812332 h 1812332"/>
                <a:gd name="connsiteX62" fmla="*/ 7340412 w 16993073"/>
                <a:gd name="connsiteY62" fmla="*/ 1812332 h 1812332"/>
                <a:gd name="connsiteX63" fmla="*/ 7601239 w 16993073"/>
                <a:gd name="connsiteY63" fmla="*/ 1379692 h 1812332"/>
                <a:gd name="connsiteX64" fmla="*/ 6260879 w 16993073"/>
                <a:gd name="connsiteY64" fmla="*/ 1379692 h 1812332"/>
                <a:gd name="connsiteX65" fmla="*/ 6865334 w 16993073"/>
                <a:gd name="connsiteY65" fmla="*/ 704853 h 1812332"/>
                <a:gd name="connsiteX66" fmla="*/ 6586912 w 16993073"/>
                <a:gd name="connsiteY66" fmla="*/ 1015361 h 1812332"/>
                <a:gd name="connsiteX67" fmla="*/ 7821699 w 16993073"/>
                <a:gd name="connsiteY67" fmla="*/ 1015361 h 1812332"/>
                <a:gd name="connsiteX68" fmla="*/ 8009039 w 16993073"/>
                <a:gd name="connsiteY68" fmla="*/ 704853 h 1812332"/>
                <a:gd name="connsiteX69" fmla="*/ 6865334 w 16993073"/>
                <a:gd name="connsiteY69" fmla="*/ 704853 h 1812332"/>
                <a:gd name="connsiteX70" fmla="*/ 7314536 w 16993073"/>
                <a:gd name="connsiteY70" fmla="*/ 203900 h 1812332"/>
                <a:gd name="connsiteX71" fmla="*/ 7105461 w 16993073"/>
                <a:gd name="connsiteY71" fmla="*/ 436782 h 1812332"/>
                <a:gd name="connsiteX72" fmla="*/ 8170504 w 16993073"/>
                <a:gd name="connsiteY72" fmla="*/ 436782 h 1812332"/>
                <a:gd name="connsiteX73" fmla="*/ 8311267 w 16993073"/>
                <a:gd name="connsiteY73" fmla="*/ 203900 h 1812332"/>
                <a:gd name="connsiteX74" fmla="*/ 7314536 w 16993073"/>
                <a:gd name="connsiteY74" fmla="*/ 203900 h 1812332"/>
                <a:gd name="connsiteX75" fmla="*/ 9306963 w 16993073"/>
                <a:gd name="connsiteY75" fmla="*/ 204935 h 1812332"/>
                <a:gd name="connsiteX76" fmla="*/ 9370099 w 16993073"/>
                <a:gd name="connsiteY76" fmla="*/ 0 h 1812332"/>
                <a:gd name="connsiteX77" fmla="*/ 8433400 w 16993073"/>
                <a:gd name="connsiteY77" fmla="*/ 0 h 1812332"/>
                <a:gd name="connsiteX78" fmla="*/ 8309197 w 16993073"/>
                <a:gd name="connsiteY78" fmla="*/ 204935 h 1812332"/>
                <a:gd name="connsiteX79" fmla="*/ 9306963 w 16993073"/>
                <a:gd name="connsiteY79" fmla="*/ 204935 h 1812332"/>
                <a:gd name="connsiteX80" fmla="*/ 9151709 w 16993073"/>
                <a:gd name="connsiteY80" fmla="*/ 705889 h 1812332"/>
                <a:gd name="connsiteX81" fmla="*/ 9234511 w 16993073"/>
                <a:gd name="connsiteY81" fmla="*/ 437816 h 1812332"/>
                <a:gd name="connsiteX82" fmla="*/ 8169468 w 16993073"/>
                <a:gd name="connsiteY82" fmla="*/ 437816 h 1812332"/>
                <a:gd name="connsiteX83" fmla="*/ 8008004 w 16993073"/>
                <a:gd name="connsiteY83" fmla="*/ 705889 h 1812332"/>
                <a:gd name="connsiteX84" fmla="*/ 9151709 w 16993073"/>
                <a:gd name="connsiteY84" fmla="*/ 705889 h 1812332"/>
                <a:gd name="connsiteX85" fmla="*/ 8942633 w 16993073"/>
                <a:gd name="connsiteY85" fmla="*/ 1381761 h 1812332"/>
                <a:gd name="connsiteX86" fmla="*/ 9055451 w 16993073"/>
                <a:gd name="connsiteY86" fmla="*/ 1017432 h 1812332"/>
                <a:gd name="connsiteX87" fmla="*/ 7820664 w 16993073"/>
                <a:gd name="connsiteY87" fmla="*/ 1017432 h 1812332"/>
                <a:gd name="connsiteX88" fmla="*/ 7601239 w 16993073"/>
                <a:gd name="connsiteY88" fmla="*/ 1381761 h 1812332"/>
                <a:gd name="connsiteX89" fmla="*/ 8942633 w 16993073"/>
                <a:gd name="connsiteY89" fmla="*/ 1381761 h 1812332"/>
                <a:gd name="connsiteX90" fmla="*/ 8942633 w 16993073"/>
                <a:gd name="connsiteY90" fmla="*/ 1379692 h 1812332"/>
                <a:gd name="connsiteX91" fmla="*/ 8808080 w 16993073"/>
                <a:gd name="connsiteY91" fmla="*/ 1812332 h 1812332"/>
                <a:gd name="connsiteX92" fmla="*/ 10275748 w 16993073"/>
                <a:gd name="connsiteY92" fmla="*/ 1812332 h 1812332"/>
                <a:gd name="connsiteX93" fmla="*/ 10282993 w 16993073"/>
                <a:gd name="connsiteY93" fmla="*/ 1379692 h 1812332"/>
                <a:gd name="connsiteX94" fmla="*/ 8942633 w 16993073"/>
                <a:gd name="connsiteY94" fmla="*/ 1379692 h 1812332"/>
                <a:gd name="connsiteX95" fmla="*/ 9151709 w 16993073"/>
                <a:gd name="connsiteY95" fmla="*/ 704853 h 1812332"/>
                <a:gd name="connsiteX96" fmla="*/ 9055451 w 16993073"/>
                <a:gd name="connsiteY96" fmla="*/ 1015361 h 1812332"/>
                <a:gd name="connsiteX97" fmla="*/ 10290239 w 16993073"/>
                <a:gd name="connsiteY97" fmla="*/ 1015361 h 1812332"/>
                <a:gd name="connsiteX98" fmla="*/ 10295414 w 16993073"/>
                <a:gd name="connsiteY98" fmla="*/ 704853 h 1812332"/>
                <a:gd name="connsiteX99" fmla="*/ 9151709 w 16993073"/>
                <a:gd name="connsiteY99" fmla="*/ 704853 h 1812332"/>
                <a:gd name="connsiteX100" fmla="*/ 9306963 w 16993073"/>
                <a:gd name="connsiteY100" fmla="*/ 203900 h 1812332"/>
                <a:gd name="connsiteX101" fmla="*/ 9234511 w 16993073"/>
                <a:gd name="connsiteY101" fmla="*/ 436782 h 1812332"/>
                <a:gd name="connsiteX102" fmla="*/ 10299553 w 16993073"/>
                <a:gd name="connsiteY102" fmla="*/ 436782 h 1812332"/>
                <a:gd name="connsiteX103" fmla="*/ 10303694 w 16993073"/>
                <a:gd name="connsiteY103" fmla="*/ 203900 h 1812332"/>
                <a:gd name="connsiteX104" fmla="*/ 9306963 w 16993073"/>
                <a:gd name="connsiteY104" fmla="*/ 203900 h 1812332"/>
                <a:gd name="connsiteX105" fmla="*/ 11300425 w 16993073"/>
                <a:gd name="connsiteY105" fmla="*/ 204935 h 1812332"/>
                <a:gd name="connsiteX106" fmla="*/ 11243499 w 16993073"/>
                <a:gd name="connsiteY106" fmla="*/ 0 h 1812332"/>
                <a:gd name="connsiteX107" fmla="*/ 10306799 w 16993073"/>
                <a:gd name="connsiteY107" fmla="*/ 0 h 1812332"/>
                <a:gd name="connsiteX108" fmla="*/ 10303694 w 16993073"/>
                <a:gd name="connsiteY108" fmla="*/ 204935 h 1812332"/>
                <a:gd name="connsiteX109" fmla="*/ 11300425 w 16993073"/>
                <a:gd name="connsiteY109" fmla="*/ 204935 h 1812332"/>
                <a:gd name="connsiteX110" fmla="*/ 11439118 w 16993073"/>
                <a:gd name="connsiteY110" fmla="*/ 705889 h 1812332"/>
                <a:gd name="connsiteX111" fmla="*/ 11364596 w 16993073"/>
                <a:gd name="connsiteY111" fmla="*/ 437816 h 1812332"/>
                <a:gd name="connsiteX112" fmla="*/ 10299553 w 16993073"/>
                <a:gd name="connsiteY112" fmla="*/ 437816 h 1812332"/>
                <a:gd name="connsiteX113" fmla="*/ 10295414 w 16993073"/>
                <a:gd name="connsiteY113" fmla="*/ 705889 h 1812332"/>
                <a:gd name="connsiteX114" fmla="*/ 11439118 w 16993073"/>
                <a:gd name="connsiteY114" fmla="*/ 705889 h 1812332"/>
                <a:gd name="connsiteX115" fmla="*/ 11625423 w 16993073"/>
                <a:gd name="connsiteY115" fmla="*/ 1381761 h 1812332"/>
                <a:gd name="connsiteX116" fmla="*/ 11525026 w 16993073"/>
                <a:gd name="connsiteY116" fmla="*/ 1017432 h 1812332"/>
                <a:gd name="connsiteX117" fmla="*/ 10290239 w 16993073"/>
                <a:gd name="connsiteY117" fmla="*/ 1017432 h 1812332"/>
                <a:gd name="connsiteX118" fmla="*/ 10284028 w 16993073"/>
                <a:gd name="connsiteY118" fmla="*/ 1381761 h 1812332"/>
                <a:gd name="connsiteX119" fmla="*/ 11625423 w 16993073"/>
                <a:gd name="connsiteY119" fmla="*/ 1381761 h 1812332"/>
                <a:gd name="connsiteX120" fmla="*/ 11625423 w 16993073"/>
                <a:gd name="connsiteY120" fmla="*/ 1379692 h 1812332"/>
                <a:gd name="connsiteX121" fmla="*/ 11745487 w 16993073"/>
                <a:gd name="connsiteY121" fmla="*/ 1812332 h 1812332"/>
                <a:gd name="connsiteX122" fmla="*/ 13213154 w 16993073"/>
                <a:gd name="connsiteY122" fmla="*/ 1812332 h 1812332"/>
                <a:gd name="connsiteX123" fmla="*/ 12966819 w 16993073"/>
                <a:gd name="connsiteY123" fmla="*/ 1379692 h 1812332"/>
                <a:gd name="connsiteX124" fmla="*/ 11625423 w 16993073"/>
                <a:gd name="connsiteY124" fmla="*/ 1379692 h 1812332"/>
                <a:gd name="connsiteX125" fmla="*/ 11439118 w 16993073"/>
                <a:gd name="connsiteY125" fmla="*/ 704853 h 1812332"/>
                <a:gd name="connsiteX126" fmla="*/ 11525026 w 16993073"/>
                <a:gd name="connsiteY126" fmla="*/ 1015361 h 1812332"/>
                <a:gd name="connsiteX127" fmla="*/ 12759813 w 16993073"/>
                <a:gd name="connsiteY127" fmla="*/ 1015361 h 1812332"/>
                <a:gd name="connsiteX128" fmla="*/ 12582823 w 16993073"/>
                <a:gd name="connsiteY128" fmla="*/ 704853 h 1812332"/>
                <a:gd name="connsiteX129" fmla="*/ 11439118 w 16993073"/>
                <a:gd name="connsiteY129" fmla="*/ 704853 h 1812332"/>
                <a:gd name="connsiteX130" fmla="*/ 11300425 w 16993073"/>
                <a:gd name="connsiteY130" fmla="*/ 203900 h 1812332"/>
                <a:gd name="connsiteX131" fmla="*/ 11364596 w 16993073"/>
                <a:gd name="connsiteY131" fmla="*/ 436782 h 1812332"/>
                <a:gd name="connsiteX132" fmla="*/ 12429639 w 16993073"/>
                <a:gd name="connsiteY132" fmla="*/ 436782 h 1812332"/>
                <a:gd name="connsiteX133" fmla="*/ 12297155 w 16993073"/>
                <a:gd name="connsiteY133" fmla="*/ 203900 h 1812332"/>
                <a:gd name="connsiteX134" fmla="*/ 11300425 w 16993073"/>
                <a:gd name="connsiteY134" fmla="*/ 203900 h 1812332"/>
                <a:gd name="connsiteX135" fmla="*/ 13293887 w 16993073"/>
                <a:gd name="connsiteY135" fmla="*/ 204935 h 1812332"/>
                <a:gd name="connsiteX136" fmla="*/ 13116898 w 16993073"/>
                <a:gd name="connsiteY136" fmla="*/ 0 h 1812332"/>
                <a:gd name="connsiteX137" fmla="*/ 12180198 w 16993073"/>
                <a:gd name="connsiteY137" fmla="*/ 0 h 1812332"/>
                <a:gd name="connsiteX138" fmla="*/ 12297155 w 16993073"/>
                <a:gd name="connsiteY138" fmla="*/ 204935 h 1812332"/>
                <a:gd name="connsiteX139" fmla="*/ 13293887 w 16993073"/>
                <a:gd name="connsiteY139" fmla="*/ 204935 h 1812332"/>
                <a:gd name="connsiteX140" fmla="*/ 13726528 w 16993073"/>
                <a:gd name="connsiteY140" fmla="*/ 705889 h 1812332"/>
                <a:gd name="connsiteX141" fmla="*/ 13495717 w 16993073"/>
                <a:gd name="connsiteY141" fmla="*/ 437816 h 1812332"/>
                <a:gd name="connsiteX142" fmla="*/ 12430674 w 16993073"/>
                <a:gd name="connsiteY142" fmla="*/ 437816 h 1812332"/>
                <a:gd name="connsiteX143" fmla="*/ 12583859 w 16993073"/>
                <a:gd name="connsiteY143" fmla="*/ 705889 h 1812332"/>
                <a:gd name="connsiteX144" fmla="*/ 13726528 w 16993073"/>
                <a:gd name="connsiteY144" fmla="*/ 705889 h 1812332"/>
                <a:gd name="connsiteX145" fmla="*/ 14309248 w 16993073"/>
                <a:gd name="connsiteY145" fmla="*/ 1381761 h 1812332"/>
                <a:gd name="connsiteX146" fmla="*/ 13994600 w 16993073"/>
                <a:gd name="connsiteY146" fmla="*/ 1017432 h 1812332"/>
                <a:gd name="connsiteX147" fmla="*/ 12759813 w 16993073"/>
                <a:gd name="connsiteY147" fmla="*/ 1017432 h 1812332"/>
                <a:gd name="connsiteX148" fmla="*/ 12967853 w 16993073"/>
                <a:gd name="connsiteY148" fmla="*/ 1381761 h 1812332"/>
                <a:gd name="connsiteX149" fmla="*/ 14309248 w 16993073"/>
                <a:gd name="connsiteY149" fmla="*/ 1381761 h 1812332"/>
                <a:gd name="connsiteX150" fmla="*/ 14307179 w 16993073"/>
                <a:gd name="connsiteY150" fmla="*/ 1379692 h 1812332"/>
                <a:gd name="connsiteX151" fmla="*/ 14680823 w 16993073"/>
                <a:gd name="connsiteY151" fmla="*/ 1812332 h 1812332"/>
                <a:gd name="connsiteX152" fmla="*/ 16148491 w 16993073"/>
                <a:gd name="connsiteY152" fmla="*/ 1812332 h 1812332"/>
                <a:gd name="connsiteX153" fmla="*/ 15647539 w 16993073"/>
                <a:gd name="connsiteY153" fmla="*/ 1379692 h 1812332"/>
                <a:gd name="connsiteX154" fmla="*/ 14307179 w 16993073"/>
                <a:gd name="connsiteY154" fmla="*/ 1379692 h 1812332"/>
                <a:gd name="connsiteX155" fmla="*/ 13725493 w 16993073"/>
                <a:gd name="connsiteY155" fmla="*/ 704853 h 1812332"/>
                <a:gd name="connsiteX156" fmla="*/ 13993565 w 16993073"/>
                <a:gd name="connsiteY156" fmla="*/ 1015361 h 1812332"/>
                <a:gd name="connsiteX157" fmla="*/ 15228353 w 16993073"/>
                <a:gd name="connsiteY157" fmla="*/ 1015361 h 1812332"/>
                <a:gd name="connsiteX158" fmla="*/ 14869198 w 16993073"/>
                <a:gd name="connsiteY158" fmla="*/ 704853 h 1812332"/>
                <a:gd name="connsiteX159" fmla="*/ 13725493 w 16993073"/>
                <a:gd name="connsiteY159" fmla="*/ 704853 h 1812332"/>
                <a:gd name="connsiteX160" fmla="*/ 13292852 w 16993073"/>
                <a:gd name="connsiteY160" fmla="*/ 203900 h 1812332"/>
                <a:gd name="connsiteX161" fmla="*/ 13494682 w 16993073"/>
                <a:gd name="connsiteY161" fmla="*/ 436782 h 1812332"/>
                <a:gd name="connsiteX162" fmla="*/ 14559724 w 16993073"/>
                <a:gd name="connsiteY162" fmla="*/ 436782 h 1812332"/>
                <a:gd name="connsiteX163" fmla="*/ 14289582 w 16993073"/>
                <a:gd name="connsiteY163" fmla="*/ 203900 h 1812332"/>
                <a:gd name="connsiteX164" fmla="*/ 13292852 w 16993073"/>
                <a:gd name="connsiteY164" fmla="*/ 203900 h 1812332"/>
                <a:gd name="connsiteX165" fmla="*/ 15287349 w 16993073"/>
                <a:gd name="connsiteY165" fmla="*/ 204935 h 1812332"/>
                <a:gd name="connsiteX166" fmla="*/ 14990296 w 16993073"/>
                <a:gd name="connsiteY166" fmla="*/ 0 h 1812332"/>
                <a:gd name="connsiteX167" fmla="*/ 14053597 w 16993073"/>
                <a:gd name="connsiteY167" fmla="*/ 0 h 1812332"/>
                <a:gd name="connsiteX168" fmla="*/ 14290617 w 16993073"/>
                <a:gd name="connsiteY168" fmla="*/ 204935 h 1812332"/>
                <a:gd name="connsiteX169" fmla="*/ 15287349 w 16993073"/>
                <a:gd name="connsiteY169" fmla="*/ 204935 h 1812332"/>
                <a:gd name="connsiteX170" fmla="*/ 16013937 w 16993073"/>
                <a:gd name="connsiteY170" fmla="*/ 705889 h 1812332"/>
                <a:gd name="connsiteX171" fmla="*/ 15625802 w 16993073"/>
                <a:gd name="connsiteY171" fmla="*/ 437816 h 1812332"/>
                <a:gd name="connsiteX172" fmla="*/ 14560760 w 16993073"/>
                <a:gd name="connsiteY172" fmla="*/ 437816 h 1812332"/>
                <a:gd name="connsiteX173" fmla="*/ 14870232 w 16993073"/>
                <a:gd name="connsiteY173" fmla="*/ 705889 h 1812332"/>
                <a:gd name="connsiteX174" fmla="*/ 16013937 w 16993073"/>
                <a:gd name="connsiteY174" fmla="*/ 705889 h 1812332"/>
                <a:gd name="connsiteX175" fmla="*/ 16993074 w 16993073"/>
                <a:gd name="connsiteY175" fmla="*/ 1381761 h 1812332"/>
                <a:gd name="connsiteX176" fmla="*/ 16465210 w 16993073"/>
                <a:gd name="connsiteY176" fmla="*/ 1017432 h 1812332"/>
                <a:gd name="connsiteX177" fmla="*/ 15230422 w 16993073"/>
                <a:gd name="connsiteY177" fmla="*/ 1017432 h 1812332"/>
                <a:gd name="connsiteX178" fmla="*/ 15651678 w 16993073"/>
                <a:gd name="connsiteY178" fmla="*/ 1381761 h 1812332"/>
                <a:gd name="connsiteX179" fmla="*/ 16993074 w 16993073"/>
                <a:gd name="connsiteY179" fmla="*/ 1381761 h 181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</a:cxnLst>
              <a:rect l="l" t="t" r="r" b="b"/>
              <a:pathLst>
                <a:path w="16993073" h="1812332">
                  <a:moveTo>
                    <a:pt x="2236694" y="1379692"/>
                  </a:moveTo>
                  <a:lnTo>
                    <a:pt x="1467668" y="1812332"/>
                  </a:lnTo>
                  <a:lnTo>
                    <a:pt x="0" y="1812332"/>
                  </a:lnTo>
                  <a:lnTo>
                    <a:pt x="895298" y="1379692"/>
                  </a:lnTo>
                  <a:lnTo>
                    <a:pt x="2236694" y="1379692"/>
                  </a:lnTo>
                  <a:close/>
                  <a:moveTo>
                    <a:pt x="2291550" y="704853"/>
                  </a:moveTo>
                  <a:lnTo>
                    <a:pt x="1649833" y="1015361"/>
                  </a:lnTo>
                  <a:lnTo>
                    <a:pt x="2884620" y="1015361"/>
                  </a:lnTo>
                  <a:lnTo>
                    <a:pt x="3435255" y="704853"/>
                  </a:lnTo>
                  <a:lnTo>
                    <a:pt x="2291550" y="704853"/>
                  </a:lnTo>
                  <a:close/>
                  <a:moveTo>
                    <a:pt x="3327612" y="203900"/>
                  </a:moveTo>
                  <a:lnTo>
                    <a:pt x="2845289" y="436782"/>
                  </a:lnTo>
                  <a:lnTo>
                    <a:pt x="3910332" y="436782"/>
                  </a:lnTo>
                  <a:lnTo>
                    <a:pt x="4324343" y="203900"/>
                  </a:lnTo>
                  <a:lnTo>
                    <a:pt x="3327612" y="203900"/>
                  </a:lnTo>
                  <a:close/>
                  <a:moveTo>
                    <a:pt x="5320039" y="204935"/>
                  </a:moveTo>
                  <a:lnTo>
                    <a:pt x="5624337" y="0"/>
                  </a:lnTo>
                  <a:lnTo>
                    <a:pt x="4687637" y="0"/>
                  </a:lnTo>
                  <a:lnTo>
                    <a:pt x="4323308" y="204935"/>
                  </a:lnTo>
                  <a:lnTo>
                    <a:pt x="5320039" y="204935"/>
                  </a:lnTo>
                  <a:close/>
                  <a:moveTo>
                    <a:pt x="4575855" y="705889"/>
                  </a:moveTo>
                  <a:lnTo>
                    <a:pt x="4973305" y="437816"/>
                  </a:lnTo>
                  <a:lnTo>
                    <a:pt x="3908262" y="437816"/>
                  </a:lnTo>
                  <a:lnTo>
                    <a:pt x="3432150" y="705889"/>
                  </a:lnTo>
                  <a:lnTo>
                    <a:pt x="4575855" y="705889"/>
                  </a:lnTo>
                  <a:close/>
                  <a:moveTo>
                    <a:pt x="3576018" y="1381761"/>
                  </a:moveTo>
                  <a:lnTo>
                    <a:pt x="4116303" y="1017432"/>
                  </a:lnTo>
                  <a:lnTo>
                    <a:pt x="2880480" y="1017432"/>
                  </a:lnTo>
                  <a:lnTo>
                    <a:pt x="2233588" y="1381761"/>
                  </a:lnTo>
                  <a:lnTo>
                    <a:pt x="3576018" y="1381761"/>
                  </a:lnTo>
                  <a:close/>
                  <a:moveTo>
                    <a:pt x="3578089" y="1379692"/>
                  </a:moveTo>
                  <a:lnTo>
                    <a:pt x="2936372" y="1812332"/>
                  </a:lnTo>
                  <a:lnTo>
                    <a:pt x="4404040" y="1812332"/>
                  </a:lnTo>
                  <a:lnTo>
                    <a:pt x="4919483" y="1379692"/>
                  </a:lnTo>
                  <a:lnTo>
                    <a:pt x="3578089" y="1379692"/>
                  </a:lnTo>
                  <a:close/>
                  <a:moveTo>
                    <a:pt x="4577925" y="704853"/>
                  </a:moveTo>
                  <a:lnTo>
                    <a:pt x="4117337" y="1015361"/>
                  </a:lnTo>
                  <a:lnTo>
                    <a:pt x="5352125" y="1015361"/>
                  </a:lnTo>
                  <a:lnTo>
                    <a:pt x="5721629" y="704853"/>
                  </a:lnTo>
                  <a:lnTo>
                    <a:pt x="4577925" y="704853"/>
                  </a:lnTo>
                  <a:close/>
                  <a:moveTo>
                    <a:pt x="5321074" y="203900"/>
                  </a:moveTo>
                  <a:lnTo>
                    <a:pt x="4975375" y="436782"/>
                  </a:lnTo>
                  <a:lnTo>
                    <a:pt x="6040418" y="436782"/>
                  </a:lnTo>
                  <a:lnTo>
                    <a:pt x="6317805" y="203900"/>
                  </a:lnTo>
                  <a:lnTo>
                    <a:pt x="5321074" y="203900"/>
                  </a:lnTo>
                  <a:close/>
                  <a:moveTo>
                    <a:pt x="7313501" y="204935"/>
                  </a:moveTo>
                  <a:lnTo>
                    <a:pt x="7497736" y="0"/>
                  </a:lnTo>
                  <a:lnTo>
                    <a:pt x="6561037" y="0"/>
                  </a:lnTo>
                  <a:lnTo>
                    <a:pt x="6316770" y="204935"/>
                  </a:lnTo>
                  <a:lnTo>
                    <a:pt x="7313501" y="204935"/>
                  </a:lnTo>
                  <a:close/>
                  <a:moveTo>
                    <a:pt x="6864299" y="705889"/>
                  </a:moveTo>
                  <a:lnTo>
                    <a:pt x="7104426" y="437816"/>
                  </a:lnTo>
                  <a:lnTo>
                    <a:pt x="6038348" y="437816"/>
                  </a:lnTo>
                  <a:lnTo>
                    <a:pt x="5719559" y="705889"/>
                  </a:lnTo>
                  <a:lnTo>
                    <a:pt x="6864299" y="705889"/>
                  </a:lnTo>
                  <a:close/>
                  <a:moveTo>
                    <a:pt x="6258809" y="1381761"/>
                  </a:moveTo>
                  <a:lnTo>
                    <a:pt x="6584842" y="1017432"/>
                  </a:lnTo>
                  <a:lnTo>
                    <a:pt x="5351090" y="1017432"/>
                  </a:lnTo>
                  <a:lnTo>
                    <a:pt x="4917414" y="1381761"/>
                  </a:lnTo>
                  <a:lnTo>
                    <a:pt x="6258809" y="1381761"/>
                  </a:lnTo>
                  <a:close/>
                  <a:moveTo>
                    <a:pt x="6260879" y="1379692"/>
                  </a:moveTo>
                  <a:lnTo>
                    <a:pt x="5872744" y="1812332"/>
                  </a:lnTo>
                  <a:lnTo>
                    <a:pt x="7340412" y="1812332"/>
                  </a:lnTo>
                  <a:lnTo>
                    <a:pt x="7601239" y="1379692"/>
                  </a:lnTo>
                  <a:lnTo>
                    <a:pt x="6260879" y="1379692"/>
                  </a:lnTo>
                  <a:close/>
                  <a:moveTo>
                    <a:pt x="6865334" y="704853"/>
                  </a:moveTo>
                  <a:lnTo>
                    <a:pt x="6586912" y="1015361"/>
                  </a:lnTo>
                  <a:lnTo>
                    <a:pt x="7821699" y="1015361"/>
                  </a:lnTo>
                  <a:lnTo>
                    <a:pt x="8009039" y="704853"/>
                  </a:lnTo>
                  <a:lnTo>
                    <a:pt x="6865334" y="704853"/>
                  </a:lnTo>
                  <a:close/>
                  <a:moveTo>
                    <a:pt x="7314536" y="203900"/>
                  </a:moveTo>
                  <a:lnTo>
                    <a:pt x="7105461" y="436782"/>
                  </a:lnTo>
                  <a:lnTo>
                    <a:pt x="8170504" y="436782"/>
                  </a:lnTo>
                  <a:lnTo>
                    <a:pt x="8311267" y="203900"/>
                  </a:lnTo>
                  <a:lnTo>
                    <a:pt x="7314536" y="203900"/>
                  </a:lnTo>
                  <a:close/>
                  <a:moveTo>
                    <a:pt x="9306963" y="204935"/>
                  </a:moveTo>
                  <a:lnTo>
                    <a:pt x="9370099" y="0"/>
                  </a:lnTo>
                  <a:lnTo>
                    <a:pt x="8433400" y="0"/>
                  </a:lnTo>
                  <a:lnTo>
                    <a:pt x="8309197" y="204935"/>
                  </a:lnTo>
                  <a:lnTo>
                    <a:pt x="9306963" y="204935"/>
                  </a:lnTo>
                  <a:close/>
                  <a:moveTo>
                    <a:pt x="9151709" y="705889"/>
                  </a:moveTo>
                  <a:lnTo>
                    <a:pt x="9234511" y="437816"/>
                  </a:lnTo>
                  <a:lnTo>
                    <a:pt x="8169468" y="437816"/>
                  </a:lnTo>
                  <a:lnTo>
                    <a:pt x="8008004" y="705889"/>
                  </a:lnTo>
                  <a:lnTo>
                    <a:pt x="9151709" y="705889"/>
                  </a:lnTo>
                  <a:close/>
                  <a:moveTo>
                    <a:pt x="8942633" y="1381761"/>
                  </a:moveTo>
                  <a:lnTo>
                    <a:pt x="9055451" y="1017432"/>
                  </a:lnTo>
                  <a:lnTo>
                    <a:pt x="7820664" y="1017432"/>
                  </a:lnTo>
                  <a:lnTo>
                    <a:pt x="7601239" y="1381761"/>
                  </a:lnTo>
                  <a:lnTo>
                    <a:pt x="8942633" y="1381761"/>
                  </a:lnTo>
                  <a:close/>
                  <a:moveTo>
                    <a:pt x="8942633" y="1379692"/>
                  </a:moveTo>
                  <a:lnTo>
                    <a:pt x="8808080" y="1812332"/>
                  </a:lnTo>
                  <a:lnTo>
                    <a:pt x="10275748" y="1812332"/>
                  </a:lnTo>
                  <a:lnTo>
                    <a:pt x="10282993" y="1379692"/>
                  </a:lnTo>
                  <a:lnTo>
                    <a:pt x="8942633" y="1379692"/>
                  </a:lnTo>
                  <a:close/>
                  <a:moveTo>
                    <a:pt x="9151709" y="704853"/>
                  </a:moveTo>
                  <a:lnTo>
                    <a:pt x="9055451" y="1015361"/>
                  </a:lnTo>
                  <a:lnTo>
                    <a:pt x="10290239" y="1015361"/>
                  </a:lnTo>
                  <a:lnTo>
                    <a:pt x="10295414" y="704853"/>
                  </a:lnTo>
                  <a:lnTo>
                    <a:pt x="9151709" y="704853"/>
                  </a:lnTo>
                  <a:close/>
                  <a:moveTo>
                    <a:pt x="9306963" y="203900"/>
                  </a:moveTo>
                  <a:lnTo>
                    <a:pt x="9234511" y="436782"/>
                  </a:lnTo>
                  <a:lnTo>
                    <a:pt x="10299553" y="436782"/>
                  </a:lnTo>
                  <a:lnTo>
                    <a:pt x="10303694" y="203900"/>
                  </a:lnTo>
                  <a:lnTo>
                    <a:pt x="9306963" y="203900"/>
                  </a:lnTo>
                  <a:close/>
                  <a:moveTo>
                    <a:pt x="11300425" y="204935"/>
                  </a:moveTo>
                  <a:lnTo>
                    <a:pt x="11243499" y="0"/>
                  </a:lnTo>
                  <a:lnTo>
                    <a:pt x="10306799" y="0"/>
                  </a:lnTo>
                  <a:lnTo>
                    <a:pt x="10303694" y="204935"/>
                  </a:lnTo>
                  <a:lnTo>
                    <a:pt x="11300425" y="204935"/>
                  </a:lnTo>
                  <a:close/>
                  <a:moveTo>
                    <a:pt x="11439118" y="705889"/>
                  </a:moveTo>
                  <a:lnTo>
                    <a:pt x="11364596" y="437816"/>
                  </a:lnTo>
                  <a:lnTo>
                    <a:pt x="10299553" y="437816"/>
                  </a:lnTo>
                  <a:lnTo>
                    <a:pt x="10295414" y="705889"/>
                  </a:lnTo>
                  <a:lnTo>
                    <a:pt x="11439118" y="705889"/>
                  </a:lnTo>
                  <a:close/>
                  <a:moveTo>
                    <a:pt x="11625423" y="1381761"/>
                  </a:moveTo>
                  <a:lnTo>
                    <a:pt x="11525026" y="1017432"/>
                  </a:lnTo>
                  <a:lnTo>
                    <a:pt x="10290239" y="1017432"/>
                  </a:lnTo>
                  <a:lnTo>
                    <a:pt x="10284028" y="1381761"/>
                  </a:lnTo>
                  <a:lnTo>
                    <a:pt x="11625423" y="1381761"/>
                  </a:lnTo>
                  <a:close/>
                  <a:moveTo>
                    <a:pt x="11625423" y="1379692"/>
                  </a:moveTo>
                  <a:lnTo>
                    <a:pt x="11745487" y="1812332"/>
                  </a:lnTo>
                  <a:lnTo>
                    <a:pt x="13213154" y="1812332"/>
                  </a:lnTo>
                  <a:lnTo>
                    <a:pt x="12966819" y="1379692"/>
                  </a:lnTo>
                  <a:lnTo>
                    <a:pt x="11625423" y="1379692"/>
                  </a:lnTo>
                  <a:close/>
                  <a:moveTo>
                    <a:pt x="11439118" y="704853"/>
                  </a:moveTo>
                  <a:lnTo>
                    <a:pt x="11525026" y="1015361"/>
                  </a:lnTo>
                  <a:lnTo>
                    <a:pt x="12759813" y="1015361"/>
                  </a:lnTo>
                  <a:lnTo>
                    <a:pt x="12582823" y="704853"/>
                  </a:lnTo>
                  <a:lnTo>
                    <a:pt x="11439118" y="704853"/>
                  </a:lnTo>
                  <a:close/>
                  <a:moveTo>
                    <a:pt x="11300425" y="203900"/>
                  </a:moveTo>
                  <a:lnTo>
                    <a:pt x="11364596" y="436782"/>
                  </a:lnTo>
                  <a:lnTo>
                    <a:pt x="12429639" y="436782"/>
                  </a:lnTo>
                  <a:lnTo>
                    <a:pt x="12297155" y="203900"/>
                  </a:lnTo>
                  <a:lnTo>
                    <a:pt x="11300425" y="203900"/>
                  </a:lnTo>
                  <a:close/>
                  <a:moveTo>
                    <a:pt x="13293887" y="204935"/>
                  </a:moveTo>
                  <a:lnTo>
                    <a:pt x="13116898" y="0"/>
                  </a:lnTo>
                  <a:lnTo>
                    <a:pt x="12180198" y="0"/>
                  </a:lnTo>
                  <a:lnTo>
                    <a:pt x="12297155" y="204935"/>
                  </a:lnTo>
                  <a:lnTo>
                    <a:pt x="13293887" y="204935"/>
                  </a:lnTo>
                  <a:close/>
                  <a:moveTo>
                    <a:pt x="13726528" y="705889"/>
                  </a:moveTo>
                  <a:lnTo>
                    <a:pt x="13495717" y="437816"/>
                  </a:lnTo>
                  <a:lnTo>
                    <a:pt x="12430674" y="437816"/>
                  </a:lnTo>
                  <a:lnTo>
                    <a:pt x="12583859" y="705889"/>
                  </a:lnTo>
                  <a:lnTo>
                    <a:pt x="13726528" y="705889"/>
                  </a:lnTo>
                  <a:close/>
                  <a:moveTo>
                    <a:pt x="14309248" y="1381761"/>
                  </a:moveTo>
                  <a:lnTo>
                    <a:pt x="13994600" y="1017432"/>
                  </a:lnTo>
                  <a:lnTo>
                    <a:pt x="12759813" y="1017432"/>
                  </a:lnTo>
                  <a:lnTo>
                    <a:pt x="12967853" y="1381761"/>
                  </a:lnTo>
                  <a:lnTo>
                    <a:pt x="14309248" y="1381761"/>
                  </a:lnTo>
                  <a:close/>
                  <a:moveTo>
                    <a:pt x="14307179" y="1379692"/>
                  </a:moveTo>
                  <a:lnTo>
                    <a:pt x="14680823" y="1812332"/>
                  </a:lnTo>
                  <a:lnTo>
                    <a:pt x="16148491" y="1812332"/>
                  </a:lnTo>
                  <a:lnTo>
                    <a:pt x="15647539" y="1379692"/>
                  </a:lnTo>
                  <a:lnTo>
                    <a:pt x="14307179" y="1379692"/>
                  </a:lnTo>
                  <a:close/>
                  <a:moveTo>
                    <a:pt x="13725493" y="704853"/>
                  </a:moveTo>
                  <a:lnTo>
                    <a:pt x="13993565" y="1015361"/>
                  </a:lnTo>
                  <a:lnTo>
                    <a:pt x="15228353" y="1015361"/>
                  </a:lnTo>
                  <a:lnTo>
                    <a:pt x="14869198" y="704853"/>
                  </a:lnTo>
                  <a:lnTo>
                    <a:pt x="13725493" y="704853"/>
                  </a:lnTo>
                  <a:close/>
                  <a:moveTo>
                    <a:pt x="13292852" y="203900"/>
                  </a:moveTo>
                  <a:lnTo>
                    <a:pt x="13494682" y="436782"/>
                  </a:lnTo>
                  <a:lnTo>
                    <a:pt x="14559724" y="436782"/>
                  </a:lnTo>
                  <a:lnTo>
                    <a:pt x="14289582" y="203900"/>
                  </a:lnTo>
                  <a:lnTo>
                    <a:pt x="13292852" y="203900"/>
                  </a:lnTo>
                  <a:close/>
                  <a:moveTo>
                    <a:pt x="15287349" y="204935"/>
                  </a:moveTo>
                  <a:lnTo>
                    <a:pt x="14990296" y="0"/>
                  </a:lnTo>
                  <a:lnTo>
                    <a:pt x="14053597" y="0"/>
                  </a:lnTo>
                  <a:lnTo>
                    <a:pt x="14290617" y="204935"/>
                  </a:lnTo>
                  <a:lnTo>
                    <a:pt x="15287349" y="204935"/>
                  </a:lnTo>
                  <a:close/>
                  <a:moveTo>
                    <a:pt x="16013937" y="705889"/>
                  </a:moveTo>
                  <a:lnTo>
                    <a:pt x="15625802" y="437816"/>
                  </a:lnTo>
                  <a:lnTo>
                    <a:pt x="14560760" y="437816"/>
                  </a:lnTo>
                  <a:lnTo>
                    <a:pt x="14870232" y="705889"/>
                  </a:lnTo>
                  <a:lnTo>
                    <a:pt x="16013937" y="705889"/>
                  </a:lnTo>
                  <a:close/>
                  <a:moveTo>
                    <a:pt x="16993074" y="1381761"/>
                  </a:moveTo>
                  <a:lnTo>
                    <a:pt x="16465210" y="1017432"/>
                  </a:lnTo>
                  <a:lnTo>
                    <a:pt x="15230422" y="1017432"/>
                  </a:lnTo>
                  <a:lnTo>
                    <a:pt x="15651678" y="1381761"/>
                  </a:lnTo>
                  <a:lnTo>
                    <a:pt x="16993074" y="1381761"/>
                  </a:lnTo>
                  <a:close/>
                </a:path>
              </a:pathLst>
            </a:custGeom>
            <a:solidFill>
              <a:srgbClr val="FFFFFF"/>
            </a:solidFill>
            <a:ln w="71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-">
              <a:extLst>
                <a:ext uri="{FF2B5EF4-FFF2-40B4-BE49-F238E27FC236}">
                  <a16:creationId xmlns:a16="http://schemas.microsoft.com/office/drawing/2014/main" id="{A0059CC5-976B-40D3-889A-211D9B3BF05E}"/>
                </a:ext>
              </a:extLst>
            </p:cNvPr>
            <p:cNvSpPr/>
            <p:nvPr/>
          </p:nvSpPr>
          <p:spPr>
            <a:xfrm>
              <a:off x="-2972621" y="9650592"/>
              <a:ext cx="16723966" cy="1816472"/>
            </a:xfrm>
            <a:custGeom>
              <a:avLst/>
              <a:gdLst>
                <a:gd name="connsiteX0" fmla="*/ 1987252 w 16723966"/>
                <a:gd name="connsiteY0" fmla="*/ 1016396 h 1816472"/>
                <a:gd name="connsiteX1" fmla="*/ 1340360 w 16723966"/>
                <a:gd name="connsiteY1" fmla="*/ 1380726 h 1816472"/>
                <a:gd name="connsiteX2" fmla="*/ 0 w 16723966"/>
                <a:gd name="connsiteY2" fmla="*/ 1380726 h 1816472"/>
                <a:gd name="connsiteX3" fmla="*/ 753500 w 16723966"/>
                <a:gd name="connsiteY3" fmla="*/ 1016396 h 1816472"/>
                <a:gd name="connsiteX4" fmla="*/ 1987252 w 16723966"/>
                <a:gd name="connsiteY4" fmla="*/ 1016396 h 1816472"/>
                <a:gd name="connsiteX5" fmla="*/ 1948956 w 16723966"/>
                <a:gd name="connsiteY5" fmla="*/ 437816 h 1816472"/>
                <a:gd name="connsiteX6" fmla="*/ 1395216 w 16723966"/>
                <a:gd name="connsiteY6" fmla="*/ 705888 h 1816472"/>
                <a:gd name="connsiteX7" fmla="*/ 2538921 w 16723966"/>
                <a:gd name="connsiteY7" fmla="*/ 705888 h 1816472"/>
                <a:gd name="connsiteX8" fmla="*/ 3013999 w 16723966"/>
                <a:gd name="connsiteY8" fmla="*/ 437816 h 1816472"/>
                <a:gd name="connsiteX9" fmla="*/ 1948956 w 16723966"/>
                <a:gd name="connsiteY9" fmla="*/ 437816 h 1816472"/>
                <a:gd name="connsiteX10" fmla="*/ 2856675 w 16723966"/>
                <a:gd name="connsiteY10" fmla="*/ 0 h 1816472"/>
                <a:gd name="connsiteX11" fmla="*/ 2432314 w 16723966"/>
                <a:gd name="connsiteY11" fmla="*/ 204935 h 1816472"/>
                <a:gd name="connsiteX12" fmla="*/ 3429045 w 16723966"/>
                <a:gd name="connsiteY12" fmla="*/ 204935 h 1816472"/>
                <a:gd name="connsiteX13" fmla="*/ 3793374 w 16723966"/>
                <a:gd name="connsiteY13" fmla="*/ 0 h 1816472"/>
                <a:gd name="connsiteX14" fmla="*/ 2856675 w 16723966"/>
                <a:gd name="connsiteY14" fmla="*/ 0 h 1816472"/>
                <a:gd name="connsiteX15" fmla="*/ 4076971 w 16723966"/>
                <a:gd name="connsiteY15" fmla="*/ 439887 h 1816472"/>
                <a:gd name="connsiteX16" fmla="*/ 4422671 w 16723966"/>
                <a:gd name="connsiteY16" fmla="*/ 205970 h 1816472"/>
                <a:gd name="connsiteX17" fmla="*/ 3425940 w 16723966"/>
                <a:gd name="connsiteY17" fmla="*/ 205970 h 1816472"/>
                <a:gd name="connsiteX18" fmla="*/ 3010894 w 16723966"/>
                <a:gd name="connsiteY18" fmla="*/ 439887 h 1816472"/>
                <a:gd name="connsiteX19" fmla="*/ 4076971 w 16723966"/>
                <a:gd name="connsiteY19" fmla="*/ 439887 h 1816472"/>
                <a:gd name="connsiteX20" fmla="*/ 3219969 w 16723966"/>
                <a:gd name="connsiteY20" fmla="*/ 1018467 h 1816472"/>
                <a:gd name="connsiteX21" fmla="*/ 3680556 w 16723966"/>
                <a:gd name="connsiteY21" fmla="*/ 707958 h 1816472"/>
                <a:gd name="connsiteX22" fmla="*/ 2535816 w 16723966"/>
                <a:gd name="connsiteY22" fmla="*/ 707958 h 1816472"/>
                <a:gd name="connsiteX23" fmla="*/ 1984147 w 16723966"/>
                <a:gd name="connsiteY23" fmla="*/ 1018467 h 1816472"/>
                <a:gd name="connsiteX24" fmla="*/ 3219969 w 16723966"/>
                <a:gd name="connsiteY24" fmla="*/ 1018467 h 1816472"/>
                <a:gd name="connsiteX25" fmla="*/ 2036933 w 16723966"/>
                <a:gd name="connsiteY25" fmla="*/ 1815438 h 1816472"/>
                <a:gd name="connsiteX26" fmla="*/ 2679685 w 16723966"/>
                <a:gd name="connsiteY26" fmla="*/ 1382796 h 1816472"/>
                <a:gd name="connsiteX27" fmla="*/ 1337255 w 16723966"/>
                <a:gd name="connsiteY27" fmla="*/ 1382796 h 1816472"/>
                <a:gd name="connsiteX28" fmla="*/ 568230 w 16723966"/>
                <a:gd name="connsiteY28" fmla="*/ 1816473 h 1816472"/>
                <a:gd name="connsiteX29" fmla="*/ 2036933 w 16723966"/>
                <a:gd name="connsiteY29" fmla="*/ 1816473 h 1816472"/>
                <a:gd name="connsiteX30" fmla="*/ 3222039 w 16723966"/>
                <a:gd name="connsiteY30" fmla="*/ 1016396 h 1816472"/>
                <a:gd name="connsiteX31" fmla="*/ 2682790 w 16723966"/>
                <a:gd name="connsiteY31" fmla="*/ 1380726 h 1816472"/>
                <a:gd name="connsiteX32" fmla="*/ 4024185 w 16723966"/>
                <a:gd name="connsiteY32" fmla="*/ 1380726 h 1816472"/>
                <a:gd name="connsiteX33" fmla="*/ 4456827 w 16723966"/>
                <a:gd name="connsiteY33" fmla="*/ 1016396 h 1816472"/>
                <a:gd name="connsiteX34" fmla="*/ 3222039 w 16723966"/>
                <a:gd name="connsiteY34" fmla="*/ 1016396 h 1816472"/>
                <a:gd name="connsiteX35" fmla="*/ 4079042 w 16723966"/>
                <a:gd name="connsiteY35" fmla="*/ 437816 h 1816472"/>
                <a:gd name="connsiteX36" fmla="*/ 3681591 w 16723966"/>
                <a:gd name="connsiteY36" fmla="*/ 705888 h 1816472"/>
                <a:gd name="connsiteX37" fmla="*/ 4825296 w 16723966"/>
                <a:gd name="connsiteY37" fmla="*/ 705888 h 1816472"/>
                <a:gd name="connsiteX38" fmla="*/ 5144084 w 16723966"/>
                <a:gd name="connsiteY38" fmla="*/ 437816 h 1816472"/>
                <a:gd name="connsiteX39" fmla="*/ 4079042 w 16723966"/>
                <a:gd name="connsiteY39" fmla="*/ 437816 h 1816472"/>
                <a:gd name="connsiteX40" fmla="*/ 4729039 w 16723966"/>
                <a:gd name="connsiteY40" fmla="*/ 0 h 1816472"/>
                <a:gd name="connsiteX41" fmla="*/ 4424740 w 16723966"/>
                <a:gd name="connsiteY41" fmla="*/ 204935 h 1816472"/>
                <a:gd name="connsiteX42" fmla="*/ 5421472 w 16723966"/>
                <a:gd name="connsiteY42" fmla="*/ 204935 h 1816472"/>
                <a:gd name="connsiteX43" fmla="*/ 5665738 w 16723966"/>
                <a:gd name="connsiteY43" fmla="*/ 0 h 1816472"/>
                <a:gd name="connsiteX44" fmla="*/ 4729039 w 16723966"/>
                <a:gd name="connsiteY44" fmla="*/ 0 h 1816472"/>
                <a:gd name="connsiteX45" fmla="*/ 6208092 w 16723966"/>
                <a:gd name="connsiteY45" fmla="*/ 439887 h 1816472"/>
                <a:gd name="connsiteX46" fmla="*/ 6417167 w 16723966"/>
                <a:gd name="connsiteY46" fmla="*/ 205970 h 1816472"/>
                <a:gd name="connsiteX47" fmla="*/ 5420437 w 16723966"/>
                <a:gd name="connsiteY47" fmla="*/ 205970 h 1816472"/>
                <a:gd name="connsiteX48" fmla="*/ 5143049 w 16723966"/>
                <a:gd name="connsiteY48" fmla="*/ 439887 h 1816472"/>
                <a:gd name="connsiteX49" fmla="*/ 6208092 w 16723966"/>
                <a:gd name="connsiteY49" fmla="*/ 439887 h 1816472"/>
                <a:gd name="connsiteX50" fmla="*/ 5689544 w 16723966"/>
                <a:gd name="connsiteY50" fmla="*/ 1018467 h 1816472"/>
                <a:gd name="connsiteX51" fmla="*/ 5967966 w 16723966"/>
                <a:gd name="connsiteY51" fmla="*/ 707958 h 1816472"/>
                <a:gd name="connsiteX52" fmla="*/ 4824261 w 16723966"/>
                <a:gd name="connsiteY52" fmla="*/ 707958 h 1816472"/>
                <a:gd name="connsiteX53" fmla="*/ 4454756 w 16723966"/>
                <a:gd name="connsiteY53" fmla="*/ 1018467 h 1816472"/>
                <a:gd name="connsiteX54" fmla="*/ 5689544 w 16723966"/>
                <a:gd name="connsiteY54" fmla="*/ 1018467 h 1816472"/>
                <a:gd name="connsiteX55" fmla="*/ 4974340 w 16723966"/>
                <a:gd name="connsiteY55" fmla="*/ 1815438 h 1816472"/>
                <a:gd name="connsiteX56" fmla="*/ 5362475 w 16723966"/>
                <a:gd name="connsiteY56" fmla="*/ 1381761 h 1816472"/>
                <a:gd name="connsiteX57" fmla="*/ 4021080 w 16723966"/>
                <a:gd name="connsiteY57" fmla="*/ 1381761 h 1816472"/>
                <a:gd name="connsiteX58" fmla="*/ 3505636 w 16723966"/>
                <a:gd name="connsiteY58" fmla="*/ 1815438 h 1816472"/>
                <a:gd name="connsiteX59" fmla="*/ 4974340 w 16723966"/>
                <a:gd name="connsiteY59" fmla="*/ 1815438 h 1816472"/>
                <a:gd name="connsiteX60" fmla="*/ 5690579 w 16723966"/>
                <a:gd name="connsiteY60" fmla="*/ 1016396 h 1816472"/>
                <a:gd name="connsiteX61" fmla="*/ 5364545 w 16723966"/>
                <a:gd name="connsiteY61" fmla="*/ 1380726 h 1816472"/>
                <a:gd name="connsiteX62" fmla="*/ 6705940 w 16723966"/>
                <a:gd name="connsiteY62" fmla="*/ 1380726 h 1816472"/>
                <a:gd name="connsiteX63" fmla="*/ 6925366 w 16723966"/>
                <a:gd name="connsiteY63" fmla="*/ 1016396 h 1816472"/>
                <a:gd name="connsiteX64" fmla="*/ 5690579 w 16723966"/>
                <a:gd name="connsiteY64" fmla="*/ 1016396 h 1816472"/>
                <a:gd name="connsiteX65" fmla="*/ 6209127 w 16723966"/>
                <a:gd name="connsiteY65" fmla="*/ 437816 h 1816472"/>
                <a:gd name="connsiteX66" fmla="*/ 5969001 w 16723966"/>
                <a:gd name="connsiteY66" fmla="*/ 705888 h 1816472"/>
                <a:gd name="connsiteX67" fmla="*/ 7112706 w 16723966"/>
                <a:gd name="connsiteY67" fmla="*/ 705888 h 1816472"/>
                <a:gd name="connsiteX68" fmla="*/ 7274170 w 16723966"/>
                <a:gd name="connsiteY68" fmla="*/ 437816 h 1816472"/>
                <a:gd name="connsiteX69" fmla="*/ 6209127 w 16723966"/>
                <a:gd name="connsiteY69" fmla="*/ 437816 h 1816472"/>
                <a:gd name="connsiteX70" fmla="*/ 6601403 w 16723966"/>
                <a:gd name="connsiteY70" fmla="*/ 0 h 1816472"/>
                <a:gd name="connsiteX71" fmla="*/ 6417167 w 16723966"/>
                <a:gd name="connsiteY71" fmla="*/ 204935 h 1816472"/>
                <a:gd name="connsiteX72" fmla="*/ 7413899 w 16723966"/>
                <a:gd name="connsiteY72" fmla="*/ 204935 h 1816472"/>
                <a:gd name="connsiteX73" fmla="*/ 7538102 w 16723966"/>
                <a:gd name="connsiteY73" fmla="*/ 0 h 1816472"/>
                <a:gd name="connsiteX74" fmla="*/ 6601403 w 16723966"/>
                <a:gd name="connsiteY74" fmla="*/ 0 h 1816472"/>
                <a:gd name="connsiteX75" fmla="*/ 8338178 w 16723966"/>
                <a:gd name="connsiteY75" fmla="*/ 439887 h 1816472"/>
                <a:gd name="connsiteX76" fmla="*/ 8410630 w 16723966"/>
                <a:gd name="connsiteY76" fmla="*/ 205970 h 1816472"/>
                <a:gd name="connsiteX77" fmla="*/ 7413899 w 16723966"/>
                <a:gd name="connsiteY77" fmla="*/ 205970 h 1816472"/>
                <a:gd name="connsiteX78" fmla="*/ 7273135 w 16723966"/>
                <a:gd name="connsiteY78" fmla="*/ 439887 h 1816472"/>
                <a:gd name="connsiteX79" fmla="*/ 8338178 w 16723966"/>
                <a:gd name="connsiteY79" fmla="*/ 439887 h 1816472"/>
                <a:gd name="connsiteX80" fmla="*/ 8159118 w 16723966"/>
                <a:gd name="connsiteY80" fmla="*/ 1018467 h 1816472"/>
                <a:gd name="connsiteX81" fmla="*/ 8255376 w 16723966"/>
                <a:gd name="connsiteY81" fmla="*/ 707958 h 1816472"/>
                <a:gd name="connsiteX82" fmla="*/ 7111671 w 16723966"/>
                <a:gd name="connsiteY82" fmla="*/ 707958 h 1816472"/>
                <a:gd name="connsiteX83" fmla="*/ 6924331 w 16723966"/>
                <a:gd name="connsiteY83" fmla="*/ 1018467 h 1816472"/>
                <a:gd name="connsiteX84" fmla="*/ 8159118 w 16723966"/>
                <a:gd name="connsiteY84" fmla="*/ 1018467 h 1816472"/>
                <a:gd name="connsiteX85" fmla="*/ 7911747 w 16723966"/>
                <a:gd name="connsiteY85" fmla="*/ 1815438 h 1816472"/>
                <a:gd name="connsiteX86" fmla="*/ 8046300 w 16723966"/>
                <a:gd name="connsiteY86" fmla="*/ 1381761 h 1816472"/>
                <a:gd name="connsiteX87" fmla="*/ 6704905 w 16723966"/>
                <a:gd name="connsiteY87" fmla="*/ 1381761 h 1816472"/>
                <a:gd name="connsiteX88" fmla="*/ 6444078 w 16723966"/>
                <a:gd name="connsiteY88" fmla="*/ 1815438 h 1816472"/>
                <a:gd name="connsiteX89" fmla="*/ 7911747 w 16723966"/>
                <a:gd name="connsiteY89" fmla="*/ 1815438 h 1816472"/>
                <a:gd name="connsiteX90" fmla="*/ 8159118 w 16723966"/>
                <a:gd name="connsiteY90" fmla="*/ 1016396 h 1816472"/>
                <a:gd name="connsiteX91" fmla="*/ 8046300 w 16723966"/>
                <a:gd name="connsiteY91" fmla="*/ 1380726 h 1816472"/>
                <a:gd name="connsiteX92" fmla="*/ 9387695 w 16723966"/>
                <a:gd name="connsiteY92" fmla="*/ 1380726 h 1816472"/>
                <a:gd name="connsiteX93" fmla="*/ 9393905 w 16723966"/>
                <a:gd name="connsiteY93" fmla="*/ 1016396 h 1816472"/>
                <a:gd name="connsiteX94" fmla="*/ 8159118 w 16723966"/>
                <a:gd name="connsiteY94" fmla="*/ 1016396 h 1816472"/>
                <a:gd name="connsiteX95" fmla="*/ 8338178 w 16723966"/>
                <a:gd name="connsiteY95" fmla="*/ 437816 h 1816472"/>
                <a:gd name="connsiteX96" fmla="*/ 8255376 w 16723966"/>
                <a:gd name="connsiteY96" fmla="*/ 705888 h 1816472"/>
                <a:gd name="connsiteX97" fmla="*/ 9399080 w 16723966"/>
                <a:gd name="connsiteY97" fmla="*/ 705888 h 1816472"/>
                <a:gd name="connsiteX98" fmla="*/ 9403220 w 16723966"/>
                <a:gd name="connsiteY98" fmla="*/ 437816 h 1816472"/>
                <a:gd name="connsiteX99" fmla="*/ 8338178 w 16723966"/>
                <a:gd name="connsiteY99" fmla="*/ 437816 h 1816472"/>
                <a:gd name="connsiteX100" fmla="*/ 8474801 w 16723966"/>
                <a:gd name="connsiteY100" fmla="*/ 0 h 1816472"/>
                <a:gd name="connsiteX101" fmla="*/ 8411664 w 16723966"/>
                <a:gd name="connsiteY101" fmla="*/ 204935 h 1816472"/>
                <a:gd name="connsiteX102" fmla="*/ 9407360 w 16723966"/>
                <a:gd name="connsiteY102" fmla="*/ 204935 h 1816472"/>
                <a:gd name="connsiteX103" fmla="*/ 9410465 w 16723966"/>
                <a:gd name="connsiteY103" fmla="*/ 0 h 1816472"/>
                <a:gd name="connsiteX104" fmla="*/ 8474801 w 16723966"/>
                <a:gd name="connsiteY104" fmla="*/ 0 h 1816472"/>
                <a:gd name="connsiteX105" fmla="*/ 10468263 w 16723966"/>
                <a:gd name="connsiteY105" fmla="*/ 439887 h 1816472"/>
                <a:gd name="connsiteX106" fmla="*/ 10404092 w 16723966"/>
                <a:gd name="connsiteY106" fmla="*/ 205970 h 1816472"/>
                <a:gd name="connsiteX107" fmla="*/ 9407360 w 16723966"/>
                <a:gd name="connsiteY107" fmla="*/ 205970 h 1816472"/>
                <a:gd name="connsiteX108" fmla="*/ 9403220 w 16723966"/>
                <a:gd name="connsiteY108" fmla="*/ 439887 h 1816472"/>
                <a:gd name="connsiteX109" fmla="*/ 10468263 w 16723966"/>
                <a:gd name="connsiteY109" fmla="*/ 439887 h 1816472"/>
                <a:gd name="connsiteX110" fmla="*/ 10628692 w 16723966"/>
                <a:gd name="connsiteY110" fmla="*/ 1018467 h 1816472"/>
                <a:gd name="connsiteX111" fmla="*/ 10542784 w 16723966"/>
                <a:gd name="connsiteY111" fmla="*/ 707958 h 1816472"/>
                <a:gd name="connsiteX112" fmla="*/ 9399080 w 16723966"/>
                <a:gd name="connsiteY112" fmla="*/ 707958 h 1816472"/>
                <a:gd name="connsiteX113" fmla="*/ 9393905 w 16723966"/>
                <a:gd name="connsiteY113" fmla="*/ 1018467 h 1816472"/>
                <a:gd name="connsiteX114" fmla="*/ 10628692 w 16723966"/>
                <a:gd name="connsiteY114" fmla="*/ 1018467 h 1816472"/>
                <a:gd name="connsiteX115" fmla="*/ 10849153 w 16723966"/>
                <a:gd name="connsiteY115" fmla="*/ 1815438 h 1816472"/>
                <a:gd name="connsiteX116" fmla="*/ 10729089 w 16723966"/>
                <a:gd name="connsiteY116" fmla="*/ 1381761 h 1816472"/>
                <a:gd name="connsiteX117" fmla="*/ 9387695 w 16723966"/>
                <a:gd name="connsiteY117" fmla="*/ 1381761 h 1816472"/>
                <a:gd name="connsiteX118" fmla="*/ 9380450 w 16723966"/>
                <a:gd name="connsiteY118" fmla="*/ 1815438 h 1816472"/>
                <a:gd name="connsiteX119" fmla="*/ 10849153 w 16723966"/>
                <a:gd name="connsiteY119" fmla="*/ 1815438 h 1816472"/>
                <a:gd name="connsiteX120" fmla="*/ 10628692 w 16723966"/>
                <a:gd name="connsiteY120" fmla="*/ 1016396 h 1816472"/>
                <a:gd name="connsiteX121" fmla="*/ 10729089 w 16723966"/>
                <a:gd name="connsiteY121" fmla="*/ 1380726 h 1816472"/>
                <a:gd name="connsiteX122" fmla="*/ 12070485 w 16723966"/>
                <a:gd name="connsiteY122" fmla="*/ 1380726 h 1816472"/>
                <a:gd name="connsiteX123" fmla="*/ 11863480 w 16723966"/>
                <a:gd name="connsiteY123" fmla="*/ 1016396 h 1816472"/>
                <a:gd name="connsiteX124" fmla="*/ 10628692 w 16723966"/>
                <a:gd name="connsiteY124" fmla="*/ 1016396 h 1816472"/>
                <a:gd name="connsiteX125" fmla="*/ 10468263 w 16723966"/>
                <a:gd name="connsiteY125" fmla="*/ 437816 h 1816472"/>
                <a:gd name="connsiteX126" fmla="*/ 10542784 w 16723966"/>
                <a:gd name="connsiteY126" fmla="*/ 705888 h 1816472"/>
                <a:gd name="connsiteX127" fmla="*/ 11686489 w 16723966"/>
                <a:gd name="connsiteY127" fmla="*/ 705888 h 1816472"/>
                <a:gd name="connsiteX128" fmla="*/ 11534341 w 16723966"/>
                <a:gd name="connsiteY128" fmla="*/ 437816 h 1816472"/>
                <a:gd name="connsiteX129" fmla="*/ 10468263 w 16723966"/>
                <a:gd name="connsiteY129" fmla="*/ 437816 h 1816472"/>
                <a:gd name="connsiteX130" fmla="*/ 10347165 w 16723966"/>
                <a:gd name="connsiteY130" fmla="*/ 0 h 1816472"/>
                <a:gd name="connsiteX131" fmla="*/ 10404092 w 16723966"/>
                <a:gd name="connsiteY131" fmla="*/ 204935 h 1816472"/>
                <a:gd name="connsiteX132" fmla="*/ 11400822 w 16723966"/>
                <a:gd name="connsiteY132" fmla="*/ 204935 h 1816472"/>
                <a:gd name="connsiteX133" fmla="*/ 11283865 w 16723966"/>
                <a:gd name="connsiteY133" fmla="*/ 0 h 1816472"/>
                <a:gd name="connsiteX134" fmla="*/ 10347165 w 16723966"/>
                <a:gd name="connsiteY134" fmla="*/ 0 h 1816472"/>
                <a:gd name="connsiteX135" fmla="*/ 12599384 w 16723966"/>
                <a:gd name="connsiteY135" fmla="*/ 439887 h 1816472"/>
                <a:gd name="connsiteX136" fmla="*/ 12397554 w 16723966"/>
                <a:gd name="connsiteY136" fmla="*/ 205970 h 1816472"/>
                <a:gd name="connsiteX137" fmla="*/ 11400822 w 16723966"/>
                <a:gd name="connsiteY137" fmla="*/ 205970 h 1816472"/>
                <a:gd name="connsiteX138" fmla="*/ 11534341 w 16723966"/>
                <a:gd name="connsiteY138" fmla="*/ 439887 h 1816472"/>
                <a:gd name="connsiteX139" fmla="*/ 12599384 w 16723966"/>
                <a:gd name="connsiteY139" fmla="*/ 439887 h 1816472"/>
                <a:gd name="connsiteX140" fmla="*/ 13098266 w 16723966"/>
                <a:gd name="connsiteY140" fmla="*/ 1018467 h 1816472"/>
                <a:gd name="connsiteX141" fmla="*/ 12830194 w 16723966"/>
                <a:gd name="connsiteY141" fmla="*/ 707958 h 1816472"/>
                <a:gd name="connsiteX142" fmla="*/ 11686489 w 16723966"/>
                <a:gd name="connsiteY142" fmla="*/ 707958 h 1816472"/>
                <a:gd name="connsiteX143" fmla="*/ 11863480 w 16723966"/>
                <a:gd name="connsiteY143" fmla="*/ 1018467 h 1816472"/>
                <a:gd name="connsiteX144" fmla="*/ 13098266 w 16723966"/>
                <a:gd name="connsiteY144" fmla="*/ 1018467 h 1816472"/>
                <a:gd name="connsiteX145" fmla="*/ 13786559 w 16723966"/>
                <a:gd name="connsiteY145" fmla="*/ 1815438 h 1816472"/>
                <a:gd name="connsiteX146" fmla="*/ 13412915 w 16723966"/>
                <a:gd name="connsiteY146" fmla="*/ 1382796 h 1816472"/>
                <a:gd name="connsiteX147" fmla="*/ 12071520 w 16723966"/>
                <a:gd name="connsiteY147" fmla="*/ 1382796 h 1816472"/>
                <a:gd name="connsiteX148" fmla="*/ 12318892 w 16723966"/>
                <a:gd name="connsiteY148" fmla="*/ 1816473 h 1816472"/>
                <a:gd name="connsiteX149" fmla="*/ 13786559 w 16723966"/>
                <a:gd name="connsiteY149" fmla="*/ 1816473 h 1816472"/>
                <a:gd name="connsiteX150" fmla="*/ 13097232 w 16723966"/>
                <a:gd name="connsiteY150" fmla="*/ 1016396 h 1816472"/>
                <a:gd name="connsiteX151" fmla="*/ 13411880 w 16723966"/>
                <a:gd name="connsiteY151" fmla="*/ 1380726 h 1816472"/>
                <a:gd name="connsiteX152" fmla="*/ 14753275 w 16723966"/>
                <a:gd name="connsiteY152" fmla="*/ 1380726 h 1816472"/>
                <a:gd name="connsiteX153" fmla="*/ 14332019 w 16723966"/>
                <a:gd name="connsiteY153" fmla="*/ 1016396 h 1816472"/>
                <a:gd name="connsiteX154" fmla="*/ 13097232 w 16723966"/>
                <a:gd name="connsiteY154" fmla="*/ 1016396 h 1816472"/>
                <a:gd name="connsiteX155" fmla="*/ 12598349 w 16723966"/>
                <a:gd name="connsiteY155" fmla="*/ 437816 h 1816472"/>
                <a:gd name="connsiteX156" fmla="*/ 12829159 w 16723966"/>
                <a:gd name="connsiteY156" fmla="*/ 705888 h 1816472"/>
                <a:gd name="connsiteX157" fmla="*/ 13972864 w 16723966"/>
                <a:gd name="connsiteY157" fmla="*/ 705888 h 1816472"/>
                <a:gd name="connsiteX158" fmla="*/ 13663391 w 16723966"/>
                <a:gd name="connsiteY158" fmla="*/ 437816 h 1816472"/>
                <a:gd name="connsiteX159" fmla="*/ 12598349 w 16723966"/>
                <a:gd name="connsiteY159" fmla="*/ 437816 h 1816472"/>
                <a:gd name="connsiteX160" fmla="*/ 12219528 w 16723966"/>
                <a:gd name="connsiteY160" fmla="*/ 0 h 1816472"/>
                <a:gd name="connsiteX161" fmla="*/ 12396519 w 16723966"/>
                <a:gd name="connsiteY161" fmla="*/ 204935 h 1816472"/>
                <a:gd name="connsiteX162" fmla="*/ 13393249 w 16723966"/>
                <a:gd name="connsiteY162" fmla="*/ 204935 h 1816472"/>
                <a:gd name="connsiteX163" fmla="*/ 13156228 w 16723966"/>
                <a:gd name="connsiteY163" fmla="*/ 0 h 1816472"/>
                <a:gd name="connsiteX164" fmla="*/ 12219528 w 16723966"/>
                <a:gd name="connsiteY164" fmla="*/ 0 h 1816472"/>
                <a:gd name="connsiteX165" fmla="*/ 14729469 w 16723966"/>
                <a:gd name="connsiteY165" fmla="*/ 439887 h 1816472"/>
                <a:gd name="connsiteX166" fmla="*/ 14391015 w 16723966"/>
                <a:gd name="connsiteY166" fmla="*/ 205970 h 1816472"/>
                <a:gd name="connsiteX167" fmla="*/ 13394284 w 16723966"/>
                <a:gd name="connsiteY167" fmla="*/ 205970 h 1816472"/>
                <a:gd name="connsiteX168" fmla="*/ 13664427 w 16723966"/>
                <a:gd name="connsiteY168" fmla="*/ 439887 h 1816472"/>
                <a:gd name="connsiteX169" fmla="*/ 14729469 w 16723966"/>
                <a:gd name="connsiteY169" fmla="*/ 439887 h 1816472"/>
                <a:gd name="connsiteX170" fmla="*/ 15567841 w 16723966"/>
                <a:gd name="connsiteY170" fmla="*/ 1018467 h 1816472"/>
                <a:gd name="connsiteX171" fmla="*/ 15117604 w 16723966"/>
                <a:gd name="connsiteY171" fmla="*/ 707958 h 1816472"/>
                <a:gd name="connsiteX172" fmla="*/ 13973899 w 16723966"/>
                <a:gd name="connsiteY172" fmla="*/ 707958 h 1816472"/>
                <a:gd name="connsiteX173" fmla="*/ 14333054 w 16723966"/>
                <a:gd name="connsiteY173" fmla="*/ 1018467 h 1816472"/>
                <a:gd name="connsiteX174" fmla="*/ 15567841 w 16723966"/>
                <a:gd name="connsiteY174" fmla="*/ 1018467 h 1816472"/>
                <a:gd name="connsiteX175" fmla="*/ 16723966 w 16723966"/>
                <a:gd name="connsiteY175" fmla="*/ 1815438 h 1816472"/>
                <a:gd name="connsiteX176" fmla="*/ 16095704 w 16723966"/>
                <a:gd name="connsiteY176" fmla="*/ 1381761 h 1816472"/>
                <a:gd name="connsiteX177" fmla="*/ 14754310 w 16723966"/>
                <a:gd name="connsiteY177" fmla="*/ 1381761 h 1816472"/>
                <a:gd name="connsiteX178" fmla="*/ 15255263 w 16723966"/>
                <a:gd name="connsiteY178" fmla="*/ 1815438 h 1816472"/>
                <a:gd name="connsiteX179" fmla="*/ 16723966 w 16723966"/>
                <a:gd name="connsiteY179" fmla="*/ 1815438 h 1816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</a:cxnLst>
              <a:rect l="l" t="t" r="r" b="b"/>
              <a:pathLst>
                <a:path w="16723966" h="1816472">
                  <a:moveTo>
                    <a:pt x="1987252" y="1016396"/>
                  </a:moveTo>
                  <a:lnTo>
                    <a:pt x="1340360" y="1380726"/>
                  </a:lnTo>
                  <a:lnTo>
                    <a:pt x="0" y="1380726"/>
                  </a:lnTo>
                  <a:lnTo>
                    <a:pt x="753500" y="1016396"/>
                  </a:lnTo>
                  <a:lnTo>
                    <a:pt x="1987252" y="1016396"/>
                  </a:lnTo>
                  <a:close/>
                  <a:moveTo>
                    <a:pt x="1948956" y="437816"/>
                  </a:moveTo>
                  <a:lnTo>
                    <a:pt x="1395216" y="705888"/>
                  </a:lnTo>
                  <a:lnTo>
                    <a:pt x="2538921" y="705888"/>
                  </a:lnTo>
                  <a:lnTo>
                    <a:pt x="3013999" y="437816"/>
                  </a:lnTo>
                  <a:lnTo>
                    <a:pt x="1948956" y="437816"/>
                  </a:lnTo>
                  <a:close/>
                  <a:moveTo>
                    <a:pt x="2856675" y="0"/>
                  </a:moveTo>
                  <a:lnTo>
                    <a:pt x="2432314" y="204935"/>
                  </a:lnTo>
                  <a:lnTo>
                    <a:pt x="3429045" y="204935"/>
                  </a:lnTo>
                  <a:lnTo>
                    <a:pt x="3793374" y="0"/>
                  </a:lnTo>
                  <a:lnTo>
                    <a:pt x="2856675" y="0"/>
                  </a:lnTo>
                  <a:close/>
                  <a:moveTo>
                    <a:pt x="4076971" y="439887"/>
                  </a:moveTo>
                  <a:lnTo>
                    <a:pt x="4422671" y="205970"/>
                  </a:lnTo>
                  <a:lnTo>
                    <a:pt x="3425940" y="205970"/>
                  </a:lnTo>
                  <a:lnTo>
                    <a:pt x="3010894" y="439887"/>
                  </a:lnTo>
                  <a:lnTo>
                    <a:pt x="4076971" y="439887"/>
                  </a:lnTo>
                  <a:close/>
                  <a:moveTo>
                    <a:pt x="3219969" y="1018467"/>
                  </a:moveTo>
                  <a:lnTo>
                    <a:pt x="3680556" y="707958"/>
                  </a:lnTo>
                  <a:lnTo>
                    <a:pt x="2535816" y="707958"/>
                  </a:lnTo>
                  <a:lnTo>
                    <a:pt x="1984147" y="1018467"/>
                  </a:lnTo>
                  <a:lnTo>
                    <a:pt x="3219969" y="1018467"/>
                  </a:lnTo>
                  <a:close/>
                  <a:moveTo>
                    <a:pt x="2036933" y="1815438"/>
                  </a:moveTo>
                  <a:lnTo>
                    <a:pt x="2679685" y="1382796"/>
                  </a:lnTo>
                  <a:lnTo>
                    <a:pt x="1337255" y="1382796"/>
                  </a:lnTo>
                  <a:lnTo>
                    <a:pt x="568230" y="1816473"/>
                  </a:lnTo>
                  <a:lnTo>
                    <a:pt x="2036933" y="1816473"/>
                  </a:lnTo>
                  <a:close/>
                  <a:moveTo>
                    <a:pt x="3222039" y="1016396"/>
                  </a:moveTo>
                  <a:lnTo>
                    <a:pt x="2682790" y="1380726"/>
                  </a:lnTo>
                  <a:lnTo>
                    <a:pt x="4024185" y="1380726"/>
                  </a:lnTo>
                  <a:lnTo>
                    <a:pt x="4456827" y="1016396"/>
                  </a:lnTo>
                  <a:lnTo>
                    <a:pt x="3222039" y="1016396"/>
                  </a:lnTo>
                  <a:close/>
                  <a:moveTo>
                    <a:pt x="4079042" y="437816"/>
                  </a:moveTo>
                  <a:lnTo>
                    <a:pt x="3681591" y="705888"/>
                  </a:lnTo>
                  <a:lnTo>
                    <a:pt x="4825296" y="705888"/>
                  </a:lnTo>
                  <a:lnTo>
                    <a:pt x="5144084" y="437816"/>
                  </a:lnTo>
                  <a:lnTo>
                    <a:pt x="4079042" y="437816"/>
                  </a:lnTo>
                  <a:close/>
                  <a:moveTo>
                    <a:pt x="4729039" y="0"/>
                  </a:moveTo>
                  <a:lnTo>
                    <a:pt x="4424740" y="204935"/>
                  </a:lnTo>
                  <a:lnTo>
                    <a:pt x="5421472" y="204935"/>
                  </a:lnTo>
                  <a:lnTo>
                    <a:pt x="5665738" y="0"/>
                  </a:lnTo>
                  <a:lnTo>
                    <a:pt x="4729039" y="0"/>
                  </a:lnTo>
                  <a:close/>
                  <a:moveTo>
                    <a:pt x="6208092" y="439887"/>
                  </a:moveTo>
                  <a:lnTo>
                    <a:pt x="6417167" y="205970"/>
                  </a:lnTo>
                  <a:lnTo>
                    <a:pt x="5420437" y="205970"/>
                  </a:lnTo>
                  <a:lnTo>
                    <a:pt x="5143049" y="439887"/>
                  </a:lnTo>
                  <a:lnTo>
                    <a:pt x="6208092" y="439887"/>
                  </a:lnTo>
                  <a:close/>
                  <a:moveTo>
                    <a:pt x="5689544" y="1018467"/>
                  </a:moveTo>
                  <a:lnTo>
                    <a:pt x="5967966" y="707958"/>
                  </a:lnTo>
                  <a:lnTo>
                    <a:pt x="4824261" y="707958"/>
                  </a:lnTo>
                  <a:lnTo>
                    <a:pt x="4454756" y="1018467"/>
                  </a:lnTo>
                  <a:lnTo>
                    <a:pt x="5689544" y="1018467"/>
                  </a:lnTo>
                  <a:close/>
                  <a:moveTo>
                    <a:pt x="4974340" y="1815438"/>
                  </a:moveTo>
                  <a:lnTo>
                    <a:pt x="5362475" y="1381761"/>
                  </a:lnTo>
                  <a:lnTo>
                    <a:pt x="4021080" y="1381761"/>
                  </a:lnTo>
                  <a:lnTo>
                    <a:pt x="3505636" y="1815438"/>
                  </a:lnTo>
                  <a:lnTo>
                    <a:pt x="4974340" y="1815438"/>
                  </a:lnTo>
                  <a:close/>
                  <a:moveTo>
                    <a:pt x="5690579" y="1016396"/>
                  </a:moveTo>
                  <a:lnTo>
                    <a:pt x="5364545" y="1380726"/>
                  </a:lnTo>
                  <a:lnTo>
                    <a:pt x="6705940" y="1380726"/>
                  </a:lnTo>
                  <a:lnTo>
                    <a:pt x="6925366" y="1016396"/>
                  </a:lnTo>
                  <a:lnTo>
                    <a:pt x="5690579" y="1016396"/>
                  </a:lnTo>
                  <a:close/>
                  <a:moveTo>
                    <a:pt x="6209127" y="437816"/>
                  </a:moveTo>
                  <a:lnTo>
                    <a:pt x="5969001" y="705888"/>
                  </a:lnTo>
                  <a:lnTo>
                    <a:pt x="7112706" y="705888"/>
                  </a:lnTo>
                  <a:lnTo>
                    <a:pt x="7274170" y="437816"/>
                  </a:lnTo>
                  <a:lnTo>
                    <a:pt x="6209127" y="437816"/>
                  </a:lnTo>
                  <a:close/>
                  <a:moveTo>
                    <a:pt x="6601403" y="0"/>
                  </a:moveTo>
                  <a:lnTo>
                    <a:pt x="6417167" y="204935"/>
                  </a:lnTo>
                  <a:lnTo>
                    <a:pt x="7413899" y="204935"/>
                  </a:lnTo>
                  <a:lnTo>
                    <a:pt x="7538102" y="0"/>
                  </a:lnTo>
                  <a:lnTo>
                    <a:pt x="6601403" y="0"/>
                  </a:lnTo>
                  <a:close/>
                  <a:moveTo>
                    <a:pt x="8338178" y="439887"/>
                  </a:moveTo>
                  <a:lnTo>
                    <a:pt x="8410630" y="205970"/>
                  </a:lnTo>
                  <a:lnTo>
                    <a:pt x="7413899" y="205970"/>
                  </a:lnTo>
                  <a:lnTo>
                    <a:pt x="7273135" y="439887"/>
                  </a:lnTo>
                  <a:lnTo>
                    <a:pt x="8338178" y="439887"/>
                  </a:lnTo>
                  <a:close/>
                  <a:moveTo>
                    <a:pt x="8159118" y="1018467"/>
                  </a:moveTo>
                  <a:lnTo>
                    <a:pt x="8255376" y="707958"/>
                  </a:lnTo>
                  <a:lnTo>
                    <a:pt x="7111671" y="707958"/>
                  </a:lnTo>
                  <a:lnTo>
                    <a:pt x="6924331" y="1018467"/>
                  </a:lnTo>
                  <a:lnTo>
                    <a:pt x="8159118" y="1018467"/>
                  </a:lnTo>
                  <a:close/>
                  <a:moveTo>
                    <a:pt x="7911747" y="1815438"/>
                  </a:moveTo>
                  <a:lnTo>
                    <a:pt x="8046300" y="1381761"/>
                  </a:lnTo>
                  <a:lnTo>
                    <a:pt x="6704905" y="1381761"/>
                  </a:lnTo>
                  <a:lnTo>
                    <a:pt x="6444078" y="1815438"/>
                  </a:lnTo>
                  <a:lnTo>
                    <a:pt x="7911747" y="1815438"/>
                  </a:lnTo>
                  <a:close/>
                  <a:moveTo>
                    <a:pt x="8159118" y="1016396"/>
                  </a:moveTo>
                  <a:lnTo>
                    <a:pt x="8046300" y="1380726"/>
                  </a:lnTo>
                  <a:lnTo>
                    <a:pt x="9387695" y="1380726"/>
                  </a:lnTo>
                  <a:lnTo>
                    <a:pt x="9393905" y="1016396"/>
                  </a:lnTo>
                  <a:lnTo>
                    <a:pt x="8159118" y="1016396"/>
                  </a:lnTo>
                  <a:close/>
                  <a:moveTo>
                    <a:pt x="8338178" y="437816"/>
                  </a:moveTo>
                  <a:lnTo>
                    <a:pt x="8255376" y="705888"/>
                  </a:lnTo>
                  <a:lnTo>
                    <a:pt x="9399080" y="705888"/>
                  </a:lnTo>
                  <a:lnTo>
                    <a:pt x="9403220" y="437816"/>
                  </a:lnTo>
                  <a:lnTo>
                    <a:pt x="8338178" y="437816"/>
                  </a:lnTo>
                  <a:close/>
                  <a:moveTo>
                    <a:pt x="8474801" y="0"/>
                  </a:moveTo>
                  <a:lnTo>
                    <a:pt x="8411664" y="204935"/>
                  </a:lnTo>
                  <a:lnTo>
                    <a:pt x="9407360" y="204935"/>
                  </a:lnTo>
                  <a:lnTo>
                    <a:pt x="9410465" y="0"/>
                  </a:lnTo>
                  <a:lnTo>
                    <a:pt x="8474801" y="0"/>
                  </a:lnTo>
                  <a:close/>
                  <a:moveTo>
                    <a:pt x="10468263" y="439887"/>
                  </a:moveTo>
                  <a:lnTo>
                    <a:pt x="10404092" y="205970"/>
                  </a:lnTo>
                  <a:lnTo>
                    <a:pt x="9407360" y="205970"/>
                  </a:lnTo>
                  <a:lnTo>
                    <a:pt x="9403220" y="439887"/>
                  </a:lnTo>
                  <a:lnTo>
                    <a:pt x="10468263" y="439887"/>
                  </a:lnTo>
                  <a:close/>
                  <a:moveTo>
                    <a:pt x="10628692" y="1018467"/>
                  </a:moveTo>
                  <a:lnTo>
                    <a:pt x="10542784" y="707958"/>
                  </a:lnTo>
                  <a:lnTo>
                    <a:pt x="9399080" y="707958"/>
                  </a:lnTo>
                  <a:lnTo>
                    <a:pt x="9393905" y="1018467"/>
                  </a:lnTo>
                  <a:lnTo>
                    <a:pt x="10628692" y="1018467"/>
                  </a:lnTo>
                  <a:close/>
                  <a:moveTo>
                    <a:pt x="10849153" y="1815438"/>
                  </a:moveTo>
                  <a:lnTo>
                    <a:pt x="10729089" y="1381761"/>
                  </a:lnTo>
                  <a:lnTo>
                    <a:pt x="9387695" y="1381761"/>
                  </a:lnTo>
                  <a:lnTo>
                    <a:pt x="9380450" y="1815438"/>
                  </a:lnTo>
                  <a:lnTo>
                    <a:pt x="10849153" y="1815438"/>
                  </a:lnTo>
                  <a:close/>
                  <a:moveTo>
                    <a:pt x="10628692" y="1016396"/>
                  </a:moveTo>
                  <a:lnTo>
                    <a:pt x="10729089" y="1380726"/>
                  </a:lnTo>
                  <a:lnTo>
                    <a:pt x="12070485" y="1380726"/>
                  </a:lnTo>
                  <a:lnTo>
                    <a:pt x="11863480" y="1016396"/>
                  </a:lnTo>
                  <a:lnTo>
                    <a:pt x="10628692" y="1016396"/>
                  </a:lnTo>
                  <a:close/>
                  <a:moveTo>
                    <a:pt x="10468263" y="437816"/>
                  </a:moveTo>
                  <a:lnTo>
                    <a:pt x="10542784" y="705888"/>
                  </a:lnTo>
                  <a:lnTo>
                    <a:pt x="11686489" y="705888"/>
                  </a:lnTo>
                  <a:lnTo>
                    <a:pt x="11534341" y="437816"/>
                  </a:lnTo>
                  <a:lnTo>
                    <a:pt x="10468263" y="437816"/>
                  </a:lnTo>
                  <a:close/>
                  <a:moveTo>
                    <a:pt x="10347165" y="0"/>
                  </a:moveTo>
                  <a:lnTo>
                    <a:pt x="10404092" y="204935"/>
                  </a:lnTo>
                  <a:lnTo>
                    <a:pt x="11400822" y="204935"/>
                  </a:lnTo>
                  <a:lnTo>
                    <a:pt x="11283865" y="0"/>
                  </a:lnTo>
                  <a:lnTo>
                    <a:pt x="10347165" y="0"/>
                  </a:lnTo>
                  <a:close/>
                  <a:moveTo>
                    <a:pt x="12599384" y="439887"/>
                  </a:moveTo>
                  <a:lnTo>
                    <a:pt x="12397554" y="205970"/>
                  </a:lnTo>
                  <a:lnTo>
                    <a:pt x="11400822" y="205970"/>
                  </a:lnTo>
                  <a:lnTo>
                    <a:pt x="11534341" y="439887"/>
                  </a:lnTo>
                  <a:lnTo>
                    <a:pt x="12599384" y="439887"/>
                  </a:lnTo>
                  <a:close/>
                  <a:moveTo>
                    <a:pt x="13098266" y="1018467"/>
                  </a:moveTo>
                  <a:lnTo>
                    <a:pt x="12830194" y="707958"/>
                  </a:lnTo>
                  <a:lnTo>
                    <a:pt x="11686489" y="707958"/>
                  </a:lnTo>
                  <a:lnTo>
                    <a:pt x="11863480" y="1018467"/>
                  </a:lnTo>
                  <a:lnTo>
                    <a:pt x="13098266" y="1018467"/>
                  </a:lnTo>
                  <a:close/>
                  <a:moveTo>
                    <a:pt x="13786559" y="1815438"/>
                  </a:moveTo>
                  <a:lnTo>
                    <a:pt x="13412915" y="1382796"/>
                  </a:lnTo>
                  <a:lnTo>
                    <a:pt x="12071520" y="1382796"/>
                  </a:lnTo>
                  <a:lnTo>
                    <a:pt x="12318892" y="1816473"/>
                  </a:lnTo>
                  <a:lnTo>
                    <a:pt x="13786559" y="1816473"/>
                  </a:lnTo>
                  <a:close/>
                  <a:moveTo>
                    <a:pt x="13097232" y="1016396"/>
                  </a:moveTo>
                  <a:lnTo>
                    <a:pt x="13411880" y="1380726"/>
                  </a:lnTo>
                  <a:lnTo>
                    <a:pt x="14753275" y="1380726"/>
                  </a:lnTo>
                  <a:lnTo>
                    <a:pt x="14332019" y="1016396"/>
                  </a:lnTo>
                  <a:lnTo>
                    <a:pt x="13097232" y="1016396"/>
                  </a:lnTo>
                  <a:close/>
                  <a:moveTo>
                    <a:pt x="12598349" y="437816"/>
                  </a:moveTo>
                  <a:lnTo>
                    <a:pt x="12829159" y="705888"/>
                  </a:lnTo>
                  <a:lnTo>
                    <a:pt x="13972864" y="705888"/>
                  </a:lnTo>
                  <a:lnTo>
                    <a:pt x="13663391" y="437816"/>
                  </a:lnTo>
                  <a:lnTo>
                    <a:pt x="12598349" y="437816"/>
                  </a:lnTo>
                  <a:close/>
                  <a:moveTo>
                    <a:pt x="12219528" y="0"/>
                  </a:moveTo>
                  <a:lnTo>
                    <a:pt x="12396519" y="204935"/>
                  </a:lnTo>
                  <a:lnTo>
                    <a:pt x="13393249" y="204935"/>
                  </a:lnTo>
                  <a:lnTo>
                    <a:pt x="13156228" y="0"/>
                  </a:lnTo>
                  <a:lnTo>
                    <a:pt x="12219528" y="0"/>
                  </a:lnTo>
                  <a:close/>
                  <a:moveTo>
                    <a:pt x="14729469" y="439887"/>
                  </a:moveTo>
                  <a:lnTo>
                    <a:pt x="14391015" y="205970"/>
                  </a:lnTo>
                  <a:lnTo>
                    <a:pt x="13394284" y="205970"/>
                  </a:lnTo>
                  <a:lnTo>
                    <a:pt x="13664427" y="439887"/>
                  </a:lnTo>
                  <a:lnTo>
                    <a:pt x="14729469" y="439887"/>
                  </a:lnTo>
                  <a:close/>
                  <a:moveTo>
                    <a:pt x="15567841" y="1018467"/>
                  </a:moveTo>
                  <a:lnTo>
                    <a:pt x="15117604" y="707958"/>
                  </a:lnTo>
                  <a:lnTo>
                    <a:pt x="13973899" y="707958"/>
                  </a:lnTo>
                  <a:lnTo>
                    <a:pt x="14333054" y="1018467"/>
                  </a:lnTo>
                  <a:lnTo>
                    <a:pt x="15567841" y="1018467"/>
                  </a:lnTo>
                  <a:close/>
                  <a:moveTo>
                    <a:pt x="16723966" y="1815438"/>
                  </a:moveTo>
                  <a:lnTo>
                    <a:pt x="16095704" y="1381761"/>
                  </a:lnTo>
                  <a:lnTo>
                    <a:pt x="14754310" y="1381761"/>
                  </a:lnTo>
                  <a:lnTo>
                    <a:pt x="15255263" y="1815438"/>
                  </a:lnTo>
                  <a:lnTo>
                    <a:pt x="16723966" y="1815438"/>
                  </a:lnTo>
                  <a:close/>
                </a:path>
              </a:pathLst>
            </a:custGeom>
            <a:solidFill>
              <a:srgbClr val="33126E"/>
            </a:solidFill>
            <a:ln w="10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2" name="-">
            <a:extLst>
              <a:ext uri="{FF2B5EF4-FFF2-40B4-BE49-F238E27FC236}">
                <a16:creationId xmlns:a16="http://schemas.microsoft.com/office/drawing/2014/main" id="{F0BB4F62-37D1-42C2-9AA0-951E6D3D5924}"/>
              </a:ext>
            </a:extLst>
          </p:cNvPr>
          <p:cNvSpPr/>
          <p:nvPr/>
        </p:nvSpPr>
        <p:spPr>
          <a:xfrm>
            <a:off x="7057188" y="8052798"/>
            <a:ext cx="1666393" cy="567194"/>
          </a:xfrm>
          <a:custGeom>
            <a:avLst/>
            <a:gdLst>
              <a:gd name="connsiteX0" fmla="*/ 0 w 1666393"/>
              <a:gd name="connsiteY0" fmla="*/ 0 h 567194"/>
              <a:gd name="connsiteX1" fmla="*/ 1666393 w 1666393"/>
              <a:gd name="connsiteY1" fmla="*/ 0 h 567194"/>
              <a:gd name="connsiteX2" fmla="*/ 1666393 w 1666393"/>
              <a:gd name="connsiteY2" fmla="*/ 567195 h 567194"/>
              <a:gd name="connsiteX3" fmla="*/ 0 w 1666393"/>
              <a:gd name="connsiteY3" fmla="*/ 567195 h 56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6393" h="567194">
                <a:moveTo>
                  <a:pt x="0" y="0"/>
                </a:moveTo>
                <a:lnTo>
                  <a:pt x="1666393" y="0"/>
                </a:lnTo>
                <a:lnTo>
                  <a:pt x="1666393" y="567195"/>
                </a:lnTo>
                <a:lnTo>
                  <a:pt x="0" y="567195"/>
                </a:lnTo>
                <a:close/>
              </a:path>
            </a:pathLst>
          </a:custGeom>
          <a:solidFill>
            <a:srgbClr val="FFFFFF"/>
          </a:solidFill>
          <a:ln w="7837" cap="flat">
            <a:solidFill>
              <a:srgbClr val="210B6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3" name="-">
            <a:extLst>
              <a:ext uri="{FF2B5EF4-FFF2-40B4-BE49-F238E27FC236}">
                <a16:creationId xmlns:a16="http://schemas.microsoft.com/office/drawing/2014/main" id="{136772C3-392E-4F0C-982D-ACF0A0C84240}"/>
              </a:ext>
            </a:extLst>
          </p:cNvPr>
          <p:cNvSpPr/>
          <p:nvPr/>
        </p:nvSpPr>
        <p:spPr>
          <a:xfrm>
            <a:off x="6436144" y="1325497"/>
            <a:ext cx="3971398" cy="567194"/>
          </a:xfrm>
          <a:custGeom>
            <a:avLst/>
            <a:gdLst>
              <a:gd name="connsiteX0" fmla="*/ 0 w 3971398"/>
              <a:gd name="connsiteY0" fmla="*/ 0 h 567194"/>
              <a:gd name="connsiteX1" fmla="*/ 3971398 w 3971398"/>
              <a:gd name="connsiteY1" fmla="*/ 0 h 567194"/>
              <a:gd name="connsiteX2" fmla="*/ 3971398 w 3971398"/>
              <a:gd name="connsiteY2" fmla="*/ 567195 h 567194"/>
              <a:gd name="connsiteX3" fmla="*/ -1 w 3971398"/>
              <a:gd name="connsiteY3" fmla="*/ 567195 h 56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1398" h="567194">
                <a:moveTo>
                  <a:pt x="0" y="0"/>
                </a:moveTo>
                <a:lnTo>
                  <a:pt x="3971398" y="0"/>
                </a:lnTo>
                <a:lnTo>
                  <a:pt x="3971398" y="567195"/>
                </a:lnTo>
                <a:lnTo>
                  <a:pt x="-1" y="567195"/>
                </a:lnTo>
                <a:close/>
              </a:path>
            </a:pathLst>
          </a:custGeom>
          <a:solidFill>
            <a:srgbClr val="B5E8E5"/>
          </a:solidFill>
          <a:ln w="9731" cap="flat">
            <a:solidFill>
              <a:srgbClr val="210B6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4" name="-">
            <a:extLst>
              <a:ext uri="{FF2B5EF4-FFF2-40B4-BE49-F238E27FC236}">
                <a16:creationId xmlns:a16="http://schemas.microsoft.com/office/drawing/2014/main" id="{5BA11DBF-11F1-4A71-B8DE-9773B04EB852}"/>
              </a:ext>
            </a:extLst>
          </p:cNvPr>
          <p:cNvSpPr/>
          <p:nvPr/>
        </p:nvSpPr>
        <p:spPr>
          <a:xfrm>
            <a:off x="5373943" y="2191855"/>
            <a:ext cx="5191751" cy="2990667"/>
          </a:xfrm>
          <a:prstGeom prst="rect">
            <a:avLst/>
          </a:prstGeom>
          <a:solidFill>
            <a:srgbClr val="331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7007F"/>
              </a:solidFill>
            </a:endParaRPr>
          </a:p>
        </p:txBody>
      </p:sp>
      <p:sp>
        <p:nvSpPr>
          <p:cNvPr id="77" name="-">
            <a:extLst>
              <a:ext uri="{FF2B5EF4-FFF2-40B4-BE49-F238E27FC236}">
                <a16:creationId xmlns:a16="http://schemas.microsoft.com/office/drawing/2014/main" id="{9615C964-233A-49CC-BE4A-04E0ED2A10AE}"/>
              </a:ext>
            </a:extLst>
          </p:cNvPr>
          <p:cNvSpPr/>
          <p:nvPr/>
        </p:nvSpPr>
        <p:spPr>
          <a:xfrm>
            <a:off x="4900179" y="495506"/>
            <a:ext cx="1186140" cy="1072287"/>
          </a:xfrm>
          <a:custGeom>
            <a:avLst/>
            <a:gdLst>
              <a:gd name="connsiteX0" fmla="*/ 593070 w 1186140"/>
              <a:gd name="connsiteY0" fmla="*/ 44506 h 1072287"/>
              <a:gd name="connsiteX1" fmla="*/ 1186141 w 1186140"/>
              <a:gd name="connsiteY1" fmla="*/ 0 h 1072287"/>
              <a:gd name="connsiteX2" fmla="*/ 928419 w 1186140"/>
              <a:gd name="connsiteY2" fmla="*/ 536144 h 1072287"/>
              <a:gd name="connsiteX3" fmla="*/ 670697 w 1186140"/>
              <a:gd name="connsiteY3" fmla="*/ 1072288 h 1072287"/>
              <a:gd name="connsiteX4" fmla="*/ 335349 w 1186140"/>
              <a:gd name="connsiteY4" fmla="*/ 581685 h 1072287"/>
              <a:gd name="connsiteX5" fmla="*/ 0 w 1186140"/>
              <a:gd name="connsiteY5" fmla="*/ 90047 h 10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86140" h="1072287">
                <a:moveTo>
                  <a:pt x="593070" y="44506"/>
                </a:moveTo>
                <a:lnTo>
                  <a:pt x="1186141" y="0"/>
                </a:lnTo>
                <a:lnTo>
                  <a:pt x="928419" y="536144"/>
                </a:lnTo>
                <a:lnTo>
                  <a:pt x="670697" y="1072288"/>
                </a:lnTo>
                <a:lnTo>
                  <a:pt x="335349" y="581685"/>
                </a:lnTo>
                <a:lnTo>
                  <a:pt x="0" y="90047"/>
                </a:lnTo>
                <a:close/>
              </a:path>
            </a:pathLst>
          </a:custGeom>
          <a:solidFill>
            <a:srgbClr val="FFB800"/>
          </a:solidFill>
          <a:ln w="13737" cap="flat">
            <a:solidFill>
              <a:srgbClr val="210B6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4" name="-">
            <a:extLst>
              <a:ext uri="{FF2B5EF4-FFF2-40B4-BE49-F238E27FC236}">
                <a16:creationId xmlns:a16="http://schemas.microsoft.com/office/drawing/2014/main" id="{5696F6DF-EF9A-49E2-A646-FF34D73C61F7}"/>
              </a:ext>
            </a:extLst>
          </p:cNvPr>
          <p:cNvGrpSpPr/>
          <p:nvPr/>
        </p:nvGrpSpPr>
        <p:grpSpPr>
          <a:xfrm flipH="1">
            <a:off x="9789666" y="7589471"/>
            <a:ext cx="1678813" cy="1617255"/>
            <a:chOff x="-94211" y="8981964"/>
            <a:chExt cx="1678813" cy="1617255"/>
          </a:xfrm>
        </p:grpSpPr>
        <p:sp>
          <p:nvSpPr>
            <p:cNvPr id="55" name="-">
              <a:extLst>
                <a:ext uri="{FF2B5EF4-FFF2-40B4-BE49-F238E27FC236}">
                  <a16:creationId xmlns:a16="http://schemas.microsoft.com/office/drawing/2014/main" id="{1EE344CB-D4E0-415B-83C8-8FD67B7DC1BD}"/>
                </a:ext>
              </a:extLst>
            </p:cNvPr>
            <p:cNvSpPr/>
            <p:nvPr/>
          </p:nvSpPr>
          <p:spPr>
            <a:xfrm>
              <a:off x="-94211" y="9144464"/>
              <a:ext cx="1488368" cy="1446967"/>
            </a:xfrm>
            <a:custGeom>
              <a:avLst/>
              <a:gdLst>
                <a:gd name="connsiteX0" fmla="*/ 17595 w 1488368"/>
                <a:gd name="connsiteY0" fmla="*/ 1446968 h 1446967"/>
                <a:gd name="connsiteX1" fmla="*/ 0 w 1488368"/>
                <a:gd name="connsiteY1" fmla="*/ 1428337 h 1446967"/>
                <a:gd name="connsiteX2" fmla="*/ 1470773 w 1488368"/>
                <a:gd name="connsiteY2" fmla="*/ 0 h 1446967"/>
                <a:gd name="connsiteX3" fmla="*/ 1488369 w 1488368"/>
                <a:gd name="connsiteY3" fmla="*/ 17596 h 1446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8368" h="1446967">
                  <a:moveTo>
                    <a:pt x="17595" y="1446968"/>
                  </a:moveTo>
                  <a:lnTo>
                    <a:pt x="0" y="1428337"/>
                  </a:lnTo>
                  <a:lnTo>
                    <a:pt x="1470773" y="0"/>
                  </a:lnTo>
                  <a:lnTo>
                    <a:pt x="1488369" y="17596"/>
                  </a:lnTo>
                  <a:close/>
                </a:path>
              </a:pathLst>
            </a:custGeom>
            <a:solidFill>
              <a:srgbClr val="5B36CA"/>
            </a:solidFill>
            <a:ln w="8407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-">
              <a:extLst>
                <a:ext uri="{FF2B5EF4-FFF2-40B4-BE49-F238E27FC236}">
                  <a16:creationId xmlns:a16="http://schemas.microsoft.com/office/drawing/2014/main" id="{46308B58-BFF1-4E40-9B24-4C5DF9DF99C2}"/>
                </a:ext>
              </a:extLst>
            </p:cNvPr>
            <p:cNvSpPr/>
            <p:nvPr/>
          </p:nvSpPr>
          <p:spPr>
            <a:xfrm>
              <a:off x="15501" y="8981964"/>
              <a:ext cx="1569101" cy="1617255"/>
            </a:xfrm>
            <a:custGeom>
              <a:avLst/>
              <a:gdLst>
                <a:gd name="connsiteX0" fmla="*/ 0 w 1569101"/>
                <a:gd name="connsiteY0" fmla="*/ 1511140 h 1617255"/>
                <a:gd name="connsiteX1" fmla="*/ 655172 w 1569101"/>
                <a:gd name="connsiteY1" fmla="*/ 1463529 h 1617255"/>
                <a:gd name="connsiteX2" fmla="*/ 0 w 1569101"/>
                <a:gd name="connsiteY2" fmla="*/ 1511140 h 1617255"/>
                <a:gd name="connsiteX3" fmla="*/ 1245138 w 1569101"/>
                <a:gd name="connsiteY3" fmla="*/ 979136 h 1617255"/>
                <a:gd name="connsiteX4" fmla="*/ 675873 w 1569101"/>
                <a:gd name="connsiteY4" fmla="*/ 845617 h 1617255"/>
                <a:gd name="connsiteX5" fmla="*/ 1245138 w 1569101"/>
                <a:gd name="connsiteY5" fmla="*/ 979136 h 1617255"/>
                <a:gd name="connsiteX6" fmla="*/ 352944 w 1569101"/>
                <a:gd name="connsiteY6" fmla="*/ 1150950 h 1617255"/>
                <a:gd name="connsiteX7" fmla="*/ 291878 w 1569101"/>
                <a:gd name="connsiteY7" fmla="*/ 550635 h 1617255"/>
                <a:gd name="connsiteX8" fmla="*/ 352944 w 1569101"/>
                <a:gd name="connsiteY8" fmla="*/ 1150950 h 1617255"/>
                <a:gd name="connsiteX9" fmla="*/ 1569101 w 1569101"/>
                <a:gd name="connsiteY9" fmla="*/ 0 h 1617255"/>
                <a:gd name="connsiteX10" fmla="*/ 1138530 w 1569101"/>
                <a:gd name="connsiteY10" fmla="*/ 396415 h 1617255"/>
                <a:gd name="connsiteX11" fmla="*/ 1569101 w 1569101"/>
                <a:gd name="connsiteY11" fmla="*/ 0 h 1617255"/>
                <a:gd name="connsiteX12" fmla="*/ 933595 w 1569101"/>
                <a:gd name="connsiteY12" fmla="*/ 595141 h 1617255"/>
                <a:gd name="connsiteX13" fmla="*/ 832162 w 1569101"/>
                <a:gd name="connsiteY13" fmla="*/ 95223 h 1617255"/>
                <a:gd name="connsiteX14" fmla="*/ 933595 w 1569101"/>
                <a:gd name="connsiteY14" fmla="*/ 595141 h 1617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69101" h="1617255">
                  <a:moveTo>
                    <a:pt x="0" y="1511140"/>
                  </a:moveTo>
                  <a:cubicBezTo>
                    <a:pt x="0" y="1511140"/>
                    <a:pt x="290843" y="1209947"/>
                    <a:pt x="655172" y="1463529"/>
                  </a:cubicBezTo>
                  <a:cubicBezTo>
                    <a:pt x="655172" y="1463529"/>
                    <a:pt x="372610" y="1775072"/>
                    <a:pt x="0" y="1511140"/>
                  </a:cubicBezTo>
                  <a:close/>
                  <a:moveTo>
                    <a:pt x="1245138" y="979136"/>
                  </a:moveTo>
                  <a:cubicBezTo>
                    <a:pt x="1001906" y="667592"/>
                    <a:pt x="675873" y="845617"/>
                    <a:pt x="675873" y="845617"/>
                  </a:cubicBezTo>
                  <a:cubicBezTo>
                    <a:pt x="923244" y="1167510"/>
                    <a:pt x="1245138" y="979136"/>
                    <a:pt x="1245138" y="979136"/>
                  </a:cubicBezTo>
                  <a:close/>
                  <a:moveTo>
                    <a:pt x="352944" y="1150950"/>
                  </a:moveTo>
                  <a:cubicBezTo>
                    <a:pt x="352944" y="1150950"/>
                    <a:pt x="579615" y="840442"/>
                    <a:pt x="291878" y="550635"/>
                  </a:cubicBezTo>
                  <a:cubicBezTo>
                    <a:pt x="291878" y="550635"/>
                    <a:pt x="55892" y="854933"/>
                    <a:pt x="352944" y="1150950"/>
                  </a:cubicBezTo>
                  <a:close/>
                  <a:moveTo>
                    <a:pt x="1569101" y="0"/>
                  </a:moveTo>
                  <a:cubicBezTo>
                    <a:pt x="1172686" y="17596"/>
                    <a:pt x="1138530" y="396415"/>
                    <a:pt x="1138530" y="396415"/>
                  </a:cubicBezTo>
                  <a:cubicBezTo>
                    <a:pt x="1545295" y="380890"/>
                    <a:pt x="1569101" y="0"/>
                    <a:pt x="1569101" y="0"/>
                  </a:cubicBezTo>
                  <a:close/>
                  <a:moveTo>
                    <a:pt x="933595" y="595141"/>
                  </a:moveTo>
                  <a:cubicBezTo>
                    <a:pt x="933595" y="595141"/>
                    <a:pt x="1098164" y="314648"/>
                    <a:pt x="832162" y="95223"/>
                  </a:cubicBezTo>
                  <a:cubicBezTo>
                    <a:pt x="831127" y="95223"/>
                    <a:pt x="658277" y="371575"/>
                    <a:pt x="933595" y="595141"/>
                  </a:cubicBezTo>
                  <a:close/>
                </a:path>
              </a:pathLst>
            </a:custGeom>
            <a:solidFill>
              <a:srgbClr val="FFF400"/>
            </a:solidFill>
            <a:ln w="9731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-">
              <a:extLst>
                <a:ext uri="{FF2B5EF4-FFF2-40B4-BE49-F238E27FC236}">
                  <a16:creationId xmlns:a16="http://schemas.microsoft.com/office/drawing/2014/main" id="{481E91C0-3E05-48D2-97DF-3FE10EFABF5F}"/>
                </a:ext>
              </a:extLst>
            </p:cNvPr>
            <p:cNvSpPr/>
            <p:nvPr/>
          </p:nvSpPr>
          <p:spPr>
            <a:xfrm>
              <a:off x="-91128" y="9255209"/>
              <a:ext cx="1537037" cy="1228579"/>
            </a:xfrm>
            <a:custGeom>
              <a:avLst/>
              <a:gdLst>
                <a:gd name="connsiteX0" fmla="*/ 467854 w 1537037"/>
                <a:gd name="connsiteY0" fmla="*/ 885985 h 1228579"/>
                <a:gd name="connsiteX1" fmla="*/ 1066100 w 1537037"/>
                <a:gd name="connsiteY1" fmla="*/ 964648 h 1228579"/>
                <a:gd name="connsiteX2" fmla="*/ 467854 w 1537037"/>
                <a:gd name="connsiteY2" fmla="*/ 885985 h 1228579"/>
                <a:gd name="connsiteX3" fmla="*/ 97314 w 1537037"/>
                <a:gd name="connsiteY3" fmla="*/ 1228580 h 1228579"/>
                <a:gd name="connsiteX4" fmla="*/ 163556 w 1537037"/>
                <a:gd name="connsiteY4" fmla="*/ 574443 h 1228579"/>
                <a:gd name="connsiteX5" fmla="*/ 97314 w 1537037"/>
                <a:gd name="connsiteY5" fmla="*/ 1228580 h 1228579"/>
                <a:gd name="connsiteX6" fmla="*/ 782502 w 1537037"/>
                <a:gd name="connsiteY6" fmla="*/ 572372 h 1228579"/>
                <a:gd name="connsiteX7" fmla="*/ 665544 w 1537037"/>
                <a:gd name="connsiteY7" fmla="*/ 3 h 1228579"/>
                <a:gd name="connsiteX8" fmla="*/ 782502 w 1537037"/>
                <a:gd name="connsiteY8" fmla="*/ 572372 h 1228579"/>
                <a:gd name="connsiteX9" fmla="*/ 1537037 w 1537037"/>
                <a:gd name="connsiteY9" fmla="*/ 438854 h 1228579"/>
                <a:gd name="connsiteX10" fmla="*/ 1040224 w 1537037"/>
                <a:gd name="connsiteY10" fmla="*/ 322931 h 1228579"/>
                <a:gd name="connsiteX11" fmla="*/ 1537037 w 1537037"/>
                <a:gd name="connsiteY11" fmla="*/ 438854 h 122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37037" h="1228579">
                  <a:moveTo>
                    <a:pt x="467854" y="885985"/>
                  </a:moveTo>
                  <a:cubicBezTo>
                    <a:pt x="467854" y="885985"/>
                    <a:pt x="784572" y="668630"/>
                    <a:pt x="1066100" y="964648"/>
                  </a:cubicBezTo>
                  <a:cubicBezTo>
                    <a:pt x="1066100" y="963613"/>
                    <a:pt x="754557" y="1192354"/>
                    <a:pt x="467854" y="885985"/>
                  </a:cubicBezTo>
                  <a:close/>
                  <a:moveTo>
                    <a:pt x="97314" y="1228580"/>
                  </a:moveTo>
                  <a:cubicBezTo>
                    <a:pt x="97314" y="1228580"/>
                    <a:pt x="406787" y="947052"/>
                    <a:pt x="163556" y="574443"/>
                  </a:cubicBezTo>
                  <a:cubicBezTo>
                    <a:pt x="163556" y="574443"/>
                    <a:pt x="-155232" y="847689"/>
                    <a:pt x="97314" y="1228580"/>
                  </a:cubicBezTo>
                  <a:close/>
                  <a:moveTo>
                    <a:pt x="782502" y="572372"/>
                  </a:moveTo>
                  <a:cubicBezTo>
                    <a:pt x="782502" y="572372"/>
                    <a:pt x="970877" y="251514"/>
                    <a:pt x="665544" y="3"/>
                  </a:cubicBezTo>
                  <a:cubicBezTo>
                    <a:pt x="665544" y="-1033"/>
                    <a:pt x="466819" y="315686"/>
                    <a:pt x="782502" y="572372"/>
                  </a:cubicBezTo>
                  <a:close/>
                  <a:moveTo>
                    <a:pt x="1537037" y="438854"/>
                  </a:moveTo>
                  <a:cubicBezTo>
                    <a:pt x="1324857" y="166642"/>
                    <a:pt x="1040224" y="322931"/>
                    <a:pt x="1040224" y="322931"/>
                  </a:cubicBezTo>
                  <a:cubicBezTo>
                    <a:pt x="1255510" y="603423"/>
                    <a:pt x="1537037" y="438854"/>
                    <a:pt x="1537037" y="438854"/>
                  </a:cubicBezTo>
                  <a:close/>
                </a:path>
              </a:pathLst>
            </a:custGeom>
            <a:solidFill>
              <a:srgbClr val="FFFFFF"/>
            </a:solidFill>
            <a:ln w="8407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-">
              <a:extLst>
                <a:ext uri="{FF2B5EF4-FFF2-40B4-BE49-F238E27FC236}">
                  <a16:creationId xmlns:a16="http://schemas.microsoft.com/office/drawing/2014/main" id="{5832C99F-906F-4BC4-9098-FA1BAB6E5223}"/>
                </a:ext>
              </a:extLst>
            </p:cNvPr>
            <p:cNvSpPr/>
            <p:nvPr/>
          </p:nvSpPr>
          <p:spPr>
            <a:xfrm>
              <a:off x="11361" y="9038891"/>
              <a:ext cx="1505964" cy="1449037"/>
            </a:xfrm>
            <a:custGeom>
              <a:avLst/>
              <a:gdLst>
                <a:gd name="connsiteX0" fmla="*/ 1505965 w 1505964"/>
                <a:gd name="connsiteY0" fmla="*/ 0 h 1449037"/>
                <a:gd name="connsiteX1" fmla="*/ 1147845 w 1505964"/>
                <a:gd name="connsiteY1" fmla="*/ 333279 h 1449037"/>
                <a:gd name="connsiteX2" fmla="*/ 848722 w 1505964"/>
                <a:gd name="connsiteY2" fmla="*/ 101433 h 1449037"/>
                <a:gd name="connsiteX3" fmla="*/ 937735 w 1505964"/>
                <a:gd name="connsiteY3" fmla="*/ 538214 h 1449037"/>
                <a:gd name="connsiteX4" fmla="*/ 1414882 w 1505964"/>
                <a:gd name="connsiteY4" fmla="*/ 648962 h 1449037"/>
                <a:gd name="connsiteX5" fmla="*/ 598246 w 1505964"/>
                <a:gd name="connsiteY5" fmla="*/ 344664 h 1449037"/>
                <a:gd name="connsiteX6" fmla="*/ 687258 w 1505964"/>
                <a:gd name="connsiteY6" fmla="*/ 781445 h 1449037"/>
                <a:gd name="connsiteX7" fmla="*/ 1164405 w 1505964"/>
                <a:gd name="connsiteY7" fmla="*/ 892193 h 1449037"/>
                <a:gd name="connsiteX8" fmla="*/ 307403 w 1505964"/>
                <a:gd name="connsiteY8" fmla="*/ 596176 h 1449037"/>
                <a:gd name="connsiteX9" fmla="*/ 361224 w 1505964"/>
                <a:gd name="connsiteY9" fmla="*/ 1098164 h 1449037"/>
                <a:gd name="connsiteX10" fmla="*/ 866318 w 1505964"/>
                <a:gd name="connsiteY10" fmla="*/ 1171651 h 1449037"/>
                <a:gd name="connsiteX11" fmla="*/ 40366 w 1505964"/>
                <a:gd name="connsiteY11" fmla="*/ 898403 h 1449037"/>
                <a:gd name="connsiteX12" fmla="*/ 0 w 1505964"/>
                <a:gd name="connsiteY12" fmla="*/ 1449038 h 1449037"/>
                <a:gd name="connsiteX13" fmla="*/ 549599 w 1505964"/>
                <a:gd name="connsiteY13" fmla="*/ 1423162 h 1449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5964" h="1449037">
                  <a:moveTo>
                    <a:pt x="1505965" y="0"/>
                  </a:moveTo>
                  <a:lnTo>
                    <a:pt x="1147845" y="333279"/>
                  </a:lnTo>
                  <a:moveTo>
                    <a:pt x="848722" y="101433"/>
                  </a:moveTo>
                  <a:lnTo>
                    <a:pt x="937735" y="538214"/>
                  </a:lnTo>
                  <a:lnTo>
                    <a:pt x="1414882" y="648962"/>
                  </a:lnTo>
                  <a:moveTo>
                    <a:pt x="598246" y="344664"/>
                  </a:moveTo>
                  <a:lnTo>
                    <a:pt x="687258" y="781445"/>
                  </a:lnTo>
                  <a:lnTo>
                    <a:pt x="1164405" y="892193"/>
                  </a:lnTo>
                  <a:moveTo>
                    <a:pt x="307403" y="596176"/>
                  </a:moveTo>
                  <a:lnTo>
                    <a:pt x="361224" y="1098164"/>
                  </a:lnTo>
                  <a:lnTo>
                    <a:pt x="866318" y="1171651"/>
                  </a:lnTo>
                  <a:moveTo>
                    <a:pt x="40366" y="898403"/>
                  </a:moveTo>
                  <a:lnTo>
                    <a:pt x="0" y="1449038"/>
                  </a:lnTo>
                  <a:lnTo>
                    <a:pt x="549599" y="1423162"/>
                  </a:lnTo>
                </a:path>
              </a:pathLst>
            </a:custGeom>
            <a:noFill/>
            <a:ln w="8407" cap="rnd">
              <a:solidFill>
                <a:srgbClr val="210B6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1" name="icon">
            <a:extLst>
              <a:ext uri="{FF2B5EF4-FFF2-40B4-BE49-F238E27FC236}">
                <a16:creationId xmlns:a16="http://schemas.microsoft.com/office/drawing/2014/main" id="{7E821A1D-13DC-4D88-9910-99680F3B5FB3}"/>
              </a:ext>
            </a:extLst>
          </p:cNvPr>
          <p:cNvGrpSpPr/>
          <p:nvPr/>
        </p:nvGrpSpPr>
        <p:grpSpPr>
          <a:xfrm>
            <a:off x="7251747" y="8166165"/>
            <a:ext cx="1309693" cy="319450"/>
            <a:chOff x="5033957" y="9331858"/>
            <a:chExt cx="2038618" cy="497244"/>
          </a:xfrm>
        </p:grpSpPr>
        <p:sp>
          <p:nvSpPr>
            <p:cNvPr id="120" name="-">
              <a:extLst>
                <a:ext uri="{FF2B5EF4-FFF2-40B4-BE49-F238E27FC236}">
                  <a16:creationId xmlns:a16="http://schemas.microsoft.com/office/drawing/2014/main" id="{7E2AE31C-8549-4D07-96D6-6F457A497575}"/>
                </a:ext>
              </a:extLst>
            </p:cNvPr>
            <p:cNvSpPr/>
            <p:nvPr/>
          </p:nvSpPr>
          <p:spPr>
            <a:xfrm>
              <a:off x="5033957" y="9331858"/>
              <a:ext cx="497244" cy="497244"/>
            </a:xfrm>
            <a:custGeom>
              <a:avLst/>
              <a:gdLst>
                <a:gd name="connsiteX0" fmla="*/ 264104 w 497244"/>
                <a:gd name="connsiteY0" fmla="*/ 101088 h 497244"/>
                <a:gd name="connsiteX1" fmla="*/ 210372 w 497244"/>
                <a:gd name="connsiteY1" fmla="*/ 154820 h 497244"/>
                <a:gd name="connsiteX2" fmla="*/ 210372 w 497244"/>
                <a:gd name="connsiteY2" fmla="*/ 197623 h 497244"/>
                <a:gd name="connsiteX3" fmla="*/ 183962 w 497244"/>
                <a:gd name="connsiteY3" fmla="*/ 197623 h 497244"/>
                <a:gd name="connsiteX4" fmla="*/ 180319 w 497244"/>
                <a:gd name="connsiteY4" fmla="*/ 201265 h 497244"/>
                <a:gd name="connsiteX5" fmla="*/ 180319 w 497244"/>
                <a:gd name="connsiteY5" fmla="*/ 244979 h 497244"/>
                <a:gd name="connsiteX6" fmla="*/ 183962 w 497244"/>
                <a:gd name="connsiteY6" fmla="*/ 248622 h 497244"/>
                <a:gd name="connsiteX7" fmla="*/ 209462 w 497244"/>
                <a:gd name="connsiteY7" fmla="*/ 248622 h 497244"/>
                <a:gd name="connsiteX8" fmla="*/ 209462 w 497244"/>
                <a:gd name="connsiteY8" fmla="*/ 249533 h 497244"/>
                <a:gd name="connsiteX9" fmla="*/ 209462 w 497244"/>
                <a:gd name="connsiteY9" fmla="*/ 393424 h 497244"/>
                <a:gd name="connsiteX10" fmla="*/ 213104 w 497244"/>
                <a:gd name="connsiteY10" fmla="*/ 397067 h 497244"/>
                <a:gd name="connsiteX11" fmla="*/ 266836 w 497244"/>
                <a:gd name="connsiteY11" fmla="*/ 397067 h 497244"/>
                <a:gd name="connsiteX12" fmla="*/ 270479 w 497244"/>
                <a:gd name="connsiteY12" fmla="*/ 393424 h 497244"/>
                <a:gd name="connsiteX13" fmla="*/ 270479 w 497244"/>
                <a:gd name="connsiteY13" fmla="*/ 247711 h 497244"/>
                <a:gd name="connsiteX14" fmla="*/ 309639 w 497244"/>
                <a:gd name="connsiteY14" fmla="*/ 247711 h 497244"/>
                <a:gd name="connsiteX15" fmla="*/ 313282 w 497244"/>
                <a:gd name="connsiteY15" fmla="*/ 244068 h 497244"/>
                <a:gd name="connsiteX16" fmla="*/ 316925 w 497244"/>
                <a:gd name="connsiteY16" fmla="*/ 200355 h 497244"/>
                <a:gd name="connsiteX17" fmla="*/ 313282 w 497244"/>
                <a:gd name="connsiteY17" fmla="*/ 196712 h 497244"/>
                <a:gd name="connsiteX18" fmla="*/ 270479 w 497244"/>
                <a:gd name="connsiteY18" fmla="*/ 196712 h 497244"/>
                <a:gd name="connsiteX19" fmla="*/ 270479 w 497244"/>
                <a:gd name="connsiteY19" fmla="*/ 165748 h 497244"/>
                <a:gd name="connsiteX20" fmla="*/ 284139 w 497244"/>
                <a:gd name="connsiteY20" fmla="*/ 152087 h 497244"/>
                <a:gd name="connsiteX21" fmla="*/ 314192 w 497244"/>
                <a:gd name="connsiteY21" fmla="*/ 152087 h 497244"/>
                <a:gd name="connsiteX22" fmla="*/ 317835 w 497244"/>
                <a:gd name="connsiteY22" fmla="*/ 148445 h 497244"/>
                <a:gd name="connsiteX23" fmla="*/ 317835 w 497244"/>
                <a:gd name="connsiteY23" fmla="*/ 104731 h 497244"/>
                <a:gd name="connsiteX24" fmla="*/ 314192 w 497244"/>
                <a:gd name="connsiteY24" fmla="*/ 101088 h 497244"/>
                <a:gd name="connsiteX25" fmla="*/ 248622 w 497244"/>
                <a:gd name="connsiteY25" fmla="*/ 0 h 497244"/>
                <a:gd name="connsiteX26" fmla="*/ 497244 w 497244"/>
                <a:gd name="connsiteY26" fmla="*/ 248622 h 497244"/>
                <a:gd name="connsiteX27" fmla="*/ 248622 w 497244"/>
                <a:gd name="connsiteY27" fmla="*/ 497244 h 497244"/>
                <a:gd name="connsiteX28" fmla="*/ 0 w 497244"/>
                <a:gd name="connsiteY28" fmla="*/ 248622 h 497244"/>
                <a:gd name="connsiteX29" fmla="*/ 248622 w 497244"/>
                <a:gd name="connsiteY29" fmla="*/ 0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97244" h="497244">
                  <a:moveTo>
                    <a:pt x="264104" y="101088"/>
                  </a:moveTo>
                  <a:cubicBezTo>
                    <a:pt x="234051" y="101088"/>
                    <a:pt x="210372" y="124766"/>
                    <a:pt x="210372" y="154820"/>
                  </a:cubicBezTo>
                  <a:lnTo>
                    <a:pt x="210372" y="197623"/>
                  </a:lnTo>
                  <a:lnTo>
                    <a:pt x="183962" y="197623"/>
                  </a:lnTo>
                  <a:cubicBezTo>
                    <a:pt x="182140" y="197623"/>
                    <a:pt x="180319" y="199444"/>
                    <a:pt x="180319" y="201265"/>
                  </a:cubicBezTo>
                  <a:lnTo>
                    <a:pt x="180319" y="244979"/>
                  </a:lnTo>
                  <a:cubicBezTo>
                    <a:pt x="180319" y="246801"/>
                    <a:pt x="182140" y="248622"/>
                    <a:pt x="183962" y="248622"/>
                  </a:cubicBezTo>
                  <a:lnTo>
                    <a:pt x="209462" y="248622"/>
                  </a:lnTo>
                  <a:lnTo>
                    <a:pt x="209462" y="249533"/>
                  </a:lnTo>
                  <a:lnTo>
                    <a:pt x="209462" y="393424"/>
                  </a:lnTo>
                  <a:cubicBezTo>
                    <a:pt x="209462" y="395245"/>
                    <a:pt x="211283" y="397067"/>
                    <a:pt x="213104" y="397067"/>
                  </a:cubicBezTo>
                  <a:lnTo>
                    <a:pt x="266836" y="397067"/>
                  </a:lnTo>
                  <a:cubicBezTo>
                    <a:pt x="268657" y="397067"/>
                    <a:pt x="270479" y="395245"/>
                    <a:pt x="270479" y="393424"/>
                  </a:cubicBezTo>
                  <a:lnTo>
                    <a:pt x="270479" y="247711"/>
                  </a:lnTo>
                  <a:lnTo>
                    <a:pt x="309639" y="247711"/>
                  </a:lnTo>
                  <a:cubicBezTo>
                    <a:pt x="311460" y="247711"/>
                    <a:pt x="313282" y="245890"/>
                    <a:pt x="313282" y="244068"/>
                  </a:cubicBezTo>
                  <a:lnTo>
                    <a:pt x="316925" y="200355"/>
                  </a:lnTo>
                  <a:cubicBezTo>
                    <a:pt x="316925" y="198533"/>
                    <a:pt x="315103" y="196712"/>
                    <a:pt x="313282" y="196712"/>
                  </a:cubicBezTo>
                  <a:lnTo>
                    <a:pt x="270479" y="196712"/>
                  </a:lnTo>
                  <a:lnTo>
                    <a:pt x="270479" y="165748"/>
                  </a:lnTo>
                  <a:cubicBezTo>
                    <a:pt x="270479" y="158462"/>
                    <a:pt x="276854" y="152087"/>
                    <a:pt x="284139" y="152087"/>
                  </a:cubicBezTo>
                  <a:lnTo>
                    <a:pt x="314192" y="152087"/>
                  </a:lnTo>
                  <a:cubicBezTo>
                    <a:pt x="316014" y="152087"/>
                    <a:pt x="317835" y="150266"/>
                    <a:pt x="317835" y="148445"/>
                  </a:cubicBezTo>
                  <a:lnTo>
                    <a:pt x="317835" y="104731"/>
                  </a:lnTo>
                  <a:cubicBezTo>
                    <a:pt x="317835" y="102909"/>
                    <a:pt x="316014" y="101088"/>
                    <a:pt x="314192" y="101088"/>
                  </a:cubicBezTo>
                  <a:close/>
                  <a:moveTo>
                    <a:pt x="248622" y="0"/>
                  </a:move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lose/>
                </a:path>
              </a:pathLst>
            </a:custGeom>
            <a:solidFill>
              <a:srgbClr val="FFB800"/>
            </a:solidFill>
            <a:ln w="2540" cap="flat">
              <a:solidFill>
                <a:srgbClr val="210B6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18" name="-">
              <a:extLst>
                <a:ext uri="{FF2B5EF4-FFF2-40B4-BE49-F238E27FC236}">
                  <a16:creationId xmlns:a16="http://schemas.microsoft.com/office/drawing/2014/main" id="{EF3485C6-519E-4979-B3D9-242526C34554}"/>
                </a:ext>
              </a:extLst>
            </p:cNvPr>
            <p:cNvSpPr/>
            <p:nvPr/>
          </p:nvSpPr>
          <p:spPr>
            <a:xfrm>
              <a:off x="6575331" y="9331858"/>
              <a:ext cx="497244" cy="497244"/>
            </a:xfrm>
            <a:custGeom>
              <a:avLst/>
              <a:gdLst>
                <a:gd name="connsiteX0" fmla="*/ 310884 w 497244"/>
                <a:gd name="connsiteY0" fmla="*/ 136939 h 497244"/>
                <a:gd name="connsiteX1" fmla="*/ 286295 w 497244"/>
                <a:gd name="connsiteY1" fmla="*/ 144225 h 497244"/>
                <a:gd name="connsiteX2" fmla="*/ 266260 w 497244"/>
                <a:gd name="connsiteY2" fmla="*/ 160617 h 497244"/>
                <a:gd name="connsiteX3" fmla="*/ 254420 w 497244"/>
                <a:gd name="connsiteY3" fmla="*/ 184296 h 497244"/>
                <a:gd name="connsiteX4" fmla="*/ 253510 w 497244"/>
                <a:gd name="connsiteY4" fmla="*/ 208885 h 497244"/>
                <a:gd name="connsiteX5" fmla="*/ 252599 w 497244"/>
                <a:gd name="connsiteY5" fmla="*/ 210706 h 497244"/>
                <a:gd name="connsiteX6" fmla="*/ 133297 w 497244"/>
                <a:gd name="connsiteY6" fmla="*/ 149689 h 497244"/>
                <a:gd name="connsiteX7" fmla="*/ 129654 w 497244"/>
                <a:gd name="connsiteY7" fmla="*/ 149689 h 497244"/>
                <a:gd name="connsiteX8" fmla="*/ 139672 w 497244"/>
                <a:gd name="connsiteY8" fmla="*/ 221634 h 497244"/>
                <a:gd name="connsiteX9" fmla="*/ 146957 w 497244"/>
                <a:gd name="connsiteY9" fmla="*/ 228009 h 497244"/>
                <a:gd name="connsiteX10" fmla="*/ 124190 w 497244"/>
                <a:gd name="connsiteY10" fmla="*/ 221634 h 497244"/>
                <a:gd name="connsiteX11" fmla="*/ 122368 w 497244"/>
                <a:gd name="connsiteY11" fmla="*/ 222545 h 497244"/>
                <a:gd name="connsiteX12" fmla="*/ 122368 w 497244"/>
                <a:gd name="connsiteY12" fmla="*/ 229831 h 497244"/>
                <a:gd name="connsiteX13" fmla="*/ 159707 w 497244"/>
                <a:gd name="connsiteY13" fmla="*/ 279009 h 497244"/>
                <a:gd name="connsiteX14" fmla="*/ 166993 w 497244"/>
                <a:gd name="connsiteY14" fmla="*/ 281741 h 497244"/>
                <a:gd name="connsiteX15" fmla="*/ 144225 w 497244"/>
                <a:gd name="connsiteY15" fmla="*/ 280830 h 497244"/>
                <a:gd name="connsiteX16" fmla="*/ 142404 w 497244"/>
                <a:gd name="connsiteY16" fmla="*/ 282652 h 497244"/>
                <a:gd name="connsiteX17" fmla="*/ 189760 w 497244"/>
                <a:gd name="connsiteY17" fmla="*/ 322723 h 497244"/>
                <a:gd name="connsiteX18" fmla="*/ 196135 w 497244"/>
                <a:gd name="connsiteY18" fmla="*/ 323633 h 497244"/>
                <a:gd name="connsiteX19" fmla="*/ 163350 w 497244"/>
                <a:gd name="connsiteY19" fmla="*/ 340937 h 497244"/>
                <a:gd name="connsiteX20" fmla="*/ 114172 w 497244"/>
                <a:gd name="connsiteY20" fmla="*/ 347312 h 497244"/>
                <a:gd name="connsiteX21" fmla="*/ 110529 w 497244"/>
                <a:gd name="connsiteY21" fmla="*/ 347312 h 497244"/>
                <a:gd name="connsiteX22" fmla="*/ 111440 w 497244"/>
                <a:gd name="connsiteY22" fmla="*/ 349133 h 497244"/>
                <a:gd name="connsiteX23" fmla="*/ 121458 w 497244"/>
                <a:gd name="connsiteY23" fmla="*/ 355508 h 497244"/>
                <a:gd name="connsiteX24" fmla="*/ 154243 w 497244"/>
                <a:gd name="connsiteY24" fmla="*/ 368258 h 497244"/>
                <a:gd name="connsiteX25" fmla="*/ 324545 w 497244"/>
                <a:gd name="connsiteY25" fmla="*/ 328187 h 497244"/>
                <a:gd name="connsiteX26" fmla="*/ 371901 w 497244"/>
                <a:gd name="connsiteY26" fmla="*/ 197956 h 497244"/>
                <a:gd name="connsiteX27" fmla="*/ 375544 w 497244"/>
                <a:gd name="connsiteY27" fmla="*/ 194313 h 497244"/>
                <a:gd name="connsiteX28" fmla="*/ 398312 w 497244"/>
                <a:gd name="connsiteY28" fmla="*/ 170635 h 497244"/>
                <a:gd name="connsiteX29" fmla="*/ 400133 w 497244"/>
                <a:gd name="connsiteY29" fmla="*/ 166082 h 497244"/>
                <a:gd name="connsiteX30" fmla="*/ 399222 w 497244"/>
                <a:gd name="connsiteY30" fmla="*/ 165171 h 497244"/>
                <a:gd name="connsiteX31" fmla="*/ 370080 w 497244"/>
                <a:gd name="connsiteY31" fmla="*/ 173367 h 497244"/>
                <a:gd name="connsiteX32" fmla="*/ 384651 w 497244"/>
                <a:gd name="connsiteY32" fmla="*/ 160617 h 497244"/>
                <a:gd name="connsiteX33" fmla="*/ 394669 w 497244"/>
                <a:gd name="connsiteY33" fmla="*/ 143314 h 497244"/>
                <a:gd name="connsiteX34" fmla="*/ 394669 w 497244"/>
                <a:gd name="connsiteY34" fmla="*/ 141493 h 497244"/>
                <a:gd name="connsiteX35" fmla="*/ 392847 w 497244"/>
                <a:gd name="connsiteY35" fmla="*/ 141493 h 497244"/>
                <a:gd name="connsiteX36" fmla="*/ 358241 w 497244"/>
                <a:gd name="connsiteY36" fmla="*/ 155153 h 497244"/>
                <a:gd name="connsiteX37" fmla="*/ 355509 w 497244"/>
                <a:gd name="connsiteY37" fmla="*/ 154242 h 497244"/>
                <a:gd name="connsiteX38" fmla="*/ 352776 w 497244"/>
                <a:gd name="connsiteY38" fmla="*/ 151510 h 497244"/>
                <a:gd name="connsiteX39" fmla="*/ 336384 w 497244"/>
                <a:gd name="connsiteY39" fmla="*/ 141493 h 497244"/>
                <a:gd name="connsiteX40" fmla="*/ 310884 w 497244"/>
                <a:gd name="connsiteY40" fmla="*/ 136939 h 497244"/>
                <a:gd name="connsiteX41" fmla="*/ 248622 w 497244"/>
                <a:gd name="connsiteY41" fmla="*/ 0 h 497244"/>
                <a:gd name="connsiteX42" fmla="*/ 497244 w 497244"/>
                <a:gd name="connsiteY42" fmla="*/ 248622 h 497244"/>
                <a:gd name="connsiteX43" fmla="*/ 248622 w 497244"/>
                <a:gd name="connsiteY43" fmla="*/ 497244 h 497244"/>
                <a:gd name="connsiteX44" fmla="*/ 0 w 497244"/>
                <a:gd name="connsiteY44" fmla="*/ 248622 h 497244"/>
                <a:gd name="connsiteX45" fmla="*/ 248622 w 497244"/>
                <a:gd name="connsiteY45" fmla="*/ 0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97244" h="497244">
                  <a:moveTo>
                    <a:pt x="310884" y="136939"/>
                  </a:moveTo>
                  <a:cubicBezTo>
                    <a:pt x="302688" y="137850"/>
                    <a:pt x="293581" y="139671"/>
                    <a:pt x="286295" y="144225"/>
                  </a:cubicBezTo>
                  <a:cubicBezTo>
                    <a:pt x="279009" y="147867"/>
                    <a:pt x="271724" y="153332"/>
                    <a:pt x="266260" y="160617"/>
                  </a:cubicBezTo>
                  <a:cubicBezTo>
                    <a:pt x="260795" y="167903"/>
                    <a:pt x="256242" y="175189"/>
                    <a:pt x="254420" y="184296"/>
                  </a:cubicBezTo>
                  <a:cubicBezTo>
                    <a:pt x="252599" y="192492"/>
                    <a:pt x="252599" y="200688"/>
                    <a:pt x="253510" y="208885"/>
                  </a:cubicBezTo>
                  <a:cubicBezTo>
                    <a:pt x="253510" y="210706"/>
                    <a:pt x="253510" y="210706"/>
                    <a:pt x="252599" y="210706"/>
                  </a:cubicBezTo>
                  <a:cubicBezTo>
                    <a:pt x="205242" y="203420"/>
                    <a:pt x="165171" y="186117"/>
                    <a:pt x="133297" y="149689"/>
                  </a:cubicBezTo>
                  <a:cubicBezTo>
                    <a:pt x="131475" y="147867"/>
                    <a:pt x="131475" y="147867"/>
                    <a:pt x="129654" y="149689"/>
                  </a:cubicBezTo>
                  <a:cubicBezTo>
                    <a:pt x="115993" y="170635"/>
                    <a:pt x="122368" y="204331"/>
                    <a:pt x="139672" y="221634"/>
                  </a:cubicBezTo>
                  <a:cubicBezTo>
                    <a:pt x="142404" y="223456"/>
                    <a:pt x="144225" y="226188"/>
                    <a:pt x="146957" y="228009"/>
                  </a:cubicBezTo>
                  <a:cubicBezTo>
                    <a:pt x="146047" y="228009"/>
                    <a:pt x="134208" y="227099"/>
                    <a:pt x="124190" y="221634"/>
                  </a:cubicBezTo>
                  <a:cubicBezTo>
                    <a:pt x="122368" y="220724"/>
                    <a:pt x="122368" y="221634"/>
                    <a:pt x="122368" y="222545"/>
                  </a:cubicBezTo>
                  <a:cubicBezTo>
                    <a:pt x="122368" y="224367"/>
                    <a:pt x="122368" y="227099"/>
                    <a:pt x="122368" y="229831"/>
                  </a:cubicBezTo>
                  <a:cubicBezTo>
                    <a:pt x="125100" y="250777"/>
                    <a:pt x="139672" y="270812"/>
                    <a:pt x="159707" y="279009"/>
                  </a:cubicBezTo>
                  <a:cubicBezTo>
                    <a:pt x="162439" y="279919"/>
                    <a:pt x="165171" y="280830"/>
                    <a:pt x="166993" y="281741"/>
                  </a:cubicBezTo>
                  <a:cubicBezTo>
                    <a:pt x="162439" y="280830"/>
                    <a:pt x="157886" y="281741"/>
                    <a:pt x="144225" y="280830"/>
                  </a:cubicBezTo>
                  <a:cubicBezTo>
                    <a:pt x="142404" y="280830"/>
                    <a:pt x="141493" y="281741"/>
                    <a:pt x="142404" y="282652"/>
                  </a:cubicBezTo>
                  <a:cubicBezTo>
                    <a:pt x="152422" y="309973"/>
                    <a:pt x="173368" y="318169"/>
                    <a:pt x="189760" y="322723"/>
                  </a:cubicBezTo>
                  <a:cubicBezTo>
                    <a:pt x="191582" y="322723"/>
                    <a:pt x="194314" y="322723"/>
                    <a:pt x="196135" y="323633"/>
                  </a:cubicBezTo>
                  <a:cubicBezTo>
                    <a:pt x="190671" y="331830"/>
                    <a:pt x="172457" y="338205"/>
                    <a:pt x="163350" y="340937"/>
                  </a:cubicBezTo>
                  <a:cubicBezTo>
                    <a:pt x="147868" y="346401"/>
                    <a:pt x="130565" y="349133"/>
                    <a:pt x="114172" y="347312"/>
                  </a:cubicBezTo>
                  <a:cubicBezTo>
                    <a:pt x="111440" y="347312"/>
                    <a:pt x="110529" y="347312"/>
                    <a:pt x="110529" y="347312"/>
                  </a:cubicBezTo>
                  <a:cubicBezTo>
                    <a:pt x="109619" y="347312"/>
                    <a:pt x="110529" y="348222"/>
                    <a:pt x="111440" y="349133"/>
                  </a:cubicBezTo>
                  <a:cubicBezTo>
                    <a:pt x="115083" y="350954"/>
                    <a:pt x="117815" y="353686"/>
                    <a:pt x="121458" y="355508"/>
                  </a:cubicBezTo>
                  <a:cubicBezTo>
                    <a:pt x="132386" y="360972"/>
                    <a:pt x="143315" y="365526"/>
                    <a:pt x="154243" y="368258"/>
                  </a:cubicBezTo>
                  <a:cubicBezTo>
                    <a:pt x="213439" y="384650"/>
                    <a:pt x="279920" y="372811"/>
                    <a:pt x="324545" y="328187"/>
                  </a:cubicBezTo>
                  <a:cubicBezTo>
                    <a:pt x="359151" y="293580"/>
                    <a:pt x="371901" y="245313"/>
                    <a:pt x="371901" y="197956"/>
                  </a:cubicBezTo>
                  <a:cubicBezTo>
                    <a:pt x="371901" y="196135"/>
                    <a:pt x="373723" y="195224"/>
                    <a:pt x="375544" y="194313"/>
                  </a:cubicBezTo>
                  <a:cubicBezTo>
                    <a:pt x="384651" y="187938"/>
                    <a:pt x="391937" y="179742"/>
                    <a:pt x="398312" y="170635"/>
                  </a:cubicBezTo>
                  <a:cubicBezTo>
                    <a:pt x="400133" y="168814"/>
                    <a:pt x="400133" y="166992"/>
                    <a:pt x="400133" y="166082"/>
                  </a:cubicBezTo>
                  <a:cubicBezTo>
                    <a:pt x="400133" y="164260"/>
                    <a:pt x="400133" y="165171"/>
                    <a:pt x="399222" y="165171"/>
                  </a:cubicBezTo>
                  <a:cubicBezTo>
                    <a:pt x="390115" y="169724"/>
                    <a:pt x="380098" y="171546"/>
                    <a:pt x="370080" y="173367"/>
                  </a:cubicBezTo>
                  <a:cubicBezTo>
                    <a:pt x="374633" y="172456"/>
                    <a:pt x="381919" y="164260"/>
                    <a:pt x="384651" y="160617"/>
                  </a:cubicBezTo>
                  <a:cubicBezTo>
                    <a:pt x="389205" y="155153"/>
                    <a:pt x="392847" y="149689"/>
                    <a:pt x="394669" y="143314"/>
                  </a:cubicBezTo>
                  <a:cubicBezTo>
                    <a:pt x="394669" y="142403"/>
                    <a:pt x="394669" y="142403"/>
                    <a:pt x="394669" y="141493"/>
                  </a:cubicBezTo>
                  <a:cubicBezTo>
                    <a:pt x="393758" y="141493"/>
                    <a:pt x="393758" y="141493"/>
                    <a:pt x="392847" y="141493"/>
                  </a:cubicBezTo>
                  <a:cubicBezTo>
                    <a:pt x="381919" y="147867"/>
                    <a:pt x="370080" y="151510"/>
                    <a:pt x="358241" y="155153"/>
                  </a:cubicBezTo>
                  <a:cubicBezTo>
                    <a:pt x="357330" y="155153"/>
                    <a:pt x="356419" y="155153"/>
                    <a:pt x="355509" y="154242"/>
                  </a:cubicBezTo>
                  <a:cubicBezTo>
                    <a:pt x="354598" y="153332"/>
                    <a:pt x="353687" y="152421"/>
                    <a:pt x="352776" y="151510"/>
                  </a:cubicBezTo>
                  <a:cubicBezTo>
                    <a:pt x="347312" y="146957"/>
                    <a:pt x="341848" y="143314"/>
                    <a:pt x="336384" y="141493"/>
                  </a:cubicBezTo>
                  <a:cubicBezTo>
                    <a:pt x="328187" y="137850"/>
                    <a:pt x="319080" y="136939"/>
                    <a:pt x="310884" y="136939"/>
                  </a:cubicBezTo>
                  <a:close/>
                  <a:moveTo>
                    <a:pt x="248622" y="0"/>
                  </a:move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lose/>
                </a:path>
              </a:pathLst>
            </a:custGeom>
            <a:solidFill>
              <a:srgbClr val="FFB800"/>
            </a:solidFill>
            <a:ln w="2540" cap="flat">
              <a:solidFill>
                <a:srgbClr val="210B6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19" name="-">
              <a:extLst>
                <a:ext uri="{FF2B5EF4-FFF2-40B4-BE49-F238E27FC236}">
                  <a16:creationId xmlns:a16="http://schemas.microsoft.com/office/drawing/2014/main" id="{E7057E11-D4E6-4130-8318-04DB79E2BFEB}"/>
                </a:ext>
              </a:extLst>
            </p:cNvPr>
            <p:cNvSpPr/>
            <p:nvPr/>
          </p:nvSpPr>
          <p:spPr>
            <a:xfrm>
              <a:off x="5804644" y="9331858"/>
              <a:ext cx="497244" cy="497244"/>
            </a:xfrm>
            <a:custGeom>
              <a:avLst/>
              <a:gdLst>
                <a:gd name="connsiteX0" fmla="*/ 248622 w 497244"/>
                <a:gd name="connsiteY0" fmla="*/ 204043 h 497244"/>
                <a:gd name="connsiteX1" fmla="*/ 293866 w 497244"/>
                <a:gd name="connsiteY1" fmla="*/ 249287 h 497244"/>
                <a:gd name="connsiteX2" fmla="*/ 248622 w 497244"/>
                <a:gd name="connsiteY2" fmla="*/ 294531 h 497244"/>
                <a:gd name="connsiteX3" fmla="*/ 203378 w 497244"/>
                <a:gd name="connsiteY3" fmla="*/ 249287 h 497244"/>
                <a:gd name="connsiteX4" fmla="*/ 248622 w 497244"/>
                <a:gd name="connsiteY4" fmla="*/ 204043 h 497244"/>
                <a:gd name="connsiteX5" fmla="*/ 248622 w 497244"/>
                <a:gd name="connsiteY5" fmla="*/ 179437 h 497244"/>
                <a:gd name="connsiteX6" fmla="*/ 178772 w 497244"/>
                <a:gd name="connsiteY6" fmla="*/ 249287 h 497244"/>
                <a:gd name="connsiteX7" fmla="*/ 248622 w 497244"/>
                <a:gd name="connsiteY7" fmla="*/ 319137 h 497244"/>
                <a:gd name="connsiteX8" fmla="*/ 318472 w 497244"/>
                <a:gd name="connsiteY8" fmla="*/ 249287 h 497244"/>
                <a:gd name="connsiteX9" fmla="*/ 248622 w 497244"/>
                <a:gd name="connsiteY9" fmla="*/ 179437 h 497244"/>
                <a:gd name="connsiteX10" fmla="*/ 322441 w 497244"/>
                <a:gd name="connsiteY10" fmla="*/ 158006 h 497244"/>
                <a:gd name="connsiteX11" fmla="*/ 305772 w 497244"/>
                <a:gd name="connsiteY11" fmla="*/ 174674 h 497244"/>
                <a:gd name="connsiteX12" fmla="*/ 322441 w 497244"/>
                <a:gd name="connsiteY12" fmla="*/ 191343 h 497244"/>
                <a:gd name="connsiteX13" fmla="*/ 339110 w 497244"/>
                <a:gd name="connsiteY13" fmla="*/ 174674 h 497244"/>
                <a:gd name="connsiteX14" fmla="*/ 322441 w 497244"/>
                <a:gd name="connsiteY14" fmla="*/ 158006 h 497244"/>
                <a:gd name="connsiteX15" fmla="*/ 191472 w 497244"/>
                <a:gd name="connsiteY15" fmla="*/ 132606 h 497244"/>
                <a:gd name="connsiteX16" fmla="*/ 304185 w 497244"/>
                <a:gd name="connsiteY16" fmla="*/ 132606 h 497244"/>
                <a:gd name="connsiteX17" fmla="*/ 362922 w 497244"/>
                <a:gd name="connsiteY17" fmla="*/ 191343 h 497244"/>
                <a:gd name="connsiteX18" fmla="*/ 362922 w 497244"/>
                <a:gd name="connsiteY18" fmla="*/ 304056 h 497244"/>
                <a:gd name="connsiteX19" fmla="*/ 304185 w 497244"/>
                <a:gd name="connsiteY19" fmla="*/ 362793 h 497244"/>
                <a:gd name="connsiteX20" fmla="*/ 191472 w 497244"/>
                <a:gd name="connsiteY20" fmla="*/ 362793 h 497244"/>
                <a:gd name="connsiteX21" fmla="*/ 132735 w 497244"/>
                <a:gd name="connsiteY21" fmla="*/ 304056 h 497244"/>
                <a:gd name="connsiteX22" fmla="*/ 132735 w 497244"/>
                <a:gd name="connsiteY22" fmla="*/ 191343 h 497244"/>
                <a:gd name="connsiteX23" fmla="*/ 191472 w 497244"/>
                <a:gd name="connsiteY23" fmla="*/ 132606 h 497244"/>
                <a:gd name="connsiteX24" fmla="*/ 191472 w 497244"/>
                <a:gd name="connsiteY24" fmla="*/ 105618 h 497244"/>
                <a:gd name="connsiteX25" fmla="*/ 105747 w 497244"/>
                <a:gd name="connsiteY25" fmla="*/ 191343 h 497244"/>
                <a:gd name="connsiteX26" fmla="*/ 105747 w 497244"/>
                <a:gd name="connsiteY26" fmla="*/ 304056 h 497244"/>
                <a:gd name="connsiteX27" fmla="*/ 191472 w 497244"/>
                <a:gd name="connsiteY27" fmla="*/ 389781 h 497244"/>
                <a:gd name="connsiteX28" fmla="*/ 304185 w 497244"/>
                <a:gd name="connsiteY28" fmla="*/ 389781 h 497244"/>
                <a:gd name="connsiteX29" fmla="*/ 389910 w 497244"/>
                <a:gd name="connsiteY29" fmla="*/ 304056 h 497244"/>
                <a:gd name="connsiteX30" fmla="*/ 389910 w 497244"/>
                <a:gd name="connsiteY30" fmla="*/ 191343 h 497244"/>
                <a:gd name="connsiteX31" fmla="*/ 304185 w 497244"/>
                <a:gd name="connsiteY31" fmla="*/ 105618 h 497244"/>
                <a:gd name="connsiteX32" fmla="*/ 248622 w 497244"/>
                <a:gd name="connsiteY32" fmla="*/ 0 h 497244"/>
                <a:gd name="connsiteX33" fmla="*/ 497244 w 497244"/>
                <a:gd name="connsiteY33" fmla="*/ 248622 h 497244"/>
                <a:gd name="connsiteX34" fmla="*/ 248622 w 497244"/>
                <a:gd name="connsiteY34" fmla="*/ 497244 h 497244"/>
                <a:gd name="connsiteX35" fmla="*/ 0 w 497244"/>
                <a:gd name="connsiteY35" fmla="*/ 248622 h 497244"/>
                <a:gd name="connsiteX36" fmla="*/ 248622 w 497244"/>
                <a:gd name="connsiteY36" fmla="*/ 0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97244" h="497244">
                  <a:moveTo>
                    <a:pt x="248622" y="204043"/>
                  </a:moveTo>
                  <a:cubicBezTo>
                    <a:pt x="273228" y="204043"/>
                    <a:pt x="293866" y="223887"/>
                    <a:pt x="293866" y="249287"/>
                  </a:cubicBezTo>
                  <a:cubicBezTo>
                    <a:pt x="293072" y="274687"/>
                    <a:pt x="273228" y="294531"/>
                    <a:pt x="248622" y="294531"/>
                  </a:cubicBezTo>
                  <a:cubicBezTo>
                    <a:pt x="224016" y="294531"/>
                    <a:pt x="203378" y="274687"/>
                    <a:pt x="203378" y="249287"/>
                  </a:cubicBezTo>
                  <a:cubicBezTo>
                    <a:pt x="203378" y="224681"/>
                    <a:pt x="223222" y="204043"/>
                    <a:pt x="248622" y="204043"/>
                  </a:cubicBezTo>
                  <a:close/>
                  <a:moveTo>
                    <a:pt x="248622" y="179437"/>
                  </a:moveTo>
                  <a:cubicBezTo>
                    <a:pt x="209728" y="179437"/>
                    <a:pt x="178772" y="211187"/>
                    <a:pt x="178772" y="249287"/>
                  </a:cubicBezTo>
                  <a:cubicBezTo>
                    <a:pt x="178772" y="287387"/>
                    <a:pt x="210522" y="319137"/>
                    <a:pt x="248622" y="319137"/>
                  </a:cubicBezTo>
                  <a:cubicBezTo>
                    <a:pt x="286722" y="319137"/>
                    <a:pt x="318472" y="287387"/>
                    <a:pt x="318472" y="249287"/>
                  </a:cubicBezTo>
                  <a:cubicBezTo>
                    <a:pt x="318472" y="211187"/>
                    <a:pt x="287516" y="179437"/>
                    <a:pt x="248622" y="179437"/>
                  </a:cubicBezTo>
                  <a:close/>
                  <a:moveTo>
                    <a:pt x="322441" y="158006"/>
                  </a:moveTo>
                  <a:cubicBezTo>
                    <a:pt x="312916" y="158006"/>
                    <a:pt x="305772" y="165149"/>
                    <a:pt x="305772" y="174674"/>
                  </a:cubicBezTo>
                  <a:cubicBezTo>
                    <a:pt x="305772" y="184199"/>
                    <a:pt x="312916" y="191343"/>
                    <a:pt x="322441" y="191343"/>
                  </a:cubicBezTo>
                  <a:cubicBezTo>
                    <a:pt x="331966" y="191343"/>
                    <a:pt x="339110" y="184199"/>
                    <a:pt x="339110" y="174674"/>
                  </a:cubicBezTo>
                  <a:cubicBezTo>
                    <a:pt x="339110" y="165149"/>
                    <a:pt x="331966" y="158006"/>
                    <a:pt x="322441" y="158006"/>
                  </a:cubicBezTo>
                  <a:close/>
                  <a:moveTo>
                    <a:pt x="191472" y="132606"/>
                  </a:moveTo>
                  <a:lnTo>
                    <a:pt x="304185" y="132606"/>
                  </a:lnTo>
                  <a:cubicBezTo>
                    <a:pt x="336728" y="132606"/>
                    <a:pt x="362922" y="158799"/>
                    <a:pt x="362922" y="191343"/>
                  </a:cubicBezTo>
                  <a:lnTo>
                    <a:pt x="362922" y="304056"/>
                  </a:lnTo>
                  <a:cubicBezTo>
                    <a:pt x="362922" y="336599"/>
                    <a:pt x="336728" y="362793"/>
                    <a:pt x="304185" y="362793"/>
                  </a:cubicBezTo>
                  <a:lnTo>
                    <a:pt x="191472" y="362793"/>
                  </a:lnTo>
                  <a:cubicBezTo>
                    <a:pt x="158928" y="362793"/>
                    <a:pt x="132735" y="336599"/>
                    <a:pt x="132735" y="304056"/>
                  </a:cubicBezTo>
                  <a:lnTo>
                    <a:pt x="132735" y="191343"/>
                  </a:lnTo>
                  <a:cubicBezTo>
                    <a:pt x="132735" y="158799"/>
                    <a:pt x="158928" y="132606"/>
                    <a:pt x="191472" y="132606"/>
                  </a:cubicBezTo>
                  <a:close/>
                  <a:moveTo>
                    <a:pt x="191472" y="105618"/>
                  </a:moveTo>
                  <a:cubicBezTo>
                    <a:pt x="143847" y="105618"/>
                    <a:pt x="105747" y="143718"/>
                    <a:pt x="105747" y="191343"/>
                  </a:cubicBezTo>
                  <a:lnTo>
                    <a:pt x="105747" y="304056"/>
                  </a:lnTo>
                  <a:cubicBezTo>
                    <a:pt x="105747" y="351681"/>
                    <a:pt x="143847" y="389781"/>
                    <a:pt x="191472" y="389781"/>
                  </a:cubicBezTo>
                  <a:lnTo>
                    <a:pt x="304185" y="389781"/>
                  </a:lnTo>
                  <a:cubicBezTo>
                    <a:pt x="351810" y="389781"/>
                    <a:pt x="389910" y="351681"/>
                    <a:pt x="389910" y="304056"/>
                  </a:cubicBezTo>
                  <a:lnTo>
                    <a:pt x="389910" y="191343"/>
                  </a:lnTo>
                  <a:cubicBezTo>
                    <a:pt x="389910" y="143718"/>
                    <a:pt x="351810" y="105618"/>
                    <a:pt x="304185" y="105618"/>
                  </a:cubicBezTo>
                  <a:close/>
                  <a:moveTo>
                    <a:pt x="248622" y="0"/>
                  </a:move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lose/>
                </a:path>
              </a:pathLst>
            </a:custGeom>
            <a:solidFill>
              <a:srgbClr val="FFB800"/>
            </a:solidFill>
            <a:ln w="2540" cap="flat">
              <a:solidFill>
                <a:srgbClr val="210B6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140" name="-">
            <a:extLst>
              <a:ext uri="{FF2B5EF4-FFF2-40B4-BE49-F238E27FC236}">
                <a16:creationId xmlns:a16="http://schemas.microsoft.com/office/drawing/2014/main" id="{829E0007-BA95-4836-8BF7-601F42D38090}"/>
              </a:ext>
            </a:extLst>
          </p:cNvPr>
          <p:cNvSpPr/>
          <p:nvPr/>
        </p:nvSpPr>
        <p:spPr>
          <a:xfrm>
            <a:off x="631189" y="1435001"/>
            <a:ext cx="5824048" cy="7754356"/>
          </a:xfrm>
          <a:prstGeom prst="rect">
            <a:avLst/>
          </a:prstGeom>
          <a:solidFill>
            <a:srgbClr val="331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7007F"/>
              </a:solidFill>
            </a:endParaRPr>
          </a:p>
        </p:txBody>
      </p:sp>
      <p:grpSp>
        <p:nvGrpSpPr>
          <p:cNvPr id="141" name="-">
            <a:extLst>
              <a:ext uri="{FF2B5EF4-FFF2-40B4-BE49-F238E27FC236}">
                <a16:creationId xmlns:a16="http://schemas.microsoft.com/office/drawing/2014/main" id="{6D7C6029-CB2A-4BC5-B17F-238D50F015E1}"/>
              </a:ext>
            </a:extLst>
          </p:cNvPr>
          <p:cNvGrpSpPr/>
          <p:nvPr/>
        </p:nvGrpSpPr>
        <p:grpSpPr>
          <a:xfrm>
            <a:off x="526332" y="1336187"/>
            <a:ext cx="5775676" cy="7649970"/>
            <a:chOff x="1367246" y="1779211"/>
            <a:chExt cx="5775676" cy="7649970"/>
          </a:xfrm>
        </p:grpSpPr>
        <p:sp>
          <p:nvSpPr>
            <p:cNvPr id="142" name="-">
              <a:extLst>
                <a:ext uri="{FF2B5EF4-FFF2-40B4-BE49-F238E27FC236}">
                  <a16:creationId xmlns:a16="http://schemas.microsoft.com/office/drawing/2014/main" id="{06E27C97-95D6-4FF6-8A81-1936C5F3EDA6}"/>
                </a:ext>
              </a:extLst>
            </p:cNvPr>
            <p:cNvSpPr/>
            <p:nvPr/>
          </p:nvSpPr>
          <p:spPr>
            <a:xfrm>
              <a:off x="1367246" y="1779211"/>
              <a:ext cx="5775676" cy="7649970"/>
            </a:xfrm>
            <a:custGeom>
              <a:avLst/>
              <a:gdLst>
                <a:gd name="connsiteX0" fmla="*/ 0 w 4198069"/>
                <a:gd name="connsiteY0" fmla="*/ 0 h 2217027"/>
                <a:gd name="connsiteX1" fmla="*/ 4198070 w 4198069"/>
                <a:gd name="connsiteY1" fmla="*/ 0 h 2217027"/>
                <a:gd name="connsiteX2" fmla="*/ 4198070 w 4198069"/>
                <a:gd name="connsiteY2" fmla="*/ 2217028 h 2217027"/>
                <a:gd name="connsiteX3" fmla="*/ 0 w 4198069"/>
                <a:gd name="connsiteY3" fmla="*/ 2217028 h 221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8069" h="2217027">
                  <a:moveTo>
                    <a:pt x="0" y="0"/>
                  </a:moveTo>
                  <a:lnTo>
                    <a:pt x="4198070" y="0"/>
                  </a:lnTo>
                  <a:lnTo>
                    <a:pt x="4198070" y="2217028"/>
                  </a:lnTo>
                  <a:lnTo>
                    <a:pt x="0" y="2217028"/>
                  </a:lnTo>
                  <a:close/>
                </a:path>
              </a:pathLst>
            </a:custGeom>
            <a:solidFill>
              <a:srgbClr val="FFFFFF"/>
            </a:solidFill>
            <a:ln w="10318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-">
              <a:extLst>
                <a:ext uri="{FF2B5EF4-FFF2-40B4-BE49-F238E27FC236}">
                  <a16:creationId xmlns:a16="http://schemas.microsoft.com/office/drawing/2014/main" id="{3FC5A757-4F30-4D70-A80F-CB61FC70D2E6}"/>
                </a:ext>
              </a:extLst>
            </p:cNvPr>
            <p:cNvSpPr/>
            <p:nvPr/>
          </p:nvSpPr>
          <p:spPr>
            <a:xfrm>
              <a:off x="1367246" y="1779211"/>
              <a:ext cx="5775676" cy="368469"/>
            </a:xfrm>
            <a:custGeom>
              <a:avLst/>
              <a:gdLst>
                <a:gd name="connsiteX0" fmla="*/ 0 w 4198069"/>
                <a:gd name="connsiteY0" fmla="*/ 0 h 368469"/>
                <a:gd name="connsiteX1" fmla="*/ 4198070 w 4198069"/>
                <a:gd name="connsiteY1" fmla="*/ 0 h 368469"/>
                <a:gd name="connsiteX2" fmla="*/ 4198070 w 4198069"/>
                <a:gd name="connsiteY2" fmla="*/ 368470 h 368469"/>
                <a:gd name="connsiteX3" fmla="*/ 0 w 4198069"/>
                <a:gd name="connsiteY3" fmla="*/ 368470 h 368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8069" h="368469">
                  <a:moveTo>
                    <a:pt x="0" y="0"/>
                  </a:moveTo>
                  <a:lnTo>
                    <a:pt x="4198070" y="0"/>
                  </a:lnTo>
                  <a:lnTo>
                    <a:pt x="4198070" y="368470"/>
                  </a:lnTo>
                  <a:lnTo>
                    <a:pt x="0" y="368470"/>
                  </a:lnTo>
                  <a:close/>
                </a:path>
              </a:pathLst>
            </a:custGeom>
            <a:solidFill>
              <a:srgbClr val="37DBD7"/>
            </a:solidFill>
            <a:ln w="10318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144" name="-">
              <a:extLst>
                <a:ext uri="{FF2B5EF4-FFF2-40B4-BE49-F238E27FC236}">
                  <a16:creationId xmlns:a16="http://schemas.microsoft.com/office/drawing/2014/main" id="{D53E8629-C7B5-4DE2-8461-79146B6EDD56}"/>
                </a:ext>
              </a:extLst>
            </p:cNvPr>
            <p:cNvGrpSpPr/>
            <p:nvPr/>
          </p:nvGrpSpPr>
          <p:grpSpPr>
            <a:xfrm>
              <a:off x="5954503" y="1846488"/>
              <a:ext cx="242196" cy="242196"/>
              <a:chOff x="5954503" y="1846488"/>
              <a:chExt cx="242196" cy="242196"/>
            </a:xfrm>
          </p:grpSpPr>
          <p:sp>
            <p:nvSpPr>
              <p:cNvPr id="151" name="-">
                <a:extLst>
                  <a:ext uri="{FF2B5EF4-FFF2-40B4-BE49-F238E27FC236}">
                    <a16:creationId xmlns:a16="http://schemas.microsoft.com/office/drawing/2014/main" id="{76F7139D-F1A6-46B0-8BDF-092091F2AEA2}"/>
                  </a:ext>
                </a:extLst>
              </p:cNvPr>
              <p:cNvSpPr/>
              <p:nvPr/>
            </p:nvSpPr>
            <p:spPr>
              <a:xfrm>
                <a:off x="5954503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2" name="-">
                <a:extLst>
                  <a:ext uri="{FF2B5EF4-FFF2-40B4-BE49-F238E27FC236}">
                    <a16:creationId xmlns:a16="http://schemas.microsoft.com/office/drawing/2014/main" id="{83E378F5-3BEA-41B6-8301-94F0F22A1170}"/>
                  </a:ext>
                </a:extLst>
              </p:cNvPr>
              <p:cNvSpPr/>
              <p:nvPr/>
            </p:nvSpPr>
            <p:spPr>
              <a:xfrm>
                <a:off x="6008324" y="1944815"/>
                <a:ext cx="140764" cy="24840"/>
              </a:xfrm>
              <a:custGeom>
                <a:avLst/>
                <a:gdLst>
                  <a:gd name="connsiteX0" fmla="*/ 0 w 140764"/>
                  <a:gd name="connsiteY0" fmla="*/ 0 h 24840"/>
                  <a:gd name="connsiteX1" fmla="*/ 140764 w 140764"/>
                  <a:gd name="connsiteY1" fmla="*/ 0 h 24840"/>
                  <a:gd name="connsiteX2" fmla="*/ 140764 w 140764"/>
                  <a:gd name="connsiteY2" fmla="*/ 24841 h 24840"/>
                  <a:gd name="connsiteX3" fmla="*/ 0 w 140764"/>
                  <a:gd name="connsiteY3" fmla="*/ 24841 h 24840"/>
                  <a:gd name="connsiteX4" fmla="*/ 0 w 140764"/>
                  <a:gd name="connsiteY4" fmla="*/ 0 h 24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764" h="24840">
                    <a:moveTo>
                      <a:pt x="0" y="0"/>
                    </a:moveTo>
                    <a:lnTo>
                      <a:pt x="140764" y="0"/>
                    </a:lnTo>
                    <a:lnTo>
                      <a:pt x="140764" y="24841"/>
                    </a:lnTo>
                    <a:lnTo>
                      <a:pt x="0" y="248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45" name="-">
              <a:extLst>
                <a:ext uri="{FF2B5EF4-FFF2-40B4-BE49-F238E27FC236}">
                  <a16:creationId xmlns:a16="http://schemas.microsoft.com/office/drawing/2014/main" id="{5A3CF8F9-1555-4251-885E-1F2FB6793F13}"/>
                </a:ext>
              </a:extLst>
            </p:cNvPr>
            <p:cNvGrpSpPr/>
            <p:nvPr/>
          </p:nvGrpSpPr>
          <p:grpSpPr>
            <a:xfrm>
              <a:off x="6643831" y="1846488"/>
              <a:ext cx="242196" cy="242196"/>
              <a:chOff x="6643831" y="1846488"/>
              <a:chExt cx="242196" cy="242196"/>
            </a:xfrm>
          </p:grpSpPr>
          <p:sp>
            <p:nvSpPr>
              <p:cNvPr id="149" name="-">
                <a:extLst>
                  <a:ext uri="{FF2B5EF4-FFF2-40B4-BE49-F238E27FC236}">
                    <a16:creationId xmlns:a16="http://schemas.microsoft.com/office/drawing/2014/main" id="{87513E19-5015-47F7-B803-CD34D9DFB162}"/>
                  </a:ext>
                </a:extLst>
              </p:cNvPr>
              <p:cNvSpPr/>
              <p:nvPr/>
            </p:nvSpPr>
            <p:spPr>
              <a:xfrm>
                <a:off x="6643831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0" name="-">
                <a:extLst>
                  <a:ext uri="{FF2B5EF4-FFF2-40B4-BE49-F238E27FC236}">
                    <a16:creationId xmlns:a16="http://schemas.microsoft.com/office/drawing/2014/main" id="{D1448844-D5DF-4EA3-B042-F8EAC1E60F60}"/>
                  </a:ext>
                </a:extLst>
              </p:cNvPr>
              <p:cNvSpPr/>
              <p:nvPr/>
            </p:nvSpPr>
            <p:spPr>
              <a:xfrm>
                <a:off x="6712143" y="1903414"/>
                <a:ext cx="116958" cy="115923"/>
              </a:xfrm>
              <a:custGeom>
                <a:avLst/>
                <a:gdLst>
                  <a:gd name="connsiteX0" fmla="*/ 116959 w 116958"/>
                  <a:gd name="connsiteY0" fmla="*/ 17596 h 115923"/>
                  <a:gd name="connsiteX1" fmla="*/ 99363 w 116958"/>
                  <a:gd name="connsiteY1" fmla="*/ 0 h 115923"/>
                  <a:gd name="connsiteX2" fmla="*/ 58997 w 116958"/>
                  <a:gd name="connsiteY2" fmla="*/ 40366 h 115923"/>
                  <a:gd name="connsiteX3" fmla="*/ 17596 w 116958"/>
                  <a:gd name="connsiteY3" fmla="*/ 0 h 115923"/>
                  <a:gd name="connsiteX4" fmla="*/ 0 w 116958"/>
                  <a:gd name="connsiteY4" fmla="*/ 17596 h 115923"/>
                  <a:gd name="connsiteX5" fmla="*/ 41401 w 116958"/>
                  <a:gd name="connsiteY5" fmla="*/ 57962 h 115923"/>
                  <a:gd name="connsiteX6" fmla="*/ 0 w 116958"/>
                  <a:gd name="connsiteY6" fmla="*/ 99363 h 115923"/>
                  <a:gd name="connsiteX7" fmla="*/ 17596 w 116958"/>
                  <a:gd name="connsiteY7" fmla="*/ 115923 h 115923"/>
                  <a:gd name="connsiteX8" fmla="*/ 58997 w 116958"/>
                  <a:gd name="connsiteY8" fmla="*/ 75557 h 115923"/>
                  <a:gd name="connsiteX9" fmla="*/ 99363 w 116958"/>
                  <a:gd name="connsiteY9" fmla="*/ 115923 h 115923"/>
                  <a:gd name="connsiteX10" fmla="*/ 116959 w 116958"/>
                  <a:gd name="connsiteY10" fmla="*/ 99363 h 115923"/>
                  <a:gd name="connsiteX11" fmla="*/ 75557 w 116958"/>
                  <a:gd name="connsiteY11" fmla="*/ 57962 h 11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958" h="115923">
                    <a:moveTo>
                      <a:pt x="116959" y="17596"/>
                    </a:moveTo>
                    <a:lnTo>
                      <a:pt x="99363" y="0"/>
                    </a:lnTo>
                    <a:lnTo>
                      <a:pt x="58997" y="40366"/>
                    </a:lnTo>
                    <a:lnTo>
                      <a:pt x="17596" y="0"/>
                    </a:lnTo>
                    <a:lnTo>
                      <a:pt x="0" y="17596"/>
                    </a:lnTo>
                    <a:lnTo>
                      <a:pt x="41401" y="57962"/>
                    </a:lnTo>
                    <a:lnTo>
                      <a:pt x="0" y="99363"/>
                    </a:lnTo>
                    <a:lnTo>
                      <a:pt x="17596" y="115923"/>
                    </a:lnTo>
                    <a:lnTo>
                      <a:pt x="58997" y="75557"/>
                    </a:lnTo>
                    <a:lnTo>
                      <a:pt x="99363" y="115923"/>
                    </a:lnTo>
                    <a:lnTo>
                      <a:pt x="116959" y="99363"/>
                    </a:lnTo>
                    <a:lnTo>
                      <a:pt x="75557" y="57962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46" name="-">
              <a:extLst>
                <a:ext uri="{FF2B5EF4-FFF2-40B4-BE49-F238E27FC236}">
                  <a16:creationId xmlns:a16="http://schemas.microsoft.com/office/drawing/2014/main" id="{E18E8B45-3B7D-4D42-AAC5-FAAD8B5BBD73}"/>
                </a:ext>
              </a:extLst>
            </p:cNvPr>
            <p:cNvGrpSpPr/>
            <p:nvPr/>
          </p:nvGrpSpPr>
          <p:grpSpPr>
            <a:xfrm>
              <a:off x="6299167" y="1846488"/>
              <a:ext cx="242196" cy="242196"/>
              <a:chOff x="6299167" y="1846488"/>
              <a:chExt cx="242196" cy="242196"/>
            </a:xfrm>
          </p:grpSpPr>
          <p:sp>
            <p:nvSpPr>
              <p:cNvPr id="147" name="-">
                <a:extLst>
                  <a:ext uri="{FF2B5EF4-FFF2-40B4-BE49-F238E27FC236}">
                    <a16:creationId xmlns:a16="http://schemas.microsoft.com/office/drawing/2014/main" id="{C55175C6-DBC5-4F4B-85A4-5905E1D7D847}"/>
                  </a:ext>
                </a:extLst>
              </p:cNvPr>
              <p:cNvSpPr/>
              <p:nvPr/>
            </p:nvSpPr>
            <p:spPr>
              <a:xfrm>
                <a:off x="6299167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8" name="-">
                <a:extLst>
                  <a:ext uri="{FF2B5EF4-FFF2-40B4-BE49-F238E27FC236}">
                    <a16:creationId xmlns:a16="http://schemas.microsoft.com/office/drawing/2014/main" id="{8D4428FD-D394-4B8D-BE3B-050D777FCB53}"/>
                  </a:ext>
                </a:extLst>
              </p:cNvPr>
              <p:cNvSpPr/>
              <p:nvPr/>
            </p:nvSpPr>
            <p:spPr>
              <a:xfrm>
                <a:off x="6354024" y="1898239"/>
                <a:ext cx="137658" cy="137658"/>
              </a:xfrm>
              <a:custGeom>
                <a:avLst/>
                <a:gdLst>
                  <a:gd name="connsiteX0" fmla="*/ 137658 w 137658"/>
                  <a:gd name="connsiteY0" fmla="*/ 137659 h 137658"/>
                  <a:gd name="connsiteX1" fmla="*/ 0 w 137658"/>
                  <a:gd name="connsiteY1" fmla="*/ 137659 h 137658"/>
                  <a:gd name="connsiteX2" fmla="*/ 0 w 137658"/>
                  <a:gd name="connsiteY2" fmla="*/ 0 h 137658"/>
                  <a:gd name="connsiteX3" fmla="*/ 137658 w 137658"/>
                  <a:gd name="connsiteY3" fmla="*/ 0 h 137658"/>
                  <a:gd name="connsiteX4" fmla="*/ 137658 w 137658"/>
                  <a:gd name="connsiteY4" fmla="*/ 137659 h 137658"/>
                  <a:gd name="connsiteX5" fmla="*/ 20701 w 137658"/>
                  <a:gd name="connsiteY5" fmla="*/ 116958 h 137658"/>
                  <a:gd name="connsiteX6" fmla="*/ 116958 w 137658"/>
                  <a:gd name="connsiteY6" fmla="*/ 116958 h 137658"/>
                  <a:gd name="connsiteX7" fmla="*/ 116958 w 137658"/>
                  <a:gd name="connsiteY7" fmla="*/ 20701 h 137658"/>
                  <a:gd name="connsiteX8" fmla="*/ 20701 w 137658"/>
                  <a:gd name="connsiteY8" fmla="*/ 20701 h 137658"/>
                  <a:gd name="connsiteX9" fmla="*/ 20701 w 137658"/>
                  <a:gd name="connsiteY9" fmla="*/ 116958 h 137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658" h="137658">
                    <a:moveTo>
                      <a:pt x="137658" y="137659"/>
                    </a:moveTo>
                    <a:lnTo>
                      <a:pt x="0" y="137659"/>
                    </a:lnTo>
                    <a:lnTo>
                      <a:pt x="0" y="0"/>
                    </a:lnTo>
                    <a:lnTo>
                      <a:pt x="137658" y="0"/>
                    </a:lnTo>
                    <a:lnTo>
                      <a:pt x="137658" y="137659"/>
                    </a:lnTo>
                    <a:close/>
                    <a:moveTo>
                      <a:pt x="20701" y="116958"/>
                    </a:moveTo>
                    <a:lnTo>
                      <a:pt x="116958" y="116958"/>
                    </a:lnTo>
                    <a:lnTo>
                      <a:pt x="116958" y="20701"/>
                    </a:lnTo>
                    <a:lnTo>
                      <a:pt x="20701" y="20701"/>
                    </a:lnTo>
                    <a:lnTo>
                      <a:pt x="20701" y="116958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3" name="Picture">
            <a:extLst>
              <a:ext uri="{FF2B5EF4-FFF2-40B4-BE49-F238E27FC236}">
                <a16:creationId xmlns:a16="http://schemas.microsoft.com/office/drawing/2014/main" id="{32DB002E-7689-470A-92FC-AC164BC31254}"/>
              </a:ext>
            </a:extLst>
          </p:cNvPr>
          <p:cNvSpPr/>
          <p:nvPr/>
        </p:nvSpPr>
        <p:spPr>
          <a:xfrm>
            <a:off x="658937" y="1828982"/>
            <a:ext cx="5529599" cy="6964743"/>
          </a:xfrm>
          <a:custGeom>
            <a:avLst/>
            <a:gdLst>
              <a:gd name="connsiteX0" fmla="*/ 0 w 5056851"/>
              <a:gd name="connsiteY0" fmla="*/ 0 h 2238441"/>
              <a:gd name="connsiteX1" fmla="*/ 5056851 w 5056851"/>
              <a:gd name="connsiteY1" fmla="*/ 0 h 2238441"/>
              <a:gd name="connsiteX2" fmla="*/ 5056851 w 5056851"/>
              <a:gd name="connsiteY2" fmla="*/ 2238441 h 2238441"/>
              <a:gd name="connsiteX3" fmla="*/ 0 w 5056851"/>
              <a:gd name="connsiteY3" fmla="*/ 2238441 h 2238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851" h="2238441">
                <a:moveTo>
                  <a:pt x="0" y="0"/>
                </a:moveTo>
                <a:lnTo>
                  <a:pt x="5056851" y="0"/>
                </a:lnTo>
                <a:lnTo>
                  <a:pt x="5056851" y="2238441"/>
                </a:lnTo>
                <a:lnTo>
                  <a:pt x="0" y="2238441"/>
                </a:lnTo>
                <a:close/>
              </a:path>
            </a:pathLst>
          </a:custGeom>
          <a:blipFill>
            <a:blip r:embed="rId2"/>
            <a:srcRect/>
            <a:stretch>
              <a:fillRect t="-2929" b="-2929"/>
            </a:stretch>
          </a:blipFill>
          <a:ln w="198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23" name="-">
            <a:extLst>
              <a:ext uri="{FF2B5EF4-FFF2-40B4-BE49-F238E27FC236}">
                <a16:creationId xmlns:a16="http://schemas.microsoft.com/office/drawing/2014/main" id="{255FF978-750D-4D61-B0B5-26524F629099}"/>
              </a:ext>
            </a:extLst>
          </p:cNvPr>
          <p:cNvGrpSpPr/>
          <p:nvPr/>
        </p:nvGrpSpPr>
        <p:grpSpPr>
          <a:xfrm>
            <a:off x="5259643" y="2093041"/>
            <a:ext cx="5147026" cy="2918031"/>
            <a:chOff x="1995896" y="1779211"/>
            <a:chExt cx="5147026" cy="2918031"/>
          </a:xfrm>
        </p:grpSpPr>
        <p:sp>
          <p:nvSpPr>
            <p:cNvPr id="61" name="-">
              <a:extLst>
                <a:ext uri="{FF2B5EF4-FFF2-40B4-BE49-F238E27FC236}">
                  <a16:creationId xmlns:a16="http://schemas.microsoft.com/office/drawing/2014/main" id="{83149BB6-727B-4590-89C3-EA2DE9CE2EC5}"/>
                </a:ext>
              </a:extLst>
            </p:cNvPr>
            <p:cNvSpPr/>
            <p:nvPr/>
          </p:nvSpPr>
          <p:spPr>
            <a:xfrm>
              <a:off x="1995896" y="1779211"/>
              <a:ext cx="5147026" cy="2918031"/>
            </a:xfrm>
            <a:custGeom>
              <a:avLst/>
              <a:gdLst>
                <a:gd name="connsiteX0" fmla="*/ 0 w 4198069"/>
                <a:gd name="connsiteY0" fmla="*/ 0 h 2217027"/>
                <a:gd name="connsiteX1" fmla="*/ 4198070 w 4198069"/>
                <a:gd name="connsiteY1" fmla="*/ 0 h 2217027"/>
                <a:gd name="connsiteX2" fmla="*/ 4198070 w 4198069"/>
                <a:gd name="connsiteY2" fmla="*/ 2217028 h 2217027"/>
                <a:gd name="connsiteX3" fmla="*/ 0 w 4198069"/>
                <a:gd name="connsiteY3" fmla="*/ 2217028 h 221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8069" h="2217027">
                  <a:moveTo>
                    <a:pt x="0" y="0"/>
                  </a:moveTo>
                  <a:lnTo>
                    <a:pt x="4198070" y="0"/>
                  </a:lnTo>
                  <a:lnTo>
                    <a:pt x="4198070" y="2217028"/>
                  </a:lnTo>
                  <a:lnTo>
                    <a:pt x="0" y="2217028"/>
                  </a:lnTo>
                  <a:close/>
                </a:path>
              </a:pathLst>
            </a:custGeom>
            <a:solidFill>
              <a:srgbClr val="FFFFFF"/>
            </a:solidFill>
            <a:ln w="10318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-">
              <a:extLst>
                <a:ext uri="{FF2B5EF4-FFF2-40B4-BE49-F238E27FC236}">
                  <a16:creationId xmlns:a16="http://schemas.microsoft.com/office/drawing/2014/main" id="{77C96EE1-EC9A-4BD8-95E6-886CFB6242E4}"/>
                </a:ext>
              </a:extLst>
            </p:cNvPr>
            <p:cNvSpPr/>
            <p:nvPr/>
          </p:nvSpPr>
          <p:spPr>
            <a:xfrm>
              <a:off x="1995896" y="1779211"/>
              <a:ext cx="5147026" cy="368469"/>
            </a:xfrm>
            <a:custGeom>
              <a:avLst/>
              <a:gdLst>
                <a:gd name="connsiteX0" fmla="*/ 0 w 4198069"/>
                <a:gd name="connsiteY0" fmla="*/ 0 h 368469"/>
                <a:gd name="connsiteX1" fmla="*/ 4198070 w 4198069"/>
                <a:gd name="connsiteY1" fmla="*/ 0 h 368469"/>
                <a:gd name="connsiteX2" fmla="*/ 4198070 w 4198069"/>
                <a:gd name="connsiteY2" fmla="*/ 368470 h 368469"/>
                <a:gd name="connsiteX3" fmla="*/ 0 w 4198069"/>
                <a:gd name="connsiteY3" fmla="*/ 368470 h 368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8069" h="368469">
                  <a:moveTo>
                    <a:pt x="0" y="0"/>
                  </a:moveTo>
                  <a:lnTo>
                    <a:pt x="4198070" y="0"/>
                  </a:lnTo>
                  <a:lnTo>
                    <a:pt x="4198070" y="368470"/>
                  </a:lnTo>
                  <a:lnTo>
                    <a:pt x="0" y="368470"/>
                  </a:lnTo>
                  <a:close/>
                </a:path>
              </a:pathLst>
            </a:custGeom>
            <a:solidFill>
              <a:srgbClr val="FFB800"/>
            </a:solidFill>
            <a:ln w="10318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4" name="-">
              <a:extLst>
                <a:ext uri="{FF2B5EF4-FFF2-40B4-BE49-F238E27FC236}">
                  <a16:creationId xmlns:a16="http://schemas.microsoft.com/office/drawing/2014/main" id="{5696F6DF-EF9A-49E2-A646-FF34D73C61F7}"/>
                </a:ext>
              </a:extLst>
            </p:cNvPr>
            <p:cNvGrpSpPr/>
            <p:nvPr/>
          </p:nvGrpSpPr>
          <p:grpSpPr>
            <a:xfrm>
              <a:off x="5954503" y="1846488"/>
              <a:ext cx="242196" cy="242196"/>
              <a:chOff x="5954503" y="1846488"/>
              <a:chExt cx="242196" cy="242196"/>
            </a:xfrm>
          </p:grpSpPr>
          <p:sp>
            <p:nvSpPr>
              <p:cNvPr id="65" name="-">
                <a:extLst>
                  <a:ext uri="{FF2B5EF4-FFF2-40B4-BE49-F238E27FC236}">
                    <a16:creationId xmlns:a16="http://schemas.microsoft.com/office/drawing/2014/main" id="{DE87C9CD-8321-44D0-BFE2-E23CFB9EA12F}"/>
                  </a:ext>
                </a:extLst>
              </p:cNvPr>
              <p:cNvSpPr/>
              <p:nvPr/>
            </p:nvSpPr>
            <p:spPr>
              <a:xfrm>
                <a:off x="5954503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-">
                <a:extLst>
                  <a:ext uri="{FF2B5EF4-FFF2-40B4-BE49-F238E27FC236}">
                    <a16:creationId xmlns:a16="http://schemas.microsoft.com/office/drawing/2014/main" id="{973DA36B-D336-4244-8040-74F4A2659DD7}"/>
                  </a:ext>
                </a:extLst>
              </p:cNvPr>
              <p:cNvSpPr/>
              <p:nvPr/>
            </p:nvSpPr>
            <p:spPr>
              <a:xfrm>
                <a:off x="6008324" y="1944815"/>
                <a:ext cx="140764" cy="24840"/>
              </a:xfrm>
              <a:custGeom>
                <a:avLst/>
                <a:gdLst>
                  <a:gd name="connsiteX0" fmla="*/ 0 w 140764"/>
                  <a:gd name="connsiteY0" fmla="*/ 0 h 24840"/>
                  <a:gd name="connsiteX1" fmla="*/ 140764 w 140764"/>
                  <a:gd name="connsiteY1" fmla="*/ 0 h 24840"/>
                  <a:gd name="connsiteX2" fmla="*/ 140764 w 140764"/>
                  <a:gd name="connsiteY2" fmla="*/ 24841 h 24840"/>
                  <a:gd name="connsiteX3" fmla="*/ 0 w 140764"/>
                  <a:gd name="connsiteY3" fmla="*/ 24841 h 24840"/>
                  <a:gd name="connsiteX4" fmla="*/ 0 w 140764"/>
                  <a:gd name="connsiteY4" fmla="*/ 0 h 24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764" h="24840">
                    <a:moveTo>
                      <a:pt x="0" y="0"/>
                    </a:moveTo>
                    <a:lnTo>
                      <a:pt x="140764" y="0"/>
                    </a:lnTo>
                    <a:lnTo>
                      <a:pt x="140764" y="24841"/>
                    </a:lnTo>
                    <a:lnTo>
                      <a:pt x="0" y="248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7" name="-">
              <a:extLst>
                <a:ext uri="{FF2B5EF4-FFF2-40B4-BE49-F238E27FC236}">
                  <a16:creationId xmlns:a16="http://schemas.microsoft.com/office/drawing/2014/main" id="{5696F6DF-EF9A-49E2-A646-FF34D73C61F7}"/>
                </a:ext>
              </a:extLst>
            </p:cNvPr>
            <p:cNvGrpSpPr/>
            <p:nvPr/>
          </p:nvGrpSpPr>
          <p:grpSpPr>
            <a:xfrm>
              <a:off x="6643831" y="1846488"/>
              <a:ext cx="242196" cy="242196"/>
              <a:chOff x="6643831" y="1846488"/>
              <a:chExt cx="242196" cy="242196"/>
            </a:xfrm>
          </p:grpSpPr>
          <p:sp>
            <p:nvSpPr>
              <p:cNvPr id="68" name="-">
                <a:extLst>
                  <a:ext uri="{FF2B5EF4-FFF2-40B4-BE49-F238E27FC236}">
                    <a16:creationId xmlns:a16="http://schemas.microsoft.com/office/drawing/2014/main" id="{4009B3DF-5901-43DD-9E95-F866089C7960}"/>
                  </a:ext>
                </a:extLst>
              </p:cNvPr>
              <p:cNvSpPr/>
              <p:nvPr/>
            </p:nvSpPr>
            <p:spPr>
              <a:xfrm>
                <a:off x="6643831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-">
                <a:extLst>
                  <a:ext uri="{FF2B5EF4-FFF2-40B4-BE49-F238E27FC236}">
                    <a16:creationId xmlns:a16="http://schemas.microsoft.com/office/drawing/2014/main" id="{C61DC0F5-AB25-4EC9-90A8-A193313B59A0}"/>
                  </a:ext>
                </a:extLst>
              </p:cNvPr>
              <p:cNvSpPr/>
              <p:nvPr/>
            </p:nvSpPr>
            <p:spPr>
              <a:xfrm>
                <a:off x="6712143" y="1903414"/>
                <a:ext cx="116958" cy="115923"/>
              </a:xfrm>
              <a:custGeom>
                <a:avLst/>
                <a:gdLst>
                  <a:gd name="connsiteX0" fmla="*/ 116959 w 116958"/>
                  <a:gd name="connsiteY0" fmla="*/ 17596 h 115923"/>
                  <a:gd name="connsiteX1" fmla="*/ 99363 w 116958"/>
                  <a:gd name="connsiteY1" fmla="*/ 0 h 115923"/>
                  <a:gd name="connsiteX2" fmla="*/ 58997 w 116958"/>
                  <a:gd name="connsiteY2" fmla="*/ 40366 h 115923"/>
                  <a:gd name="connsiteX3" fmla="*/ 17596 w 116958"/>
                  <a:gd name="connsiteY3" fmla="*/ 0 h 115923"/>
                  <a:gd name="connsiteX4" fmla="*/ 0 w 116958"/>
                  <a:gd name="connsiteY4" fmla="*/ 17596 h 115923"/>
                  <a:gd name="connsiteX5" fmla="*/ 41401 w 116958"/>
                  <a:gd name="connsiteY5" fmla="*/ 57962 h 115923"/>
                  <a:gd name="connsiteX6" fmla="*/ 0 w 116958"/>
                  <a:gd name="connsiteY6" fmla="*/ 99363 h 115923"/>
                  <a:gd name="connsiteX7" fmla="*/ 17596 w 116958"/>
                  <a:gd name="connsiteY7" fmla="*/ 115923 h 115923"/>
                  <a:gd name="connsiteX8" fmla="*/ 58997 w 116958"/>
                  <a:gd name="connsiteY8" fmla="*/ 75557 h 115923"/>
                  <a:gd name="connsiteX9" fmla="*/ 99363 w 116958"/>
                  <a:gd name="connsiteY9" fmla="*/ 115923 h 115923"/>
                  <a:gd name="connsiteX10" fmla="*/ 116959 w 116958"/>
                  <a:gd name="connsiteY10" fmla="*/ 99363 h 115923"/>
                  <a:gd name="connsiteX11" fmla="*/ 75557 w 116958"/>
                  <a:gd name="connsiteY11" fmla="*/ 57962 h 11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958" h="115923">
                    <a:moveTo>
                      <a:pt x="116959" y="17596"/>
                    </a:moveTo>
                    <a:lnTo>
                      <a:pt x="99363" y="0"/>
                    </a:lnTo>
                    <a:lnTo>
                      <a:pt x="58997" y="40366"/>
                    </a:lnTo>
                    <a:lnTo>
                      <a:pt x="17596" y="0"/>
                    </a:lnTo>
                    <a:lnTo>
                      <a:pt x="0" y="17596"/>
                    </a:lnTo>
                    <a:lnTo>
                      <a:pt x="41401" y="57962"/>
                    </a:lnTo>
                    <a:lnTo>
                      <a:pt x="0" y="99363"/>
                    </a:lnTo>
                    <a:lnTo>
                      <a:pt x="17596" y="115923"/>
                    </a:lnTo>
                    <a:lnTo>
                      <a:pt x="58997" y="75557"/>
                    </a:lnTo>
                    <a:lnTo>
                      <a:pt x="99363" y="115923"/>
                    </a:lnTo>
                    <a:lnTo>
                      <a:pt x="116959" y="99363"/>
                    </a:lnTo>
                    <a:lnTo>
                      <a:pt x="75557" y="57962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70" name="-">
              <a:extLst>
                <a:ext uri="{FF2B5EF4-FFF2-40B4-BE49-F238E27FC236}">
                  <a16:creationId xmlns:a16="http://schemas.microsoft.com/office/drawing/2014/main" id="{5696F6DF-EF9A-49E2-A646-FF34D73C61F7}"/>
                </a:ext>
              </a:extLst>
            </p:cNvPr>
            <p:cNvGrpSpPr/>
            <p:nvPr/>
          </p:nvGrpSpPr>
          <p:grpSpPr>
            <a:xfrm>
              <a:off x="6299167" y="1846488"/>
              <a:ext cx="242196" cy="242196"/>
              <a:chOff x="6299167" y="1846488"/>
              <a:chExt cx="242196" cy="242196"/>
            </a:xfrm>
          </p:grpSpPr>
          <p:sp>
            <p:nvSpPr>
              <p:cNvPr id="71" name="-">
                <a:extLst>
                  <a:ext uri="{FF2B5EF4-FFF2-40B4-BE49-F238E27FC236}">
                    <a16:creationId xmlns:a16="http://schemas.microsoft.com/office/drawing/2014/main" id="{EEC5EAFB-3092-4864-9D36-C08047381E82}"/>
                  </a:ext>
                </a:extLst>
              </p:cNvPr>
              <p:cNvSpPr/>
              <p:nvPr/>
            </p:nvSpPr>
            <p:spPr>
              <a:xfrm>
                <a:off x="6299167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-">
                <a:extLst>
                  <a:ext uri="{FF2B5EF4-FFF2-40B4-BE49-F238E27FC236}">
                    <a16:creationId xmlns:a16="http://schemas.microsoft.com/office/drawing/2014/main" id="{F6D110A3-ADFB-4F16-86FF-3CD39E945C0C}"/>
                  </a:ext>
                </a:extLst>
              </p:cNvPr>
              <p:cNvSpPr/>
              <p:nvPr/>
            </p:nvSpPr>
            <p:spPr>
              <a:xfrm>
                <a:off x="6354024" y="1898239"/>
                <a:ext cx="137658" cy="137658"/>
              </a:xfrm>
              <a:custGeom>
                <a:avLst/>
                <a:gdLst>
                  <a:gd name="connsiteX0" fmla="*/ 137658 w 137658"/>
                  <a:gd name="connsiteY0" fmla="*/ 137659 h 137658"/>
                  <a:gd name="connsiteX1" fmla="*/ 0 w 137658"/>
                  <a:gd name="connsiteY1" fmla="*/ 137659 h 137658"/>
                  <a:gd name="connsiteX2" fmla="*/ 0 w 137658"/>
                  <a:gd name="connsiteY2" fmla="*/ 0 h 137658"/>
                  <a:gd name="connsiteX3" fmla="*/ 137658 w 137658"/>
                  <a:gd name="connsiteY3" fmla="*/ 0 h 137658"/>
                  <a:gd name="connsiteX4" fmla="*/ 137658 w 137658"/>
                  <a:gd name="connsiteY4" fmla="*/ 137659 h 137658"/>
                  <a:gd name="connsiteX5" fmla="*/ 20701 w 137658"/>
                  <a:gd name="connsiteY5" fmla="*/ 116958 h 137658"/>
                  <a:gd name="connsiteX6" fmla="*/ 116958 w 137658"/>
                  <a:gd name="connsiteY6" fmla="*/ 116958 h 137658"/>
                  <a:gd name="connsiteX7" fmla="*/ 116958 w 137658"/>
                  <a:gd name="connsiteY7" fmla="*/ 20701 h 137658"/>
                  <a:gd name="connsiteX8" fmla="*/ 20701 w 137658"/>
                  <a:gd name="connsiteY8" fmla="*/ 20701 h 137658"/>
                  <a:gd name="connsiteX9" fmla="*/ 20701 w 137658"/>
                  <a:gd name="connsiteY9" fmla="*/ 116958 h 137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658" h="137658">
                    <a:moveTo>
                      <a:pt x="137658" y="137659"/>
                    </a:moveTo>
                    <a:lnTo>
                      <a:pt x="0" y="137659"/>
                    </a:lnTo>
                    <a:lnTo>
                      <a:pt x="0" y="0"/>
                    </a:lnTo>
                    <a:lnTo>
                      <a:pt x="137658" y="0"/>
                    </a:lnTo>
                    <a:lnTo>
                      <a:pt x="137658" y="137659"/>
                    </a:lnTo>
                    <a:close/>
                    <a:moveTo>
                      <a:pt x="20701" y="116958"/>
                    </a:moveTo>
                    <a:lnTo>
                      <a:pt x="116958" y="116958"/>
                    </a:lnTo>
                    <a:lnTo>
                      <a:pt x="116958" y="20701"/>
                    </a:lnTo>
                    <a:lnTo>
                      <a:pt x="20701" y="20701"/>
                    </a:lnTo>
                    <a:lnTo>
                      <a:pt x="20701" y="116958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86" name="-">
            <a:extLst>
              <a:ext uri="{FF2B5EF4-FFF2-40B4-BE49-F238E27FC236}">
                <a16:creationId xmlns:a16="http://schemas.microsoft.com/office/drawing/2014/main" id="{D396C0F7-2316-43F1-89CD-AFFB8A5414C4}"/>
              </a:ext>
            </a:extLst>
          </p:cNvPr>
          <p:cNvSpPr/>
          <p:nvPr/>
        </p:nvSpPr>
        <p:spPr>
          <a:xfrm>
            <a:off x="537593" y="9372482"/>
            <a:ext cx="3756296" cy="287583"/>
          </a:xfrm>
          <a:custGeom>
            <a:avLst/>
            <a:gdLst>
              <a:gd name="connsiteX0" fmla="*/ 0 w 3686766"/>
              <a:gd name="connsiteY0" fmla="*/ 0 h 603420"/>
              <a:gd name="connsiteX1" fmla="*/ 3686766 w 3686766"/>
              <a:gd name="connsiteY1" fmla="*/ 0 h 603420"/>
              <a:gd name="connsiteX2" fmla="*/ 3686766 w 3686766"/>
              <a:gd name="connsiteY2" fmla="*/ 603421 h 603420"/>
              <a:gd name="connsiteX3" fmla="*/ 0 w 3686766"/>
              <a:gd name="connsiteY3" fmla="*/ 603421 h 603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6766" h="603420">
                <a:moveTo>
                  <a:pt x="0" y="0"/>
                </a:moveTo>
                <a:lnTo>
                  <a:pt x="3686766" y="0"/>
                </a:lnTo>
                <a:lnTo>
                  <a:pt x="3686766" y="603421"/>
                </a:lnTo>
                <a:lnTo>
                  <a:pt x="0" y="603421"/>
                </a:lnTo>
                <a:close/>
              </a:path>
            </a:pathLst>
          </a:custGeom>
          <a:solidFill>
            <a:srgbClr val="FFFFFF"/>
          </a:solidFill>
          <a:ln w="15256" cap="flat">
            <a:solidFill>
              <a:srgbClr val="210B6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7" name="WWW.YOURDOMAIN.COM">
            <a:extLst>
              <a:ext uri="{FF2B5EF4-FFF2-40B4-BE49-F238E27FC236}">
                <a16:creationId xmlns:a16="http://schemas.microsoft.com/office/drawing/2014/main" id="{7A0880A2-2793-47CF-B2BA-023691B6F533}"/>
              </a:ext>
            </a:extLst>
          </p:cNvPr>
          <p:cNvSpPr txBox="1"/>
          <p:nvPr/>
        </p:nvSpPr>
        <p:spPr>
          <a:xfrm>
            <a:off x="6726456" y="1439843"/>
            <a:ext cx="3443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i="1" dirty="0">
                <a:solidFill>
                  <a:srgbClr val="33126E"/>
                </a:solidFill>
                <a:latin typeface="Montserrat" panose="00000500000000000000" pitchFamily="50" charset="0"/>
              </a:rPr>
              <a:t>WWW.YOURDOMAIN.COM</a:t>
            </a:r>
          </a:p>
        </p:txBody>
      </p:sp>
      <p:sp>
        <p:nvSpPr>
          <p:cNvPr id="125" name="MAXIMUM">
            <a:extLst>
              <a:ext uri="{FF2B5EF4-FFF2-40B4-BE49-F238E27FC236}">
                <a16:creationId xmlns:a16="http://schemas.microsoft.com/office/drawing/2014/main" id="{AB5F6A79-B3A3-4516-B9D9-312483FB681B}"/>
              </a:ext>
            </a:extLst>
          </p:cNvPr>
          <p:cNvSpPr txBox="1"/>
          <p:nvPr/>
        </p:nvSpPr>
        <p:spPr>
          <a:xfrm>
            <a:off x="5579340" y="2762756"/>
            <a:ext cx="4409057" cy="757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0000"/>
              </a:lnSpc>
            </a:pPr>
            <a:r>
              <a:rPr lang="en-US" sz="6000" i="1" dirty="0">
                <a:ln w="25400">
                  <a:solidFill>
                    <a:srgbClr val="33126E"/>
                  </a:solidFill>
                </a:ln>
                <a:solidFill>
                  <a:srgbClr val="37DBD7"/>
                </a:solidFill>
                <a:effectLst>
                  <a:outerShdw dist="63500" dir="2700000" algn="tl" rotWithShape="0">
                    <a:srgbClr val="33126E"/>
                  </a:outerShdw>
                </a:effectLst>
                <a:latin typeface="Montserrat ExtraBold" panose="00000900000000000000" pitchFamily="50" charset="0"/>
              </a:rPr>
              <a:t>MAXIMUM</a:t>
            </a:r>
          </a:p>
        </p:txBody>
      </p:sp>
      <p:sp>
        <p:nvSpPr>
          <p:cNvPr id="126" name="SLIDESHOW">
            <a:extLst>
              <a:ext uri="{FF2B5EF4-FFF2-40B4-BE49-F238E27FC236}">
                <a16:creationId xmlns:a16="http://schemas.microsoft.com/office/drawing/2014/main" id="{E6A6A5EE-89B6-47ED-B75E-B5F624BBE640}"/>
              </a:ext>
            </a:extLst>
          </p:cNvPr>
          <p:cNvSpPr txBox="1"/>
          <p:nvPr/>
        </p:nvSpPr>
        <p:spPr>
          <a:xfrm>
            <a:off x="5269168" y="3434202"/>
            <a:ext cx="4719229" cy="1404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0000"/>
              </a:lnSpc>
            </a:pPr>
            <a:r>
              <a:rPr lang="en-US" sz="6000" i="1" dirty="0">
                <a:ln w="25400">
                  <a:solidFill>
                    <a:srgbClr val="33126E"/>
                  </a:solidFill>
                </a:ln>
                <a:solidFill>
                  <a:srgbClr val="FFB800"/>
                </a:solidFill>
                <a:effectLst>
                  <a:outerShdw dist="63500" dir="2700000" algn="tl" rotWithShape="0">
                    <a:srgbClr val="33126E"/>
                  </a:outerShdw>
                </a:effectLst>
                <a:latin typeface="Montserrat ExtraBold" panose="00000900000000000000" pitchFamily="50" charset="0"/>
              </a:rPr>
              <a:t>YOUR PROFITS</a:t>
            </a:r>
          </a:p>
        </p:txBody>
      </p:sp>
      <p:pic>
        <p:nvPicPr>
          <p:cNvPr id="127" name="LOGO HERE">
            <a:extLst>
              <a:ext uri="{FF2B5EF4-FFF2-40B4-BE49-F238E27FC236}">
                <a16:creationId xmlns:a16="http://schemas.microsoft.com/office/drawing/2014/main" id="{194372CE-EAC7-4397-B394-407536FFC3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3867" y="419031"/>
            <a:ext cx="1521470" cy="161368"/>
          </a:xfrm>
          <a:prstGeom prst="rect">
            <a:avLst/>
          </a:prstGeom>
        </p:spPr>
      </p:pic>
      <p:sp>
        <p:nvSpPr>
          <p:cNvPr id="155" name="Lorem ipsum dolor sit amet, consectetur adipiscing elit. Ut posuere, est et ornare dapibus, risus odio iaculis leo, sit amet euismod arcu ipsum at leo.">
            <a:extLst>
              <a:ext uri="{FF2B5EF4-FFF2-40B4-BE49-F238E27FC236}">
                <a16:creationId xmlns:a16="http://schemas.microsoft.com/office/drawing/2014/main" id="{34241AD8-A001-4484-BD3D-8E9BD1FE3243}"/>
              </a:ext>
            </a:extLst>
          </p:cNvPr>
          <p:cNvSpPr txBox="1"/>
          <p:nvPr/>
        </p:nvSpPr>
        <p:spPr>
          <a:xfrm>
            <a:off x="6889329" y="5518871"/>
            <a:ext cx="32790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Lorem ipsum dolor sit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amet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,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consectetur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adipiscing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elit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. Ut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posuere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,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est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 et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ornare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dapibus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,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risus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odio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iaculis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leo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, sit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amet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euismod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arcu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 ipsum at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leo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. </a:t>
            </a:r>
          </a:p>
        </p:txBody>
      </p:sp>
      <p:grpSp>
        <p:nvGrpSpPr>
          <p:cNvPr id="78" name="-">
            <a:extLst>
              <a:ext uri="{FF2B5EF4-FFF2-40B4-BE49-F238E27FC236}">
                <a16:creationId xmlns:a16="http://schemas.microsoft.com/office/drawing/2014/main" id="{5696F6DF-EF9A-49E2-A646-FF34D73C61F7}"/>
              </a:ext>
            </a:extLst>
          </p:cNvPr>
          <p:cNvGrpSpPr/>
          <p:nvPr/>
        </p:nvGrpSpPr>
        <p:grpSpPr>
          <a:xfrm>
            <a:off x="-1007599" y="3018511"/>
            <a:ext cx="2015197" cy="1383831"/>
            <a:chOff x="4658633" y="4049026"/>
            <a:chExt cx="2015197" cy="1383831"/>
          </a:xfrm>
        </p:grpSpPr>
        <p:sp>
          <p:nvSpPr>
            <p:cNvPr id="79" name="-">
              <a:extLst>
                <a:ext uri="{FF2B5EF4-FFF2-40B4-BE49-F238E27FC236}">
                  <a16:creationId xmlns:a16="http://schemas.microsoft.com/office/drawing/2014/main" id="{C808D0B2-84C8-45A0-BEBA-86E693CDD377}"/>
                </a:ext>
              </a:extLst>
            </p:cNvPr>
            <p:cNvSpPr/>
            <p:nvPr/>
          </p:nvSpPr>
          <p:spPr>
            <a:xfrm>
              <a:off x="4756960" y="4098707"/>
              <a:ext cx="1916869" cy="1334150"/>
            </a:xfrm>
            <a:custGeom>
              <a:avLst/>
              <a:gdLst>
                <a:gd name="connsiteX0" fmla="*/ 125238 w 1916869"/>
                <a:gd name="connsiteY0" fmla="*/ 1017432 h 1334150"/>
                <a:gd name="connsiteX1" fmla="*/ 197690 w 1916869"/>
                <a:gd name="connsiteY1" fmla="*/ 1021572 h 1334150"/>
                <a:gd name="connsiteX2" fmla="*/ 72452 w 1916869"/>
                <a:gd name="connsiteY2" fmla="*/ 1334150 h 1334150"/>
                <a:gd name="connsiteX3" fmla="*/ 0 w 1916869"/>
                <a:gd name="connsiteY3" fmla="*/ 1330010 h 1334150"/>
                <a:gd name="connsiteX4" fmla="*/ 125238 w 1916869"/>
                <a:gd name="connsiteY4" fmla="*/ 1017432 h 1334150"/>
                <a:gd name="connsiteX5" fmla="*/ 455412 w 1916869"/>
                <a:gd name="connsiteY5" fmla="*/ 1061938 h 1334150"/>
                <a:gd name="connsiteX6" fmla="*/ 527864 w 1916869"/>
                <a:gd name="connsiteY6" fmla="*/ 1066078 h 1334150"/>
                <a:gd name="connsiteX7" fmla="*/ 669662 w 1916869"/>
                <a:gd name="connsiteY7" fmla="*/ 711064 h 1334150"/>
                <a:gd name="connsiteX8" fmla="*/ 597210 w 1916869"/>
                <a:gd name="connsiteY8" fmla="*/ 706923 h 1334150"/>
                <a:gd name="connsiteX9" fmla="*/ 455412 w 1916869"/>
                <a:gd name="connsiteY9" fmla="*/ 1061938 h 1334150"/>
                <a:gd name="connsiteX10" fmla="*/ 927384 w 1916869"/>
                <a:gd name="connsiteY10" fmla="*/ 752465 h 1334150"/>
                <a:gd name="connsiteX11" fmla="*/ 999836 w 1916869"/>
                <a:gd name="connsiteY11" fmla="*/ 756605 h 1334150"/>
                <a:gd name="connsiteX12" fmla="*/ 1142669 w 1916869"/>
                <a:gd name="connsiteY12" fmla="*/ 401590 h 1334150"/>
                <a:gd name="connsiteX13" fmla="*/ 1070218 w 1916869"/>
                <a:gd name="connsiteY13" fmla="*/ 397450 h 1334150"/>
                <a:gd name="connsiteX14" fmla="*/ 927384 w 1916869"/>
                <a:gd name="connsiteY14" fmla="*/ 752465 h 1334150"/>
                <a:gd name="connsiteX15" fmla="*/ 1399356 w 1916869"/>
                <a:gd name="connsiteY15" fmla="*/ 441957 h 1334150"/>
                <a:gd name="connsiteX16" fmla="*/ 1471808 w 1916869"/>
                <a:gd name="connsiteY16" fmla="*/ 446097 h 1334150"/>
                <a:gd name="connsiteX17" fmla="*/ 1613607 w 1916869"/>
                <a:gd name="connsiteY17" fmla="*/ 91082 h 1334150"/>
                <a:gd name="connsiteX18" fmla="*/ 1541155 w 1916869"/>
                <a:gd name="connsiteY18" fmla="*/ 86942 h 1334150"/>
                <a:gd name="connsiteX19" fmla="*/ 1399356 w 1916869"/>
                <a:gd name="connsiteY19" fmla="*/ 441957 h 1334150"/>
                <a:gd name="connsiteX20" fmla="*/ 1831998 w 1916869"/>
                <a:gd name="connsiteY20" fmla="*/ 127308 h 1334150"/>
                <a:gd name="connsiteX21" fmla="*/ 1903414 w 1916869"/>
                <a:gd name="connsiteY21" fmla="*/ 135589 h 1334150"/>
                <a:gd name="connsiteX22" fmla="*/ 1916870 w 1916869"/>
                <a:gd name="connsiteY22" fmla="*/ 16560 h 1334150"/>
                <a:gd name="connsiteX23" fmla="*/ 1846488 w 1916869"/>
                <a:gd name="connsiteY23" fmla="*/ 0 h 1334150"/>
                <a:gd name="connsiteX24" fmla="*/ 1831998 w 1916869"/>
                <a:gd name="connsiteY24" fmla="*/ 127308 h 133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16869" h="1334150">
                  <a:moveTo>
                    <a:pt x="125238" y="1017432"/>
                  </a:moveTo>
                  <a:lnTo>
                    <a:pt x="197690" y="1021572"/>
                  </a:lnTo>
                  <a:lnTo>
                    <a:pt x="72452" y="1334150"/>
                  </a:lnTo>
                  <a:lnTo>
                    <a:pt x="0" y="1330010"/>
                  </a:lnTo>
                  <a:lnTo>
                    <a:pt x="125238" y="1017432"/>
                  </a:lnTo>
                  <a:close/>
                  <a:moveTo>
                    <a:pt x="455412" y="1061938"/>
                  </a:moveTo>
                  <a:lnTo>
                    <a:pt x="527864" y="1066078"/>
                  </a:lnTo>
                  <a:lnTo>
                    <a:pt x="669662" y="711064"/>
                  </a:lnTo>
                  <a:lnTo>
                    <a:pt x="597210" y="706923"/>
                  </a:lnTo>
                  <a:lnTo>
                    <a:pt x="455412" y="1061938"/>
                  </a:lnTo>
                  <a:close/>
                  <a:moveTo>
                    <a:pt x="927384" y="752465"/>
                  </a:moveTo>
                  <a:lnTo>
                    <a:pt x="999836" y="756605"/>
                  </a:lnTo>
                  <a:lnTo>
                    <a:pt x="1142669" y="401590"/>
                  </a:lnTo>
                  <a:lnTo>
                    <a:pt x="1070218" y="397450"/>
                  </a:lnTo>
                  <a:lnTo>
                    <a:pt x="927384" y="752465"/>
                  </a:lnTo>
                  <a:close/>
                  <a:moveTo>
                    <a:pt x="1399356" y="441957"/>
                  </a:moveTo>
                  <a:lnTo>
                    <a:pt x="1471808" y="446097"/>
                  </a:lnTo>
                  <a:lnTo>
                    <a:pt x="1613607" y="91082"/>
                  </a:lnTo>
                  <a:lnTo>
                    <a:pt x="1541155" y="86942"/>
                  </a:lnTo>
                  <a:lnTo>
                    <a:pt x="1399356" y="441957"/>
                  </a:lnTo>
                  <a:close/>
                  <a:moveTo>
                    <a:pt x="1831998" y="127308"/>
                  </a:moveTo>
                  <a:lnTo>
                    <a:pt x="1903414" y="135589"/>
                  </a:lnTo>
                  <a:lnTo>
                    <a:pt x="1916870" y="16560"/>
                  </a:lnTo>
                  <a:lnTo>
                    <a:pt x="1846488" y="0"/>
                  </a:lnTo>
                  <a:lnTo>
                    <a:pt x="1831998" y="127308"/>
                  </a:lnTo>
                  <a:close/>
                </a:path>
              </a:pathLst>
            </a:custGeom>
            <a:solidFill>
              <a:srgbClr val="33126E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-">
              <a:extLst>
                <a:ext uri="{FF2B5EF4-FFF2-40B4-BE49-F238E27FC236}">
                  <a16:creationId xmlns:a16="http://schemas.microsoft.com/office/drawing/2014/main" id="{77794F3D-823B-4817-A441-F3CCD1FEE8B7}"/>
                </a:ext>
              </a:extLst>
            </p:cNvPr>
            <p:cNvSpPr/>
            <p:nvPr/>
          </p:nvSpPr>
          <p:spPr>
            <a:xfrm>
              <a:off x="4658633" y="4049026"/>
              <a:ext cx="1944815" cy="1379690"/>
            </a:xfrm>
            <a:custGeom>
              <a:avLst/>
              <a:gdLst>
                <a:gd name="connsiteX0" fmla="*/ 553739 w 1944815"/>
                <a:gd name="connsiteY0" fmla="*/ 1111619 h 1379690"/>
                <a:gd name="connsiteX1" fmla="*/ 223566 w 1944815"/>
                <a:gd name="connsiteY1" fmla="*/ 1067113 h 1379690"/>
                <a:gd name="connsiteX2" fmla="*/ 98328 w 1944815"/>
                <a:gd name="connsiteY2" fmla="*/ 1379691 h 1379690"/>
                <a:gd name="connsiteX3" fmla="*/ 0 w 1944815"/>
                <a:gd name="connsiteY3" fmla="*/ 1326905 h 1379690"/>
                <a:gd name="connsiteX4" fmla="*/ 159394 w 1944815"/>
                <a:gd name="connsiteY4" fmla="*/ 929454 h 1379690"/>
                <a:gd name="connsiteX5" fmla="*/ 488532 w 1944815"/>
                <a:gd name="connsiteY5" fmla="*/ 973960 h 1379690"/>
                <a:gd name="connsiteX6" fmla="*/ 631366 w 1944815"/>
                <a:gd name="connsiteY6" fmla="*/ 619981 h 1379690"/>
                <a:gd name="connsiteX7" fmla="*/ 960505 w 1944815"/>
                <a:gd name="connsiteY7" fmla="*/ 664487 h 1379690"/>
                <a:gd name="connsiteX8" fmla="*/ 1103339 w 1944815"/>
                <a:gd name="connsiteY8" fmla="*/ 309473 h 1379690"/>
                <a:gd name="connsiteX9" fmla="*/ 1433512 w 1944815"/>
                <a:gd name="connsiteY9" fmla="*/ 355014 h 1379690"/>
                <a:gd name="connsiteX10" fmla="*/ 1575311 w 1944815"/>
                <a:gd name="connsiteY10" fmla="*/ 0 h 1379690"/>
                <a:gd name="connsiteX11" fmla="*/ 1944815 w 1944815"/>
                <a:gd name="connsiteY11" fmla="*/ 49681 h 1379690"/>
                <a:gd name="connsiteX12" fmla="*/ 1930325 w 1944815"/>
                <a:gd name="connsiteY12" fmla="*/ 176989 h 1379690"/>
                <a:gd name="connsiteX13" fmla="*/ 1639482 w 1944815"/>
                <a:gd name="connsiteY13" fmla="*/ 137658 h 1379690"/>
                <a:gd name="connsiteX14" fmla="*/ 1497684 w 1944815"/>
                <a:gd name="connsiteY14" fmla="*/ 491638 h 1379690"/>
                <a:gd name="connsiteX15" fmla="*/ 1167510 w 1944815"/>
                <a:gd name="connsiteY15" fmla="*/ 447132 h 1379690"/>
                <a:gd name="connsiteX16" fmla="*/ 1025712 w 1944815"/>
                <a:gd name="connsiteY16" fmla="*/ 802146 h 1379690"/>
                <a:gd name="connsiteX17" fmla="*/ 695538 w 1944815"/>
                <a:gd name="connsiteY17" fmla="*/ 757640 h 137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44815" h="1379690">
                  <a:moveTo>
                    <a:pt x="553739" y="1111619"/>
                  </a:moveTo>
                  <a:lnTo>
                    <a:pt x="223566" y="1067113"/>
                  </a:lnTo>
                  <a:lnTo>
                    <a:pt x="98328" y="1379691"/>
                  </a:lnTo>
                  <a:lnTo>
                    <a:pt x="0" y="1326905"/>
                  </a:lnTo>
                  <a:lnTo>
                    <a:pt x="159394" y="929454"/>
                  </a:lnTo>
                  <a:lnTo>
                    <a:pt x="488532" y="973960"/>
                  </a:lnTo>
                  <a:lnTo>
                    <a:pt x="631366" y="619981"/>
                  </a:lnTo>
                  <a:lnTo>
                    <a:pt x="960505" y="664487"/>
                  </a:lnTo>
                  <a:lnTo>
                    <a:pt x="1103339" y="309473"/>
                  </a:lnTo>
                  <a:lnTo>
                    <a:pt x="1433512" y="355014"/>
                  </a:lnTo>
                  <a:lnTo>
                    <a:pt x="1575311" y="0"/>
                  </a:lnTo>
                  <a:lnTo>
                    <a:pt x="1944815" y="49681"/>
                  </a:lnTo>
                  <a:lnTo>
                    <a:pt x="1930325" y="176989"/>
                  </a:lnTo>
                  <a:lnTo>
                    <a:pt x="1639482" y="137658"/>
                  </a:lnTo>
                  <a:lnTo>
                    <a:pt x="1497684" y="491638"/>
                  </a:lnTo>
                  <a:lnTo>
                    <a:pt x="1167510" y="447132"/>
                  </a:lnTo>
                  <a:lnTo>
                    <a:pt x="1025712" y="802146"/>
                  </a:lnTo>
                  <a:lnTo>
                    <a:pt x="695538" y="757640"/>
                  </a:lnTo>
                  <a:close/>
                </a:path>
              </a:pathLst>
            </a:custGeom>
            <a:solidFill>
              <a:srgbClr val="FFFFFF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1" name="-">
            <a:extLst>
              <a:ext uri="{FF2B5EF4-FFF2-40B4-BE49-F238E27FC236}">
                <a16:creationId xmlns:a16="http://schemas.microsoft.com/office/drawing/2014/main" id="{5696F6DF-EF9A-49E2-A646-FF34D73C61F7}"/>
              </a:ext>
            </a:extLst>
          </p:cNvPr>
          <p:cNvGrpSpPr/>
          <p:nvPr/>
        </p:nvGrpSpPr>
        <p:grpSpPr>
          <a:xfrm>
            <a:off x="-808562" y="3452026"/>
            <a:ext cx="2016231" cy="1382796"/>
            <a:chOff x="4855288" y="4325378"/>
            <a:chExt cx="2016231" cy="1382796"/>
          </a:xfrm>
        </p:grpSpPr>
        <p:sp>
          <p:nvSpPr>
            <p:cNvPr id="82" name="-">
              <a:extLst>
                <a:ext uri="{FF2B5EF4-FFF2-40B4-BE49-F238E27FC236}">
                  <a16:creationId xmlns:a16="http://schemas.microsoft.com/office/drawing/2014/main" id="{0123CBBC-6310-4437-9187-B49D6DBBD5E2}"/>
                </a:ext>
              </a:extLst>
            </p:cNvPr>
            <p:cNvSpPr/>
            <p:nvPr/>
          </p:nvSpPr>
          <p:spPr>
            <a:xfrm>
              <a:off x="4954650" y="4374024"/>
              <a:ext cx="1916869" cy="1334149"/>
            </a:xfrm>
            <a:custGeom>
              <a:avLst/>
              <a:gdLst>
                <a:gd name="connsiteX0" fmla="*/ 125238 w 1916869"/>
                <a:gd name="connsiteY0" fmla="*/ 1018467 h 1334149"/>
                <a:gd name="connsiteX1" fmla="*/ 197690 w 1916869"/>
                <a:gd name="connsiteY1" fmla="*/ 1022607 h 1334149"/>
                <a:gd name="connsiteX2" fmla="*/ 72452 w 1916869"/>
                <a:gd name="connsiteY2" fmla="*/ 1334150 h 1334149"/>
                <a:gd name="connsiteX3" fmla="*/ 0 w 1916869"/>
                <a:gd name="connsiteY3" fmla="*/ 1330010 h 1334149"/>
                <a:gd name="connsiteX4" fmla="*/ 125238 w 1916869"/>
                <a:gd name="connsiteY4" fmla="*/ 1018467 h 1334149"/>
                <a:gd name="connsiteX5" fmla="*/ 455412 w 1916869"/>
                <a:gd name="connsiteY5" fmla="*/ 1062973 h 1334149"/>
                <a:gd name="connsiteX6" fmla="*/ 527864 w 1916869"/>
                <a:gd name="connsiteY6" fmla="*/ 1067113 h 1334149"/>
                <a:gd name="connsiteX7" fmla="*/ 669663 w 1916869"/>
                <a:gd name="connsiteY7" fmla="*/ 712099 h 1334149"/>
                <a:gd name="connsiteX8" fmla="*/ 597211 w 1916869"/>
                <a:gd name="connsiteY8" fmla="*/ 707958 h 1334149"/>
                <a:gd name="connsiteX9" fmla="*/ 455412 w 1916869"/>
                <a:gd name="connsiteY9" fmla="*/ 1062973 h 1334149"/>
                <a:gd name="connsiteX10" fmla="*/ 927384 w 1916869"/>
                <a:gd name="connsiteY10" fmla="*/ 752465 h 1334149"/>
                <a:gd name="connsiteX11" fmla="*/ 999836 w 1916869"/>
                <a:gd name="connsiteY11" fmla="*/ 756605 h 1334149"/>
                <a:gd name="connsiteX12" fmla="*/ 1142670 w 1916869"/>
                <a:gd name="connsiteY12" fmla="*/ 401590 h 1334149"/>
                <a:gd name="connsiteX13" fmla="*/ 1070218 w 1916869"/>
                <a:gd name="connsiteY13" fmla="*/ 397450 h 1334149"/>
                <a:gd name="connsiteX14" fmla="*/ 927384 w 1916869"/>
                <a:gd name="connsiteY14" fmla="*/ 752465 h 1334149"/>
                <a:gd name="connsiteX15" fmla="*/ 1399357 w 1916869"/>
                <a:gd name="connsiteY15" fmla="*/ 442991 h 1334149"/>
                <a:gd name="connsiteX16" fmla="*/ 1471809 w 1916869"/>
                <a:gd name="connsiteY16" fmla="*/ 447132 h 1334149"/>
                <a:gd name="connsiteX17" fmla="*/ 1613607 w 1916869"/>
                <a:gd name="connsiteY17" fmla="*/ 92117 h 1334149"/>
                <a:gd name="connsiteX18" fmla="*/ 1541156 w 1916869"/>
                <a:gd name="connsiteY18" fmla="*/ 87977 h 1334149"/>
                <a:gd name="connsiteX19" fmla="*/ 1399357 w 1916869"/>
                <a:gd name="connsiteY19" fmla="*/ 442991 h 1334149"/>
                <a:gd name="connsiteX20" fmla="*/ 1831998 w 1916869"/>
                <a:gd name="connsiteY20" fmla="*/ 127308 h 1334149"/>
                <a:gd name="connsiteX21" fmla="*/ 1903415 w 1916869"/>
                <a:gd name="connsiteY21" fmla="*/ 135589 h 1334149"/>
                <a:gd name="connsiteX22" fmla="*/ 1916870 w 1916869"/>
                <a:gd name="connsiteY22" fmla="*/ 16560 h 1334149"/>
                <a:gd name="connsiteX23" fmla="*/ 1846488 w 1916869"/>
                <a:gd name="connsiteY23" fmla="*/ 0 h 1334149"/>
                <a:gd name="connsiteX24" fmla="*/ 1831998 w 1916869"/>
                <a:gd name="connsiteY24" fmla="*/ 127308 h 13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16869" h="1334149">
                  <a:moveTo>
                    <a:pt x="125238" y="1018467"/>
                  </a:moveTo>
                  <a:lnTo>
                    <a:pt x="197690" y="1022607"/>
                  </a:lnTo>
                  <a:lnTo>
                    <a:pt x="72452" y="1334150"/>
                  </a:lnTo>
                  <a:lnTo>
                    <a:pt x="0" y="1330010"/>
                  </a:lnTo>
                  <a:lnTo>
                    <a:pt x="125238" y="1018467"/>
                  </a:lnTo>
                  <a:close/>
                  <a:moveTo>
                    <a:pt x="455412" y="1062973"/>
                  </a:moveTo>
                  <a:lnTo>
                    <a:pt x="527864" y="1067113"/>
                  </a:lnTo>
                  <a:lnTo>
                    <a:pt x="669663" y="712099"/>
                  </a:lnTo>
                  <a:lnTo>
                    <a:pt x="597211" y="707958"/>
                  </a:lnTo>
                  <a:lnTo>
                    <a:pt x="455412" y="1062973"/>
                  </a:lnTo>
                  <a:close/>
                  <a:moveTo>
                    <a:pt x="927384" y="752465"/>
                  </a:moveTo>
                  <a:lnTo>
                    <a:pt x="999836" y="756605"/>
                  </a:lnTo>
                  <a:lnTo>
                    <a:pt x="1142670" y="401590"/>
                  </a:lnTo>
                  <a:lnTo>
                    <a:pt x="1070218" y="397450"/>
                  </a:lnTo>
                  <a:lnTo>
                    <a:pt x="927384" y="752465"/>
                  </a:lnTo>
                  <a:close/>
                  <a:moveTo>
                    <a:pt x="1399357" y="442991"/>
                  </a:moveTo>
                  <a:lnTo>
                    <a:pt x="1471809" y="447132"/>
                  </a:lnTo>
                  <a:lnTo>
                    <a:pt x="1613607" y="92117"/>
                  </a:lnTo>
                  <a:lnTo>
                    <a:pt x="1541156" y="87977"/>
                  </a:lnTo>
                  <a:lnTo>
                    <a:pt x="1399357" y="442991"/>
                  </a:lnTo>
                  <a:close/>
                  <a:moveTo>
                    <a:pt x="1831998" y="127308"/>
                  </a:moveTo>
                  <a:lnTo>
                    <a:pt x="1903415" y="135589"/>
                  </a:lnTo>
                  <a:lnTo>
                    <a:pt x="1916870" y="16560"/>
                  </a:lnTo>
                  <a:lnTo>
                    <a:pt x="1846488" y="0"/>
                  </a:lnTo>
                  <a:lnTo>
                    <a:pt x="1831998" y="127308"/>
                  </a:lnTo>
                  <a:close/>
                </a:path>
              </a:pathLst>
            </a:custGeom>
            <a:solidFill>
              <a:srgbClr val="FFB800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-">
              <a:extLst>
                <a:ext uri="{FF2B5EF4-FFF2-40B4-BE49-F238E27FC236}">
                  <a16:creationId xmlns:a16="http://schemas.microsoft.com/office/drawing/2014/main" id="{52428F06-1F6B-483B-A6AF-74857FCE126A}"/>
                </a:ext>
              </a:extLst>
            </p:cNvPr>
            <p:cNvSpPr/>
            <p:nvPr/>
          </p:nvSpPr>
          <p:spPr>
            <a:xfrm>
              <a:off x="4855288" y="4325378"/>
              <a:ext cx="1945850" cy="1378655"/>
            </a:xfrm>
            <a:custGeom>
              <a:avLst/>
              <a:gdLst>
                <a:gd name="connsiteX0" fmla="*/ 554774 w 1945850"/>
                <a:gd name="connsiteY0" fmla="*/ 1111619 h 1378655"/>
                <a:gd name="connsiteX1" fmla="*/ 224600 w 1945850"/>
                <a:gd name="connsiteY1" fmla="*/ 1067113 h 1378655"/>
                <a:gd name="connsiteX2" fmla="*/ 99362 w 1945850"/>
                <a:gd name="connsiteY2" fmla="*/ 1378656 h 1378655"/>
                <a:gd name="connsiteX3" fmla="*/ 0 w 1945850"/>
                <a:gd name="connsiteY3" fmla="*/ 1325870 h 1378655"/>
                <a:gd name="connsiteX4" fmla="*/ 160429 w 1945850"/>
                <a:gd name="connsiteY4" fmla="*/ 929455 h 1378655"/>
                <a:gd name="connsiteX5" fmla="*/ 489568 w 1945850"/>
                <a:gd name="connsiteY5" fmla="*/ 973961 h 1378655"/>
                <a:gd name="connsiteX6" fmla="*/ 632401 w 1945850"/>
                <a:gd name="connsiteY6" fmla="*/ 619981 h 1378655"/>
                <a:gd name="connsiteX7" fmla="*/ 961540 w 1945850"/>
                <a:gd name="connsiteY7" fmla="*/ 664488 h 1378655"/>
                <a:gd name="connsiteX8" fmla="*/ 1104373 w 1945850"/>
                <a:gd name="connsiteY8" fmla="*/ 309473 h 1378655"/>
                <a:gd name="connsiteX9" fmla="*/ 1433512 w 1945850"/>
                <a:gd name="connsiteY9" fmla="*/ 353979 h 1378655"/>
                <a:gd name="connsiteX10" fmla="*/ 1576346 w 1945850"/>
                <a:gd name="connsiteY10" fmla="*/ 0 h 1378655"/>
                <a:gd name="connsiteX11" fmla="*/ 1945851 w 1945850"/>
                <a:gd name="connsiteY11" fmla="*/ 49681 h 1378655"/>
                <a:gd name="connsiteX12" fmla="*/ 1931360 w 1945850"/>
                <a:gd name="connsiteY12" fmla="*/ 175955 h 1378655"/>
                <a:gd name="connsiteX13" fmla="*/ 1640518 w 1945850"/>
                <a:gd name="connsiteY13" fmla="*/ 137659 h 1378655"/>
                <a:gd name="connsiteX14" fmla="*/ 1498719 w 1945850"/>
                <a:gd name="connsiteY14" fmla="*/ 491638 h 1378655"/>
                <a:gd name="connsiteX15" fmla="*/ 1168545 w 1945850"/>
                <a:gd name="connsiteY15" fmla="*/ 447132 h 1378655"/>
                <a:gd name="connsiteX16" fmla="*/ 1026746 w 1945850"/>
                <a:gd name="connsiteY16" fmla="*/ 801111 h 1378655"/>
                <a:gd name="connsiteX17" fmla="*/ 696573 w 1945850"/>
                <a:gd name="connsiteY17" fmla="*/ 756605 h 137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45850" h="1378655">
                  <a:moveTo>
                    <a:pt x="554774" y="1111619"/>
                  </a:moveTo>
                  <a:lnTo>
                    <a:pt x="224600" y="1067113"/>
                  </a:lnTo>
                  <a:lnTo>
                    <a:pt x="99362" y="1378656"/>
                  </a:lnTo>
                  <a:lnTo>
                    <a:pt x="0" y="1325870"/>
                  </a:lnTo>
                  <a:lnTo>
                    <a:pt x="160429" y="929455"/>
                  </a:lnTo>
                  <a:lnTo>
                    <a:pt x="489568" y="973961"/>
                  </a:lnTo>
                  <a:lnTo>
                    <a:pt x="632401" y="619981"/>
                  </a:lnTo>
                  <a:lnTo>
                    <a:pt x="961540" y="664488"/>
                  </a:lnTo>
                  <a:lnTo>
                    <a:pt x="1104373" y="309473"/>
                  </a:lnTo>
                  <a:lnTo>
                    <a:pt x="1433512" y="353979"/>
                  </a:lnTo>
                  <a:lnTo>
                    <a:pt x="1576346" y="0"/>
                  </a:lnTo>
                  <a:lnTo>
                    <a:pt x="1945851" y="49681"/>
                  </a:lnTo>
                  <a:lnTo>
                    <a:pt x="1931360" y="175955"/>
                  </a:lnTo>
                  <a:lnTo>
                    <a:pt x="1640518" y="137659"/>
                  </a:lnTo>
                  <a:lnTo>
                    <a:pt x="1498719" y="491638"/>
                  </a:lnTo>
                  <a:lnTo>
                    <a:pt x="1168545" y="447132"/>
                  </a:lnTo>
                  <a:lnTo>
                    <a:pt x="1026746" y="801111"/>
                  </a:lnTo>
                  <a:lnTo>
                    <a:pt x="696573" y="756605"/>
                  </a:lnTo>
                  <a:close/>
                </a:path>
              </a:pathLst>
            </a:custGeom>
            <a:solidFill>
              <a:srgbClr val="FFFFFF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84" name="-">
            <a:extLst>
              <a:ext uri="{FF2B5EF4-FFF2-40B4-BE49-F238E27FC236}">
                <a16:creationId xmlns:a16="http://schemas.microsoft.com/office/drawing/2014/main" id="{254C8200-E2FA-45C9-8831-217DECC14DEF}"/>
              </a:ext>
            </a:extLst>
          </p:cNvPr>
          <p:cNvSpPr/>
          <p:nvPr/>
        </p:nvSpPr>
        <p:spPr>
          <a:xfrm>
            <a:off x="-977612" y="7117893"/>
            <a:ext cx="2407472" cy="1114724"/>
          </a:xfrm>
          <a:custGeom>
            <a:avLst/>
            <a:gdLst>
              <a:gd name="connsiteX0" fmla="*/ 2207713 w 2407472"/>
              <a:gd name="connsiteY0" fmla="*/ 841477 h 1114724"/>
              <a:gd name="connsiteX1" fmla="*/ 2207713 w 2407472"/>
              <a:gd name="connsiteY1" fmla="*/ 632401 h 1114724"/>
              <a:gd name="connsiteX2" fmla="*/ 1674674 w 2407472"/>
              <a:gd name="connsiteY2" fmla="*/ 632401 h 1114724"/>
              <a:gd name="connsiteX3" fmla="*/ 1674674 w 2407472"/>
              <a:gd name="connsiteY3" fmla="*/ 397451 h 1114724"/>
              <a:gd name="connsiteX4" fmla="*/ 1475948 w 2407472"/>
              <a:gd name="connsiteY4" fmla="*/ 397451 h 1114724"/>
              <a:gd name="connsiteX5" fmla="*/ 1475948 w 2407472"/>
              <a:gd name="connsiteY5" fmla="*/ 162499 h 1114724"/>
              <a:gd name="connsiteX6" fmla="*/ 1284468 w 2407472"/>
              <a:gd name="connsiteY6" fmla="*/ 162499 h 1114724"/>
              <a:gd name="connsiteX7" fmla="*/ 1284468 w 2407472"/>
              <a:gd name="connsiteY7" fmla="*/ 0 h 1114724"/>
              <a:gd name="connsiteX8" fmla="*/ 960505 w 2407472"/>
              <a:gd name="connsiteY8" fmla="*/ 0 h 1114724"/>
              <a:gd name="connsiteX9" fmla="*/ 960505 w 2407472"/>
              <a:gd name="connsiteY9" fmla="*/ 162499 h 1114724"/>
              <a:gd name="connsiteX10" fmla="*/ 767990 w 2407472"/>
              <a:gd name="connsiteY10" fmla="*/ 162499 h 1114724"/>
              <a:gd name="connsiteX11" fmla="*/ 767990 w 2407472"/>
              <a:gd name="connsiteY11" fmla="*/ 397451 h 1114724"/>
              <a:gd name="connsiteX12" fmla="*/ 569265 w 2407472"/>
              <a:gd name="connsiteY12" fmla="*/ 397451 h 1114724"/>
              <a:gd name="connsiteX13" fmla="*/ 569265 w 2407472"/>
              <a:gd name="connsiteY13" fmla="*/ 632401 h 1114724"/>
              <a:gd name="connsiteX14" fmla="*/ 200795 w 2407472"/>
              <a:gd name="connsiteY14" fmla="*/ 632401 h 1114724"/>
              <a:gd name="connsiteX15" fmla="*/ 200795 w 2407472"/>
              <a:gd name="connsiteY15" fmla="*/ 841477 h 1114724"/>
              <a:gd name="connsiteX16" fmla="*/ 0 w 2407472"/>
              <a:gd name="connsiteY16" fmla="*/ 841477 h 1114724"/>
              <a:gd name="connsiteX17" fmla="*/ 0 w 2407472"/>
              <a:gd name="connsiteY17" fmla="*/ 1114724 h 1114724"/>
              <a:gd name="connsiteX18" fmla="*/ 2407473 w 2407472"/>
              <a:gd name="connsiteY18" fmla="*/ 1114724 h 1114724"/>
              <a:gd name="connsiteX19" fmla="*/ 2407473 w 2407472"/>
              <a:gd name="connsiteY19" fmla="*/ 841477 h 1114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07472" h="1114724">
                <a:moveTo>
                  <a:pt x="2207713" y="841477"/>
                </a:moveTo>
                <a:lnTo>
                  <a:pt x="2207713" y="632401"/>
                </a:lnTo>
                <a:lnTo>
                  <a:pt x="1674674" y="632401"/>
                </a:lnTo>
                <a:lnTo>
                  <a:pt x="1674674" y="397451"/>
                </a:lnTo>
                <a:lnTo>
                  <a:pt x="1475948" y="397451"/>
                </a:lnTo>
                <a:lnTo>
                  <a:pt x="1475948" y="162499"/>
                </a:lnTo>
                <a:lnTo>
                  <a:pt x="1284468" y="162499"/>
                </a:lnTo>
                <a:lnTo>
                  <a:pt x="1284468" y="0"/>
                </a:lnTo>
                <a:lnTo>
                  <a:pt x="960505" y="0"/>
                </a:lnTo>
                <a:lnTo>
                  <a:pt x="960505" y="162499"/>
                </a:lnTo>
                <a:lnTo>
                  <a:pt x="767990" y="162499"/>
                </a:lnTo>
                <a:lnTo>
                  <a:pt x="767990" y="397451"/>
                </a:lnTo>
                <a:lnTo>
                  <a:pt x="569265" y="397451"/>
                </a:lnTo>
                <a:lnTo>
                  <a:pt x="569265" y="632401"/>
                </a:lnTo>
                <a:lnTo>
                  <a:pt x="200795" y="632401"/>
                </a:lnTo>
                <a:lnTo>
                  <a:pt x="200795" y="841477"/>
                </a:lnTo>
                <a:lnTo>
                  <a:pt x="0" y="841477"/>
                </a:lnTo>
                <a:lnTo>
                  <a:pt x="0" y="1114724"/>
                </a:lnTo>
                <a:lnTo>
                  <a:pt x="2407473" y="1114724"/>
                </a:lnTo>
                <a:lnTo>
                  <a:pt x="2407473" y="841477"/>
                </a:lnTo>
                <a:close/>
              </a:path>
            </a:pathLst>
          </a:custGeom>
          <a:solidFill>
            <a:srgbClr val="FFFFFF"/>
          </a:solidFill>
          <a:ln w="12961" cap="flat">
            <a:solidFill>
              <a:srgbClr val="210B61"/>
            </a:solidFill>
            <a:prstDash val="solid"/>
            <a:miter/>
          </a:ln>
          <a:effectLst>
            <a:outerShdw dist="88900" dir="2700000" algn="tl" rotWithShape="0">
              <a:srgbClr val="33126E"/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85" name="-">
            <a:extLst>
              <a:ext uri="{FF2B5EF4-FFF2-40B4-BE49-F238E27FC236}">
                <a16:creationId xmlns:a16="http://schemas.microsoft.com/office/drawing/2014/main" id="{88AB04BC-A393-40CC-B686-E626A37443B5}"/>
              </a:ext>
            </a:extLst>
          </p:cNvPr>
          <p:cNvSpPr/>
          <p:nvPr/>
        </p:nvSpPr>
        <p:spPr>
          <a:xfrm>
            <a:off x="9769064" y="-557880"/>
            <a:ext cx="2407472" cy="1115759"/>
          </a:xfrm>
          <a:custGeom>
            <a:avLst/>
            <a:gdLst>
              <a:gd name="connsiteX0" fmla="*/ 2206677 w 2407472"/>
              <a:gd name="connsiteY0" fmla="*/ 842512 h 1115759"/>
              <a:gd name="connsiteX1" fmla="*/ 2206677 w 2407472"/>
              <a:gd name="connsiteY1" fmla="*/ 633437 h 1115759"/>
              <a:gd name="connsiteX2" fmla="*/ 1674673 w 2407472"/>
              <a:gd name="connsiteY2" fmla="*/ 633437 h 1115759"/>
              <a:gd name="connsiteX3" fmla="*/ 1674673 w 2407472"/>
              <a:gd name="connsiteY3" fmla="*/ 397451 h 1115759"/>
              <a:gd name="connsiteX4" fmla="*/ 1474914 w 2407472"/>
              <a:gd name="connsiteY4" fmla="*/ 397451 h 1115759"/>
              <a:gd name="connsiteX5" fmla="*/ 1474914 w 2407472"/>
              <a:gd name="connsiteY5" fmla="*/ 162499 h 1115759"/>
              <a:gd name="connsiteX6" fmla="*/ 1283434 w 2407472"/>
              <a:gd name="connsiteY6" fmla="*/ 162499 h 1115759"/>
              <a:gd name="connsiteX7" fmla="*/ 1283434 w 2407472"/>
              <a:gd name="connsiteY7" fmla="*/ 0 h 1115759"/>
              <a:gd name="connsiteX8" fmla="*/ 959470 w 2407472"/>
              <a:gd name="connsiteY8" fmla="*/ 0 h 1115759"/>
              <a:gd name="connsiteX9" fmla="*/ 959470 w 2407472"/>
              <a:gd name="connsiteY9" fmla="*/ 162499 h 1115759"/>
              <a:gd name="connsiteX10" fmla="*/ 767990 w 2407472"/>
              <a:gd name="connsiteY10" fmla="*/ 162499 h 1115759"/>
              <a:gd name="connsiteX11" fmla="*/ 767990 w 2407472"/>
              <a:gd name="connsiteY11" fmla="*/ 397451 h 1115759"/>
              <a:gd name="connsiteX12" fmla="*/ 568230 w 2407472"/>
              <a:gd name="connsiteY12" fmla="*/ 397451 h 1115759"/>
              <a:gd name="connsiteX13" fmla="*/ 568230 w 2407472"/>
              <a:gd name="connsiteY13" fmla="*/ 633437 h 1115759"/>
              <a:gd name="connsiteX14" fmla="*/ 199759 w 2407472"/>
              <a:gd name="connsiteY14" fmla="*/ 633437 h 1115759"/>
              <a:gd name="connsiteX15" fmla="*/ 199759 w 2407472"/>
              <a:gd name="connsiteY15" fmla="*/ 842512 h 1115759"/>
              <a:gd name="connsiteX16" fmla="*/ 0 w 2407472"/>
              <a:gd name="connsiteY16" fmla="*/ 842512 h 1115759"/>
              <a:gd name="connsiteX17" fmla="*/ 0 w 2407472"/>
              <a:gd name="connsiteY17" fmla="*/ 1115759 h 1115759"/>
              <a:gd name="connsiteX18" fmla="*/ 2407473 w 2407472"/>
              <a:gd name="connsiteY18" fmla="*/ 1115759 h 1115759"/>
              <a:gd name="connsiteX19" fmla="*/ 2407473 w 2407472"/>
              <a:gd name="connsiteY19" fmla="*/ 842512 h 111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07472" h="1115759">
                <a:moveTo>
                  <a:pt x="2206677" y="842512"/>
                </a:moveTo>
                <a:lnTo>
                  <a:pt x="2206677" y="633437"/>
                </a:lnTo>
                <a:lnTo>
                  <a:pt x="1674673" y="633437"/>
                </a:lnTo>
                <a:lnTo>
                  <a:pt x="1674673" y="397451"/>
                </a:lnTo>
                <a:lnTo>
                  <a:pt x="1474914" y="397451"/>
                </a:lnTo>
                <a:lnTo>
                  <a:pt x="1474914" y="162499"/>
                </a:lnTo>
                <a:lnTo>
                  <a:pt x="1283434" y="162499"/>
                </a:lnTo>
                <a:lnTo>
                  <a:pt x="1283434" y="0"/>
                </a:lnTo>
                <a:lnTo>
                  <a:pt x="959470" y="0"/>
                </a:lnTo>
                <a:lnTo>
                  <a:pt x="959470" y="162499"/>
                </a:lnTo>
                <a:lnTo>
                  <a:pt x="767990" y="162499"/>
                </a:lnTo>
                <a:lnTo>
                  <a:pt x="767990" y="397451"/>
                </a:lnTo>
                <a:lnTo>
                  <a:pt x="568230" y="397451"/>
                </a:lnTo>
                <a:lnTo>
                  <a:pt x="568230" y="633437"/>
                </a:lnTo>
                <a:lnTo>
                  <a:pt x="199759" y="633437"/>
                </a:lnTo>
                <a:lnTo>
                  <a:pt x="199759" y="842512"/>
                </a:lnTo>
                <a:lnTo>
                  <a:pt x="0" y="842512"/>
                </a:lnTo>
                <a:lnTo>
                  <a:pt x="0" y="1115759"/>
                </a:lnTo>
                <a:lnTo>
                  <a:pt x="2407473" y="1115759"/>
                </a:lnTo>
                <a:lnTo>
                  <a:pt x="2407473" y="842512"/>
                </a:lnTo>
                <a:close/>
              </a:path>
            </a:pathLst>
          </a:custGeom>
          <a:solidFill>
            <a:srgbClr val="FFFFFF"/>
          </a:solidFill>
          <a:ln w="12961" cap="flat">
            <a:solidFill>
              <a:srgbClr val="210B61"/>
            </a:solidFill>
            <a:prstDash val="solid"/>
            <a:miter/>
          </a:ln>
          <a:effectLst>
            <a:outerShdw dist="88900" dir="2700000" algn="tl" rotWithShape="0">
              <a:srgbClr val="33126E"/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168" name="-">
            <a:extLst>
              <a:ext uri="{FF2B5EF4-FFF2-40B4-BE49-F238E27FC236}">
                <a16:creationId xmlns:a16="http://schemas.microsoft.com/office/drawing/2014/main" id="{EA1EAC77-33D0-4B52-809D-A87719C0235B}"/>
              </a:ext>
            </a:extLst>
          </p:cNvPr>
          <p:cNvGrpSpPr/>
          <p:nvPr/>
        </p:nvGrpSpPr>
        <p:grpSpPr>
          <a:xfrm>
            <a:off x="7813636" y="9108893"/>
            <a:ext cx="2015197" cy="1383831"/>
            <a:chOff x="4658633" y="4049026"/>
            <a:chExt cx="2015197" cy="1383831"/>
          </a:xfrm>
        </p:grpSpPr>
        <p:sp>
          <p:nvSpPr>
            <p:cNvPr id="169" name="-">
              <a:extLst>
                <a:ext uri="{FF2B5EF4-FFF2-40B4-BE49-F238E27FC236}">
                  <a16:creationId xmlns:a16="http://schemas.microsoft.com/office/drawing/2014/main" id="{A5605915-08E4-4760-A41F-3F50B25D3CF3}"/>
                </a:ext>
              </a:extLst>
            </p:cNvPr>
            <p:cNvSpPr/>
            <p:nvPr/>
          </p:nvSpPr>
          <p:spPr>
            <a:xfrm>
              <a:off x="4756960" y="4098707"/>
              <a:ext cx="1916869" cy="1334150"/>
            </a:xfrm>
            <a:custGeom>
              <a:avLst/>
              <a:gdLst>
                <a:gd name="connsiteX0" fmla="*/ 125238 w 1916869"/>
                <a:gd name="connsiteY0" fmla="*/ 1017432 h 1334150"/>
                <a:gd name="connsiteX1" fmla="*/ 197690 w 1916869"/>
                <a:gd name="connsiteY1" fmla="*/ 1021572 h 1334150"/>
                <a:gd name="connsiteX2" fmla="*/ 72452 w 1916869"/>
                <a:gd name="connsiteY2" fmla="*/ 1334150 h 1334150"/>
                <a:gd name="connsiteX3" fmla="*/ 0 w 1916869"/>
                <a:gd name="connsiteY3" fmla="*/ 1330010 h 1334150"/>
                <a:gd name="connsiteX4" fmla="*/ 125238 w 1916869"/>
                <a:gd name="connsiteY4" fmla="*/ 1017432 h 1334150"/>
                <a:gd name="connsiteX5" fmla="*/ 455412 w 1916869"/>
                <a:gd name="connsiteY5" fmla="*/ 1061938 h 1334150"/>
                <a:gd name="connsiteX6" fmla="*/ 527864 w 1916869"/>
                <a:gd name="connsiteY6" fmla="*/ 1066078 h 1334150"/>
                <a:gd name="connsiteX7" fmla="*/ 669662 w 1916869"/>
                <a:gd name="connsiteY7" fmla="*/ 711064 h 1334150"/>
                <a:gd name="connsiteX8" fmla="*/ 597210 w 1916869"/>
                <a:gd name="connsiteY8" fmla="*/ 706923 h 1334150"/>
                <a:gd name="connsiteX9" fmla="*/ 455412 w 1916869"/>
                <a:gd name="connsiteY9" fmla="*/ 1061938 h 1334150"/>
                <a:gd name="connsiteX10" fmla="*/ 927384 w 1916869"/>
                <a:gd name="connsiteY10" fmla="*/ 752465 h 1334150"/>
                <a:gd name="connsiteX11" fmla="*/ 999836 w 1916869"/>
                <a:gd name="connsiteY11" fmla="*/ 756605 h 1334150"/>
                <a:gd name="connsiteX12" fmla="*/ 1142669 w 1916869"/>
                <a:gd name="connsiteY12" fmla="*/ 401590 h 1334150"/>
                <a:gd name="connsiteX13" fmla="*/ 1070218 w 1916869"/>
                <a:gd name="connsiteY13" fmla="*/ 397450 h 1334150"/>
                <a:gd name="connsiteX14" fmla="*/ 927384 w 1916869"/>
                <a:gd name="connsiteY14" fmla="*/ 752465 h 1334150"/>
                <a:gd name="connsiteX15" fmla="*/ 1399356 w 1916869"/>
                <a:gd name="connsiteY15" fmla="*/ 441957 h 1334150"/>
                <a:gd name="connsiteX16" fmla="*/ 1471808 w 1916869"/>
                <a:gd name="connsiteY16" fmla="*/ 446097 h 1334150"/>
                <a:gd name="connsiteX17" fmla="*/ 1613607 w 1916869"/>
                <a:gd name="connsiteY17" fmla="*/ 91082 h 1334150"/>
                <a:gd name="connsiteX18" fmla="*/ 1541155 w 1916869"/>
                <a:gd name="connsiteY18" fmla="*/ 86942 h 1334150"/>
                <a:gd name="connsiteX19" fmla="*/ 1399356 w 1916869"/>
                <a:gd name="connsiteY19" fmla="*/ 441957 h 1334150"/>
                <a:gd name="connsiteX20" fmla="*/ 1831998 w 1916869"/>
                <a:gd name="connsiteY20" fmla="*/ 127308 h 1334150"/>
                <a:gd name="connsiteX21" fmla="*/ 1903414 w 1916869"/>
                <a:gd name="connsiteY21" fmla="*/ 135589 h 1334150"/>
                <a:gd name="connsiteX22" fmla="*/ 1916870 w 1916869"/>
                <a:gd name="connsiteY22" fmla="*/ 16560 h 1334150"/>
                <a:gd name="connsiteX23" fmla="*/ 1846488 w 1916869"/>
                <a:gd name="connsiteY23" fmla="*/ 0 h 1334150"/>
                <a:gd name="connsiteX24" fmla="*/ 1831998 w 1916869"/>
                <a:gd name="connsiteY24" fmla="*/ 127308 h 133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16869" h="1334150">
                  <a:moveTo>
                    <a:pt x="125238" y="1017432"/>
                  </a:moveTo>
                  <a:lnTo>
                    <a:pt x="197690" y="1021572"/>
                  </a:lnTo>
                  <a:lnTo>
                    <a:pt x="72452" y="1334150"/>
                  </a:lnTo>
                  <a:lnTo>
                    <a:pt x="0" y="1330010"/>
                  </a:lnTo>
                  <a:lnTo>
                    <a:pt x="125238" y="1017432"/>
                  </a:lnTo>
                  <a:close/>
                  <a:moveTo>
                    <a:pt x="455412" y="1061938"/>
                  </a:moveTo>
                  <a:lnTo>
                    <a:pt x="527864" y="1066078"/>
                  </a:lnTo>
                  <a:lnTo>
                    <a:pt x="669662" y="711064"/>
                  </a:lnTo>
                  <a:lnTo>
                    <a:pt x="597210" y="706923"/>
                  </a:lnTo>
                  <a:lnTo>
                    <a:pt x="455412" y="1061938"/>
                  </a:lnTo>
                  <a:close/>
                  <a:moveTo>
                    <a:pt x="927384" y="752465"/>
                  </a:moveTo>
                  <a:lnTo>
                    <a:pt x="999836" y="756605"/>
                  </a:lnTo>
                  <a:lnTo>
                    <a:pt x="1142669" y="401590"/>
                  </a:lnTo>
                  <a:lnTo>
                    <a:pt x="1070218" y="397450"/>
                  </a:lnTo>
                  <a:lnTo>
                    <a:pt x="927384" y="752465"/>
                  </a:lnTo>
                  <a:close/>
                  <a:moveTo>
                    <a:pt x="1399356" y="441957"/>
                  </a:moveTo>
                  <a:lnTo>
                    <a:pt x="1471808" y="446097"/>
                  </a:lnTo>
                  <a:lnTo>
                    <a:pt x="1613607" y="91082"/>
                  </a:lnTo>
                  <a:lnTo>
                    <a:pt x="1541155" y="86942"/>
                  </a:lnTo>
                  <a:lnTo>
                    <a:pt x="1399356" y="441957"/>
                  </a:lnTo>
                  <a:close/>
                  <a:moveTo>
                    <a:pt x="1831998" y="127308"/>
                  </a:moveTo>
                  <a:lnTo>
                    <a:pt x="1903414" y="135589"/>
                  </a:lnTo>
                  <a:lnTo>
                    <a:pt x="1916870" y="16560"/>
                  </a:lnTo>
                  <a:lnTo>
                    <a:pt x="1846488" y="0"/>
                  </a:lnTo>
                  <a:lnTo>
                    <a:pt x="1831998" y="127308"/>
                  </a:lnTo>
                  <a:close/>
                </a:path>
              </a:pathLst>
            </a:custGeom>
            <a:solidFill>
              <a:srgbClr val="33126E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0" name="-">
              <a:extLst>
                <a:ext uri="{FF2B5EF4-FFF2-40B4-BE49-F238E27FC236}">
                  <a16:creationId xmlns:a16="http://schemas.microsoft.com/office/drawing/2014/main" id="{D980BDDF-8C0F-4BB9-8995-37BA8881BD8D}"/>
                </a:ext>
              </a:extLst>
            </p:cNvPr>
            <p:cNvSpPr/>
            <p:nvPr/>
          </p:nvSpPr>
          <p:spPr>
            <a:xfrm>
              <a:off x="4658633" y="4049026"/>
              <a:ext cx="1944815" cy="1379690"/>
            </a:xfrm>
            <a:custGeom>
              <a:avLst/>
              <a:gdLst>
                <a:gd name="connsiteX0" fmla="*/ 553739 w 1944815"/>
                <a:gd name="connsiteY0" fmla="*/ 1111619 h 1379690"/>
                <a:gd name="connsiteX1" fmla="*/ 223566 w 1944815"/>
                <a:gd name="connsiteY1" fmla="*/ 1067113 h 1379690"/>
                <a:gd name="connsiteX2" fmla="*/ 98328 w 1944815"/>
                <a:gd name="connsiteY2" fmla="*/ 1379691 h 1379690"/>
                <a:gd name="connsiteX3" fmla="*/ 0 w 1944815"/>
                <a:gd name="connsiteY3" fmla="*/ 1326905 h 1379690"/>
                <a:gd name="connsiteX4" fmla="*/ 159394 w 1944815"/>
                <a:gd name="connsiteY4" fmla="*/ 929454 h 1379690"/>
                <a:gd name="connsiteX5" fmla="*/ 488532 w 1944815"/>
                <a:gd name="connsiteY5" fmla="*/ 973960 h 1379690"/>
                <a:gd name="connsiteX6" fmla="*/ 631366 w 1944815"/>
                <a:gd name="connsiteY6" fmla="*/ 619981 h 1379690"/>
                <a:gd name="connsiteX7" fmla="*/ 960505 w 1944815"/>
                <a:gd name="connsiteY7" fmla="*/ 664487 h 1379690"/>
                <a:gd name="connsiteX8" fmla="*/ 1103339 w 1944815"/>
                <a:gd name="connsiteY8" fmla="*/ 309473 h 1379690"/>
                <a:gd name="connsiteX9" fmla="*/ 1433512 w 1944815"/>
                <a:gd name="connsiteY9" fmla="*/ 355014 h 1379690"/>
                <a:gd name="connsiteX10" fmla="*/ 1575311 w 1944815"/>
                <a:gd name="connsiteY10" fmla="*/ 0 h 1379690"/>
                <a:gd name="connsiteX11" fmla="*/ 1944815 w 1944815"/>
                <a:gd name="connsiteY11" fmla="*/ 49681 h 1379690"/>
                <a:gd name="connsiteX12" fmla="*/ 1930325 w 1944815"/>
                <a:gd name="connsiteY12" fmla="*/ 176989 h 1379690"/>
                <a:gd name="connsiteX13" fmla="*/ 1639482 w 1944815"/>
                <a:gd name="connsiteY13" fmla="*/ 137658 h 1379690"/>
                <a:gd name="connsiteX14" fmla="*/ 1497684 w 1944815"/>
                <a:gd name="connsiteY14" fmla="*/ 491638 h 1379690"/>
                <a:gd name="connsiteX15" fmla="*/ 1167510 w 1944815"/>
                <a:gd name="connsiteY15" fmla="*/ 447132 h 1379690"/>
                <a:gd name="connsiteX16" fmla="*/ 1025712 w 1944815"/>
                <a:gd name="connsiteY16" fmla="*/ 802146 h 1379690"/>
                <a:gd name="connsiteX17" fmla="*/ 695538 w 1944815"/>
                <a:gd name="connsiteY17" fmla="*/ 757640 h 137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44815" h="1379690">
                  <a:moveTo>
                    <a:pt x="553739" y="1111619"/>
                  </a:moveTo>
                  <a:lnTo>
                    <a:pt x="223566" y="1067113"/>
                  </a:lnTo>
                  <a:lnTo>
                    <a:pt x="98328" y="1379691"/>
                  </a:lnTo>
                  <a:lnTo>
                    <a:pt x="0" y="1326905"/>
                  </a:lnTo>
                  <a:lnTo>
                    <a:pt x="159394" y="929454"/>
                  </a:lnTo>
                  <a:lnTo>
                    <a:pt x="488532" y="973960"/>
                  </a:lnTo>
                  <a:lnTo>
                    <a:pt x="631366" y="619981"/>
                  </a:lnTo>
                  <a:lnTo>
                    <a:pt x="960505" y="664487"/>
                  </a:lnTo>
                  <a:lnTo>
                    <a:pt x="1103339" y="309473"/>
                  </a:lnTo>
                  <a:lnTo>
                    <a:pt x="1433512" y="355014"/>
                  </a:lnTo>
                  <a:lnTo>
                    <a:pt x="1575311" y="0"/>
                  </a:lnTo>
                  <a:lnTo>
                    <a:pt x="1944815" y="49681"/>
                  </a:lnTo>
                  <a:lnTo>
                    <a:pt x="1930325" y="176989"/>
                  </a:lnTo>
                  <a:lnTo>
                    <a:pt x="1639482" y="137658"/>
                  </a:lnTo>
                  <a:lnTo>
                    <a:pt x="1497684" y="491638"/>
                  </a:lnTo>
                  <a:lnTo>
                    <a:pt x="1167510" y="447132"/>
                  </a:lnTo>
                  <a:lnTo>
                    <a:pt x="1025712" y="802146"/>
                  </a:lnTo>
                  <a:lnTo>
                    <a:pt x="695538" y="757640"/>
                  </a:lnTo>
                  <a:close/>
                </a:path>
              </a:pathLst>
            </a:custGeom>
            <a:solidFill>
              <a:srgbClr val="FFFFFF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71" name="-">
            <a:extLst>
              <a:ext uri="{FF2B5EF4-FFF2-40B4-BE49-F238E27FC236}">
                <a16:creationId xmlns:a16="http://schemas.microsoft.com/office/drawing/2014/main" id="{96A21844-117A-416B-AA0F-ED2DC8617F83}"/>
              </a:ext>
            </a:extLst>
          </p:cNvPr>
          <p:cNvGrpSpPr/>
          <p:nvPr/>
        </p:nvGrpSpPr>
        <p:grpSpPr>
          <a:xfrm>
            <a:off x="8012673" y="9542408"/>
            <a:ext cx="2016231" cy="1382796"/>
            <a:chOff x="4855288" y="4325378"/>
            <a:chExt cx="2016231" cy="1382796"/>
          </a:xfrm>
        </p:grpSpPr>
        <p:sp>
          <p:nvSpPr>
            <p:cNvPr id="172" name="-">
              <a:extLst>
                <a:ext uri="{FF2B5EF4-FFF2-40B4-BE49-F238E27FC236}">
                  <a16:creationId xmlns:a16="http://schemas.microsoft.com/office/drawing/2014/main" id="{A738E06E-9CA5-44B2-BD54-1C32512DFC70}"/>
                </a:ext>
              </a:extLst>
            </p:cNvPr>
            <p:cNvSpPr/>
            <p:nvPr/>
          </p:nvSpPr>
          <p:spPr>
            <a:xfrm>
              <a:off x="4954650" y="4374024"/>
              <a:ext cx="1916869" cy="1334149"/>
            </a:xfrm>
            <a:custGeom>
              <a:avLst/>
              <a:gdLst>
                <a:gd name="connsiteX0" fmla="*/ 125238 w 1916869"/>
                <a:gd name="connsiteY0" fmla="*/ 1018467 h 1334149"/>
                <a:gd name="connsiteX1" fmla="*/ 197690 w 1916869"/>
                <a:gd name="connsiteY1" fmla="*/ 1022607 h 1334149"/>
                <a:gd name="connsiteX2" fmla="*/ 72452 w 1916869"/>
                <a:gd name="connsiteY2" fmla="*/ 1334150 h 1334149"/>
                <a:gd name="connsiteX3" fmla="*/ 0 w 1916869"/>
                <a:gd name="connsiteY3" fmla="*/ 1330010 h 1334149"/>
                <a:gd name="connsiteX4" fmla="*/ 125238 w 1916869"/>
                <a:gd name="connsiteY4" fmla="*/ 1018467 h 1334149"/>
                <a:gd name="connsiteX5" fmla="*/ 455412 w 1916869"/>
                <a:gd name="connsiteY5" fmla="*/ 1062973 h 1334149"/>
                <a:gd name="connsiteX6" fmla="*/ 527864 w 1916869"/>
                <a:gd name="connsiteY6" fmla="*/ 1067113 h 1334149"/>
                <a:gd name="connsiteX7" fmla="*/ 669663 w 1916869"/>
                <a:gd name="connsiteY7" fmla="*/ 712099 h 1334149"/>
                <a:gd name="connsiteX8" fmla="*/ 597211 w 1916869"/>
                <a:gd name="connsiteY8" fmla="*/ 707958 h 1334149"/>
                <a:gd name="connsiteX9" fmla="*/ 455412 w 1916869"/>
                <a:gd name="connsiteY9" fmla="*/ 1062973 h 1334149"/>
                <a:gd name="connsiteX10" fmla="*/ 927384 w 1916869"/>
                <a:gd name="connsiteY10" fmla="*/ 752465 h 1334149"/>
                <a:gd name="connsiteX11" fmla="*/ 999836 w 1916869"/>
                <a:gd name="connsiteY11" fmla="*/ 756605 h 1334149"/>
                <a:gd name="connsiteX12" fmla="*/ 1142670 w 1916869"/>
                <a:gd name="connsiteY12" fmla="*/ 401590 h 1334149"/>
                <a:gd name="connsiteX13" fmla="*/ 1070218 w 1916869"/>
                <a:gd name="connsiteY13" fmla="*/ 397450 h 1334149"/>
                <a:gd name="connsiteX14" fmla="*/ 927384 w 1916869"/>
                <a:gd name="connsiteY14" fmla="*/ 752465 h 1334149"/>
                <a:gd name="connsiteX15" fmla="*/ 1399357 w 1916869"/>
                <a:gd name="connsiteY15" fmla="*/ 442991 h 1334149"/>
                <a:gd name="connsiteX16" fmla="*/ 1471809 w 1916869"/>
                <a:gd name="connsiteY16" fmla="*/ 447132 h 1334149"/>
                <a:gd name="connsiteX17" fmla="*/ 1613607 w 1916869"/>
                <a:gd name="connsiteY17" fmla="*/ 92117 h 1334149"/>
                <a:gd name="connsiteX18" fmla="*/ 1541156 w 1916869"/>
                <a:gd name="connsiteY18" fmla="*/ 87977 h 1334149"/>
                <a:gd name="connsiteX19" fmla="*/ 1399357 w 1916869"/>
                <a:gd name="connsiteY19" fmla="*/ 442991 h 1334149"/>
                <a:gd name="connsiteX20" fmla="*/ 1831998 w 1916869"/>
                <a:gd name="connsiteY20" fmla="*/ 127308 h 1334149"/>
                <a:gd name="connsiteX21" fmla="*/ 1903415 w 1916869"/>
                <a:gd name="connsiteY21" fmla="*/ 135589 h 1334149"/>
                <a:gd name="connsiteX22" fmla="*/ 1916870 w 1916869"/>
                <a:gd name="connsiteY22" fmla="*/ 16560 h 1334149"/>
                <a:gd name="connsiteX23" fmla="*/ 1846488 w 1916869"/>
                <a:gd name="connsiteY23" fmla="*/ 0 h 1334149"/>
                <a:gd name="connsiteX24" fmla="*/ 1831998 w 1916869"/>
                <a:gd name="connsiteY24" fmla="*/ 127308 h 13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16869" h="1334149">
                  <a:moveTo>
                    <a:pt x="125238" y="1018467"/>
                  </a:moveTo>
                  <a:lnTo>
                    <a:pt x="197690" y="1022607"/>
                  </a:lnTo>
                  <a:lnTo>
                    <a:pt x="72452" y="1334150"/>
                  </a:lnTo>
                  <a:lnTo>
                    <a:pt x="0" y="1330010"/>
                  </a:lnTo>
                  <a:lnTo>
                    <a:pt x="125238" y="1018467"/>
                  </a:lnTo>
                  <a:close/>
                  <a:moveTo>
                    <a:pt x="455412" y="1062973"/>
                  </a:moveTo>
                  <a:lnTo>
                    <a:pt x="527864" y="1067113"/>
                  </a:lnTo>
                  <a:lnTo>
                    <a:pt x="669663" y="712099"/>
                  </a:lnTo>
                  <a:lnTo>
                    <a:pt x="597211" y="707958"/>
                  </a:lnTo>
                  <a:lnTo>
                    <a:pt x="455412" y="1062973"/>
                  </a:lnTo>
                  <a:close/>
                  <a:moveTo>
                    <a:pt x="927384" y="752465"/>
                  </a:moveTo>
                  <a:lnTo>
                    <a:pt x="999836" y="756605"/>
                  </a:lnTo>
                  <a:lnTo>
                    <a:pt x="1142670" y="401590"/>
                  </a:lnTo>
                  <a:lnTo>
                    <a:pt x="1070218" y="397450"/>
                  </a:lnTo>
                  <a:lnTo>
                    <a:pt x="927384" y="752465"/>
                  </a:lnTo>
                  <a:close/>
                  <a:moveTo>
                    <a:pt x="1399357" y="442991"/>
                  </a:moveTo>
                  <a:lnTo>
                    <a:pt x="1471809" y="447132"/>
                  </a:lnTo>
                  <a:lnTo>
                    <a:pt x="1613607" y="92117"/>
                  </a:lnTo>
                  <a:lnTo>
                    <a:pt x="1541156" y="87977"/>
                  </a:lnTo>
                  <a:lnTo>
                    <a:pt x="1399357" y="442991"/>
                  </a:lnTo>
                  <a:close/>
                  <a:moveTo>
                    <a:pt x="1831998" y="127308"/>
                  </a:moveTo>
                  <a:lnTo>
                    <a:pt x="1903415" y="135589"/>
                  </a:lnTo>
                  <a:lnTo>
                    <a:pt x="1916870" y="16560"/>
                  </a:lnTo>
                  <a:lnTo>
                    <a:pt x="1846488" y="0"/>
                  </a:lnTo>
                  <a:lnTo>
                    <a:pt x="1831998" y="127308"/>
                  </a:lnTo>
                  <a:close/>
                </a:path>
              </a:pathLst>
            </a:custGeom>
            <a:solidFill>
              <a:srgbClr val="FFB800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3" name="-">
              <a:extLst>
                <a:ext uri="{FF2B5EF4-FFF2-40B4-BE49-F238E27FC236}">
                  <a16:creationId xmlns:a16="http://schemas.microsoft.com/office/drawing/2014/main" id="{B34D8FCC-C30B-4E0B-B82C-AB9BE79E39FC}"/>
                </a:ext>
              </a:extLst>
            </p:cNvPr>
            <p:cNvSpPr/>
            <p:nvPr/>
          </p:nvSpPr>
          <p:spPr>
            <a:xfrm>
              <a:off x="4855288" y="4325378"/>
              <a:ext cx="1945850" cy="1378655"/>
            </a:xfrm>
            <a:custGeom>
              <a:avLst/>
              <a:gdLst>
                <a:gd name="connsiteX0" fmla="*/ 554774 w 1945850"/>
                <a:gd name="connsiteY0" fmla="*/ 1111619 h 1378655"/>
                <a:gd name="connsiteX1" fmla="*/ 224600 w 1945850"/>
                <a:gd name="connsiteY1" fmla="*/ 1067113 h 1378655"/>
                <a:gd name="connsiteX2" fmla="*/ 99362 w 1945850"/>
                <a:gd name="connsiteY2" fmla="*/ 1378656 h 1378655"/>
                <a:gd name="connsiteX3" fmla="*/ 0 w 1945850"/>
                <a:gd name="connsiteY3" fmla="*/ 1325870 h 1378655"/>
                <a:gd name="connsiteX4" fmla="*/ 160429 w 1945850"/>
                <a:gd name="connsiteY4" fmla="*/ 929455 h 1378655"/>
                <a:gd name="connsiteX5" fmla="*/ 489568 w 1945850"/>
                <a:gd name="connsiteY5" fmla="*/ 973961 h 1378655"/>
                <a:gd name="connsiteX6" fmla="*/ 632401 w 1945850"/>
                <a:gd name="connsiteY6" fmla="*/ 619981 h 1378655"/>
                <a:gd name="connsiteX7" fmla="*/ 961540 w 1945850"/>
                <a:gd name="connsiteY7" fmla="*/ 664488 h 1378655"/>
                <a:gd name="connsiteX8" fmla="*/ 1104373 w 1945850"/>
                <a:gd name="connsiteY8" fmla="*/ 309473 h 1378655"/>
                <a:gd name="connsiteX9" fmla="*/ 1433512 w 1945850"/>
                <a:gd name="connsiteY9" fmla="*/ 353979 h 1378655"/>
                <a:gd name="connsiteX10" fmla="*/ 1576346 w 1945850"/>
                <a:gd name="connsiteY10" fmla="*/ 0 h 1378655"/>
                <a:gd name="connsiteX11" fmla="*/ 1945851 w 1945850"/>
                <a:gd name="connsiteY11" fmla="*/ 49681 h 1378655"/>
                <a:gd name="connsiteX12" fmla="*/ 1931360 w 1945850"/>
                <a:gd name="connsiteY12" fmla="*/ 175955 h 1378655"/>
                <a:gd name="connsiteX13" fmla="*/ 1640518 w 1945850"/>
                <a:gd name="connsiteY13" fmla="*/ 137659 h 1378655"/>
                <a:gd name="connsiteX14" fmla="*/ 1498719 w 1945850"/>
                <a:gd name="connsiteY14" fmla="*/ 491638 h 1378655"/>
                <a:gd name="connsiteX15" fmla="*/ 1168545 w 1945850"/>
                <a:gd name="connsiteY15" fmla="*/ 447132 h 1378655"/>
                <a:gd name="connsiteX16" fmla="*/ 1026746 w 1945850"/>
                <a:gd name="connsiteY16" fmla="*/ 801111 h 1378655"/>
                <a:gd name="connsiteX17" fmla="*/ 696573 w 1945850"/>
                <a:gd name="connsiteY17" fmla="*/ 756605 h 137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45850" h="1378655">
                  <a:moveTo>
                    <a:pt x="554774" y="1111619"/>
                  </a:moveTo>
                  <a:lnTo>
                    <a:pt x="224600" y="1067113"/>
                  </a:lnTo>
                  <a:lnTo>
                    <a:pt x="99362" y="1378656"/>
                  </a:lnTo>
                  <a:lnTo>
                    <a:pt x="0" y="1325870"/>
                  </a:lnTo>
                  <a:lnTo>
                    <a:pt x="160429" y="929455"/>
                  </a:lnTo>
                  <a:lnTo>
                    <a:pt x="489568" y="973961"/>
                  </a:lnTo>
                  <a:lnTo>
                    <a:pt x="632401" y="619981"/>
                  </a:lnTo>
                  <a:lnTo>
                    <a:pt x="961540" y="664488"/>
                  </a:lnTo>
                  <a:lnTo>
                    <a:pt x="1104373" y="309473"/>
                  </a:lnTo>
                  <a:lnTo>
                    <a:pt x="1433512" y="353979"/>
                  </a:lnTo>
                  <a:lnTo>
                    <a:pt x="1576346" y="0"/>
                  </a:lnTo>
                  <a:lnTo>
                    <a:pt x="1945851" y="49681"/>
                  </a:lnTo>
                  <a:lnTo>
                    <a:pt x="1931360" y="175955"/>
                  </a:lnTo>
                  <a:lnTo>
                    <a:pt x="1640518" y="137659"/>
                  </a:lnTo>
                  <a:lnTo>
                    <a:pt x="1498719" y="491638"/>
                  </a:lnTo>
                  <a:lnTo>
                    <a:pt x="1168545" y="447132"/>
                  </a:lnTo>
                  <a:lnTo>
                    <a:pt x="1026746" y="801111"/>
                  </a:lnTo>
                  <a:lnTo>
                    <a:pt x="696573" y="756605"/>
                  </a:lnTo>
                  <a:close/>
                </a:path>
              </a:pathLst>
            </a:custGeom>
            <a:solidFill>
              <a:srgbClr val="FFFFFF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74" name="-">
            <a:extLst>
              <a:ext uri="{FF2B5EF4-FFF2-40B4-BE49-F238E27FC236}">
                <a16:creationId xmlns:a16="http://schemas.microsoft.com/office/drawing/2014/main" id="{52E3CAA6-97E7-4484-B865-B502AF65B54D}"/>
              </a:ext>
            </a:extLst>
          </p:cNvPr>
          <p:cNvSpPr/>
          <p:nvPr/>
        </p:nvSpPr>
        <p:spPr>
          <a:xfrm>
            <a:off x="7048887" y="7374063"/>
            <a:ext cx="2454604" cy="470566"/>
          </a:xfrm>
          <a:prstGeom prst="roundRect">
            <a:avLst>
              <a:gd name="adj" fmla="val 0"/>
            </a:avLst>
          </a:prstGeom>
          <a:solidFill>
            <a:srgbClr val="FCBD24"/>
          </a:solidFill>
          <a:ln w="25400">
            <a:solidFill>
              <a:srgbClr val="33126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D500"/>
              </a:solidFill>
            </a:endParaRPr>
          </a:p>
        </p:txBody>
      </p:sp>
      <p:sp>
        <p:nvSpPr>
          <p:cNvPr id="175" name="SHOP NOW!">
            <a:extLst>
              <a:ext uri="{FF2B5EF4-FFF2-40B4-BE49-F238E27FC236}">
                <a16:creationId xmlns:a16="http://schemas.microsoft.com/office/drawing/2014/main" id="{C24412FA-3B8C-4563-B341-0F7542A84F04}"/>
              </a:ext>
            </a:extLst>
          </p:cNvPr>
          <p:cNvSpPr txBox="1"/>
          <p:nvPr/>
        </p:nvSpPr>
        <p:spPr>
          <a:xfrm>
            <a:off x="7346286" y="7409291"/>
            <a:ext cx="18598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i="1" dirty="0">
                <a:ln w="12700">
                  <a:solidFill>
                    <a:srgbClr val="33126E"/>
                  </a:solidFill>
                </a:ln>
                <a:solidFill>
                  <a:srgbClr val="FF428E"/>
                </a:solidFill>
                <a:latin typeface="Montserrat Black" panose="00000A00000000000000" pitchFamily="50" charset="0"/>
              </a:rPr>
              <a:t>SHOP NOW!</a:t>
            </a:r>
          </a:p>
        </p:txBody>
      </p:sp>
      <p:grpSp>
        <p:nvGrpSpPr>
          <p:cNvPr id="176" name="-">
            <a:extLst>
              <a:ext uri="{FF2B5EF4-FFF2-40B4-BE49-F238E27FC236}">
                <a16:creationId xmlns:a16="http://schemas.microsoft.com/office/drawing/2014/main" id="{6A8FD613-7036-47F1-901B-91E4C24B351E}"/>
              </a:ext>
            </a:extLst>
          </p:cNvPr>
          <p:cNvGrpSpPr/>
          <p:nvPr/>
        </p:nvGrpSpPr>
        <p:grpSpPr>
          <a:xfrm flipV="1">
            <a:off x="-839407" y="696246"/>
            <a:ext cx="1678813" cy="1617255"/>
            <a:chOff x="-94211" y="8981964"/>
            <a:chExt cx="1678813" cy="1617255"/>
          </a:xfrm>
        </p:grpSpPr>
        <p:sp>
          <p:nvSpPr>
            <p:cNvPr id="177" name="-">
              <a:extLst>
                <a:ext uri="{FF2B5EF4-FFF2-40B4-BE49-F238E27FC236}">
                  <a16:creationId xmlns:a16="http://schemas.microsoft.com/office/drawing/2014/main" id="{AF928490-A6C7-4BE2-A9F3-49CF60417221}"/>
                </a:ext>
              </a:extLst>
            </p:cNvPr>
            <p:cNvSpPr/>
            <p:nvPr/>
          </p:nvSpPr>
          <p:spPr>
            <a:xfrm>
              <a:off x="-94211" y="9144464"/>
              <a:ext cx="1488368" cy="1446967"/>
            </a:xfrm>
            <a:custGeom>
              <a:avLst/>
              <a:gdLst>
                <a:gd name="connsiteX0" fmla="*/ 17595 w 1488368"/>
                <a:gd name="connsiteY0" fmla="*/ 1446968 h 1446967"/>
                <a:gd name="connsiteX1" fmla="*/ 0 w 1488368"/>
                <a:gd name="connsiteY1" fmla="*/ 1428337 h 1446967"/>
                <a:gd name="connsiteX2" fmla="*/ 1470773 w 1488368"/>
                <a:gd name="connsiteY2" fmla="*/ 0 h 1446967"/>
                <a:gd name="connsiteX3" fmla="*/ 1488369 w 1488368"/>
                <a:gd name="connsiteY3" fmla="*/ 17596 h 1446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8368" h="1446967">
                  <a:moveTo>
                    <a:pt x="17595" y="1446968"/>
                  </a:moveTo>
                  <a:lnTo>
                    <a:pt x="0" y="1428337"/>
                  </a:lnTo>
                  <a:lnTo>
                    <a:pt x="1470773" y="0"/>
                  </a:lnTo>
                  <a:lnTo>
                    <a:pt x="1488369" y="17596"/>
                  </a:lnTo>
                  <a:close/>
                </a:path>
              </a:pathLst>
            </a:custGeom>
            <a:solidFill>
              <a:srgbClr val="5B36CA"/>
            </a:solidFill>
            <a:ln w="8407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8" name="-">
              <a:extLst>
                <a:ext uri="{FF2B5EF4-FFF2-40B4-BE49-F238E27FC236}">
                  <a16:creationId xmlns:a16="http://schemas.microsoft.com/office/drawing/2014/main" id="{98B8D6AC-4737-4AC9-A58F-8573A0D128E6}"/>
                </a:ext>
              </a:extLst>
            </p:cNvPr>
            <p:cNvSpPr/>
            <p:nvPr/>
          </p:nvSpPr>
          <p:spPr>
            <a:xfrm>
              <a:off x="15501" y="8981964"/>
              <a:ext cx="1569101" cy="1617255"/>
            </a:xfrm>
            <a:custGeom>
              <a:avLst/>
              <a:gdLst>
                <a:gd name="connsiteX0" fmla="*/ 0 w 1569101"/>
                <a:gd name="connsiteY0" fmla="*/ 1511140 h 1617255"/>
                <a:gd name="connsiteX1" fmla="*/ 655172 w 1569101"/>
                <a:gd name="connsiteY1" fmla="*/ 1463529 h 1617255"/>
                <a:gd name="connsiteX2" fmla="*/ 0 w 1569101"/>
                <a:gd name="connsiteY2" fmla="*/ 1511140 h 1617255"/>
                <a:gd name="connsiteX3" fmla="*/ 1245138 w 1569101"/>
                <a:gd name="connsiteY3" fmla="*/ 979136 h 1617255"/>
                <a:gd name="connsiteX4" fmla="*/ 675873 w 1569101"/>
                <a:gd name="connsiteY4" fmla="*/ 845617 h 1617255"/>
                <a:gd name="connsiteX5" fmla="*/ 1245138 w 1569101"/>
                <a:gd name="connsiteY5" fmla="*/ 979136 h 1617255"/>
                <a:gd name="connsiteX6" fmla="*/ 352944 w 1569101"/>
                <a:gd name="connsiteY6" fmla="*/ 1150950 h 1617255"/>
                <a:gd name="connsiteX7" fmla="*/ 291878 w 1569101"/>
                <a:gd name="connsiteY7" fmla="*/ 550635 h 1617255"/>
                <a:gd name="connsiteX8" fmla="*/ 352944 w 1569101"/>
                <a:gd name="connsiteY8" fmla="*/ 1150950 h 1617255"/>
                <a:gd name="connsiteX9" fmla="*/ 1569101 w 1569101"/>
                <a:gd name="connsiteY9" fmla="*/ 0 h 1617255"/>
                <a:gd name="connsiteX10" fmla="*/ 1138530 w 1569101"/>
                <a:gd name="connsiteY10" fmla="*/ 396415 h 1617255"/>
                <a:gd name="connsiteX11" fmla="*/ 1569101 w 1569101"/>
                <a:gd name="connsiteY11" fmla="*/ 0 h 1617255"/>
                <a:gd name="connsiteX12" fmla="*/ 933595 w 1569101"/>
                <a:gd name="connsiteY12" fmla="*/ 595141 h 1617255"/>
                <a:gd name="connsiteX13" fmla="*/ 832162 w 1569101"/>
                <a:gd name="connsiteY13" fmla="*/ 95223 h 1617255"/>
                <a:gd name="connsiteX14" fmla="*/ 933595 w 1569101"/>
                <a:gd name="connsiteY14" fmla="*/ 595141 h 1617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69101" h="1617255">
                  <a:moveTo>
                    <a:pt x="0" y="1511140"/>
                  </a:moveTo>
                  <a:cubicBezTo>
                    <a:pt x="0" y="1511140"/>
                    <a:pt x="290843" y="1209947"/>
                    <a:pt x="655172" y="1463529"/>
                  </a:cubicBezTo>
                  <a:cubicBezTo>
                    <a:pt x="655172" y="1463529"/>
                    <a:pt x="372610" y="1775072"/>
                    <a:pt x="0" y="1511140"/>
                  </a:cubicBezTo>
                  <a:close/>
                  <a:moveTo>
                    <a:pt x="1245138" y="979136"/>
                  </a:moveTo>
                  <a:cubicBezTo>
                    <a:pt x="1001906" y="667592"/>
                    <a:pt x="675873" y="845617"/>
                    <a:pt x="675873" y="845617"/>
                  </a:cubicBezTo>
                  <a:cubicBezTo>
                    <a:pt x="923244" y="1167510"/>
                    <a:pt x="1245138" y="979136"/>
                    <a:pt x="1245138" y="979136"/>
                  </a:cubicBezTo>
                  <a:close/>
                  <a:moveTo>
                    <a:pt x="352944" y="1150950"/>
                  </a:moveTo>
                  <a:cubicBezTo>
                    <a:pt x="352944" y="1150950"/>
                    <a:pt x="579615" y="840442"/>
                    <a:pt x="291878" y="550635"/>
                  </a:cubicBezTo>
                  <a:cubicBezTo>
                    <a:pt x="291878" y="550635"/>
                    <a:pt x="55892" y="854933"/>
                    <a:pt x="352944" y="1150950"/>
                  </a:cubicBezTo>
                  <a:close/>
                  <a:moveTo>
                    <a:pt x="1569101" y="0"/>
                  </a:moveTo>
                  <a:cubicBezTo>
                    <a:pt x="1172686" y="17596"/>
                    <a:pt x="1138530" y="396415"/>
                    <a:pt x="1138530" y="396415"/>
                  </a:cubicBezTo>
                  <a:cubicBezTo>
                    <a:pt x="1545295" y="380890"/>
                    <a:pt x="1569101" y="0"/>
                    <a:pt x="1569101" y="0"/>
                  </a:cubicBezTo>
                  <a:close/>
                  <a:moveTo>
                    <a:pt x="933595" y="595141"/>
                  </a:moveTo>
                  <a:cubicBezTo>
                    <a:pt x="933595" y="595141"/>
                    <a:pt x="1098164" y="314648"/>
                    <a:pt x="832162" y="95223"/>
                  </a:cubicBezTo>
                  <a:cubicBezTo>
                    <a:pt x="831127" y="95223"/>
                    <a:pt x="658277" y="371575"/>
                    <a:pt x="933595" y="595141"/>
                  </a:cubicBezTo>
                  <a:close/>
                </a:path>
              </a:pathLst>
            </a:custGeom>
            <a:solidFill>
              <a:srgbClr val="37DBD7"/>
            </a:solidFill>
            <a:ln w="9731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9" name="-">
              <a:extLst>
                <a:ext uri="{FF2B5EF4-FFF2-40B4-BE49-F238E27FC236}">
                  <a16:creationId xmlns:a16="http://schemas.microsoft.com/office/drawing/2014/main" id="{6FA2E244-82B0-476F-A4F1-BD3D2D0E4D0A}"/>
                </a:ext>
              </a:extLst>
            </p:cNvPr>
            <p:cNvSpPr/>
            <p:nvPr/>
          </p:nvSpPr>
          <p:spPr>
            <a:xfrm>
              <a:off x="-91128" y="9255209"/>
              <a:ext cx="1537037" cy="1228579"/>
            </a:xfrm>
            <a:custGeom>
              <a:avLst/>
              <a:gdLst>
                <a:gd name="connsiteX0" fmla="*/ 467854 w 1537037"/>
                <a:gd name="connsiteY0" fmla="*/ 885985 h 1228579"/>
                <a:gd name="connsiteX1" fmla="*/ 1066100 w 1537037"/>
                <a:gd name="connsiteY1" fmla="*/ 964648 h 1228579"/>
                <a:gd name="connsiteX2" fmla="*/ 467854 w 1537037"/>
                <a:gd name="connsiteY2" fmla="*/ 885985 h 1228579"/>
                <a:gd name="connsiteX3" fmla="*/ 97314 w 1537037"/>
                <a:gd name="connsiteY3" fmla="*/ 1228580 h 1228579"/>
                <a:gd name="connsiteX4" fmla="*/ 163556 w 1537037"/>
                <a:gd name="connsiteY4" fmla="*/ 574443 h 1228579"/>
                <a:gd name="connsiteX5" fmla="*/ 97314 w 1537037"/>
                <a:gd name="connsiteY5" fmla="*/ 1228580 h 1228579"/>
                <a:gd name="connsiteX6" fmla="*/ 782502 w 1537037"/>
                <a:gd name="connsiteY6" fmla="*/ 572372 h 1228579"/>
                <a:gd name="connsiteX7" fmla="*/ 665544 w 1537037"/>
                <a:gd name="connsiteY7" fmla="*/ 3 h 1228579"/>
                <a:gd name="connsiteX8" fmla="*/ 782502 w 1537037"/>
                <a:gd name="connsiteY8" fmla="*/ 572372 h 1228579"/>
                <a:gd name="connsiteX9" fmla="*/ 1537037 w 1537037"/>
                <a:gd name="connsiteY9" fmla="*/ 438854 h 1228579"/>
                <a:gd name="connsiteX10" fmla="*/ 1040224 w 1537037"/>
                <a:gd name="connsiteY10" fmla="*/ 322931 h 1228579"/>
                <a:gd name="connsiteX11" fmla="*/ 1537037 w 1537037"/>
                <a:gd name="connsiteY11" fmla="*/ 438854 h 122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37037" h="1228579">
                  <a:moveTo>
                    <a:pt x="467854" y="885985"/>
                  </a:moveTo>
                  <a:cubicBezTo>
                    <a:pt x="467854" y="885985"/>
                    <a:pt x="784572" y="668630"/>
                    <a:pt x="1066100" y="964648"/>
                  </a:cubicBezTo>
                  <a:cubicBezTo>
                    <a:pt x="1066100" y="963613"/>
                    <a:pt x="754557" y="1192354"/>
                    <a:pt x="467854" y="885985"/>
                  </a:cubicBezTo>
                  <a:close/>
                  <a:moveTo>
                    <a:pt x="97314" y="1228580"/>
                  </a:moveTo>
                  <a:cubicBezTo>
                    <a:pt x="97314" y="1228580"/>
                    <a:pt x="406787" y="947052"/>
                    <a:pt x="163556" y="574443"/>
                  </a:cubicBezTo>
                  <a:cubicBezTo>
                    <a:pt x="163556" y="574443"/>
                    <a:pt x="-155232" y="847689"/>
                    <a:pt x="97314" y="1228580"/>
                  </a:cubicBezTo>
                  <a:close/>
                  <a:moveTo>
                    <a:pt x="782502" y="572372"/>
                  </a:moveTo>
                  <a:cubicBezTo>
                    <a:pt x="782502" y="572372"/>
                    <a:pt x="970877" y="251514"/>
                    <a:pt x="665544" y="3"/>
                  </a:cubicBezTo>
                  <a:cubicBezTo>
                    <a:pt x="665544" y="-1033"/>
                    <a:pt x="466819" y="315686"/>
                    <a:pt x="782502" y="572372"/>
                  </a:cubicBezTo>
                  <a:close/>
                  <a:moveTo>
                    <a:pt x="1537037" y="438854"/>
                  </a:moveTo>
                  <a:cubicBezTo>
                    <a:pt x="1324857" y="166642"/>
                    <a:pt x="1040224" y="322931"/>
                    <a:pt x="1040224" y="322931"/>
                  </a:cubicBezTo>
                  <a:cubicBezTo>
                    <a:pt x="1255510" y="603423"/>
                    <a:pt x="1537037" y="438854"/>
                    <a:pt x="1537037" y="438854"/>
                  </a:cubicBezTo>
                  <a:close/>
                </a:path>
              </a:pathLst>
            </a:custGeom>
            <a:solidFill>
              <a:srgbClr val="FFFFFF"/>
            </a:solidFill>
            <a:ln w="8407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0" name="-">
              <a:extLst>
                <a:ext uri="{FF2B5EF4-FFF2-40B4-BE49-F238E27FC236}">
                  <a16:creationId xmlns:a16="http://schemas.microsoft.com/office/drawing/2014/main" id="{DBD5FD72-ED55-49C7-B474-751EA289FAE5}"/>
                </a:ext>
              </a:extLst>
            </p:cNvPr>
            <p:cNvSpPr/>
            <p:nvPr/>
          </p:nvSpPr>
          <p:spPr>
            <a:xfrm>
              <a:off x="11361" y="9038891"/>
              <a:ext cx="1505964" cy="1449037"/>
            </a:xfrm>
            <a:custGeom>
              <a:avLst/>
              <a:gdLst>
                <a:gd name="connsiteX0" fmla="*/ 1505965 w 1505964"/>
                <a:gd name="connsiteY0" fmla="*/ 0 h 1449037"/>
                <a:gd name="connsiteX1" fmla="*/ 1147845 w 1505964"/>
                <a:gd name="connsiteY1" fmla="*/ 333279 h 1449037"/>
                <a:gd name="connsiteX2" fmla="*/ 848722 w 1505964"/>
                <a:gd name="connsiteY2" fmla="*/ 101433 h 1449037"/>
                <a:gd name="connsiteX3" fmla="*/ 937735 w 1505964"/>
                <a:gd name="connsiteY3" fmla="*/ 538214 h 1449037"/>
                <a:gd name="connsiteX4" fmla="*/ 1414882 w 1505964"/>
                <a:gd name="connsiteY4" fmla="*/ 648962 h 1449037"/>
                <a:gd name="connsiteX5" fmla="*/ 598246 w 1505964"/>
                <a:gd name="connsiteY5" fmla="*/ 344664 h 1449037"/>
                <a:gd name="connsiteX6" fmla="*/ 687258 w 1505964"/>
                <a:gd name="connsiteY6" fmla="*/ 781445 h 1449037"/>
                <a:gd name="connsiteX7" fmla="*/ 1164405 w 1505964"/>
                <a:gd name="connsiteY7" fmla="*/ 892193 h 1449037"/>
                <a:gd name="connsiteX8" fmla="*/ 307403 w 1505964"/>
                <a:gd name="connsiteY8" fmla="*/ 596176 h 1449037"/>
                <a:gd name="connsiteX9" fmla="*/ 361224 w 1505964"/>
                <a:gd name="connsiteY9" fmla="*/ 1098164 h 1449037"/>
                <a:gd name="connsiteX10" fmla="*/ 866318 w 1505964"/>
                <a:gd name="connsiteY10" fmla="*/ 1171651 h 1449037"/>
                <a:gd name="connsiteX11" fmla="*/ 40366 w 1505964"/>
                <a:gd name="connsiteY11" fmla="*/ 898403 h 1449037"/>
                <a:gd name="connsiteX12" fmla="*/ 0 w 1505964"/>
                <a:gd name="connsiteY12" fmla="*/ 1449038 h 1449037"/>
                <a:gd name="connsiteX13" fmla="*/ 549599 w 1505964"/>
                <a:gd name="connsiteY13" fmla="*/ 1423162 h 1449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5964" h="1449037">
                  <a:moveTo>
                    <a:pt x="1505965" y="0"/>
                  </a:moveTo>
                  <a:lnTo>
                    <a:pt x="1147845" y="333279"/>
                  </a:lnTo>
                  <a:moveTo>
                    <a:pt x="848722" y="101433"/>
                  </a:moveTo>
                  <a:lnTo>
                    <a:pt x="937735" y="538214"/>
                  </a:lnTo>
                  <a:lnTo>
                    <a:pt x="1414882" y="648962"/>
                  </a:lnTo>
                  <a:moveTo>
                    <a:pt x="598246" y="344664"/>
                  </a:moveTo>
                  <a:lnTo>
                    <a:pt x="687258" y="781445"/>
                  </a:lnTo>
                  <a:lnTo>
                    <a:pt x="1164405" y="892193"/>
                  </a:lnTo>
                  <a:moveTo>
                    <a:pt x="307403" y="596176"/>
                  </a:moveTo>
                  <a:lnTo>
                    <a:pt x="361224" y="1098164"/>
                  </a:lnTo>
                  <a:lnTo>
                    <a:pt x="866318" y="1171651"/>
                  </a:lnTo>
                  <a:moveTo>
                    <a:pt x="40366" y="898403"/>
                  </a:moveTo>
                  <a:lnTo>
                    <a:pt x="0" y="1449038"/>
                  </a:lnTo>
                  <a:lnTo>
                    <a:pt x="549599" y="1423162"/>
                  </a:lnTo>
                </a:path>
              </a:pathLst>
            </a:custGeom>
            <a:noFill/>
            <a:ln w="8407" cap="rnd">
              <a:solidFill>
                <a:srgbClr val="210B6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3" name="Transition">
            <a:extLst>
              <a:ext uri="{FF2B5EF4-FFF2-40B4-BE49-F238E27FC236}">
                <a16:creationId xmlns:a16="http://schemas.microsoft.com/office/drawing/2014/main" id="{0F55A92C-E19B-4327-9EFC-EE14468BB32E}"/>
              </a:ext>
            </a:extLst>
          </p:cNvPr>
          <p:cNvSpPr/>
          <p:nvPr/>
        </p:nvSpPr>
        <p:spPr>
          <a:xfrm>
            <a:off x="1524" y="0"/>
            <a:ext cx="10971276" cy="10972800"/>
          </a:xfrm>
          <a:prstGeom prst="rect">
            <a:avLst/>
          </a:prstGeom>
          <a:solidFill>
            <a:srgbClr val="331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4" name="Transition">
            <a:extLst>
              <a:ext uri="{FF2B5EF4-FFF2-40B4-BE49-F238E27FC236}">
                <a16:creationId xmlns:a16="http://schemas.microsoft.com/office/drawing/2014/main" id="{AFBDE1AC-F016-4CD9-B218-1C5EB7EA5049}"/>
              </a:ext>
            </a:extLst>
          </p:cNvPr>
          <p:cNvSpPr/>
          <p:nvPr/>
        </p:nvSpPr>
        <p:spPr>
          <a:xfrm>
            <a:off x="1524" y="0"/>
            <a:ext cx="10971276" cy="10972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096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3 -0.04601 L -3.7963E-6 1.99074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" y="230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accel="10000" decel="12000" autoRev="1" fill="hold" grpId="2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-3.7963E-6 1.99074E-6 L -0.0013 -0.0217 " pathEditMode="relative" rAng="0" ptsTypes="AA">
                                      <p:cBhvr>
                                        <p:cTn id="11" dur="1725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" y="-1085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35" presetClass="emph" presetSubtype="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5" presetClass="emph" presetSubtype="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path" presetSubtype="0" accel="2000" decel="5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24074E-7 2.26852E-6 L -0.08377 0.0013 " pathEditMode="relative" rAng="0" ptsTypes="AA">
                                      <p:cBhvr>
                                        <p:cTn id="21" dur="4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96" y="58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accel="20000" decel="8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00043 0.02604 L 6.48148E-7 -3.28704E-6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-1302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" presetClass="emph" presetSubtype="0" accel="20000" decel="8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10" fill="hold"/>
                                        <p:tgtEl>
                                          <p:spTgt spid="5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accel="20000" decel="8000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5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path" presetSubtype="0" accel="20000" decel="8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.00043 0.02605 L -6.01852E-7 -3.47222E-6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-1302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" presetClass="emph" presetSubtype="0" accel="20000" decel="8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10" fill="hold"/>
                                        <p:tgtEl>
                                          <p:spTgt spid="9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accel="20000" decel="8000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39" dur="1000" fill="hold"/>
                                        <p:tgtEl>
                                          <p:spTgt spid="9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path" presetSubtype="0" accel="20000" decel="8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43 0.02604 L 4.21296E-6 3.28704E-6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-1302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" presetClass="emph" presetSubtype="0" accel="20000" decel="8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1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accel="20000" decel="8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48" dur="1000" fill="hold"/>
                                        <p:tgtEl>
                                          <p:spTgt spid="5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path" presetSubtype="0" accel="20000" decel="8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.00043 0.02604 L 3.88889E-6 -5.55556E-7 " pathEditMode="relative" rAng="0" ptsTypes="AA">
                                      <p:cBhvr>
                                        <p:cTn id="53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-1302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" presetClass="emph" presetSubtype="0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10" fill="hold"/>
                                        <p:tgtEl>
                                          <p:spTgt spid="12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accel="20000" decel="8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57" dur="1000" fill="hold"/>
                                        <p:tgtEl>
                                          <p:spTgt spid="12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" presetClass="entr" presetSubtype="2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8" presetClass="emph" presetSubtype="0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-900000">
                                      <p:cBhvr>
                                        <p:cTn id="63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8" presetClass="emph" presetSubtype="0" accel="10000" decel="9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480000">
                                      <p:cBhvr>
                                        <p:cTn id="65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2243 0.05382 L 1.2963E-6 6.48148E-7 " pathEditMode="relative" rAng="0" ptsTypes="AA">
                                      <p:cBhvr>
                                        <p:cTn id="7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4" y="-2691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8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5400000">
                                      <p:cBhvr>
                                        <p:cTn id="72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8" presetClass="emph" presetSubtype="0" accel="20000" decel="4000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6000000">
                                      <p:cBhvr>
                                        <p:cTn id="74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path" presetSubtype="0" accel="20000" decel="8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14815E-6 -2.17593E-6 L -0.01374 -0.00911 " pathEditMode="relative" rAng="0" ptsTypes="AA">
                                      <p:cBhvr>
                                        <p:cTn id="79" dur="750" spd="-100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" y="-463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2" presetClass="path" presetSubtype="0" accel="20000" decel="8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23105 -0.13093 L -1.01852E-6 -4.62963E-8 " pathEditMode="relative" rAng="0" ptsTypes="AA">
                                      <p:cBhvr>
                                        <p:cTn id="84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45" y="6539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10" fill="hold"/>
                                        <p:tgtEl>
                                          <p:spTgt spid="12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accel="20000" decel="8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88" dur="1000" fill="hold"/>
                                        <p:tgtEl>
                                          <p:spTgt spid="12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" presetClass="entr" presetSubtype="1" accel="20000" decel="8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17709 -0.03457 L 3.93519E-6 -3.65741E-6 " pathEditMode="relative" rAng="0" ptsTypes="AA">
                                      <p:cBhvr>
                                        <p:cTn id="97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4" y="1722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9" dur="10" fill="hold"/>
                                        <p:tgtEl>
                                          <p:spTgt spid="12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6" presetClass="emph" presetSubtype="0" accel="20000" decel="8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01" dur="1000" fill="hold"/>
                                        <p:tgtEl>
                                          <p:spTgt spid="12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6" presetClass="emph" presetSubtype="0" fill="hold" grpId="4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1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172 -0.08275 L 2.17593E-6 -7.87037E-7 " pathEditMode="relative" rAng="0" ptsTypes="AA">
                                      <p:cBhvr>
                                        <p:cTn id="109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9" y="4138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1" dur="10" fill="hold"/>
                                        <p:tgtEl>
                                          <p:spTgt spid="12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6" presetClass="emph" presetSubtype="0" accel="20000" decel="8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3" dur="1000" fill="hold"/>
                                        <p:tgtEl>
                                          <p:spTgt spid="12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26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 tmFilter="0, 0; .2, .5; .8, .5; 1, 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250" autoRev="1" fill="hold"/>
                                        <p:tgtEl>
                                          <p:spTgt spid="1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7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2" presetClass="path" presetSubtype="0" accel="20000" decel="8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33333E-6 4.35185E-6 L -0.01375 -0.00912 " pathEditMode="relative" rAng="0" ptsTypes="AA">
                                      <p:cBhvr>
                                        <p:cTn id="121" dur="750" spd="-100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" y="-463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42" presetClass="pat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2594 -0.34303 L 2.08333E-6 -1.43519E-6 " pathEditMode="relative" rAng="0" ptsTypes="AA">
                                      <p:cBhvr>
                                        <p:cTn id="126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77" y="17144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8" dur="10" fill="hold"/>
                                        <p:tgtEl>
                                          <p:spTgt spid="14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6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30" dur="1000" fill="hold"/>
                                        <p:tgtEl>
                                          <p:spTgt spid="14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24942 -0.31843 L -1.2963E-6 -9.72222E-7 " pathEditMode="relative" rAng="0" ptsTypes="AA">
                                      <p:cBhvr>
                                        <p:cTn id="135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71" y="15914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7" dur="10" fill="hold"/>
                                        <p:tgtEl>
                                          <p:spTgt spid="15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6" presetClass="emph" presetSubtype="0" accel="20000" decel="8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39" dur="1000" fill="hold"/>
                                        <p:tgtEl>
                                          <p:spTgt spid="15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4" dur="10" fill="hold"/>
                                        <p:tgtEl>
                                          <p:spTgt spid="8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6" presetClass="emph" presetSubtype="0" accel="20000" decel="80000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46" dur="1000" fill="hold"/>
                                        <p:tgtEl>
                                          <p:spTgt spid="8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42" presetClass="path" presetSubtype="0" accel="9000" decel="9000" fill="hold" grpId="3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3.24074E-6 2.5E-6 L 0.0272 0.00159 " pathEditMode="relative" rAng="0" ptsTypes="AA">
                                      <p:cBhvr>
                                        <p:cTn id="148" dur="31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0" y="72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6" dur="10" fill="hold"/>
                                        <p:tgtEl>
                                          <p:spTgt spid="7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6" presetClass="emph" presetSubtype="0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58" dur="1000" fill="hold"/>
                                        <p:tgtEl>
                                          <p:spTgt spid="7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59" presetID="1" presetClass="path" presetSubtype="0" accel="3000" decel="3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 2.36111E-6 C 0.00246 2.36111E-6 0.00448 0.00217 0.00448 0.00492 C 0.00448 0.00752 0.00246 0.00984 0 0.00984 C -0.0026 0.00984 -0.00448 0.00752 -0.00448 0.00492 C -0.00448 0.00217 -0.0026 2.36111E-6 0 2.36111E-6 Z " pathEditMode="relative" rAng="0" ptsTypes="AAAAA">
                                      <p:cBhvr>
                                        <p:cTn id="160" dur="31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2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5" dur="10" fill="hold"/>
                                        <p:tgtEl>
                                          <p:spTgt spid="8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66" presetID="6" presetClass="emph" presetSubtype="0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67" dur="1000" fill="hold"/>
                                        <p:tgtEl>
                                          <p:spTgt spid="8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68" presetID="1" presetClass="path" presetSubtype="0" accel="3000" decel="3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8.33333E-7 -4.16667E-6 C 0.00246 -4.16667E-6 0.00448 -0.00173 0.00448 -0.00376 C 0.00448 -0.00578 0.00246 -0.00752 8.33333E-7 -0.00752 C -0.0026 -0.00752 -0.00449 -0.00578 -0.00449 -0.00376 C -0.00449 -0.00173 -0.0026 -4.16667E-6 8.33333E-7 -4.16667E-6 Z " pathEditMode="relative" rAng="0" ptsTypes="AAAAA">
                                      <p:cBhvr>
                                        <p:cTn id="169" dur="31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6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4" dur="10" fill="hold"/>
                                        <p:tgtEl>
                                          <p:spTgt spid="16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75" presetID="6" presetClass="emph" presetSubtype="0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76" dur="1000" fill="hold"/>
                                        <p:tgtEl>
                                          <p:spTgt spid="16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77" presetID="1" presetClass="path" presetSubtype="0" accel="3000" decel="3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5.55556E-7 8.33333E-7 C 0.00246 8.33333E-7 0.00448 0.00217 0.00448 0.00492 C 0.00448 0.00752 0.00246 0.00984 5.55556E-7 0.00984 C -0.0026 0.00984 -0.00449 0.00752 -0.00449 0.00492 C -0.00449 0.00217 -0.0026 8.33333E-7 5.55556E-7 8.33333E-7 Z " pathEditMode="relative" rAng="0" ptsTypes="AAAAA">
                                      <p:cBhvr>
                                        <p:cTn id="178" dur="31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2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3" dur="10" fill="hold"/>
                                        <p:tgtEl>
                                          <p:spTgt spid="17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84" presetID="6" presetClass="emph" presetSubtype="0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85" dur="1000" fill="hold"/>
                                        <p:tgtEl>
                                          <p:spTgt spid="17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86" presetID="1" presetClass="path" presetSubtype="0" accel="3000" decel="3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1.38889E-6 -1.01852E-6 C 0.00246 -1.01852E-6 0.00448 -0.00174 0.00448 -0.00376 C 0.00448 -0.00579 0.00246 -0.00752 1.38889E-6 -0.00752 C -0.00261 -0.00752 -0.00449 -0.00579 -0.00449 -0.00376 C -0.00449 -0.00174 -0.00261 -1.01852E-6 1.38889E-6 -1.01852E-6 Z " pathEditMode="relative" rAng="0" ptsTypes="AAAAA">
                                      <p:cBhvr>
                                        <p:cTn id="187" dur="31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6"/>
                                    </p:animMotion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42" presetClass="path" presetSubtype="0" accel="20000" decel="8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3544 1.89815E-6 L -3.98148E-6 1.89815E-6 " pathEditMode="relative" rAng="0" ptsTypes="AA">
                                      <p:cBhvr>
                                        <p:cTn id="19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5" y="0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42" presetClass="path" presetSubtype="0" accel="2000" decel="1000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3.98148E-6 1.89815E-6 L 0.01519 0.00144 " pathEditMode="relative" rAng="0" ptsTypes="AA">
                                      <p:cBhvr>
                                        <p:cTn id="194" dur="24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2" y="72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2792 0 L 0 0 " pathEditMode="relative" rAng="0" ptsTypes="AA">
                                      <p:cBhvr>
                                        <p:cTn id="19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3" y="0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42" presetClass="path" presetSubtype="0" accel="2000" decel="1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-0.02416 -0.00203 " pathEditMode="relative" rAng="0" ptsTypes="AA">
                                      <p:cBhvr>
                                        <p:cTn id="201" dur="3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5" y="-101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42" presetClass="path" presetSubtype="0" accel="20000" decel="8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.00043 -0.0502 L 4.39815E-6 -1.71296E-6 " pathEditMode="relative" rAng="0" ptsTypes="AA">
                                      <p:cBhvr>
                                        <p:cTn id="206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2503"/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8" dur="10" fill="hold"/>
                                        <p:tgtEl>
                                          <p:spTgt spid="17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09" presetID="6" presetClass="emph" presetSubtype="0" accel="20000" decel="8000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210" dur="1000" fill="hold"/>
                                        <p:tgtEl>
                                          <p:spTgt spid="17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42" presetClass="path" presetSubtype="0" accel="20000" decel="8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43 -0.0502 L 4.39815E-6 -1.71296E-6 " pathEditMode="relative" rAng="0" ptsTypes="AA">
                                      <p:cBhvr>
                                        <p:cTn id="215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2503"/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7" dur="10" fill="hold"/>
                                        <p:tgtEl>
                                          <p:spTgt spid="17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18" presetID="6" presetClass="emph" presetSubtype="0" accel="20000" decel="8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19" dur="1000" fill="hold"/>
                                        <p:tgtEl>
                                          <p:spTgt spid="17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20" presetID="2" presetClass="entr" presetSubtype="8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1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1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8" presetClass="emph" presetSubtype="0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900000">
                                      <p:cBhvr>
                                        <p:cTn id="225" dur="7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6" presetID="8" presetClass="emph" presetSubtype="0" accel="10000" decel="9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480000">
                                      <p:cBhvr>
                                        <p:cTn id="227" dur="2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8" presetID="2" presetClass="entr" presetSubtype="1" accel="20000" decel="8000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0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1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2" presetClass="entr" presetSubtype="1" accel="20000" decel="8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49" grpId="1" animBg="1"/>
      <p:bldP spid="49" grpId="2" animBg="1"/>
      <p:bldP spid="49" grpId="3" animBg="1"/>
      <p:bldP spid="49" grpId="4" animBg="1"/>
      <p:bldP spid="52" grpId="0" animBg="1"/>
      <p:bldP spid="52" grpId="1" animBg="1"/>
      <p:bldP spid="52" grpId="2" animBg="1"/>
      <p:bldP spid="52" grpId="3" animBg="1"/>
      <p:bldP spid="53" grpId="0" animBg="1"/>
      <p:bldP spid="53" grpId="1" animBg="1"/>
      <p:bldP spid="53" grpId="2" animBg="1"/>
      <p:bldP spid="53" grpId="3" animBg="1"/>
      <p:bldP spid="124" grpId="0" animBg="1"/>
      <p:bldP spid="124" grpId="1" animBg="1"/>
      <p:bldP spid="77" grpId="0" animBg="1"/>
      <p:bldP spid="77" grpId="1" animBg="1"/>
      <p:bldP spid="77" grpId="2" animBg="1"/>
      <p:bldP spid="77" grpId="3" animBg="1"/>
      <p:bldP spid="140" grpId="0" animBg="1"/>
      <p:bldP spid="140" grpId="1" animBg="1"/>
      <p:bldP spid="153" grpId="0" animBg="1"/>
      <p:bldP spid="153" grpId="1" animBg="1"/>
      <p:bldP spid="153" grpId="2" animBg="1"/>
      <p:bldP spid="153" grpId="3" animBg="1"/>
      <p:bldP spid="86" grpId="0" animBg="1"/>
      <p:bldP spid="86" grpId="1" animBg="1"/>
      <p:bldP spid="86" grpId="2" animBg="1"/>
      <p:bldP spid="86" grpId="3" animBg="1"/>
      <p:bldP spid="97" grpId="0"/>
      <p:bldP spid="97" grpId="1"/>
      <p:bldP spid="97" grpId="2"/>
      <p:bldP spid="97" grpId="3"/>
      <p:bldP spid="125" grpId="0"/>
      <p:bldP spid="125" grpId="1"/>
      <p:bldP spid="125" grpId="2"/>
      <p:bldP spid="125" grpId="3"/>
      <p:bldP spid="125" grpId="4"/>
      <p:bldP spid="126" grpId="0"/>
      <p:bldP spid="126" grpId="1"/>
      <p:bldP spid="126" grpId="2"/>
      <p:bldP spid="126" grpId="3"/>
      <p:bldP spid="126" grpId="4"/>
      <p:bldP spid="155" grpId="0"/>
      <p:bldP spid="84" grpId="0" animBg="1"/>
      <p:bldP spid="84" grpId="1" animBg="1"/>
      <p:bldP spid="84" grpId="2" animBg="1"/>
      <p:bldP spid="85" grpId="0" animBg="1"/>
      <p:bldP spid="85" grpId="1" animBg="1"/>
      <p:bldP spid="85" grpId="2" animBg="1"/>
      <p:bldP spid="174" grpId="0" animBg="1"/>
      <p:bldP spid="174" grpId="1" animBg="1"/>
      <p:bldP spid="174" grpId="2" animBg="1"/>
      <p:bldP spid="174" grpId="3" animBg="1"/>
      <p:bldP spid="175" grpId="0"/>
      <p:bldP spid="175" grpId="1"/>
      <p:bldP spid="175" grpId="2"/>
      <p:bldP spid="175" grpId="3"/>
      <p:bldP spid="73" grpId="0" animBg="1"/>
      <p:bldP spid="7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-">
            <a:extLst>
              <a:ext uri="{FF2B5EF4-FFF2-40B4-BE49-F238E27FC236}">
                <a16:creationId xmlns:a16="http://schemas.microsoft.com/office/drawing/2014/main" id="{8723B7CB-68B0-4BEA-AF45-22FEE54BF783}"/>
              </a:ext>
            </a:extLst>
          </p:cNvPr>
          <p:cNvSpPr/>
          <p:nvPr/>
        </p:nvSpPr>
        <p:spPr>
          <a:xfrm>
            <a:off x="8258442" y="-556752"/>
            <a:ext cx="5428716" cy="3372118"/>
          </a:xfrm>
          <a:custGeom>
            <a:avLst/>
            <a:gdLst>
              <a:gd name="connsiteX0" fmla="*/ 5421472 w 5428716"/>
              <a:gd name="connsiteY0" fmla="*/ 0 h 3372118"/>
              <a:gd name="connsiteX1" fmla="*/ 5421472 w 5428716"/>
              <a:gd name="connsiteY1" fmla="*/ 317753 h 3372118"/>
              <a:gd name="connsiteX2" fmla="*/ 5015741 w 5428716"/>
              <a:gd name="connsiteY2" fmla="*/ 317753 h 3372118"/>
              <a:gd name="connsiteX3" fmla="*/ 5015741 w 5428716"/>
              <a:gd name="connsiteY3" fmla="*/ 0 h 3372118"/>
              <a:gd name="connsiteX4" fmla="*/ 5006425 w 5428716"/>
              <a:gd name="connsiteY4" fmla="*/ 0 h 3372118"/>
              <a:gd name="connsiteX5" fmla="*/ 5006425 w 5428716"/>
              <a:gd name="connsiteY5" fmla="*/ 317753 h 3372118"/>
              <a:gd name="connsiteX6" fmla="*/ 4600695 w 5428716"/>
              <a:gd name="connsiteY6" fmla="*/ 317753 h 3372118"/>
              <a:gd name="connsiteX7" fmla="*/ 4600695 w 5428716"/>
              <a:gd name="connsiteY7" fmla="*/ 0 h 3372118"/>
              <a:gd name="connsiteX8" fmla="*/ 4591380 w 5428716"/>
              <a:gd name="connsiteY8" fmla="*/ 0 h 3372118"/>
              <a:gd name="connsiteX9" fmla="*/ 4591380 w 5428716"/>
              <a:gd name="connsiteY9" fmla="*/ 317753 h 3372118"/>
              <a:gd name="connsiteX10" fmla="*/ 4185650 w 5428716"/>
              <a:gd name="connsiteY10" fmla="*/ 317753 h 3372118"/>
              <a:gd name="connsiteX11" fmla="*/ 4185650 w 5428716"/>
              <a:gd name="connsiteY11" fmla="*/ 0 h 3372118"/>
              <a:gd name="connsiteX12" fmla="*/ 4176334 w 5428716"/>
              <a:gd name="connsiteY12" fmla="*/ 0 h 3372118"/>
              <a:gd name="connsiteX13" fmla="*/ 4176334 w 5428716"/>
              <a:gd name="connsiteY13" fmla="*/ 317753 h 3372118"/>
              <a:gd name="connsiteX14" fmla="*/ 3770604 w 5428716"/>
              <a:gd name="connsiteY14" fmla="*/ 317753 h 3372118"/>
              <a:gd name="connsiteX15" fmla="*/ 3770604 w 5428716"/>
              <a:gd name="connsiteY15" fmla="*/ 0 h 3372118"/>
              <a:gd name="connsiteX16" fmla="*/ 3761288 w 5428716"/>
              <a:gd name="connsiteY16" fmla="*/ 0 h 3372118"/>
              <a:gd name="connsiteX17" fmla="*/ 3761288 w 5428716"/>
              <a:gd name="connsiteY17" fmla="*/ 317753 h 3372118"/>
              <a:gd name="connsiteX18" fmla="*/ 3353488 w 5428716"/>
              <a:gd name="connsiteY18" fmla="*/ 317753 h 3372118"/>
              <a:gd name="connsiteX19" fmla="*/ 3353488 w 5428716"/>
              <a:gd name="connsiteY19" fmla="*/ 0 h 3372118"/>
              <a:gd name="connsiteX20" fmla="*/ 3344172 w 5428716"/>
              <a:gd name="connsiteY20" fmla="*/ 0 h 3372118"/>
              <a:gd name="connsiteX21" fmla="*/ 3344172 w 5428716"/>
              <a:gd name="connsiteY21" fmla="*/ 317753 h 3372118"/>
              <a:gd name="connsiteX22" fmla="*/ 2938442 w 5428716"/>
              <a:gd name="connsiteY22" fmla="*/ 317753 h 3372118"/>
              <a:gd name="connsiteX23" fmla="*/ 2938442 w 5428716"/>
              <a:gd name="connsiteY23" fmla="*/ 0 h 3372118"/>
              <a:gd name="connsiteX24" fmla="*/ 2929127 w 5428716"/>
              <a:gd name="connsiteY24" fmla="*/ 0 h 3372118"/>
              <a:gd name="connsiteX25" fmla="*/ 2929127 w 5428716"/>
              <a:gd name="connsiteY25" fmla="*/ 317753 h 3372118"/>
              <a:gd name="connsiteX26" fmla="*/ 2499590 w 5428716"/>
              <a:gd name="connsiteY26" fmla="*/ 317753 h 3372118"/>
              <a:gd name="connsiteX27" fmla="*/ 2499590 w 5428716"/>
              <a:gd name="connsiteY27" fmla="*/ 0 h 3372118"/>
              <a:gd name="connsiteX28" fmla="*/ 2490275 w 5428716"/>
              <a:gd name="connsiteY28" fmla="*/ 0 h 3372118"/>
              <a:gd name="connsiteX29" fmla="*/ 2490275 w 5428716"/>
              <a:gd name="connsiteY29" fmla="*/ 317753 h 3372118"/>
              <a:gd name="connsiteX30" fmla="*/ 2084545 w 5428716"/>
              <a:gd name="connsiteY30" fmla="*/ 317753 h 3372118"/>
              <a:gd name="connsiteX31" fmla="*/ 2084545 w 5428716"/>
              <a:gd name="connsiteY31" fmla="*/ 0 h 3372118"/>
              <a:gd name="connsiteX32" fmla="*/ 2075229 w 5428716"/>
              <a:gd name="connsiteY32" fmla="*/ 0 h 3372118"/>
              <a:gd name="connsiteX33" fmla="*/ 2075229 w 5428716"/>
              <a:gd name="connsiteY33" fmla="*/ 317753 h 3372118"/>
              <a:gd name="connsiteX34" fmla="*/ 1669499 w 5428716"/>
              <a:gd name="connsiteY34" fmla="*/ 317753 h 3372118"/>
              <a:gd name="connsiteX35" fmla="*/ 1669499 w 5428716"/>
              <a:gd name="connsiteY35" fmla="*/ 0 h 3372118"/>
              <a:gd name="connsiteX36" fmla="*/ 1660184 w 5428716"/>
              <a:gd name="connsiteY36" fmla="*/ 0 h 3372118"/>
              <a:gd name="connsiteX37" fmla="*/ 1660184 w 5428716"/>
              <a:gd name="connsiteY37" fmla="*/ 317753 h 3372118"/>
              <a:gd name="connsiteX38" fmla="*/ 1254452 w 5428716"/>
              <a:gd name="connsiteY38" fmla="*/ 317753 h 3372118"/>
              <a:gd name="connsiteX39" fmla="*/ 1254452 w 5428716"/>
              <a:gd name="connsiteY39" fmla="*/ 0 h 3372118"/>
              <a:gd name="connsiteX40" fmla="*/ 1245138 w 5428716"/>
              <a:gd name="connsiteY40" fmla="*/ 0 h 3372118"/>
              <a:gd name="connsiteX41" fmla="*/ 1245138 w 5428716"/>
              <a:gd name="connsiteY41" fmla="*/ 317753 h 3372118"/>
              <a:gd name="connsiteX42" fmla="*/ 839407 w 5428716"/>
              <a:gd name="connsiteY42" fmla="*/ 317753 h 3372118"/>
              <a:gd name="connsiteX43" fmla="*/ 839407 w 5428716"/>
              <a:gd name="connsiteY43" fmla="*/ 0 h 3372118"/>
              <a:gd name="connsiteX44" fmla="*/ 830092 w 5428716"/>
              <a:gd name="connsiteY44" fmla="*/ 0 h 3372118"/>
              <a:gd name="connsiteX45" fmla="*/ 830092 w 5428716"/>
              <a:gd name="connsiteY45" fmla="*/ 317753 h 3372118"/>
              <a:gd name="connsiteX46" fmla="*/ 424361 w 5428716"/>
              <a:gd name="connsiteY46" fmla="*/ 317753 h 3372118"/>
              <a:gd name="connsiteX47" fmla="*/ 424361 w 5428716"/>
              <a:gd name="connsiteY47" fmla="*/ 0 h 3372118"/>
              <a:gd name="connsiteX48" fmla="*/ 415046 w 5428716"/>
              <a:gd name="connsiteY48" fmla="*/ 0 h 3372118"/>
              <a:gd name="connsiteX49" fmla="*/ 415046 w 5428716"/>
              <a:gd name="connsiteY49" fmla="*/ 317753 h 3372118"/>
              <a:gd name="connsiteX50" fmla="*/ 9315 w 5428716"/>
              <a:gd name="connsiteY50" fmla="*/ 317753 h 3372118"/>
              <a:gd name="connsiteX51" fmla="*/ 9315 w 5428716"/>
              <a:gd name="connsiteY51" fmla="*/ 0 h 3372118"/>
              <a:gd name="connsiteX52" fmla="*/ 0 w 5428716"/>
              <a:gd name="connsiteY52" fmla="*/ 0 h 3372118"/>
              <a:gd name="connsiteX53" fmla="*/ 0 w 5428716"/>
              <a:gd name="connsiteY53" fmla="*/ 3372118 h 3372118"/>
              <a:gd name="connsiteX54" fmla="*/ 9315 w 5428716"/>
              <a:gd name="connsiteY54" fmla="*/ 3372118 h 3372118"/>
              <a:gd name="connsiteX55" fmla="*/ 9315 w 5428716"/>
              <a:gd name="connsiteY55" fmla="*/ 3126817 h 3372118"/>
              <a:gd name="connsiteX56" fmla="*/ 415046 w 5428716"/>
              <a:gd name="connsiteY56" fmla="*/ 3126817 h 3372118"/>
              <a:gd name="connsiteX57" fmla="*/ 415046 w 5428716"/>
              <a:gd name="connsiteY57" fmla="*/ 3372118 h 3372118"/>
              <a:gd name="connsiteX58" fmla="*/ 424361 w 5428716"/>
              <a:gd name="connsiteY58" fmla="*/ 3372118 h 3372118"/>
              <a:gd name="connsiteX59" fmla="*/ 424361 w 5428716"/>
              <a:gd name="connsiteY59" fmla="*/ 3126817 h 3372118"/>
              <a:gd name="connsiteX60" fmla="*/ 830092 w 5428716"/>
              <a:gd name="connsiteY60" fmla="*/ 3126817 h 3372118"/>
              <a:gd name="connsiteX61" fmla="*/ 830092 w 5428716"/>
              <a:gd name="connsiteY61" fmla="*/ 3372118 h 3372118"/>
              <a:gd name="connsiteX62" fmla="*/ 839407 w 5428716"/>
              <a:gd name="connsiteY62" fmla="*/ 3372118 h 3372118"/>
              <a:gd name="connsiteX63" fmla="*/ 839407 w 5428716"/>
              <a:gd name="connsiteY63" fmla="*/ 3126817 h 3372118"/>
              <a:gd name="connsiteX64" fmla="*/ 1245138 w 5428716"/>
              <a:gd name="connsiteY64" fmla="*/ 3126817 h 3372118"/>
              <a:gd name="connsiteX65" fmla="*/ 1245138 w 5428716"/>
              <a:gd name="connsiteY65" fmla="*/ 3372118 h 3372118"/>
              <a:gd name="connsiteX66" fmla="*/ 1254452 w 5428716"/>
              <a:gd name="connsiteY66" fmla="*/ 3372118 h 3372118"/>
              <a:gd name="connsiteX67" fmla="*/ 1254452 w 5428716"/>
              <a:gd name="connsiteY67" fmla="*/ 3126817 h 3372118"/>
              <a:gd name="connsiteX68" fmla="*/ 1660184 w 5428716"/>
              <a:gd name="connsiteY68" fmla="*/ 3126817 h 3372118"/>
              <a:gd name="connsiteX69" fmla="*/ 1660184 w 5428716"/>
              <a:gd name="connsiteY69" fmla="*/ 3372118 h 3372118"/>
              <a:gd name="connsiteX70" fmla="*/ 1669499 w 5428716"/>
              <a:gd name="connsiteY70" fmla="*/ 3372118 h 3372118"/>
              <a:gd name="connsiteX71" fmla="*/ 1669499 w 5428716"/>
              <a:gd name="connsiteY71" fmla="*/ 3126817 h 3372118"/>
              <a:gd name="connsiteX72" fmla="*/ 2075229 w 5428716"/>
              <a:gd name="connsiteY72" fmla="*/ 3126817 h 3372118"/>
              <a:gd name="connsiteX73" fmla="*/ 2075229 w 5428716"/>
              <a:gd name="connsiteY73" fmla="*/ 3372118 h 3372118"/>
              <a:gd name="connsiteX74" fmla="*/ 2084545 w 5428716"/>
              <a:gd name="connsiteY74" fmla="*/ 3372118 h 3372118"/>
              <a:gd name="connsiteX75" fmla="*/ 2084545 w 5428716"/>
              <a:gd name="connsiteY75" fmla="*/ 3126817 h 3372118"/>
              <a:gd name="connsiteX76" fmla="*/ 2490275 w 5428716"/>
              <a:gd name="connsiteY76" fmla="*/ 3126817 h 3372118"/>
              <a:gd name="connsiteX77" fmla="*/ 2490275 w 5428716"/>
              <a:gd name="connsiteY77" fmla="*/ 3372118 h 3372118"/>
              <a:gd name="connsiteX78" fmla="*/ 2499590 w 5428716"/>
              <a:gd name="connsiteY78" fmla="*/ 3372118 h 3372118"/>
              <a:gd name="connsiteX79" fmla="*/ 2499590 w 5428716"/>
              <a:gd name="connsiteY79" fmla="*/ 3126817 h 3372118"/>
              <a:gd name="connsiteX80" fmla="*/ 2929127 w 5428716"/>
              <a:gd name="connsiteY80" fmla="*/ 3126817 h 3372118"/>
              <a:gd name="connsiteX81" fmla="*/ 2929127 w 5428716"/>
              <a:gd name="connsiteY81" fmla="*/ 3372118 h 3372118"/>
              <a:gd name="connsiteX82" fmla="*/ 2938442 w 5428716"/>
              <a:gd name="connsiteY82" fmla="*/ 3372118 h 3372118"/>
              <a:gd name="connsiteX83" fmla="*/ 2938442 w 5428716"/>
              <a:gd name="connsiteY83" fmla="*/ 3126817 h 3372118"/>
              <a:gd name="connsiteX84" fmla="*/ 3344172 w 5428716"/>
              <a:gd name="connsiteY84" fmla="*/ 3126817 h 3372118"/>
              <a:gd name="connsiteX85" fmla="*/ 3344172 w 5428716"/>
              <a:gd name="connsiteY85" fmla="*/ 3372118 h 3372118"/>
              <a:gd name="connsiteX86" fmla="*/ 3353488 w 5428716"/>
              <a:gd name="connsiteY86" fmla="*/ 3372118 h 3372118"/>
              <a:gd name="connsiteX87" fmla="*/ 3353488 w 5428716"/>
              <a:gd name="connsiteY87" fmla="*/ 3126817 h 3372118"/>
              <a:gd name="connsiteX88" fmla="*/ 3759218 w 5428716"/>
              <a:gd name="connsiteY88" fmla="*/ 3126817 h 3372118"/>
              <a:gd name="connsiteX89" fmla="*/ 3759218 w 5428716"/>
              <a:gd name="connsiteY89" fmla="*/ 3372118 h 3372118"/>
              <a:gd name="connsiteX90" fmla="*/ 3768533 w 5428716"/>
              <a:gd name="connsiteY90" fmla="*/ 3372118 h 3372118"/>
              <a:gd name="connsiteX91" fmla="*/ 3768533 w 5428716"/>
              <a:gd name="connsiteY91" fmla="*/ 3126817 h 3372118"/>
              <a:gd name="connsiteX92" fmla="*/ 4174265 w 5428716"/>
              <a:gd name="connsiteY92" fmla="*/ 3126817 h 3372118"/>
              <a:gd name="connsiteX93" fmla="*/ 4174265 w 5428716"/>
              <a:gd name="connsiteY93" fmla="*/ 3372118 h 3372118"/>
              <a:gd name="connsiteX94" fmla="*/ 4183579 w 5428716"/>
              <a:gd name="connsiteY94" fmla="*/ 3372118 h 3372118"/>
              <a:gd name="connsiteX95" fmla="*/ 4183579 w 5428716"/>
              <a:gd name="connsiteY95" fmla="*/ 3126817 h 3372118"/>
              <a:gd name="connsiteX96" fmla="*/ 4589310 w 5428716"/>
              <a:gd name="connsiteY96" fmla="*/ 3126817 h 3372118"/>
              <a:gd name="connsiteX97" fmla="*/ 4589310 w 5428716"/>
              <a:gd name="connsiteY97" fmla="*/ 3372118 h 3372118"/>
              <a:gd name="connsiteX98" fmla="*/ 4598626 w 5428716"/>
              <a:gd name="connsiteY98" fmla="*/ 3372118 h 3372118"/>
              <a:gd name="connsiteX99" fmla="*/ 4598626 w 5428716"/>
              <a:gd name="connsiteY99" fmla="*/ 3126817 h 3372118"/>
              <a:gd name="connsiteX100" fmla="*/ 5004356 w 5428716"/>
              <a:gd name="connsiteY100" fmla="*/ 3126817 h 3372118"/>
              <a:gd name="connsiteX101" fmla="*/ 5004356 w 5428716"/>
              <a:gd name="connsiteY101" fmla="*/ 3372118 h 3372118"/>
              <a:gd name="connsiteX102" fmla="*/ 5013671 w 5428716"/>
              <a:gd name="connsiteY102" fmla="*/ 3372118 h 3372118"/>
              <a:gd name="connsiteX103" fmla="*/ 5013671 w 5428716"/>
              <a:gd name="connsiteY103" fmla="*/ 3126817 h 3372118"/>
              <a:gd name="connsiteX104" fmla="*/ 5419401 w 5428716"/>
              <a:gd name="connsiteY104" fmla="*/ 3126817 h 3372118"/>
              <a:gd name="connsiteX105" fmla="*/ 5419401 w 5428716"/>
              <a:gd name="connsiteY105" fmla="*/ 3372118 h 3372118"/>
              <a:gd name="connsiteX106" fmla="*/ 5428717 w 5428716"/>
              <a:gd name="connsiteY106" fmla="*/ 3372118 h 3372118"/>
              <a:gd name="connsiteX107" fmla="*/ 5428717 w 5428716"/>
              <a:gd name="connsiteY107" fmla="*/ 0 h 3372118"/>
              <a:gd name="connsiteX108" fmla="*/ 5421472 w 5428716"/>
              <a:gd name="connsiteY108" fmla="*/ 0 h 3372118"/>
              <a:gd name="connsiteX109" fmla="*/ 5421472 w 5428716"/>
              <a:gd name="connsiteY109" fmla="*/ 327068 h 3372118"/>
              <a:gd name="connsiteX110" fmla="*/ 5421472 w 5428716"/>
              <a:gd name="connsiteY110" fmla="*/ 717274 h 3372118"/>
              <a:gd name="connsiteX111" fmla="*/ 5015741 w 5428716"/>
              <a:gd name="connsiteY111" fmla="*/ 717274 h 3372118"/>
              <a:gd name="connsiteX112" fmla="*/ 5015741 w 5428716"/>
              <a:gd name="connsiteY112" fmla="*/ 327068 h 3372118"/>
              <a:gd name="connsiteX113" fmla="*/ 5421472 w 5428716"/>
              <a:gd name="connsiteY113" fmla="*/ 327068 h 3372118"/>
              <a:gd name="connsiteX114" fmla="*/ 1251348 w 5428716"/>
              <a:gd name="connsiteY114" fmla="*/ 1527700 h 3372118"/>
              <a:gd name="connsiteX115" fmla="*/ 1657078 w 5428716"/>
              <a:gd name="connsiteY115" fmla="*/ 1527700 h 3372118"/>
              <a:gd name="connsiteX116" fmla="*/ 1657078 w 5428716"/>
              <a:gd name="connsiteY116" fmla="*/ 1917905 h 3372118"/>
              <a:gd name="connsiteX117" fmla="*/ 1251348 w 5428716"/>
              <a:gd name="connsiteY117" fmla="*/ 1917905 h 3372118"/>
              <a:gd name="connsiteX118" fmla="*/ 1251348 w 5428716"/>
              <a:gd name="connsiteY118" fmla="*/ 1527700 h 3372118"/>
              <a:gd name="connsiteX119" fmla="*/ 1240998 w 5428716"/>
              <a:gd name="connsiteY119" fmla="*/ 1917905 h 3372118"/>
              <a:gd name="connsiteX120" fmla="*/ 835267 w 5428716"/>
              <a:gd name="connsiteY120" fmla="*/ 1917905 h 3372118"/>
              <a:gd name="connsiteX121" fmla="*/ 835267 w 5428716"/>
              <a:gd name="connsiteY121" fmla="*/ 1527700 h 3372118"/>
              <a:gd name="connsiteX122" fmla="*/ 1240998 w 5428716"/>
              <a:gd name="connsiteY122" fmla="*/ 1527700 h 3372118"/>
              <a:gd name="connsiteX123" fmla="*/ 1240998 w 5428716"/>
              <a:gd name="connsiteY123" fmla="*/ 1917905 h 3372118"/>
              <a:gd name="connsiteX124" fmla="*/ 1667428 w 5428716"/>
              <a:gd name="connsiteY124" fmla="*/ 1527700 h 3372118"/>
              <a:gd name="connsiteX125" fmla="*/ 2073160 w 5428716"/>
              <a:gd name="connsiteY125" fmla="*/ 1527700 h 3372118"/>
              <a:gd name="connsiteX126" fmla="*/ 2073160 w 5428716"/>
              <a:gd name="connsiteY126" fmla="*/ 1917905 h 3372118"/>
              <a:gd name="connsiteX127" fmla="*/ 1667428 w 5428716"/>
              <a:gd name="connsiteY127" fmla="*/ 1917905 h 3372118"/>
              <a:gd name="connsiteX128" fmla="*/ 1667428 w 5428716"/>
              <a:gd name="connsiteY128" fmla="*/ 1527700 h 3372118"/>
              <a:gd name="connsiteX129" fmla="*/ 2082474 w 5428716"/>
              <a:gd name="connsiteY129" fmla="*/ 1527700 h 3372118"/>
              <a:gd name="connsiteX130" fmla="*/ 2488205 w 5428716"/>
              <a:gd name="connsiteY130" fmla="*/ 1527700 h 3372118"/>
              <a:gd name="connsiteX131" fmla="*/ 2488205 w 5428716"/>
              <a:gd name="connsiteY131" fmla="*/ 1917905 h 3372118"/>
              <a:gd name="connsiteX132" fmla="*/ 2082474 w 5428716"/>
              <a:gd name="connsiteY132" fmla="*/ 1917905 h 3372118"/>
              <a:gd name="connsiteX133" fmla="*/ 2082474 w 5428716"/>
              <a:gd name="connsiteY133" fmla="*/ 1527700 h 3372118"/>
              <a:gd name="connsiteX134" fmla="*/ 2498556 w 5428716"/>
              <a:gd name="connsiteY134" fmla="*/ 1527700 h 3372118"/>
              <a:gd name="connsiteX135" fmla="*/ 2928092 w 5428716"/>
              <a:gd name="connsiteY135" fmla="*/ 1527700 h 3372118"/>
              <a:gd name="connsiteX136" fmla="*/ 2928092 w 5428716"/>
              <a:gd name="connsiteY136" fmla="*/ 1917905 h 3372118"/>
              <a:gd name="connsiteX137" fmla="*/ 2498556 w 5428716"/>
              <a:gd name="connsiteY137" fmla="*/ 1917905 h 3372118"/>
              <a:gd name="connsiteX138" fmla="*/ 2498556 w 5428716"/>
              <a:gd name="connsiteY138" fmla="*/ 1527700 h 3372118"/>
              <a:gd name="connsiteX139" fmla="*/ 2937407 w 5428716"/>
              <a:gd name="connsiteY139" fmla="*/ 1527700 h 3372118"/>
              <a:gd name="connsiteX140" fmla="*/ 3343137 w 5428716"/>
              <a:gd name="connsiteY140" fmla="*/ 1527700 h 3372118"/>
              <a:gd name="connsiteX141" fmla="*/ 3343137 w 5428716"/>
              <a:gd name="connsiteY141" fmla="*/ 1917905 h 3372118"/>
              <a:gd name="connsiteX142" fmla="*/ 2937407 w 5428716"/>
              <a:gd name="connsiteY142" fmla="*/ 1917905 h 3372118"/>
              <a:gd name="connsiteX143" fmla="*/ 2937407 w 5428716"/>
              <a:gd name="connsiteY143" fmla="*/ 1527700 h 3372118"/>
              <a:gd name="connsiteX144" fmla="*/ 3353488 w 5428716"/>
              <a:gd name="connsiteY144" fmla="*/ 1527700 h 3372118"/>
              <a:gd name="connsiteX145" fmla="*/ 3759218 w 5428716"/>
              <a:gd name="connsiteY145" fmla="*/ 1527700 h 3372118"/>
              <a:gd name="connsiteX146" fmla="*/ 3759218 w 5428716"/>
              <a:gd name="connsiteY146" fmla="*/ 1917905 h 3372118"/>
              <a:gd name="connsiteX147" fmla="*/ 3353488 w 5428716"/>
              <a:gd name="connsiteY147" fmla="*/ 1917905 h 3372118"/>
              <a:gd name="connsiteX148" fmla="*/ 3353488 w 5428716"/>
              <a:gd name="connsiteY148" fmla="*/ 1527700 h 3372118"/>
              <a:gd name="connsiteX149" fmla="*/ 3768533 w 5428716"/>
              <a:gd name="connsiteY149" fmla="*/ 1527700 h 3372118"/>
              <a:gd name="connsiteX150" fmla="*/ 4174265 w 5428716"/>
              <a:gd name="connsiteY150" fmla="*/ 1527700 h 3372118"/>
              <a:gd name="connsiteX151" fmla="*/ 4174265 w 5428716"/>
              <a:gd name="connsiteY151" fmla="*/ 1917905 h 3372118"/>
              <a:gd name="connsiteX152" fmla="*/ 3768533 w 5428716"/>
              <a:gd name="connsiteY152" fmla="*/ 1917905 h 3372118"/>
              <a:gd name="connsiteX153" fmla="*/ 3768533 w 5428716"/>
              <a:gd name="connsiteY153" fmla="*/ 1527700 h 3372118"/>
              <a:gd name="connsiteX154" fmla="*/ 4184615 w 5428716"/>
              <a:gd name="connsiteY154" fmla="*/ 1527700 h 3372118"/>
              <a:gd name="connsiteX155" fmla="*/ 4590345 w 5428716"/>
              <a:gd name="connsiteY155" fmla="*/ 1527700 h 3372118"/>
              <a:gd name="connsiteX156" fmla="*/ 4590345 w 5428716"/>
              <a:gd name="connsiteY156" fmla="*/ 1917905 h 3372118"/>
              <a:gd name="connsiteX157" fmla="*/ 4184615 w 5428716"/>
              <a:gd name="connsiteY157" fmla="*/ 1917905 h 3372118"/>
              <a:gd name="connsiteX158" fmla="*/ 4184615 w 5428716"/>
              <a:gd name="connsiteY158" fmla="*/ 1527700 h 3372118"/>
              <a:gd name="connsiteX159" fmla="*/ 4184615 w 5428716"/>
              <a:gd name="connsiteY159" fmla="*/ 1517350 h 3372118"/>
              <a:gd name="connsiteX160" fmla="*/ 4184615 w 5428716"/>
              <a:gd name="connsiteY160" fmla="*/ 1127145 h 3372118"/>
              <a:gd name="connsiteX161" fmla="*/ 4590345 w 5428716"/>
              <a:gd name="connsiteY161" fmla="*/ 1127145 h 3372118"/>
              <a:gd name="connsiteX162" fmla="*/ 4590345 w 5428716"/>
              <a:gd name="connsiteY162" fmla="*/ 1517350 h 3372118"/>
              <a:gd name="connsiteX163" fmla="*/ 4184615 w 5428716"/>
              <a:gd name="connsiteY163" fmla="*/ 1517350 h 3372118"/>
              <a:gd name="connsiteX164" fmla="*/ 4175299 w 5428716"/>
              <a:gd name="connsiteY164" fmla="*/ 1517350 h 3372118"/>
              <a:gd name="connsiteX165" fmla="*/ 3769568 w 5428716"/>
              <a:gd name="connsiteY165" fmla="*/ 1517350 h 3372118"/>
              <a:gd name="connsiteX166" fmla="*/ 3769568 w 5428716"/>
              <a:gd name="connsiteY166" fmla="*/ 1127145 h 3372118"/>
              <a:gd name="connsiteX167" fmla="*/ 4175299 w 5428716"/>
              <a:gd name="connsiteY167" fmla="*/ 1127145 h 3372118"/>
              <a:gd name="connsiteX168" fmla="*/ 4175299 w 5428716"/>
              <a:gd name="connsiteY168" fmla="*/ 1517350 h 3372118"/>
              <a:gd name="connsiteX169" fmla="*/ 3759218 w 5428716"/>
              <a:gd name="connsiteY169" fmla="*/ 1517350 h 3372118"/>
              <a:gd name="connsiteX170" fmla="*/ 3353488 w 5428716"/>
              <a:gd name="connsiteY170" fmla="*/ 1517350 h 3372118"/>
              <a:gd name="connsiteX171" fmla="*/ 3353488 w 5428716"/>
              <a:gd name="connsiteY171" fmla="*/ 1127145 h 3372118"/>
              <a:gd name="connsiteX172" fmla="*/ 3759218 w 5428716"/>
              <a:gd name="connsiteY172" fmla="*/ 1127145 h 3372118"/>
              <a:gd name="connsiteX173" fmla="*/ 3759218 w 5428716"/>
              <a:gd name="connsiteY173" fmla="*/ 1517350 h 3372118"/>
              <a:gd name="connsiteX174" fmla="*/ 3343137 w 5428716"/>
              <a:gd name="connsiteY174" fmla="*/ 1517350 h 3372118"/>
              <a:gd name="connsiteX175" fmla="*/ 2937407 w 5428716"/>
              <a:gd name="connsiteY175" fmla="*/ 1517350 h 3372118"/>
              <a:gd name="connsiteX176" fmla="*/ 2937407 w 5428716"/>
              <a:gd name="connsiteY176" fmla="*/ 1127145 h 3372118"/>
              <a:gd name="connsiteX177" fmla="*/ 3343137 w 5428716"/>
              <a:gd name="connsiteY177" fmla="*/ 1127145 h 3372118"/>
              <a:gd name="connsiteX178" fmla="*/ 3343137 w 5428716"/>
              <a:gd name="connsiteY178" fmla="*/ 1517350 h 3372118"/>
              <a:gd name="connsiteX179" fmla="*/ 2928092 w 5428716"/>
              <a:gd name="connsiteY179" fmla="*/ 1517350 h 3372118"/>
              <a:gd name="connsiteX180" fmla="*/ 2498556 w 5428716"/>
              <a:gd name="connsiteY180" fmla="*/ 1517350 h 3372118"/>
              <a:gd name="connsiteX181" fmla="*/ 2498556 w 5428716"/>
              <a:gd name="connsiteY181" fmla="*/ 1127145 h 3372118"/>
              <a:gd name="connsiteX182" fmla="*/ 2928092 w 5428716"/>
              <a:gd name="connsiteY182" fmla="*/ 1127145 h 3372118"/>
              <a:gd name="connsiteX183" fmla="*/ 2928092 w 5428716"/>
              <a:gd name="connsiteY183" fmla="*/ 1517350 h 3372118"/>
              <a:gd name="connsiteX184" fmla="*/ 2488205 w 5428716"/>
              <a:gd name="connsiteY184" fmla="*/ 1517350 h 3372118"/>
              <a:gd name="connsiteX185" fmla="*/ 2082474 w 5428716"/>
              <a:gd name="connsiteY185" fmla="*/ 1517350 h 3372118"/>
              <a:gd name="connsiteX186" fmla="*/ 2082474 w 5428716"/>
              <a:gd name="connsiteY186" fmla="*/ 1127145 h 3372118"/>
              <a:gd name="connsiteX187" fmla="*/ 2488205 w 5428716"/>
              <a:gd name="connsiteY187" fmla="*/ 1127145 h 3372118"/>
              <a:gd name="connsiteX188" fmla="*/ 2488205 w 5428716"/>
              <a:gd name="connsiteY188" fmla="*/ 1517350 h 3372118"/>
              <a:gd name="connsiteX189" fmla="*/ 2073160 w 5428716"/>
              <a:gd name="connsiteY189" fmla="*/ 1517350 h 3372118"/>
              <a:gd name="connsiteX190" fmla="*/ 1667428 w 5428716"/>
              <a:gd name="connsiteY190" fmla="*/ 1517350 h 3372118"/>
              <a:gd name="connsiteX191" fmla="*/ 1667428 w 5428716"/>
              <a:gd name="connsiteY191" fmla="*/ 1127145 h 3372118"/>
              <a:gd name="connsiteX192" fmla="*/ 2073160 w 5428716"/>
              <a:gd name="connsiteY192" fmla="*/ 1127145 h 3372118"/>
              <a:gd name="connsiteX193" fmla="*/ 2073160 w 5428716"/>
              <a:gd name="connsiteY193" fmla="*/ 1517350 h 3372118"/>
              <a:gd name="connsiteX194" fmla="*/ 1657078 w 5428716"/>
              <a:gd name="connsiteY194" fmla="*/ 1517350 h 3372118"/>
              <a:gd name="connsiteX195" fmla="*/ 1251348 w 5428716"/>
              <a:gd name="connsiteY195" fmla="*/ 1517350 h 3372118"/>
              <a:gd name="connsiteX196" fmla="*/ 1251348 w 5428716"/>
              <a:gd name="connsiteY196" fmla="*/ 1127145 h 3372118"/>
              <a:gd name="connsiteX197" fmla="*/ 1657078 w 5428716"/>
              <a:gd name="connsiteY197" fmla="*/ 1127145 h 3372118"/>
              <a:gd name="connsiteX198" fmla="*/ 1657078 w 5428716"/>
              <a:gd name="connsiteY198" fmla="*/ 1517350 h 3372118"/>
              <a:gd name="connsiteX199" fmla="*/ 1240998 w 5428716"/>
              <a:gd name="connsiteY199" fmla="*/ 1517350 h 3372118"/>
              <a:gd name="connsiteX200" fmla="*/ 835267 w 5428716"/>
              <a:gd name="connsiteY200" fmla="*/ 1517350 h 3372118"/>
              <a:gd name="connsiteX201" fmla="*/ 835267 w 5428716"/>
              <a:gd name="connsiteY201" fmla="*/ 1127145 h 3372118"/>
              <a:gd name="connsiteX202" fmla="*/ 1240998 w 5428716"/>
              <a:gd name="connsiteY202" fmla="*/ 1127145 h 3372118"/>
              <a:gd name="connsiteX203" fmla="*/ 1240998 w 5428716"/>
              <a:gd name="connsiteY203" fmla="*/ 1517350 h 3372118"/>
              <a:gd name="connsiteX204" fmla="*/ 825951 w 5428716"/>
              <a:gd name="connsiteY204" fmla="*/ 1517350 h 3372118"/>
              <a:gd name="connsiteX205" fmla="*/ 420221 w 5428716"/>
              <a:gd name="connsiteY205" fmla="*/ 1517350 h 3372118"/>
              <a:gd name="connsiteX206" fmla="*/ 420221 w 5428716"/>
              <a:gd name="connsiteY206" fmla="*/ 1127145 h 3372118"/>
              <a:gd name="connsiteX207" fmla="*/ 825951 w 5428716"/>
              <a:gd name="connsiteY207" fmla="*/ 1127145 h 3372118"/>
              <a:gd name="connsiteX208" fmla="*/ 825951 w 5428716"/>
              <a:gd name="connsiteY208" fmla="*/ 1517350 h 3372118"/>
              <a:gd name="connsiteX209" fmla="*/ 825951 w 5428716"/>
              <a:gd name="connsiteY209" fmla="*/ 1527700 h 3372118"/>
              <a:gd name="connsiteX210" fmla="*/ 825951 w 5428716"/>
              <a:gd name="connsiteY210" fmla="*/ 1917905 h 3372118"/>
              <a:gd name="connsiteX211" fmla="*/ 420221 w 5428716"/>
              <a:gd name="connsiteY211" fmla="*/ 1917905 h 3372118"/>
              <a:gd name="connsiteX212" fmla="*/ 420221 w 5428716"/>
              <a:gd name="connsiteY212" fmla="*/ 1527700 h 3372118"/>
              <a:gd name="connsiteX213" fmla="*/ 825951 w 5428716"/>
              <a:gd name="connsiteY213" fmla="*/ 1527700 h 3372118"/>
              <a:gd name="connsiteX214" fmla="*/ 825951 w 5428716"/>
              <a:gd name="connsiteY214" fmla="*/ 1927221 h 3372118"/>
              <a:gd name="connsiteX215" fmla="*/ 825951 w 5428716"/>
              <a:gd name="connsiteY215" fmla="*/ 2317426 h 3372118"/>
              <a:gd name="connsiteX216" fmla="*/ 420221 w 5428716"/>
              <a:gd name="connsiteY216" fmla="*/ 2317426 h 3372118"/>
              <a:gd name="connsiteX217" fmla="*/ 420221 w 5428716"/>
              <a:gd name="connsiteY217" fmla="*/ 1927221 h 3372118"/>
              <a:gd name="connsiteX218" fmla="*/ 825951 w 5428716"/>
              <a:gd name="connsiteY218" fmla="*/ 1927221 h 3372118"/>
              <a:gd name="connsiteX219" fmla="*/ 835267 w 5428716"/>
              <a:gd name="connsiteY219" fmla="*/ 1927221 h 3372118"/>
              <a:gd name="connsiteX220" fmla="*/ 1240998 w 5428716"/>
              <a:gd name="connsiteY220" fmla="*/ 1927221 h 3372118"/>
              <a:gd name="connsiteX221" fmla="*/ 1240998 w 5428716"/>
              <a:gd name="connsiteY221" fmla="*/ 2317426 h 3372118"/>
              <a:gd name="connsiteX222" fmla="*/ 835267 w 5428716"/>
              <a:gd name="connsiteY222" fmla="*/ 2317426 h 3372118"/>
              <a:gd name="connsiteX223" fmla="*/ 835267 w 5428716"/>
              <a:gd name="connsiteY223" fmla="*/ 1927221 h 3372118"/>
              <a:gd name="connsiteX224" fmla="*/ 1251348 w 5428716"/>
              <a:gd name="connsiteY224" fmla="*/ 1927221 h 3372118"/>
              <a:gd name="connsiteX225" fmla="*/ 1657078 w 5428716"/>
              <a:gd name="connsiteY225" fmla="*/ 1927221 h 3372118"/>
              <a:gd name="connsiteX226" fmla="*/ 1657078 w 5428716"/>
              <a:gd name="connsiteY226" fmla="*/ 2317426 h 3372118"/>
              <a:gd name="connsiteX227" fmla="*/ 1251348 w 5428716"/>
              <a:gd name="connsiteY227" fmla="*/ 2317426 h 3372118"/>
              <a:gd name="connsiteX228" fmla="*/ 1251348 w 5428716"/>
              <a:gd name="connsiteY228" fmla="*/ 1927221 h 3372118"/>
              <a:gd name="connsiteX229" fmla="*/ 1667428 w 5428716"/>
              <a:gd name="connsiteY229" fmla="*/ 1927221 h 3372118"/>
              <a:gd name="connsiteX230" fmla="*/ 2073160 w 5428716"/>
              <a:gd name="connsiteY230" fmla="*/ 1927221 h 3372118"/>
              <a:gd name="connsiteX231" fmla="*/ 2073160 w 5428716"/>
              <a:gd name="connsiteY231" fmla="*/ 2317426 h 3372118"/>
              <a:gd name="connsiteX232" fmla="*/ 1667428 w 5428716"/>
              <a:gd name="connsiteY232" fmla="*/ 2317426 h 3372118"/>
              <a:gd name="connsiteX233" fmla="*/ 1667428 w 5428716"/>
              <a:gd name="connsiteY233" fmla="*/ 1927221 h 3372118"/>
              <a:gd name="connsiteX234" fmla="*/ 2082474 w 5428716"/>
              <a:gd name="connsiteY234" fmla="*/ 1927221 h 3372118"/>
              <a:gd name="connsiteX235" fmla="*/ 2488205 w 5428716"/>
              <a:gd name="connsiteY235" fmla="*/ 1927221 h 3372118"/>
              <a:gd name="connsiteX236" fmla="*/ 2488205 w 5428716"/>
              <a:gd name="connsiteY236" fmla="*/ 2317426 h 3372118"/>
              <a:gd name="connsiteX237" fmla="*/ 2082474 w 5428716"/>
              <a:gd name="connsiteY237" fmla="*/ 2317426 h 3372118"/>
              <a:gd name="connsiteX238" fmla="*/ 2082474 w 5428716"/>
              <a:gd name="connsiteY238" fmla="*/ 1927221 h 3372118"/>
              <a:gd name="connsiteX239" fmla="*/ 2498556 w 5428716"/>
              <a:gd name="connsiteY239" fmla="*/ 1927221 h 3372118"/>
              <a:gd name="connsiteX240" fmla="*/ 2928092 w 5428716"/>
              <a:gd name="connsiteY240" fmla="*/ 1927221 h 3372118"/>
              <a:gd name="connsiteX241" fmla="*/ 2928092 w 5428716"/>
              <a:gd name="connsiteY241" fmla="*/ 2317426 h 3372118"/>
              <a:gd name="connsiteX242" fmla="*/ 2498556 w 5428716"/>
              <a:gd name="connsiteY242" fmla="*/ 2317426 h 3372118"/>
              <a:gd name="connsiteX243" fmla="*/ 2498556 w 5428716"/>
              <a:gd name="connsiteY243" fmla="*/ 1927221 h 3372118"/>
              <a:gd name="connsiteX244" fmla="*/ 2937407 w 5428716"/>
              <a:gd name="connsiteY244" fmla="*/ 1927221 h 3372118"/>
              <a:gd name="connsiteX245" fmla="*/ 3343137 w 5428716"/>
              <a:gd name="connsiteY245" fmla="*/ 1927221 h 3372118"/>
              <a:gd name="connsiteX246" fmla="*/ 3343137 w 5428716"/>
              <a:gd name="connsiteY246" fmla="*/ 2317426 h 3372118"/>
              <a:gd name="connsiteX247" fmla="*/ 2937407 w 5428716"/>
              <a:gd name="connsiteY247" fmla="*/ 2317426 h 3372118"/>
              <a:gd name="connsiteX248" fmla="*/ 2937407 w 5428716"/>
              <a:gd name="connsiteY248" fmla="*/ 1927221 h 3372118"/>
              <a:gd name="connsiteX249" fmla="*/ 3353488 w 5428716"/>
              <a:gd name="connsiteY249" fmla="*/ 1927221 h 3372118"/>
              <a:gd name="connsiteX250" fmla="*/ 3759218 w 5428716"/>
              <a:gd name="connsiteY250" fmla="*/ 1927221 h 3372118"/>
              <a:gd name="connsiteX251" fmla="*/ 3759218 w 5428716"/>
              <a:gd name="connsiteY251" fmla="*/ 2317426 h 3372118"/>
              <a:gd name="connsiteX252" fmla="*/ 3353488 w 5428716"/>
              <a:gd name="connsiteY252" fmla="*/ 2317426 h 3372118"/>
              <a:gd name="connsiteX253" fmla="*/ 3353488 w 5428716"/>
              <a:gd name="connsiteY253" fmla="*/ 1927221 h 3372118"/>
              <a:gd name="connsiteX254" fmla="*/ 3768533 w 5428716"/>
              <a:gd name="connsiteY254" fmla="*/ 1927221 h 3372118"/>
              <a:gd name="connsiteX255" fmla="*/ 4174265 w 5428716"/>
              <a:gd name="connsiteY255" fmla="*/ 1927221 h 3372118"/>
              <a:gd name="connsiteX256" fmla="*/ 4174265 w 5428716"/>
              <a:gd name="connsiteY256" fmla="*/ 2317426 h 3372118"/>
              <a:gd name="connsiteX257" fmla="*/ 3768533 w 5428716"/>
              <a:gd name="connsiteY257" fmla="*/ 2317426 h 3372118"/>
              <a:gd name="connsiteX258" fmla="*/ 3768533 w 5428716"/>
              <a:gd name="connsiteY258" fmla="*/ 1927221 h 3372118"/>
              <a:gd name="connsiteX259" fmla="*/ 4184615 w 5428716"/>
              <a:gd name="connsiteY259" fmla="*/ 1927221 h 3372118"/>
              <a:gd name="connsiteX260" fmla="*/ 4590345 w 5428716"/>
              <a:gd name="connsiteY260" fmla="*/ 1927221 h 3372118"/>
              <a:gd name="connsiteX261" fmla="*/ 4590345 w 5428716"/>
              <a:gd name="connsiteY261" fmla="*/ 2317426 h 3372118"/>
              <a:gd name="connsiteX262" fmla="*/ 4184615 w 5428716"/>
              <a:gd name="connsiteY262" fmla="*/ 2317426 h 3372118"/>
              <a:gd name="connsiteX263" fmla="*/ 4184615 w 5428716"/>
              <a:gd name="connsiteY263" fmla="*/ 1927221 h 3372118"/>
              <a:gd name="connsiteX264" fmla="*/ 4600695 w 5428716"/>
              <a:gd name="connsiteY264" fmla="*/ 1927221 h 3372118"/>
              <a:gd name="connsiteX265" fmla="*/ 5006425 w 5428716"/>
              <a:gd name="connsiteY265" fmla="*/ 1927221 h 3372118"/>
              <a:gd name="connsiteX266" fmla="*/ 5006425 w 5428716"/>
              <a:gd name="connsiteY266" fmla="*/ 2317426 h 3372118"/>
              <a:gd name="connsiteX267" fmla="*/ 4600695 w 5428716"/>
              <a:gd name="connsiteY267" fmla="*/ 2317426 h 3372118"/>
              <a:gd name="connsiteX268" fmla="*/ 4600695 w 5428716"/>
              <a:gd name="connsiteY268" fmla="*/ 1927221 h 3372118"/>
              <a:gd name="connsiteX269" fmla="*/ 4600695 w 5428716"/>
              <a:gd name="connsiteY269" fmla="*/ 1917905 h 3372118"/>
              <a:gd name="connsiteX270" fmla="*/ 4600695 w 5428716"/>
              <a:gd name="connsiteY270" fmla="*/ 1527700 h 3372118"/>
              <a:gd name="connsiteX271" fmla="*/ 5006425 w 5428716"/>
              <a:gd name="connsiteY271" fmla="*/ 1527700 h 3372118"/>
              <a:gd name="connsiteX272" fmla="*/ 5006425 w 5428716"/>
              <a:gd name="connsiteY272" fmla="*/ 1917905 h 3372118"/>
              <a:gd name="connsiteX273" fmla="*/ 4600695 w 5428716"/>
              <a:gd name="connsiteY273" fmla="*/ 1917905 h 3372118"/>
              <a:gd name="connsiteX274" fmla="*/ 4600695 w 5428716"/>
              <a:gd name="connsiteY274" fmla="*/ 1517350 h 3372118"/>
              <a:gd name="connsiteX275" fmla="*/ 4600695 w 5428716"/>
              <a:gd name="connsiteY275" fmla="*/ 1127145 h 3372118"/>
              <a:gd name="connsiteX276" fmla="*/ 5006425 w 5428716"/>
              <a:gd name="connsiteY276" fmla="*/ 1127145 h 3372118"/>
              <a:gd name="connsiteX277" fmla="*/ 5006425 w 5428716"/>
              <a:gd name="connsiteY277" fmla="*/ 1517350 h 3372118"/>
              <a:gd name="connsiteX278" fmla="*/ 4600695 w 5428716"/>
              <a:gd name="connsiteY278" fmla="*/ 1517350 h 3372118"/>
              <a:gd name="connsiteX279" fmla="*/ 4600695 w 5428716"/>
              <a:gd name="connsiteY279" fmla="*/ 1117829 h 3372118"/>
              <a:gd name="connsiteX280" fmla="*/ 4600695 w 5428716"/>
              <a:gd name="connsiteY280" fmla="*/ 727624 h 3372118"/>
              <a:gd name="connsiteX281" fmla="*/ 5006425 w 5428716"/>
              <a:gd name="connsiteY281" fmla="*/ 727624 h 3372118"/>
              <a:gd name="connsiteX282" fmla="*/ 5006425 w 5428716"/>
              <a:gd name="connsiteY282" fmla="*/ 1117829 h 3372118"/>
              <a:gd name="connsiteX283" fmla="*/ 4600695 w 5428716"/>
              <a:gd name="connsiteY283" fmla="*/ 1117829 h 3372118"/>
              <a:gd name="connsiteX284" fmla="*/ 4590345 w 5428716"/>
              <a:gd name="connsiteY284" fmla="*/ 1117829 h 3372118"/>
              <a:gd name="connsiteX285" fmla="*/ 4184615 w 5428716"/>
              <a:gd name="connsiteY285" fmla="*/ 1117829 h 3372118"/>
              <a:gd name="connsiteX286" fmla="*/ 4184615 w 5428716"/>
              <a:gd name="connsiteY286" fmla="*/ 727624 h 3372118"/>
              <a:gd name="connsiteX287" fmla="*/ 4590345 w 5428716"/>
              <a:gd name="connsiteY287" fmla="*/ 727624 h 3372118"/>
              <a:gd name="connsiteX288" fmla="*/ 4590345 w 5428716"/>
              <a:gd name="connsiteY288" fmla="*/ 1117829 h 3372118"/>
              <a:gd name="connsiteX289" fmla="*/ 4175299 w 5428716"/>
              <a:gd name="connsiteY289" fmla="*/ 1117829 h 3372118"/>
              <a:gd name="connsiteX290" fmla="*/ 3769568 w 5428716"/>
              <a:gd name="connsiteY290" fmla="*/ 1117829 h 3372118"/>
              <a:gd name="connsiteX291" fmla="*/ 3769568 w 5428716"/>
              <a:gd name="connsiteY291" fmla="*/ 727624 h 3372118"/>
              <a:gd name="connsiteX292" fmla="*/ 4175299 w 5428716"/>
              <a:gd name="connsiteY292" fmla="*/ 727624 h 3372118"/>
              <a:gd name="connsiteX293" fmla="*/ 4175299 w 5428716"/>
              <a:gd name="connsiteY293" fmla="*/ 1117829 h 3372118"/>
              <a:gd name="connsiteX294" fmla="*/ 3759218 w 5428716"/>
              <a:gd name="connsiteY294" fmla="*/ 1117829 h 3372118"/>
              <a:gd name="connsiteX295" fmla="*/ 3353488 w 5428716"/>
              <a:gd name="connsiteY295" fmla="*/ 1117829 h 3372118"/>
              <a:gd name="connsiteX296" fmla="*/ 3353488 w 5428716"/>
              <a:gd name="connsiteY296" fmla="*/ 727624 h 3372118"/>
              <a:gd name="connsiteX297" fmla="*/ 3759218 w 5428716"/>
              <a:gd name="connsiteY297" fmla="*/ 727624 h 3372118"/>
              <a:gd name="connsiteX298" fmla="*/ 3759218 w 5428716"/>
              <a:gd name="connsiteY298" fmla="*/ 1117829 h 3372118"/>
              <a:gd name="connsiteX299" fmla="*/ 3343137 w 5428716"/>
              <a:gd name="connsiteY299" fmla="*/ 1117829 h 3372118"/>
              <a:gd name="connsiteX300" fmla="*/ 2937407 w 5428716"/>
              <a:gd name="connsiteY300" fmla="*/ 1117829 h 3372118"/>
              <a:gd name="connsiteX301" fmla="*/ 2937407 w 5428716"/>
              <a:gd name="connsiteY301" fmla="*/ 727624 h 3372118"/>
              <a:gd name="connsiteX302" fmla="*/ 3343137 w 5428716"/>
              <a:gd name="connsiteY302" fmla="*/ 727624 h 3372118"/>
              <a:gd name="connsiteX303" fmla="*/ 3343137 w 5428716"/>
              <a:gd name="connsiteY303" fmla="*/ 1117829 h 3372118"/>
              <a:gd name="connsiteX304" fmla="*/ 2928092 w 5428716"/>
              <a:gd name="connsiteY304" fmla="*/ 1117829 h 3372118"/>
              <a:gd name="connsiteX305" fmla="*/ 2498556 w 5428716"/>
              <a:gd name="connsiteY305" fmla="*/ 1117829 h 3372118"/>
              <a:gd name="connsiteX306" fmla="*/ 2498556 w 5428716"/>
              <a:gd name="connsiteY306" fmla="*/ 727624 h 3372118"/>
              <a:gd name="connsiteX307" fmla="*/ 2928092 w 5428716"/>
              <a:gd name="connsiteY307" fmla="*/ 727624 h 3372118"/>
              <a:gd name="connsiteX308" fmla="*/ 2928092 w 5428716"/>
              <a:gd name="connsiteY308" fmla="*/ 1117829 h 3372118"/>
              <a:gd name="connsiteX309" fmla="*/ 2488205 w 5428716"/>
              <a:gd name="connsiteY309" fmla="*/ 1117829 h 3372118"/>
              <a:gd name="connsiteX310" fmla="*/ 2082474 w 5428716"/>
              <a:gd name="connsiteY310" fmla="*/ 1117829 h 3372118"/>
              <a:gd name="connsiteX311" fmla="*/ 2082474 w 5428716"/>
              <a:gd name="connsiteY311" fmla="*/ 727624 h 3372118"/>
              <a:gd name="connsiteX312" fmla="*/ 2488205 w 5428716"/>
              <a:gd name="connsiteY312" fmla="*/ 727624 h 3372118"/>
              <a:gd name="connsiteX313" fmla="*/ 2488205 w 5428716"/>
              <a:gd name="connsiteY313" fmla="*/ 1117829 h 3372118"/>
              <a:gd name="connsiteX314" fmla="*/ 2073160 w 5428716"/>
              <a:gd name="connsiteY314" fmla="*/ 1117829 h 3372118"/>
              <a:gd name="connsiteX315" fmla="*/ 1667428 w 5428716"/>
              <a:gd name="connsiteY315" fmla="*/ 1117829 h 3372118"/>
              <a:gd name="connsiteX316" fmla="*/ 1667428 w 5428716"/>
              <a:gd name="connsiteY316" fmla="*/ 727624 h 3372118"/>
              <a:gd name="connsiteX317" fmla="*/ 2073160 w 5428716"/>
              <a:gd name="connsiteY317" fmla="*/ 727624 h 3372118"/>
              <a:gd name="connsiteX318" fmla="*/ 2073160 w 5428716"/>
              <a:gd name="connsiteY318" fmla="*/ 1117829 h 3372118"/>
              <a:gd name="connsiteX319" fmla="*/ 1657078 w 5428716"/>
              <a:gd name="connsiteY319" fmla="*/ 1117829 h 3372118"/>
              <a:gd name="connsiteX320" fmla="*/ 1251348 w 5428716"/>
              <a:gd name="connsiteY320" fmla="*/ 1117829 h 3372118"/>
              <a:gd name="connsiteX321" fmla="*/ 1251348 w 5428716"/>
              <a:gd name="connsiteY321" fmla="*/ 727624 h 3372118"/>
              <a:gd name="connsiteX322" fmla="*/ 1657078 w 5428716"/>
              <a:gd name="connsiteY322" fmla="*/ 727624 h 3372118"/>
              <a:gd name="connsiteX323" fmla="*/ 1657078 w 5428716"/>
              <a:gd name="connsiteY323" fmla="*/ 1117829 h 3372118"/>
              <a:gd name="connsiteX324" fmla="*/ 1240998 w 5428716"/>
              <a:gd name="connsiteY324" fmla="*/ 1117829 h 3372118"/>
              <a:gd name="connsiteX325" fmla="*/ 835267 w 5428716"/>
              <a:gd name="connsiteY325" fmla="*/ 1117829 h 3372118"/>
              <a:gd name="connsiteX326" fmla="*/ 835267 w 5428716"/>
              <a:gd name="connsiteY326" fmla="*/ 727624 h 3372118"/>
              <a:gd name="connsiteX327" fmla="*/ 1240998 w 5428716"/>
              <a:gd name="connsiteY327" fmla="*/ 727624 h 3372118"/>
              <a:gd name="connsiteX328" fmla="*/ 1240998 w 5428716"/>
              <a:gd name="connsiteY328" fmla="*/ 1117829 h 3372118"/>
              <a:gd name="connsiteX329" fmla="*/ 825951 w 5428716"/>
              <a:gd name="connsiteY329" fmla="*/ 1117829 h 3372118"/>
              <a:gd name="connsiteX330" fmla="*/ 420221 w 5428716"/>
              <a:gd name="connsiteY330" fmla="*/ 1117829 h 3372118"/>
              <a:gd name="connsiteX331" fmla="*/ 420221 w 5428716"/>
              <a:gd name="connsiteY331" fmla="*/ 727624 h 3372118"/>
              <a:gd name="connsiteX332" fmla="*/ 825951 w 5428716"/>
              <a:gd name="connsiteY332" fmla="*/ 727624 h 3372118"/>
              <a:gd name="connsiteX333" fmla="*/ 825951 w 5428716"/>
              <a:gd name="connsiteY333" fmla="*/ 1117829 h 3372118"/>
              <a:gd name="connsiteX334" fmla="*/ 409870 w 5428716"/>
              <a:gd name="connsiteY334" fmla="*/ 1117829 h 3372118"/>
              <a:gd name="connsiteX335" fmla="*/ 4140 w 5428716"/>
              <a:gd name="connsiteY335" fmla="*/ 1117829 h 3372118"/>
              <a:gd name="connsiteX336" fmla="*/ 4140 w 5428716"/>
              <a:gd name="connsiteY336" fmla="*/ 727624 h 3372118"/>
              <a:gd name="connsiteX337" fmla="*/ 409870 w 5428716"/>
              <a:gd name="connsiteY337" fmla="*/ 727624 h 3372118"/>
              <a:gd name="connsiteX338" fmla="*/ 409870 w 5428716"/>
              <a:gd name="connsiteY338" fmla="*/ 1117829 h 3372118"/>
              <a:gd name="connsiteX339" fmla="*/ 409870 w 5428716"/>
              <a:gd name="connsiteY339" fmla="*/ 1127145 h 3372118"/>
              <a:gd name="connsiteX340" fmla="*/ 409870 w 5428716"/>
              <a:gd name="connsiteY340" fmla="*/ 1517350 h 3372118"/>
              <a:gd name="connsiteX341" fmla="*/ 4140 w 5428716"/>
              <a:gd name="connsiteY341" fmla="*/ 1517350 h 3372118"/>
              <a:gd name="connsiteX342" fmla="*/ 4140 w 5428716"/>
              <a:gd name="connsiteY342" fmla="*/ 1127145 h 3372118"/>
              <a:gd name="connsiteX343" fmla="*/ 409870 w 5428716"/>
              <a:gd name="connsiteY343" fmla="*/ 1127145 h 3372118"/>
              <a:gd name="connsiteX344" fmla="*/ 409870 w 5428716"/>
              <a:gd name="connsiteY344" fmla="*/ 1527700 h 3372118"/>
              <a:gd name="connsiteX345" fmla="*/ 409870 w 5428716"/>
              <a:gd name="connsiteY345" fmla="*/ 1917905 h 3372118"/>
              <a:gd name="connsiteX346" fmla="*/ 4140 w 5428716"/>
              <a:gd name="connsiteY346" fmla="*/ 1917905 h 3372118"/>
              <a:gd name="connsiteX347" fmla="*/ 4140 w 5428716"/>
              <a:gd name="connsiteY347" fmla="*/ 1527700 h 3372118"/>
              <a:gd name="connsiteX348" fmla="*/ 409870 w 5428716"/>
              <a:gd name="connsiteY348" fmla="*/ 1527700 h 3372118"/>
              <a:gd name="connsiteX349" fmla="*/ 409870 w 5428716"/>
              <a:gd name="connsiteY349" fmla="*/ 1927221 h 3372118"/>
              <a:gd name="connsiteX350" fmla="*/ 409870 w 5428716"/>
              <a:gd name="connsiteY350" fmla="*/ 2317426 h 3372118"/>
              <a:gd name="connsiteX351" fmla="*/ 4140 w 5428716"/>
              <a:gd name="connsiteY351" fmla="*/ 2317426 h 3372118"/>
              <a:gd name="connsiteX352" fmla="*/ 4140 w 5428716"/>
              <a:gd name="connsiteY352" fmla="*/ 1927221 h 3372118"/>
              <a:gd name="connsiteX353" fmla="*/ 409870 w 5428716"/>
              <a:gd name="connsiteY353" fmla="*/ 1927221 h 3372118"/>
              <a:gd name="connsiteX354" fmla="*/ 409870 w 5428716"/>
              <a:gd name="connsiteY354" fmla="*/ 2326741 h 3372118"/>
              <a:gd name="connsiteX355" fmla="*/ 409870 w 5428716"/>
              <a:gd name="connsiteY355" fmla="*/ 2716946 h 3372118"/>
              <a:gd name="connsiteX356" fmla="*/ 4140 w 5428716"/>
              <a:gd name="connsiteY356" fmla="*/ 2716946 h 3372118"/>
              <a:gd name="connsiteX357" fmla="*/ 4140 w 5428716"/>
              <a:gd name="connsiteY357" fmla="*/ 2326741 h 3372118"/>
              <a:gd name="connsiteX358" fmla="*/ 409870 w 5428716"/>
              <a:gd name="connsiteY358" fmla="*/ 2326741 h 3372118"/>
              <a:gd name="connsiteX359" fmla="*/ 420221 w 5428716"/>
              <a:gd name="connsiteY359" fmla="*/ 2326741 h 3372118"/>
              <a:gd name="connsiteX360" fmla="*/ 825951 w 5428716"/>
              <a:gd name="connsiteY360" fmla="*/ 2326741 h 3372118"/>
              <a:gd name="connsiteX361" fmla="*/ 825951 w 5428716"/>
              <a:gd name="connsiteY361" fmla="*/ 2716946 h 3372118"/>
              <a:gd name="connsiteX362" fmla="*/ 420221 w 5428716"/>
              <a:gd name="connsiteY362" fmla="*/ 2716946 h 3372118"/>
              <a:gd name="connsiteX363" fmla="*/ 420221 w 5428716"/>
              <a:gd name="connsiteY363" fmla="*/ 2326741 h 3372118"/>
              <a:gd name="connsiteX364" fmla="*/ 835267 w 5428716"/>
              <a:gd name="connsiteY364" fmla="*/ 2326741 h 3372118"/>
              <a:gd name="connsiteX365" fmla="*/ 1240998 w 5428716"/>
              <a:gd name="connsiteY365" fmla="*/ 2326741 h 3372118"/>
              <a:gd name="connsiteX366" fmla="*/ 1240998 w 5428716"/>
              <a:gd name="connsiteY366" fmla="*/ 2716946 h 3372118"/>
              <a:gd name="connsiteX367" fmla="*/ 835267 w 5428716"/>
              <a:gd name="connsiteY367" fmla="*/ 2716946 h 3372118"/>
              <a:gd name="connsiteX368" fmla="*/ 835267 w 5428716"/>
              <a:gd name="connsiteY368" fmla="*/ 2326741 h 3372118"/>
              <a:gd name="connsiteX369" fmla="*/ 1251348 w 5428716"/>
              <a:gd name="connsiteY369" fmla="*/ 2326741 h 3372118"/>
              <a:gd name="connsiteX370" fmla="*/ 1657078 w 5428716"/>
              <a:gd name="connsiteY370" fmla="*/ 2326741 h 3372118"/>
              <a:gd name="connsiteX371" fmla="*/ 1657078 w 5428716"/>
              <a:gd name="connsiteY371" fmla="*/ 2716946 h 3372118"/>
              <a:gd name="connsiteX372" fmla="*/ 1251348 w 5428716"/>
              <a:gd name="connsiteY372" fmla="*/ 2716946 h 3372118"/>
              <a:gd name="connsiteX373" fmla="*/ 1251348 w 5428716"/>
              <a:gd name="connsiteY373" fmla="*/ 2326741 h 3372118"/>
              <a:gd name="connsiteX374" fmla="*/ 1667428 w 5428716"/>
              <a:gd name="connsiteY374" fmla="*/ 2326741 h 3372118"/>
              <a:gd name="connsiteX375" fmla="*/ 2073160 w 5428716"/>
              <a:gd name="connsiteY375" fmla="*/ 2326741 h 3372118"/>
              <a:gd name="connsiteX376" fmla="*/ 2073160 w 5428716"/>
              <a:gd name="connsiteY376" fmla="*/ 2716946 h 3372118"/>
              <a:gd name="connsiteX377" fmla="*/ 1667428 w 5428716"/>
              <a:gd name="connsiteY377" fmla="*/ 2716946 h 3372118"/>
              <a:gd name="connsiteX378" fmla="*/ 1667428 w 5428716"/>
              <a:gd name="connsiteY378" fmla="*/ 2326741 h 3372118"/>
              <a:gd name="connsiteX379" fmla="*/ 2082474 w 5428716"/>
              <a:gd name="connsiteY379" fmla="*/ 2326741 h 3372118"/>
              <a:gd name="connsiteX380" fmla="*/ 2488205 w 5428716"/>
              <a:gd name="connsiteY380" fmla="*/ 2326741 h 3372118"/>
              <a:gd name="connsiteX381" fmla="*/ 2488205 w 5428716"/>
              <a:gd name="connsiteY381" fmla="*/ 2716946 h 3372118"/>
              <a:gd name="connsiteX382" fmla="*/ 2082474 w 5428716"/>
              <a:gd name="connsiteY382" fmla="*/ 2716946 h 3372118"/>
              <a:gd name="connsiteX383" fmla="*/ 2082474 w 5428716"/>
              <a:gd name="connsiteY383" fmla="*/ 2326741 h 3372118"/>
              <a:gd name="connsiteX384" fmla="*/ 2498556 w 5428716"/>
              <a:gd name="connsiteY384" fmla="*/ 2326741 h 3372118"/>
              <a:gd name="connsiteX385" fmla="*/ 2928092 w 5428716"/>
              <a:gd name="connsiteY385" fmla="*/ 2326741 h 3372118"/>
              <a:gd name="connsiteX386" fmla="*/ 2928092 w 5428716"/>
              <a:gd name="connsiteY386" fmla="*/ 2716946 h 3372118"/>
              <a:gd name="connsiteX387" fmla="*/ 2498556 w 5428716"/>
              <a:gd name="connsiteY387" fmla="*/ 2716946 h 3372118"/>
              <a:gd name="connsiteX388" fmla="*/ 2498556 w 5428716"/>
              <a:gd name="connsiteY388" fmla="*/ 2326741 h 3372118"/>
              <a:gd name="connsiteX389" fmla="*/ 2937407 w 5428716"/>
              <a:gd name="connsiteY389" fmla="*/ 2326741 h 3372118"/>
              <a:gd name="connsiteX390" fmla="*/ 3343137 w 5428716"/>
              <a:gd name="connsiteY390" fmla="*/ 2326741 h 3372118"/>
              <a:gd name="connsiteX391" fmla="*/ 3343137 w 5428716"/>
              <a:gd name="connsiteY391" fmla="*/ 2716946 h 3372118"/>
              <a:gd name="connsiteX392" fmla="*/ 2937407 w 5428716"/>
              <a:gd name="connsiteY392" fmla="*/ 2716946 h 3372118"/>
              <a:gd name="connsiteX393" fmla="*/ 2937407 w 5428716"/>
              <a:gd name="connsiteY393" fmla="*/ 2326741 h 3372118"/>
              <a:gd name="connsiteX394" fmla="*/ 3353488 w 5428716"/>
              <a:gd name="connsiteY394" fmla="*/ 2326741 h 3372118"/>
              <a:gd name="connsiteX395" fmla="*/ 3759218 w 5428716"/>
              <a:gd name="connsiteY395" fmla="*/ 2326741 h 3372118"/>
              <a:gd name="connsiteX396" fmla="*/ 3759218 w 5428716"/>
              <a:gd name="connsiteY396" fmla="*/ 2716946 h 3372118"/>
              <a:gd name="connsiteX397" fmla="*/ 3353488 w 5428716"/>
              <a:gd name="connsiteY397" fmla="*/ 2716946 h 3372118"/>
              <a:gd name="connsiteX398" fmla="*/ 3353488 w 5428716"/>
              <a:gd name="connsiteY398" fmla="*/ 2326741 h 3372118"/>
              <a:gd name="connsiteX399" fmla="*/ 3768533 w 5428716"/>
              <a:gd name="connsiteY399" fmla="*/ 2326741 h 3372118"/>
              <a:gd name="connsiteX400" fmla="*/ 4174265 w 5428716"/>
              <a:gd name="connsiteY400" fmla="*/ 2326741 h 3372118"/>
              <a:gd name="connsiteX401" fmla="*/ 4174265 w 5428716"/>
              <a:gd name="connsiteY401" fmla="*/ 2716946 h 3372118"/>
              <a:gd name="connsiteX402" fmla="*/ 3768533 w 5428716"/>
              <a:gd name="connsiteY402" fmla="*/ 2716946 h 3372118"/>
              <a:gd name="connsiteX403" fmla="*/ 3768533 w 5428716"/>
              <a:gd name="connsiteY403" fmla="*/ 2326741 h 3372118"/>
              <a:gd name="connsiteX404" fmla="*/ 4184615 w 5428716"/>
              <a:gd name="connsiteY404" fmla="*/ 2326741 h 3372118"/>
              <a:gd name="connsiteX405" fmla="*/ 4590345 w 5428716"/>
              <a:gd name="connsiteY405" fmla="*/ 2326741 h 3372118"/>
              <a:gd name="connsiteX406" fmla="*/ 4590345 w 5428716"/>
              <a:gd name="connsiteY406" fmla="*/ 2716946 h 3372118"/>
              <a:gd name="connsiteX407" fmla="*/ 4184615 w 5428716"/>
              <a:gd name="connsiteY407" fmla="*/ 2716946 h 3372118"/>
              <a:gd name="connsiteX408" fmla="*/ 4184615 w 5428716"/>
              <a:gd name="connsiteY408" fmla="*/ 2326741 h 3372118"/>
              <a:gd name="connsiteX409" fmla="*/ 4600695 w 5428716"/>
              <a:gd name="connsiteY409" fmla="*/ 2326741 h 3372118"/>
              <a:gd name="connsiteX410" fmla="*/ 5006425 w 5428716"/>
              <a:gd name="connsiteY410" fmla="*/ 2326741 h 3372118"/>
              <a:gd name="connsiteX411" fmla="*/ 5006425 w 5428716"/>
              <a:gd name="connsiteY411" fmla="*/ 2716946 h 3372118"/>
              <a:gd name="connsiteX412" fmla="*/ 4600695 w 5428716"/>
              <a:gd name="connsiteY412" fmla="*/ 2716946 h 3372118"/>
              <a:gd name="connsiteX413" fmla="*/ 4600695 w 5428716"/>
              <a:gd name="connsiteY413" fmla="*/ 2326741 h 3372118"/>
              <a:gd name="connsiteX414" fmla="*/ 5015741 w 5428716"/>
              <a:gd name="connsiteY414" fmla="*/ 2326741 h 3372118"/>
              <a:gd name="connsiteX415" fmla="*/ 5421472 w 5428716"/>
              <a:gd name="connsiteY415" fmla="*/ 2326741 h 3372118"/>
              <a:gd name="connsiteX416" fmla="*/ 5421472 w 5428716"/>
              <a:gd name="connsiteY416" fmla="*/ 2716946 h 3372118"/>
              <a:gd name="connsiteX417" fmla="*/ 5015741 w 5428716"/>
              <a:gd name="connsiteY417" fmla="*/ 2716946 h 3372118"/>
              <a:gd name="connsiteX418" fmla="*/ 5015741 w 5428716"/>
              <a:gd name="connsiteY418" fmla="*/ 2326741 h 3372118"/>
              <a:gd name="connsiteX419" fmla="*/ 5015741 w 5428716"/>
              <a:gd name="connsiteY419" fmla="*/ 2317426 h 3372118"/>
              <a:gd name="connsiteX420" fmla="*/ 5015741 w 5428716"/>
              <a:gd name="connsiteY420" fmla="*/ 1927221 h 3372118"/>
              <a:gd name="connsiteX421" fmla="*/ 5421472 w 5428716"/>
              <a:gd name="connsiteY421" fmla="*/ 1927221 h 3372118"/>
              <a:gd name="connsiteX422" fmla="*/ 5421472 w 5428716"/>
              <a:gd name="connsiteY422" fmla="*/ 2317426 h 3372118"/>
              <a:gd name="connsiteX423" fmla="*/ 5015741 w 5428716"/>
              <a:gd name="connsiteY423" fmla="*/ 2317426 h 3372118"/>
              <a:gd name="connsiteX424" fmla="*/ 5015741 w 5428716"/>
              <a:gd name="connsiteY424" fmla="*/ 1917905 h 3372118"/>
              <a:gd name="connsiteX425" fmla="*/ 5015741 w 5428716"/>
              <a:gd name="connsiteY425" fmla="*/ 1527700 h 3372118"/>
              <a:gd name="connsiteX426" fmla="*/ 5421472 w 5428716"/>
              <a:gd name="connsiteY426" fmla="*/ 1527700 h 3372118"/>
              <a:gd name="connsiteX427" fmla="*/ 5421472 w 5428716"/>
              <a:gd name="connsiteY427" fmla="*/ 1917905 h 3372118"/>
              <a:gd name="connsiteX428" fmla="*/ 5015741 w 5428716"/>
              <a:gd name="connsiteY428" fmla="*/ 1917905 h 3372118"/>
              <a:gd name="connsiteX429" fmla="*/ 5015741 w 5428716"/>
              <a:gd name="connsiteY429" fmla="*/ 1517350 h 3372118"/>
              <a:gd name="connsiteX430" fmla="*/ 5015741 w 5428716"/>
              <a:gd name="connsiteY430" fmla="*/ 1127145 h 3372118"/>
              <a:gd name="connsiteX431" fmla="*/ 5421472 w 5428716"/>
              <a:gd name="connsiteY431" fmla="*/ 1127145 h 3372118"/>
              <a:gd name="connsiteX432" fmla="*/ 5421472 w 5428716"/>
              <a:gd name="connsiteY432" fmla="*/ 1517350 h 3372118"/>
              <a:gd name="connsiteX433" fmla="*/ 5015741 w 5428716"/>
              <a:gd name="connsiteY433" fmla="*/ 1517350 h 3372118"/>
              <a:gd name="connsiteX434" fmla="*/ 5015741 w 5428716"/>
              <a:gd name="connsiteY434" fmla="*/ 1117829 h 3372118"/>
              <a:gd name="connsiteX435" fmla="*/ 5015741 w 5428716"/>
              <a:gd name="connsiteY435" fmla="*/ 727624 h 3372118"/>
              <a:gd name="connsiteX436" fmla="*/ 5421472 w 5428716"/>
              <a:gd name="connsiteY436" fmla="*/ 727624 h 3372118"/>
              <a:gd name="connsiteX437" fmla="*/ 5421472 w 5428716"/>
              <a:gd name="connsiteY437" fmla="*/ 1117829 h 3372118"/>
              <a:gd name="connsiteX438" fmla="*/ 5015741 w 5428716"/>
              <a:gd name="connsiteY438" fmla="*/ 1117829 h 3372118"/>
              <a:gd name="connsiteX439" fmla="*/ 5006425 w 5428716"/>
              <a:gd name="connsiteY439" fmla="*/ 327068 h 3372118"/>
              <a:gd name="connsiteX440" fmla="*/ 5006425 w 5428716"/>
              <a:gd name="connsiteY440" fmla="*/ 717274 h 3372118"/>
              <a:gd name="connsiteX441" fmla="*/ 4600695 w 5428716"/>
              <a:gd name="connsiteY441" fmla="*/ 717274 h 3372118"/>
              <a:gd name="connsiteX442" fmla="*/ 4600695 w 5428716"/>
              <a:gd name="connsiteY442" fmla="*/ 327068 h 3372118"/>
              <a:gd name="connsiteX443" fmla="*/ 5006425 w 5428716"/>
              <a:gd name="connsiteY443" fmla="*/ 327068 h 3372118"/>
              <a:gd name="connsiteX444" fmla="*/ 4590345 w 5428716"/>
              <a:gd name="connsiteY444" fmla="*/ 327068 h 3372118"/>
              <a:gd name="connsiteX445" fmla="*/ 4590345 w 5428716"/>
              <a:gd name="connsiteY445" fmla="*/ 717274 h 3372118"/>
              <a:gd name="connsiteX446" fmla="*/ 4184615 w 5428716"/>
              <a:gd name="connsiteY446" fmla="*/ 717274 h 3372118"/>
              <a:gd name="connsiteX447" fmla="*/ 4184615 w 5428716"/>
              <a:gd name="connsiteY447" fmla="*/ 327068 h 3372118"/>
              <a:gd name="connsiteX448" fmla="*/ 4590345 w 5428716"/>
              <a:gd name="connsiteY448" fmla="*/ 327068 h 3372118"/>
              <a:gd name="connsiteX449" fmla="*/ 4175299 w 5428716"/>
              <a:gd name="connsiteY449" fmla="*/ 327068 h 3372118"/>
              <a:gd name="connsiteX450" fmla="*/ 4175299 w 5428716"/>
              <a:gd name="connsiteY450" fmla="*/ 717274 h 3372118"/>
              <a:gd name="connsiteX451" fmla="*/ 3769568 w 5428716"/>
              <a:gd name="connsiteY451" fmla="*/ 717274 h 3372118"/>
              <a:gd name="connsiteX452" fmla="*/ 3769568 w 5428716"/>
              <a:gd name="connsiteY452" fmla="*/ 327068 h 3372118"/>
              <a:gd name="connsiteX453" fmla="*/ 4175299 w 5428716"/>
              <a:gd name="connsiteY453" fmla="*/ 327068 h 3372118"/>
              <a:gd name="connsiteX454" fmla="*/ 3759218 w 5428716"/>
              <a:gd name="connsiteY454" fmla="*/ 327068 h 3372118"/>
              <a:gd name="connsiteX455" fmla="*/ 3759218 w 5428716"/>
              <a:gd name="connsiteY455" fmla="*/ 717274 h 3372118"/>
              <a:gd name="connsiteX456" fmla="*/ 3353488 w 5428716"/>
              <a:gd name="connsiteY456" fmla="*/ 717274 h 3372118"/>
              <a:gd name="connsiteX457" fmla="*/ 3353488 w 5428716"/>
              <a:gd name="connsiteY457" fmla="*/ 327068 h 3372118"/>
              <a:gd name="connsiteX458" fmla="*/ 3759218 w 5428716"/>
              <a:gd name="connsiteY458" fmla="*/ 327068 h 3372118"/>
              <a:gd name="connsiteX459" fmla="*/ 3343137 w 5428716"/>
              <a:gd name="connsiteY459" fmla="*/ 327068 h 3372118"/>
              <a:gd name="connsiteX460" fmla="*/ 3343137 w 5428716"/>
              <a:gd name="connsiteY460" fmla="*/ 717274 h 3372118"/>
              <a:gd name="connsiteX461" fmla="*/ 2937407 w 5428716"/>
              <a:gd name="connsiteY461" fmla="*/ 717274 h 3372118"/>
              <a:gd name="connsiteX462" fmla="*/ 2937407 w 5428716"/>
              <a:gd name="connsiteY462" fmla="*/ 327068 h 3372118"/>
              <a:gd name="connsiteX463" fmla="*/ 3343137 w 5428716"/>
              <a:gd name="connsiteY463" fmla="*/ 327068 h 3372118"/>
              <a:gd name="connsiteX464" fmla="*/ 2928092 w 5428716"/>
              <a:gd name="connsiteY464" fmla="*/ 327068 h 3372118"/>
              <a:gd name="connsiteX465" fmla="*/ 2928092 w 5428716"/>
              <a:gd name="connsiteY465" fmla="*/ 717274 h 3372118"/>
              <a:gd name="connsiteX466" fmla="*/ 2498556 w 5428716"/>
              <a:gd name="connsiteY466" fmla="*/ 717274 h 3372118"/>
              <a:gd name="connsiteX467" fmla="*/ 2498556 w 5428716"/>
              <a:gd name="connsiteY467" fmla="*/ 327068 h 3372118"/>
              <a:gd name="connsiteX468" fmla="*/ 2928092 w 5428716"/>
              <a:gd name="connsiteY468" fmla="*/ 327068 h 3372118"/>
              <a:gd name="connsiteX469" fmla="*/ 2488205 w 5428716"/>
              <a:gd name="connsiteY469" fmla="*/ 327068 h 3372118"/>
              <a:gd name="connsiteX470" fmla="*/ 2488205 w 5428716"/>
              <a:gd name="connsiteY470" fmla="*/ 717274 h 3372118"/>
              <a:gd name="connsiteX471" fmla="*/ 2082474 w 5428716"/>
              <a:gd name="connsiteY471" fmla="*/ 717274 h 3372118"/>
              <a:gd name="connsiteX472" fmla="*/ 2082474 w 5428716"/>
              <a:gd name="connsiteY472" fmla="*/ 327068 h 3372118"/>
              <a:gd name="connsiteX473" fmla="*/ 2488205 w 5428716"/>
              <a:gd name="connsiteY473" fmla="*/ 327068 h 3372118"/>
              <a:gd name="connsiteX474" fmla="*/ 2073160 w 5428716"/>
              <a:gd name="connsiteY474" fmla="*/ 327068 h 3372118"/>
              <a:gd name="connsiteX475" fmla="*/ 2073160 w 5428716"/>
              <a:gd name="connsiteY475" fmla="*/ 717274 h 3372118"/>
              <a:gd name="connsiteX476" fmla="*/ 1667428 w 5428716"/>
              <a:gd name="connsiteY476" fmla="*/ 717274 h 3372118"/>
              <a:gd name="connsiteX477" fmla="*/ 1667428 w 5428716"/>
              <a:gd name="connsiteY477" fmla="*/ 327068 h 3372118"/>
              <a:gd name="connsiteX478" fmla="*/ 2073160 w 5428716"/>
              <a:gd name="connsiteY478" fmla="*/ 327068 h 3372118"/>
              <a:gd name="connsiteX479" fmla="*/ 1657078 w 5428716"/>
              <a:gd name="connsiteY479" fmla="*/ 327068 h 3372118"/>
              <a:gd name="connsiteX480" fmla="*/ 1657078 w 5428716"/>
              <a:gd name="connsiteY480" fmla="*/ 717274 h 3372118"/>
              <a:gd name="connsiteX481" fmla="*/ 1251348 w 5428716"/>
              <a:gd name="connsiteY481" fmla="*/ 717274 h 3372118"/>
              <a:gd name="connsiteX482" fmla="*/ 1251348 w 5428716"/>
              <a:gd name="connsiteY482" fmla="*/ 327068 h 3372118"/>
              <a:gd name="connsiteX483" fmla="*/ 1657078 w 5428716"/>
              <a:gd name="connsiteY483" fmla="*/ 327068 h 3372118"/>
              <a:gd name="connsiteX484" fmla="*/ 1240998 w 5428716"/>
              <a:gd name="connsiteY484" fmla="*/ 327068 h 3372118"/>
              <a:gd name="connsiteX485" fmla="*/ 1240998 w 5428716"/>
              <a:gd name="connsiteY485" fmla="*/ 717274 h 3372118"/>
              <a:gd name="connsiteX486" fmla="*/ 835267 w 5428716"/>
              <a:gd name="connsiteY486" fmla="*/ 717274 h 3372118"/>
              <a:gd name="connsiteX487" fmla="*/ 835267 w 5428716"/>
              <a:gd name="connsiteY487" fmla="*/ 327068 h 3372118"/>
              <a:gd name="connsiteX488" fmla="*/ 1240998 w 5428716"/>
              <a:gd name="connsiteY488" fmla="*/ 327068 h 3372118"/>
              <a:gd name="connsiteX489" fmla="*/ 825951 w 5428716"/>
              <a:gd name="connsiteY489" fmla="*/ 327068 h 3372118"/>
              <a:gd name="connsiteX490" fmla="*/ 825951 w 5428716"/>
              <a:gd name="connsiteY490" fmla="*/ 717274 h 3372118"/>
              <a:gd name="connsiteX491" fmla="*/ 420221 w 5428716"/>
              <a:gd name="connsiteY491" fmla="*/ 717274 h 3372118"/>
              <a:gd name="connsiteX492" fmla="*/ 420221 w 5428716"/>
              <a:gd name="connsiteY492" fmla="*/ 327068 h 3372118"/>
              <a:gd name="connsiteX493" fmla="*/ 825951 w 5428716"/>
              <a:gd name="connsiteY493" fmla="*/ 327068 h 3372118"/>
              <a:gd name="connsiteX494" fmla="*/ 409870 w 5428716"/>
              <a:gd name="connsiteY494" fmla="*/ 327068 h 3372118"/>
              <a:gd name="connsiteX495" fmla="*/ 409870 w 5428716"/>
              <a:gd name="connsiteY495" fmla="*/ 717274 h 3372118"/>
              <a:gd name="connsiteX496" fmla="*/ 4140 w 5428716"/>
              <a:gd name="connsiteY496" fmla="*/ 717274 h 3372118"/>
              <a:gd name="connsiteX497" fmla="*/ 4140 w 5428716"/>
              <a:gd name="connsiteY497" fmla="*/ 327068 h 3372118"/>
              <a:gd name="connsiteX498" fmla="*/ 409870 w 5428716"/>
              <a:gd name="connsiteY498" fmla="*/ 327068 h 3372118"/>
              <a:gd name="connsiteX499" fmla="*/ 4140 w 5428716"/>
              <a:gd name="connsiteY499" fmla="*/ 3117502 h 3372118"/>
              <a:gd name="connsiteX500" fmla="*/ 4140 w 5428716"/>
              <a:gd name="connsiteY500" fmla="*/ 2727296 h 3372118"/>
              <a:gd name="connsiteX501" fmla="*/ 409870 w 5428716"/>
              <a:gd name="connsiteY501" fmla="*/ 2727296 h 3372118"/>
              <a:gd name="connsiteX502" fmla="*/ 409870 w 5428716"/>
              <a:gd name="connsiteY502" fmla="*/ 3117502 h 3372118"/>
              <a:gd name="connsiteX503" fmla="*/ 4140 w 5428716"/>
              <a:gd name="connsiteY503" fmla="*/ 3117502 h 3372118"/>
              <a:gd name="connsiteX504" fmla="*/ 420221 w 5428716"/>
              <a:gd name="connsiteY504" fmla="*/ 3117502 h 3372118"/>
              <a:gd name="connsiteX505" fmla="*/ 420221 w 5428716"/>
              <a:gd name="connsiteY505" fmla="*/ 2727296 h 3372118"/>
              <a:gd name="connsiteX506" fmla="*/ 825951 w 5428716"/>
              <a:gd name="connsiteY506" fmla="*/ 2727296 h 3372118"/>
              <a:gd name="connsiteX507" fmla="*/ 825951 w 5428716"/>
              <a:gd name="connsiteY507" fmla="*/ 3117502 h 3372118"/>
              <a:gd name="connsiteX508" fmla="*/ 420221 w 5428716"/>
              <a:gd name="connsiteY508" fmla="*/ 3117502 h 3372118"/>
              <a:gd name="connsiteX509" fmla="*/ 835267 w 5428716"/>
              <a:gd name="connsiteY509" fmla="*/ 3117502 h 3372118"/>
              <a:gd name="connsiteX510" fmla="*/ 835267 w 5428716"/>
              <a:gd name="connsiteY510" fmla="*/ 2727296 h 3372118"/>
              <a:gd name="connsiteX511" fmla="*/ 1240998 w 5428716"/>
              <a:gd name="connsiteY511" fmla="*/ 2727296 h 3372118"/>
              <a:gd name="connsiteX512" fmla="*/ 1240998 w 5428716"/>
              <a:gd name="connsiteY512" fmla="*/ 3117502 h 3372118"/>
              <a:gd name="connsiteX513" fmla="*/ 835267 w 5428716"/>
              <a:gd name="connsiteY513" fmla="*/ 3117502 h 3372118"/>
              <a:gd name="connsiteX514" fmla="*/ 1251348 w 5428716"/>
              <a:gd name="connsiteY514" fmla="*/ 3117502 h 3372118"/>
              <a:gd name="connsiteX515" fmla="*/ 1251348 w 5428716"/>
              <a:gd name="connsiteY515" fmla="*/ 2727296 h 3372118"/>
              <a:gd name="connsiteX516" fmla="*/ 1657078 w 5428716"/>
              <a:gd name="connsiteY516" fmla="*/ 2727296 h 3372118"/>
              <a:gd name="connsiteX517" fmla="*/ 1657078 w 5428716"/>
              <a:gd name="connsiteY517" fmla="*/ 3117502 h 3372118"/>
              <a:gd name="connsiteX518" fmla="*/ 1251348 w 5428716"/>
              <a:gd name="connsiteY518" fmla="*/ 3117502 h 3372118"/>
              <a:gd name="connsiteX519" fmla="*/ 1667428 w 5428716"/>
              <a:gd name="connsiteY519" fmla="*/ 3117502 h 3372118"/>
              <a:gd name="connsiteX520" fmla="*/ 1667428 w 5428716"/>
              <a:gd name="connsiteY520" fmla="*/ 2727296 h 3372118"/>
              <a:gd name="connsiteX521" fmla="*/ 2073160 w 5428716"/>
              <a:gd name="connsiteY521" fmla="*/ 2727296 h 3372118"/>
              <a:gd name="connsiteX522" fmla="*/ 2073160 w 5428716"/>
              <a:gd name="connsiteY522" fmla="*/ 3117502 h 3372118"/>
              <a:gd name="connsiteX523" fmla="*/ 1667428 w 5428716"/>
              <a:gd name="connsiteY523" fmla="*/ 3117502 h 3372118"/>
              <a:gd name="connsiteX524" fmla="*/ 2082474 w 5428716"/>
              <a:gd name="connsiteY524" fmla="*/ 3117502 h 3372118"/>
              <a:gd name="connsiteX525" fmla="*/ 2082474 w 5428716"/>
              <a:gd name="connsiteY525" fmla="*/ 2727296 h 3372118"/>
              <a:gd name="connsiteX526" fmla="*/ 2488205 w 5428716"/>
              <a:gd name="connsiteY526" fmla="*/ 2727296 h 3372118"/>
              <a:gd name="connsiteX527" fmla="*/ 2488205 w 5428716"/>
              <a:gd name="connsiteY527" fmla="*/ 3117502 h 3372118"/>
              <a:gd name="connsiteX528" fmla="*/ 2082474 w 5428716"/>
              <a:gd name="connsiteY528" fmla="*/ 3117502 h 3372118"/>
              <a:gd name="connsiteX529" fmla="*/ 2498556 w 5428716"/>
              <a:gd name="connsiteY529" fmla="*/ 3117502 h 3372118"/>
              <a:gd name="connsiteX530" fmla="*/ 2498556 w 5428716"/>
              <a:gd name="connsiteY530" fmla="*/ 2727296 h 3372118"/>
              <a:gd name="connsiteX531" fmla="*/ 2928092 w 5428716"/>
              <a:gd name="connsiteY531" fmla="*/ 2727296 h 3372118"/>
              <a:gd name="connsiteX532" fmla="*/ 2928092 w 5428716"/>
              <a:gd name="connsiteY532" fmla="*/ 3117502 h 3372118"/>
              <a:gd name="connsiteX533" fmla="*/ 2498556 w 5428716"/>
              <a:gd name="connsiteY533" fmla="*/ 3117502 h 3372118"/>
              <a:gd name="connsiteX534" fmla="*/ 2937407 w 5428716"/>
              <a:gd name="connsiteY534" fmla="*/ 3117502 h 3372118"/>
              <a:gd name="connsiteX535" fmla="*/ 2937407 w 5428716"/>
              <a:gd name="connsiteY535" fmla="*/ 2727296 h 3372118"/>
              <a:gd name="connsiteX536" fmla="*/ 3343137 w 5428716"/>
              <a:gd name="connsiteY536" fmla="*/ 2727296 h 3372118"/>
              <a:gd name="connsiteX537" fmla="*/ 3343137 w 5428716"/>
              <a:gd name="connsiteY537" fmla="*/ 3117502 h 3372118"/>
              <a:gd name="connsiteX538" fmla="*/ 2937407 w 5428716"/>
              <a:gd name="connsiteY538" fmla="*/ 3117502 h 3372118"/>
              <a:gd name="connsiteX539" fmla="*/ 3353488 w 5428716"/>
              <a:gd name="connsiteY539" fmla="*/ 3117502 h 3372118"/>
              <a:gd name="connsiteX540" fmla="*/ 3353488 w 5428716"/>
              <a:gd name="connsiteY540" fmla="*/ 2727296 h 3372118"/>
              <a:gd name="connsiteX541" fmla="*/ 3759218 w 5428716"/>
              <a:gd name="connsiteY541" fmla="*/ 2727296 h 3372118"/>
              <a:gd name="connsiteX542" fmla="*/ 3759218 w 5428716"/>
              <a:gd name="connsiteY542" fmla="*/ 3117502 h 3372118"/>
              <a:gd name="connsiteX543" fmla="*/ 3353488 w 5428716"/>
              <a:gd name="connsiteY543" fmla="*/ 3117502 h 3372118"/>
              <a:gd name="connsiteX544" fmla="*/ 3768533 w 5428716"/>
              <a:gd name="connsiteY544" fmla="*/ 3117502 h 3372118"/>
              <a:gd name="connsiteX545" fmla="*/ 3768533 w 5428716"/>
              <a:gd name="connsiteY545" fmla="*/ 2727296 h 3372118"/>
              <a:gd name="connsiteX546" fmla="*/ 4174265 w 5428716"/>
              <a:gd name="connsiteY546" fmla="*/ 2727296 h 3372118"/>
              <a:gd name="connsiteX547" fmla="*/ 4174265 w 5428716"/>
              <a:gd name="connsiteY547" fmla="*/ 3117502 h 3372118"/>
              <a:gd name="connsiteX548" fmla="*/ 3768533 w 5428716"/>
              <a:gd name="connsiteY548" fmla="*/ 3117502 h 3372118"/>
              <a:gd name="connsiteX549" fmla="*/ 4184615 w 5428716"/>
              <a:gd name="connsiteY549" fmla="*/ 3117502 h 3372118"/>
              <a:gd name="connsiteX550" fmla="*/ 4184615 w 5428716"/>
              <a:gd name="connsiteY550" fmla="*/ 2727296 h 3372118"/>
              <a:gd name="connsiteX551" fmla="*/ 4590345 w 5428716"/>
              <a:gd name="connsiteY551" fmla="*/ 2727296 h 3372118"/>
              <a:gd name="connsiteX552" fmla="*/ 4590345 w 5428716"/>
              <a:gd name="connsiteY552" fmla="*/ 3117502 h 3372118"/>
              <a:gd name="connsiteX553" fmla="*/ 4184615 w 5428716"/>
              <a:gd name="connsiteY553" fmla="*/ 3117502 h 3372118"/>
              <a:gd name="connsiteX554" fmla="*/ 4600695 w 5428716"/>
              <a:gd name="connsiteY554" fmla="*/ 3117502 h 3372118"/>
              <a:gd name="connsiteX555" fmla="*/ 4600695 w 5428716"/>
              <a:gd name="connsiteY555" fmla="*/ 2727296 h 3372118"/>
              <a:gd name="connsiteX556" fmla="*/ 5006425 w 5428716"/>
              <a:gd name="connsiteY556" fmla="*/ 2727296 h 3372118"/>
              <a:gd name="connsiteX557" fmla="*/ 5006425 w 5428716"/>
              <a:gd name="connsiteY557" fmla="*/ 3117502 h 3372118"/>
              <a:gd name="connsiteX558" fmla="*/ 4600695 w 5428716"/>
              <a:gd name="connsiteY558" fmla="*/ 3117502 h 3372118"/>
              <a:gd name="connsiteX559" fmla="*/ 5015741 w 5428716"/>
              <a:gd name="connsiteY559" fmla="*/ 3117502 h 3372118"/>
              <a:gd name="connsiteX560" fmla="*/ 5015741 w 5428716"/>
              <a:gd name="connsiteY560" fmla="*/ 2727296 h 3372118"/>
              <a:gd name="connsiteX561" fmla="*/ 5421472 w 5428716"/>
              <a:gd name="connsiteY561" fmla="*/ 2727296 h 3372118"/>
              <a:gd name="connsiteX562" fmla="*/ 5421472 w 5428716"/>
              <a:gd name="connsiteY562" fmla="*/ 3117502 h 3372118"/>
              <a:gd name="connsiteX563" fmla="*/ 5015741 w 5428716"/>
              <a:gd name="connsiteY563" fmla="*/ 3117502 h 337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</a:cxnLst>
            <a:rect l="l" t="t" r="r" b="b"/>
            <a:pathLst>
              <a:path w="5428716" h="3372118">
                <a:moveTo>
                  <a:pt x="5421472" y="0"/>
                </a:moveTo>
                <a:lnTo>
                  <a:pt x="5421472" y="317753"/>
                </a:lnTo>
                <a:lnTo>
                  <a:pt x="5015741" y="317753"/>
                </a:lnTo>
                <a:lnTo>
                  <a:pt x="5015741" y="0"/>
                </a:lnTo>
                <a:lnTo>
                  <a:pt x="5006425" y="0"/>
                </a:lnTo>
                <a:lnTo>
                  <a:pt x="5006425" y="317753"/>
                </a:lnTo>
                <a:lnTo>
                  <a:pt x="4600695" y="317753"/>
                </a:lnTo>
                <a:lnTo>
                  <a:pt x="4600695" y="0"/>
                </a:lnTo>
                <a:lnTo>
                  <a:pt x="4591380" y="0"/>
                </a:lnTo>
                <a:lnTo>
                  <a:pt x="4591380" y="317753"/>
                </a:lnTo>
                <a:lnTo>
                  <a:pt x="4185650" y="317753"/>
                </a:lnTo>
                <a:lnTo>
                  <a:pt x="4185650" y="0"/>
                </a:lnTo>
                <a:lnTo>
                  <a:pt x="4176334" y="0"/>
                </a:lnTo>
                <a:lnTo>
                  <a:pt x="4176334" y="317753"/>
                </a:lnTo>
                <a:lnTo>
                  <a:pt x="3770604" y="317753"/>
                </a:lnTo>
                <a:lnTo>
                  <a:pt x="3770604" y="0"/>
                </a:lnTo>
                <a:lnTo>
                  <a:pt x="3761288" y="0"/>
                </a:lnTo>
                <a:lnTo>
                  <a:pt x="3761288" y="317753"/>
                </a:lnTo>
                <a:lnTo>
                  <a:pt x="3353488" y="317753"/>
                </a:lnTo>
                <a:lnTo>
                  <a:pt x="3353488" y="0"/>
                </a:lnTo>
                <a:lnTo>
                  <a:pt x="3344172" y="0"/>
                </a:lnTo>
                <a:lnTo>
                  <a:pt x="3344172" y="317753"/>
                </a:lnTo>
                <a:lnTo>
                  <a:pt x="2938442" y="317753"/>
                </a:lnTo>
                <a:lnTo>
                  <a:pt x="2938442" y="0"/>
                </a:lnTo>
                <a:lnTo>
                  <a:pt x="2929127" y="0"/>
                </a:lnTo>
                <a:lnTo>
                  <a:pt x="2929127" y="317753"/>
                </a:lnTo>
                <a:lnTo>
                  <a:pt x="2499590" y="317753"/>
                </a:lnTo>
                <a:lnTo>
                  <a:pt x="2499590" y="0"/>
                </a:lnTo>
                <a:lnTo>
                  <a:pt x="2490275" y="0"/>
                </a:lnTo>
                <a:lnTo>
                  <a:pt x="2490275" y="317753"/>
                </a:lnTo>
                <a:lnTo>
                  <a:pt x="2084545" y="317753"/>
                </a:lnTo>
                <a:lnTo>
                  <a:pt x="2084545" y="0"/>
                </a:lnTo>
                <a:lnTo>
                  <a:pt x="2075229" y="0"/>
                </a:lnTo>
                <a:lnTo>
                  <a:pt x="2075229" y="317753"/>
                </a:lnTo>
                <a:lnTo>
                  <a:pt x="1669499" y="317753"/>
                </a:lnTo>
                <a:lnTo>
                  <a:pt x="1669499" y="0"/>
                </a:lnTo>
                <a:lnTo>
                  <a:pt x="1660184" y="0"/>
                </a:lnTo>
                <a:lnTo>
                  <a:pt x="1660184" y="317753"/>
                </a:lnTo>
                <a:lnTo>
                  <a:pt x="1254452" y="317753"/>
                </a:lnTo>
                <a:lnTo>
                  <a:pt x="1254452" y="0"/>
                </a:lnTo>
                <a:lnTo>
                  <a:pt x="1245138" y="0"/>
                </a:lnTo>
                <a:lnTo>
                  <a:pt x="1245138" y="317753"/>
                </a:lnTo>
                <a:lnTo>
                  <a:pt x="839407" y="317753"/>
                </a:lnTo>
                <a:lnTo>
                  <a:pt x="839407" y="0"/>
                </a:lnTo>
                <a:lnTo>
                  <a:pt x="830092" y="0"/>
                </a:lnTo>
                <a:lnTo>
                  <a:pt x="830092" y="317753"/>
                </a:lnTo>
                <a:lnTo>
                  <a:pt x="424361" y="317753"/>
                </a:lnTo>
                <a:lnTo>
                  <a:pt x="424361" y="0"/>
                </a:lnTo>
                <a:lnTo>
                  <a:pt x="415046" y="0"/>
                </a:lnTo>
                <a:lnTo>
                  <a:pt x="415046" y="317753"/>
                </a:lnTo>
                <a:lnTo>
                  <a:pt x="9315" y="317753"/>
                </a:lnTo>
                <a:lnTo>
                  <a:pt x="9315" y="0"/>
                </a:lnTo>
                <a:lnTo>
                  <a:pt x="0" y="0"/>
                </a:lnTo>
                <a:lnTo>
                  <a:pt x="0" y="3372118"/>
                </a:lnTo>
                <a:lnTo>
                  <a:pt x="9315" y="3372118"/>
                </a:lnTo>
                <a:lnTo>
                  <a:pt x="9315" y="3126817"/>
                </a:lnTo>
                <a:lnTo>
                  <a:pt x="415046" y="3126817"/>
                </a:lnTo>
                <a:lnTo>
                  <a:pt x="415046" y="3372118"/>
                </a:lnTo>
                <a:lnTo>
                  <a:pt x="424361" y="3372118"/>
                </a:lnTo>
                <a:lnTo>
                  <a:pt x="424361" y="3126817"/>
                </a:lnTo>
                <a:lnTo>
                  <a:pt x="830092" y="3126817"/>
                </a:lnTo>
                <a:lnTo>
                  <a:pt x="830092" y="3372118"/>
                </a:lnTo>
                <a:lnTo>
                  <a:pt x="839407" y="3372118"/>
                </a:lnTo>
                <a:lnTo>
                  <a:pt x="839407" y="3126817"/>
                </a:lnTo>
                <a:lnTo>
                  <a:pt x="1245138" y="3126817"/>
                </a:lnTo>
                <a:lnTo>
                  <a:pt x="1245138" y="3372118"/>
                </a:lnTo>
                <a:lnTo>
                  <a:pt x="1254452" y="3372118"/>
                </a:lnTo>
                <a:lnTo>
                  <a:pt x="1254452" y="3126817"/>
                </a:lnTo>
                <a:lnTo>
                  <a:pt x="1660184" y="3126817"/>
                </a:lnTo>
                <a:lnTo>
                  <a:pt x="1660184" y="3372118"/>
                </a:lnTo>
                <a:lnTo>
                  <a:pt x="1669499" y="3372118"/>
                </a:lnTo>
                <a:lnTo>
                  <a:pt x="1669499" y="3126817"/>
                </a:lnTo>
                <a:lnTo>
                  <a:pt x="2075229" y="3126817"/>
                </a:lnTo>
                <a:lnTo>
                  <a:pt x="2075229" y="3372118"/>
                </a:lnTo>
                <a:lnTo>
                  <a:pt x="2084545" y="3372118"/>
                </a:lnTo>
                <a:lnTo>
                  <a:pt x="2084545" y="3126817"/>
                </a:lnTo>
                <a:lnTo>
                  <a:pt x="2490275" y="3126817"/>
                </a:lnTo>
                <a:lnTo>
                  <a:pt x="2490275" y="3372118"/>
                </a:lnTo>
                <a:lnTo>
                  <a:pt x="2499590" y="3372118"/>
                </a:lnTo>
                <a:lnTo>
                  <a:pt x="2499590" y="3126817"/>
                </a:lnTo>
                <a:lnTo>
                  <a:pt x="2929127" y="3126817"/>
                </a:lnTo>
                <a:lnTo>
                  <a:pt x="2929127" y="3372118"/>
                </a:lnTo>
                <a:lnTo>
                  <a:pt x="2938442" y="3372118"/>
                </a:lnTo>
                <a:lnTo>
                  <a:pt x="2938442" y="3126817"/>
                </a:lnTo>
                <a:lnTo>
                  <a:pt x="3344172" y="3126817"/>
                </a:lnTo>
                <a:lnTo>
                  <a:pt x="3344172" y="3372118"/>
                </a:lnTo>
                <a:lnTo>
                  <a:pt x="3353488" y="3372118"/>
                </a:lnTo>
                <a:lnTo>
                  <a:pt x="3353488" y="3126817"/>
                </a:lnTo>
                <a:lnTo>
                  <a:pt x="3759218" y="3126817"/>
                </a:lnTo>
                <a:lnTo>
                  <a:pt x="3759218" y="3372118"/>
                </a:lnTo>
                <a:lnTo>
                  <a:pt x="3768533" y="3372118"/>
                </a:lnTo>
                <a:lnTo>
                  <a:pt x="3768533" y="3126817"/>
                </a:lnTo>
                <a:lnTo>
                  <a:pt x="4174265" y="3126817"/>
                </a:lnTo>
                <a:lnTo>
                  <a:pt x="4174265" y="3372118"/>
                </a:lnTo>
                <a:lnTo>
                  <a:pt x="4183579" y="3372118"/>
                </a:lnTo>
                <a:lnTo>
                  <a:pt x="4183579" y="3126817"/>
                </a:lnTo>
                <a:lnTo>
                  <a:pt x="4589310" y="3126817"/>
                </a:lnTo>
                <a:lnTo>
                  <a:pt x="4589310" y="3372118"/>
                </a:lnTo>
                <a:lnTo>
                  <a:pt x="4598626" y="3372118"/>
                </a:lnTo>
                <a:lnTo>
                  <a:pt x="4598626" y="3126817"/>
                </a:lnTo>
                <a:lnTo>
                  <a:pt x="5004356" y="3126817"/>
                </a:lnTo>
                <a:lnTo>
                  <a:pt x="5004356" y="3372118"/>
                </a:lnTo>
                <a:lnTo>
                  <a:pt x="5013671" y="3372118"/>
                </a:lnTo>
                <a:lnTo>
                  <a:pt x="5013671" y="3126817"/>
                </a:lnTo>
                <a:lnTo>
                  <a:pt x="5419401" y="3126817"/>
                </a:lnTo>
                <a:lnTo>
                  <a:pt x="5419401" y="3372118"/>
                </a:lnTo>
                <a:lnTo>
                  <a:pt x="5428717" y="3372118"/>
                </a:lnTo>
                <a:lnTo>
                  <a:pt x="5428717" y="0"/>
                </a:lnTo>
                <a:lnTo>
                  <a:pt x="5421472" y="0"/>
                </a:lnTo>
                <a:close/>
                <a:moveTo>
                  <a:pt x="5421472" y="327068"/>
                </a:moveTo>
                <a:lnTo>
                  <a:pt x="5421472" y="717274"/>
                </a:lnTo>
                <a:lnTo>
                  <a:pt x="5015741" y="717274"/>
                </a:lnTo>
                <a:lnTo>
                  <a:pt x="5015741" y="327068"/>
                </a:lnTo>
                <a:lnTo>
                  <a:pt x="5421472" y="327068"/>
                </a:lnTo>
                <a:close/>
                <a:moveTo>
                  <a:pt x="1251348" y="1527700"/>
                </a:moveTo>
                <a:lnTo>
                  <a:pt x="1657078" y="1527700"/>
                </a:lnTo>
                <a:lnTo>
                  <a:pt x="1657078" y="1917905"/>
                </a:lnTo>
                <a:lnTo>
                  <a:pt x="1251348" y="1917905"/>
                </a:lnTo>
                <a:lnTo>
                  <a:pt x="1251348" y="1527700"/>
                </a:lnTo>
                <a:close/>
                <a:moveTo>
                  <a:pt x="1240998" y="1917905"/>
                </a:moveTo>
                <a:lnTo>
                  <a:pt x="835267" y="1917905"/>
                </a:lnTo>
                <a:lnTo>
                  <a:pt x="835267" y="1527700"/>
                </a:lnTo>
                <a:lnTo>
                  <a:pt x="1240998" y="1527700"/>
                </a:lnTo>
                <a:lnTo>
                  <a:pt x="1240998" y="1917905"/>
                </a:lnTo>
                <a:close/>
                <a:moveTo>
                  <a:pt x="1667428" y="1527700"/>
                </a:moveTo>
                <a:lnTo>
                  <a:pt x="2073160" y="1527700"/>
                </a:lnTo>
                <a:lnTo>
                  <a:pt x="2073160" y="1917905"/>
                </a:lnTo>
                <a:lnTo>
                  <a:pt x="1667428" y="1917905"/>
                </a:lnTo>
                <a:lnTo>
                  <a:pt x="1667428" y="1527700"/>
                </a:lnTo>
                <a:close/>
                <a:moveTo>
                  <a:pt x="2082474" y="1527700"/>
                </a:moveTo>
                <a:lnTo>
                  <a:pt x="2488205" y="1527700"/>
                </a:lnTo>
                <a:lnTo>
                  <a:pt x="2488205" y="1917905"/>
                </a:lnTo>
                <a:lnTo>
                  <a:pt x="2082474" y="1917905"/>
                </a:lnTo>
                <a:lnTo>
                  <a:pt x="2082474" y="1527700"/>
                </a:lnTo>
                <a:close/>
                <a:moveTo>
                  <a:pt x="2498556" y="1527700"/>
                </a:moveTo>
                <a:lnTo>
                  <a:pt x="2928092" y="1527700"/>
                </a:lnTo>
                <a:lnTo>
                  <a:pt x="2928092" y="1917905"/>
                </a:lnTo>
                <a:lnTo>
                  <a:pt x="2498556" y="1917905"/>
                </a:lnTo>
                <a:lnTo>
                  <a:pt x="2498556" y="1527700"/>
                </a:lnTo>
                <a:close/>
                <a:moveTo>
                  <a:pt x="2937407" y="1527700"/>
                </a:moveTo>
                <a:lnTo>
                  <a:pt x="3343137" y="1527700"/>
                </a:lnTo>
                <a:lnTo>
                  <a:pt x="3343137" y="1917905"/>
                </a:lnTo>
                <a:lnTo>
                  <a:pt x="2937407" y="1917905"/>
                </a:lnTo>
                <a:lnTo>
                  <a:pt x="2937407" y="1527700"/>
                </a:lnTo>
                <a:close/>
                <a:moveTo>
                  <a:pt x="3353488" y="1527700"/>
                </a:moveTo>
                <a:lnTo>
                  <a:pt x="3759218" y="1527700"/>
                </a:lnTo>
                <a:lnTo>
                  <a:pt x="3759218" y="1917905"/>
                </a:lnTo>
                <a:lnTo>
                  <a:pt x="3353488" y="1917905"/>
                </a:lnTo>
                <a:lnTo>
                  <a:pt x="3353488" y="1527700"/>
                </a:lnTo>
                <a:close/>
                <a:moveTo>
                  <a:pt x="3768533" y="1527700"/>
                </a:moveTo>
                <a:lnTo>
                  <a:pt x="4174265" y="1527700"/>
                </a:lnTo>
                <a:lnTo>
                  <a:pt x="4174265" y="1917905"/>
                </a:lnTo>
                <a:lnTo>
                  <a:pt x="3768533" y="1917905"/>
                </a:lnTo>
                <a:lnTo>
                  <a:pt x="3768533" y="1527700"/>
                </a:lnTo>
                <a:close/>
                <a:moveTo>
                  <a:pt x="4184615" y="1527700"/>
                </a:moveTo>
                <a:lnTo>
                  <a:pt x="4590345" y="1527700"/>
                </a:lnTo>
                <a:lnTo>
                  <a:pt x="4590345" y="1917905"/>
                </a:lnTo>
                <a:lnTo>
                  <a:pt x="4184615" y="1917905"/>
                </a:lnTo>
                <a:lnTo>
                  <a:pt x="4184615" y="1527700"/>
                </a:lnTo>
                <a:close/>
                <a:moveTo>
                  <a:pt x="4184615" y="1517350"/>
                </a:moveTo>
                <a:lnTo>
                  <a:pt x="4184615" y="1127145"/>
                </a:lnTo>
                <a:lnTo>
                  <a:pt x="4590345" y="1127145"/>
                </a:lnTo>
                <a:lnTo>
                  <a:pt x="4590345" y="1517350"/>
                </a:lnTo>
                <a:lnTo>
                  <a:pt x="4184615" y="1517350"/>
                </a:lnTo>
                <a:close/>
                <a:moveTo>
                  <a:pt x="4175299" y="1517350"/>
                </a:moveTo>
                <a:lnTo>
                  <a:pt x="3769568" y="1517350"/>
                </a:lnTo>
                <a:lnTo>
                  <a:pt x="3769568" y="1127145"/>
                </a:lnTo>
                <a:lnTo>
                  <a:pt x="4175299" y="1127145"/>
                </a:lnTo>
                <a:lnTo>
                  <a:pt x="4175299" y="1517350"/>
                </a:lnTo>
                <a:close/>
                <a:moveTo>
                  <a:pt x="3759218" y="1517350"/>
                </a:moveTo>
                <a:lnTo>
                  <a:pt x="3353488" y="1517350"/>
                </a:lnTo>
                <a:lnTo>
                  <a:pt x="3353488" y="1127145"/>
                </a:lnTo>
                <a:lnTo>
                  <a:pt x="3759218" y="1127145"/>
                </a:lnTo>
                <a:lnTo>
                  <a:pt x="3759218" y="1517350"/>
                </a:lnTo>
                <a:close/>
                <a:moveTo>
                  <a:pt x="3343137" y="1517350"/>
                </a:moveTo>
                <a:lnTo>
                  <a:pt x="2937407" y="1517350"/>
                </a:lnTo>
                <a:lnTo>
                  <a:pt x="2937407" y="1127145"/>
                </a:lnTo>
                <a:lnTo>
                  <a:pt x="3343137" y="1127145"/>
                </a:lnTo>
                <a:lnTo>
                  <a:pt x="3343137" y="1517350"/>
                </a:lnTo>
                <a:close/>
                <a:moveTo>
                  <a:pt x="2928092" y="1517350"/>
                </a:moveTo>
                <a:lnTo>
                  <a:pt x="2498556" y="1517350"/>
                </a:lnTo>
                <a:lnTo>
                  <a:pt x="2498556" y="1127145"/>
                </a:lnTo>
                <a:lnTo>
                  <a:pt x="2928092" y="1127145"/>
                </a:lnTo>
                <a:lnTo>
                  <a:pt x="2928092" y="1517350"/>
                </a:lnTo>
                <a:close/>
                <a:moveTo>
                  <a:pt x="2488205" y="1517350"/>
                </a:moveTo>
                <a:lnTo>
                  <a:pt x="2082474" y="1517350"/>
                </a:lnTo>
                <a:lnTo>
                  <a:pt x="2082474" y="1127145"/>
                </a:lnTo>
                <a:lnTo>
                  <a:pt x="2488205" y="1127145"/>
                </a:lnTo>
                <a:lnTo>
                  <a:pt x="2488205" y="1517350"/>
                </a:lnTo>
                <a:close/>
                <a:moveTo>
                  <a:pt x="2073160" y="1517350"/>
                </a:moveTo>
                <a:lnTo>
                  <a:pt x="1667428" y="1517350"/>
                </a:lnTo>
                <a:lnTo>
                  <a:pt x="1667428" y="1127145"/>
                </a:lnTo>
                <a:lnTo>
                  <a:pt x="2073160" y="1127145"/>
                </a:lnTo>
                <a:lnTo>
                  <a:pt x="2073160" y="1517350"/>
                </a:lnTo>
                <a:close/>
                <a:moveTo>
                  <a:pt x="1657078" y="1517350"/>
                </a:moveTo>
                <a:lnTo>
                  <a:pt x="1251348" y="1517350"/>
                </a:lnTo>
                <a:lnTo>
                  <a:pt x="1251348" y="1127145"/>
                </a:lnTo>
                <a:lnTo>
                  <a:pt x="1657078" y="1127145"/>
                </a:lnTo>
                <a:lnTo>
                  <a:pt x="1657078" y="1517350"/>
                </a:lnTo>
                <a:close/>
                <a:moveTo>
                  <a:pt x="1240998" y="1517350"/>
                </a:moveTo>
                <a:lnTo>
                  <a:pt x="835267" y="1517350"/>
                </a:lnTo>
                <a:lnTo>
                  <a:pt x="835267" y="1127145"/>
                </a:lnTo>
                <a:lnTo>
                  <a:pt x="1240998" y="1127145"/>
                </a:lnTo>
                <a:lnTo>
                  <a:pt x="1240998" y="1517350"/>
                </a:lnTo>
                <a:close/>
                <a:moveTo>
                  <a:pt x="825951" y="1517350"/>
                </a:moveTo>
                <a:lnTo>
                  <a:pt x="420221" y="1517350"/>
                </a:lnTo>
                <a:lnTo>
                  <a:pt x="420221" y="1127145"/>
                </a:lnTo>
                <a:lnTo>
                  <a:pt x="825951" y="1127145"/>
                </a:lnTo>
                <a:lnTo>
                  <a:pt x="825951" y="1517350"/>
                </a:lnTo>
                <a:close/>
                <a:moveTo>
                  <a:pt x="825951" y="1527700"/>
                </a:moveTo>
                <a:lnTo>
                  <a:pt x="825951" y="1917905"/>
                </a:lnTo>
                <a:lnTo>
                  <a:pt x="420221" y="1917905"/>
                </a:lnTo>
                <a:lnTo>
                  <a:pt x="420221" y="1527700"/>
                </a:lnTo>
                <a:lnTo>
                  <a:pt x="825951" y="1527700"/>
                </a:lnTo>
                <a:close/>
                <a:moveTo>
                  <a:pt x="825951" y="1927221"/>
                </a:moveTo>
                <a:lnTo>
                  <a:pt x="825951" y="2317426"/>
                </a:lnTo>
                <a:lnTo>
                  <a:pt x="420221" y="2317426"/>
                </a:lnTo>
                <a:lnTo>
                  <a:pt x="420221" y="1927221"/>
                </a:lnTo>
                <a:lnTo>
                  <a:pt x="825951" y="1927221"/>
                </a:lnTo>
                <a:close/>
                <a:moveTo>
                  <a:pt x="835267" y="1927221"/>
                </a:moveTo>
                <a:lnTo>
                  <a:pt x="1240998" y="1927221"/>
                </a:lnTo>
                <a:lnTo>
                  <a:pt x="1240998" y="2317426"/>
                </a:lnTo>
                <a:lnTo>
                  <a:pt x="835267" y="2317426"/>
                </a:lnTo>
                <a:lnTo>
                  <a:pt x="835267" y="1927221"/>
                </a:lnTo>
                <a:close/>
                <a:moveTo>
                  <a:pt x="1251348" y="1927221"/>
                </a:moveTo>
                <a:lnTo>
                  <a:pt x="1657078" y="1927221"/>
                </a:lnTo>
                <a:lnTo>
                  <a:pt x="1657078" y="2317426"/>
                </a:lnTo>
                <a:lnTo>
                  <a:pt x="1251348" y="2317426"/>
                </a:lnTo>
                <a:lnTo>
                  <a:pt x="1251348" y="1927221"/>
                </a:lnTo>
                <a:close/>
                <a:moveTo>
                  <a:pt x="1667428" y="1927221"/>
                </a:moveTo>
                <a:lnTo>
                  <a:pt x="2073160" y="1927221"/>
                </a:lnTo>
                <a:lnTo>
                  <a:pt x="2073160" y="2317426"/>
                </a:lnTo>
                <a:lnTo>
                  <a:pt x="1667428" y="2317426"/>
                </a:lnTo>
                <a:lnTo>
                  <a:pt x="1667428" y="1927221"/>
                </a:lnTo>
                <a:close/>
                <a:moveTo>
                  <a:pt x="2082474" y="1927221"/>
                </a:moveTo>
                <a:lnTo>
                  <a:pt x="2488205" y="1927221"/>
                </a:lnTo>
                <a:lnTo>
                  <a:pt x="2488205" y="2317426"/>
                </a:lnTo>
                <a:lnTo>
                  <a:pt x="2082474" y="2317426"/>
                </a:lnTo>
                <a:lnTo>
                  <a:pt x="2082474" y="1927221"/>
                </a:lnTo>
                <a:close/>
                <a:moveTo>
                  <a:pt x="2498556" y="1927221"/>
                </a:moveTo>
                <a:lnTo>
                  <a:pt x="2928092" y="1927221"/>
                </a:lnTo>
                <a:lnTo>
                  <a:pt x="2928092" y="2317426"/>
                </a:lnTo>
                <a:lnTo>
                  <a:pt x="2498556" y="2317426"/>
                </a:lnTo>
                <a:lnTo>
                  <a:pt x="2498556" y="1927221"/>
                </a:lnTo>
                <a:close/>
                <a:moveTo>
                  <a:pt x="2937407" y="1927221"/>
                </a:moveTo>
                <a:lnTo>
                  <a:pt x="3343137" y="1927221"/>
                </a:lnTo>
                <a:lnTo>
                  <a:pt x="3343137" y="2317426"/>
                </a:lnTo>
                <a:lnTo>
                  <a:pt x="2937407" y="2317426"/>
                </a:lnTo>
                <a:lnTo>
                  <a:pt x="2937407" y="1927221"/>
                </a:lnTo>
                <a:close/>
                <a:moveTo>
                  <a:pt x="3353488" y="1927221"/>
                </a:moveTo>
                <a:lnTo>
                  <a:pt x="3759218" y="1927221"/>
                </a:lnTo>
                <a:lnTo>
                  <a:pt x="3759218" y="2317426"/>
                </a:lnTo>
                <a:lnTo>
                  <a:pt x="3353488" y="2317426"/>
                </a:lnTo>
                <a:lnTo>
                  <a:pt x="3353488" y="1927221"/>
                </a:lnTo>
                <a:close/>
                <a:moveTo>
                  <a:pt x="3768533" y="1927221"/>
                </a:moveTo>
                <a:lnTo>
                  <a:pt x="4174265" y="1927221"/>
                </a:lnTo>
                <a:lnTo>
                  <a:pt x="4174265" y="2317426"/>
                </a:lnTo>
                <a:lnTo>
                  <a:pt x="3768533" y="2317426"/>
                </a:lnTo>
                <a:lnTo>
                  <a:pt x="3768533" y="1927221"/>
                </a:lnTo>
                <a:close/>
                <a:moveTo>
                  <a:pt x="4184615" y="1927221"/>
                </a:moveTo>
                <a:lnTo>
                  <a:pt x="4590345" y="1927221"/>
                </a:lnTo>
                <a:lnTo>
                  <a:pt x="4590345" y="2317426"/>
                </a:lnTo>
                <a:lnTo>
                  <a:pt x="4184615" y="2317426"/>
                </a:lnTo>
                <a:lnTo>
                  <a:pt x="4184615" y="1927221"/>
                </a:lnTo>
                <a:close/>
                <a:moveTo>
                  <a:pt x="4600695" y="1927221"/>
                </a:moveTo>
                <a:lnTo>
                  <a:pt x="5006425" y="1927221"/>
                </a:lnTo>
                <a:lnTo>
                  <a:pt x="5006425" y="2317426"/>
                </a:lnTo>
                <a:lnTo>
                  <a:pt x="4600695" y="2317426"/>
                </a:lnTo>
                <a:lnTo>
                  <a:pt x="4600695" y="1927221"/>
                </a:lnTo>
                <a:close/>
                <a:moveTo>
                  <a:pt x="4600695" y="1917905"/>
                </a:moveTo>
                <a:lnTo>
                  <a:pt x="4600695" y="1527700"/>
                </a:lnTo>
                <a:lnTo>
                  <a:pt x="5006425" y="1527700"/>
                </a:lnTo>
                <a:lnTo>
                  <a:pt x="5006425" y="1917905"/>
                </a:lnTo>
                <a:lnTo>
                  <a:pt x="4600695" y="1917905"/>
                </a:lnTo>
                <a:close/>
                <a:moveTo>
                  <a:pt x="4600695" y="1517350"/>
                </a:moveTo>
                <a:lnTo>
                  <a:pt x="4600695" y="1127145"/>
                </a:lnTo>
                <a:lnTo>
                  <a:pt x="5006425" y="1127145"/>
                </a:lnTo>
                <a:lnTo>
                  <a:pt x="5006425" y="1517350"/>
                </a:lnTo>
                <a:lnTo>
                  <a:pt x="4600695" y="1517350"/>
                </a:lnTo>
                <a:close/>
                <a:moveTo>
                  <a:pt x="4600695" y="1117829"/>
                </a:moveTo>
                <a:lnTo>
                  <a:pt x="4600695" y="727624"/>
                </a:lnTo>
                <a:lnTo>
                  <a:pt x="5006425" y="727624"/>
                </a:lnTo>
                <a:lnTo>
                  <a:pt x="5006425" y="1117829"/>
                </a:lnTo>
                <a:lnTo>
                  <a:pt x="4600695" y="1117829"/>
                </a:lnTo>
                <a:close/>
                <a:moveTo>
                  <a:pt x="4590345" y="1117829"/>
                </a:moveTo>
                <a:lnTo>
                  <a:pt x="4184615" y="1117829"/>
                </a:lnTo>
                <a:lnTo>
                  <a:pt x="4184615" y="727624"/>
                </a:lnTo>
                <a:lnTo>
                  <a:pt x="4590345" y="727624"/>
                </a:lnTo>
                <a:lnTo>
                  <a:pt x="4590345" y="1117829"/>
                </a:lnTo>
                <a:close/>
                <a:moveTo>
                  <a:pt x="4175299" y="1117829"/>
                </a:moveTo>
                <a:lnTo>
                  <a:pt x="3769568" y="1117829"/>
                </a:lnTo>
                <a:lnTo>
                  <a:pt x="3769568" y="727624"/>
                </a:lnTo>
                <a:lnTo>
                  <a:pt x="4175299" y="727624"/>
                </a:lnTo>
                <a:lnTo>
                  <a:pt x="4175299" y="1117829"/>
                </a:lnTo>
                <a:close/>
                <a:moveTo>
                  <a:pt x="3759218" y="1117829"/>
                </a:moveTo>
                <a:lnTo>
                  <a:pt x="3353488" y="1117829"/>
                </a:lnTo>
                <a:lnTo>
                  <a:pt x="3353488" y="727624"/>
                </a:lnTo>
                <a:lnTo>
                  <a:pt x="3759218" y="727624"/>
                </a:lnTo>
                <a:lnTo>
                  <a:pt x="3759218" y="1117829"/>
                </a:lnTo>
                <a:close/>
                <a:moveTo>
                  <a:pt x="3343137" y="1117829"/>
                </a:moveTo>
                <a:lnTo>
                  <a:pt x="2937407" y="1117829"/>
                </a:lnTo>
                <a:lnTo>
                  <a:pt x="2937407" y="727624"/>
                </a:lnTo>
                <a:lnTo>
                  <a:pt x="3343137" y="727624"/>
                </a:lnTo>
                <a:lnTo>
                  <a:pt x="3343137" y="1117829"/>
                </a:lnTo>
                <a:close/>
                <a:moveTo>
                  <a:pt x="2928092" y="1117829"/>
                </a:moveTo>
                <a:lnTo>
                  <a:pt x="2498556" y="1117829"/>
                </a:lnTo>
                <a:lnTo>
                  <a:pt x="2498556" y="727624"/>
                </a:lnTo>
                <a:lnTo>
                  <a:pt x="2928092" y="727624"/>
                </a:lnTo>
                <a:lnTo>
                  <a:pt x="2928092" y="1117829"/>
                </a:lnTo>
                <a:close/>
                <a:moveTo>
                  <a:pt x="2488205" y="1117829"/>
                </a:moveTo>
                <a:lnTo>
                  <a:pt x="2082474" y="1117829"/>
                </a:lnTo>
                <a:lnTo>
                  <a:pt x="2082474" y="727624"/>
                </a:lnTo>
                <a:lnTo>
                  <a:pt x="2488205" y="727624"/>
                </a:lnTo>
                <a:lnTo>
                  <a:pt x="2488205" y="1117829"/>
                </a:lnTo>
                <a:close/>
                <a:moveTo>
                  <a:pt x="2073160" y="1117829"/>
                </a:moveTo>
                <a:lnTo>
                  <a:pt x="1667428" y="1117829"/>
                </a:lnTo>
                <a:lnTo>
                  <a:pt x="1667428" y="727624"/>
                </a:lnTo>
                <a:lnTo>
                  <a:pt x="2073160" y="727624"/>
                </a:lnTo>
                <a:lnTo>
                  <a:pt x="2073160" y="1117829"/>
                </a:lnTo>
                <a:close/>
                <a:moveTo>
                  <a:pt x="1657078" y="1117829"/>
                </a:moveTo>
                <a:lnTo>
                  <a:pt x="1251348" y="1117829"/>
                </a:lnTo>
                <a:lnTo>
                  <a:pt x="1251348" y="727624"/>
                </a:lnTo>
                <a:lnTo>
                  <a:pt x="1657078" y="727624"/>
                </a:lnTo>
                <a:lnTo>
                  <a:pt x="1657078" y="1117829"/>
                </a:lnTo>
                <a:close/>
                <a:moveTo>
                  <a:pt x="1240998" y="1117829"/>
                </a:moveTo>
                <a:lnTo>
                  <a:pt x="835267" y="1117829"/>
                </a:lnTo>
                <a:lnTo>
                  <a:pt x="835267" y="727624"/>
                </a:lnTo>
                <a:lnTo>
                  <a:pt x="1240998" y="727624"/>
                </a:lnTo>
                <a:lnTo>
                  <a:pt x="1240998" y="1117829"/>
                </a:lnTo>
                <a:close/>
                <a:moveTo>
                  <a:pt x="825951" y="1117829"/>
                </a:moveTo>
                <a:lnTo>
                  <a:pt x="420221" y="1117829"/>
                </a:lnTo>
                <a:lnTo>
                  <a:pt x="420221" y="727624"/>
                </a:lnTo>
                <a:lnTo>
                  <a:pt x="825951" y="727624"/>
                </a:lnTo>
                <a:lnTo>
                  <a:pt x="825951" y="1117829"/>
                </a:lnTo>
                <a:close/>
                <a:moveTo>
                  <a:pt x="409870" y="1117829"/>
                </a:moveTo>
                <a:lnTo>
                  <a:pt x="4140" y="1117829"/>
                </a:lnTo>
                <a:lnTo>
                  <a:pt x="4140" y="727624"/>
                </a:lnTo>
                <a:lnTo>
                  <a:pt x="409870" y="727624"/>
                </a:lnTo>
                <a:lnTo>
                  <a:pt x="409870" y="1117829"/>
                </a:lnTo>
                <a:close/>
                <a:moveTo>
                  <a:pt x="409870" y="1127145"/>
                </a:moveTo>
                <a:lnTo>
                  <a:pt x="409870" y="1517350"/>
                </a:lnTo>
                <a:lnTo>
                  <a:pt x="4140" y="1517350"/>
                </a:lnTo>
                <a:lnTo>
                  <a:pt x="4140" y="1127145"/>
                </a:lnTo>
                <a:lnTo>
                  <a:pt x="409870" y="1127145"/>
                </a:lnTo>
                <a:close/>
                <a:moveTo>
                  <a:pt x="409870" y="1527700"/>
                </a:moveTo>
                <a:lnTo>
                  <a:pt x="409870" y="1917905"/>
                </a:lnTo>
                <a:lnTo>
                  <a:pt x="4140" y="1917905"/>
                </a:lnTo>
                <a:lnTo>
                  <a:pt x="4140" y="1527700"/>
                </a:lnTo>
                <a:lnTo>
                  <a:pt x="409870" y="1527700"/>
                </a:lnTo>
                <a:close/>
                <a:moveTo>
                  <a:pt x="409870" y="1927221"/>
                </a:moveTo>
                <a:lnTo>
                  <a:pt x="409870" y="2317426"/>
                </a:lnTo>
                <a:lnTo>
                  <a:pt x="4140" y="2317426"/>
                </a:lnTo>
                <a:lnTo>
                  <a:pt x="4140" y="1927221"/>
                </a:lnTo>
                <a:lnTo>
                  <a:pt x="409870" y="1927221"/>
                </a:lnTo>
                <a:close/>
                <a:moveTo>
                  <a:pt x="409870" y="2326741"/>
                </a:moveTo>
                <a:lnTo>
                  <a:pt x="409870" y="2716946"/>
                </a:lnTo>
                <a:lnTo>
                  <a:pt x="4140" y="2716946"/>
                </a:lnTo>
                <a:lnTo>
                  <a:pt x="4140" y="2326741"/>
                </a:lnTo>
                <a:lnTo>
                  <a:pt x="409870" y="2326741"/>
                </a:lnTo>
                <a:close/>
                <a:moveTo>
                  <a:pt x="420221" y="2326741"/>
                </a:moveTo>
                <a:lnTo>
                  <a:pt x="825951" y="2326741"/>
                </a:lnTo>
                <a:lnTo>
                  <a:pt x="825951" y="2716946"/>
                </a:lnTo>
                <a:lnTo>
                  <a:pt x="420221" y="2716946"/>
                </a:lnTo>
                <a:lnTo>
                  <a:pt x="420221" y="2326741"/>
                </a:lnTo>
                <a:close/>
                <a:moveTo>
                  <a:pt x="835267" y="2326741"/>
                </a:moveTo>
                <a:lnTo>
                  <a:pt x="1240998" y="2326741"/>
                </a:lnTo>
                <a:lnTo>
                  <a:pt x="1240998" y="2716946"/>
                </a:lnTo>
                <a:lnTo>
                  <a:pt x="835267" y="2716946"/>
                </a:lnTo>
                <a:lnTo>
                  <a:pt x="835267" y="2326741"/>
                </a:lnTo>
                <a:close/>
                <a:moveTo>
                  <a:pt x="1251348" y="2326741"/>
                </a:moveTo>
                <a:lnTo>
                  <a:pt x="1657078" y="2326741"/>
                </a:lnTo>
                <a:lnTo>
                  <a:pt x="1657078" y="2716946"/>
                </a:lnTo>
                <a:lnTo>
                  <a:pt x="1251348" y="2716946"/>
                </a:lnTo>
                <a:lnTo>
                  <a:pt x="1251348" y="2326741"/>
                </a:lnTo>
                <a:close/>
                <a:moveTo>
                  <a:pt x="1667428" y="2326741"/>
                </a:moveTo>
                <a:lnTo>
                  <a:pt x="2073160" y="2326741"/>
                </a:lnTo>
                <a:lnTo>
                  <a:pt x="2073160" y="2716946"/>
                </a:lnTo>
                <a:lnTo>
                  <a:pt x="1667428" y="2716946"/>
                </a:lnTo>
                <a:lnTo>
                  <a:pt x="1667428" y="2326741"/>
                </a:lnTo>
                <a:close/>
                <a:moveTo>
                  <a:pt x="2082474" y="2326741"/>
                </a:moveTo>
                <a:lnTo>
                  <a:pt x="2488205" y="2326741"/>
                </a:lnTo>
                <a:lnTo>
                  <a:pt x="2488205" y="2716946"/>
                </a:lnTo>
                <a:lnTo>
                  <a:pt x="2082474" y="2716946"/>
                </a:lnTo>
                <a:lnTo>
                  <a:pt x="2082474" y="2326741"/>
                </a:lnTo>
                <a:close/>
                <a:moveTo>
                  <a:pt x="2498556" y="2326741"/>
                </a:moveTo>
                <a:lnTo>
                  <a:pt x="2928092" y="2326741"/>
                </a:lnTo>
                <a:lnTo>
                  <a:pt x="2928092" y="2716946"/>
                </a:lnTo>
                <a:lnTo>
                  <a:pt x="2498556" y="2716946"/>
                </a:lnTo>
                <a:lnTo>
                  <a:pt x="2498556" y="2326741"/>
                </a:lnTo>
                <a:close/>
                <a:moveTo>
                  <a:pt x="2937407" y="2326741"/>
                </a:moveTo>
                <a:lnTo>
                  <a:pt x="3343137" y="2326741"/>
                </a:lnTo>
                <a:lnTo>
                  <a:pt x="3343137" y="2716946"/>
                </a:lnTo>
                <a:lnTo>
                  <a:pt x="2937407" y="2716946"/>
                </a:lnTo>
                <a:lnTo>
                  <a:pt x="2937407" y="2326741"/>
                </a:lnTo>
                <a:close/>
                <a:moveTo>
                  <a:pt x="3353488" y="2326741"/>
                </a:moveTo>
                <a:lnTo>
                  <a:pt x="3759218" y="2326741"/>
                </a:lnTo>
                <a:lnTo>
                  <a:pt x="3759218" y="2716946"/>
                </a:lnTo>
                <a:lnTo>
                  <a:pt x="3353488" y="2716946"/>
                </a:lnTo>
                <a:lnTo>
                  <a:pt x="3353488" y="2326741"/>
                </a:lnTo>
                <a:close/>
                <a:moveTo>
                  <a:pt x="3768533" y="2326741"/>
                </a:moveTo>
                <a:lnTo>
                  <a:pt x="4174265" y="2326741"/>
                </a:lnTo>
                <a:lnTo>
                  <a:pt x="4174265" y="2716946"/>
                </a:lnTo>
                <a:lnTo>
                  <a:pt x="3768533" y="2716946"/>
                </a:lnTo>
                <a:lnTo>
                  <a:pt x="3768533" y="2326741"/>
                </a:lnTo>
                <a:close/>
                <a:moveTo>
                  <a:pt x="4184615" y="2326741"/>
                </a:moveTo>
                <a:lnTo>
                  <a:pt x="4590345" y="2326741"/>
                </a:lnTo>
                <a:lnTo>
                  <a:pt x="4590345" y="2716946"/>
                </a:lnTo>
                <a:lnTo>
                  <a:pt x="4184615" y="2716946"/>
                </a:lnTo>
                <a:lnTo>
                  <a:pt x="4184615" y="2326741"/>
                </a:lnTo>
                <a:close/>
                <a:moveTo>
                  <a:pt x="4600695" y="2326741"/>
                </a:moveTo>
                <a:lnTo>
                  <a:pt x="5006425" y="2326741"/>
                </a:lnTo>
                <a:lnTo>
                  <a:pt x="5006425" y="2716946"/>
                </a:lnTo>
                <a:lnTo>
                  <a:pt x="4600695" y="2716946"/>
                </a:lnTo>
                <a:lnTo>
                  <a:pt x="4600695" y="2326741"/>
                </a:lnTo>
                <a:close/>
                <a:moveTo>
                  <a:pt x="5015741" y="2326741"/>
                </a:moveTo>
                <a:lnTo>
                  <a:pt x="5421472" y="2326741"/>
                </a:lnTo>
                <a:lnTo>
                  <a:pt x="5421472" y="2716946"/>
                </a:lnTo>
                <a:lnTo>
                  <a:pt x="5015741" y="2716946"/>
                </a:lnTo>
                <a:lnTo>
                  <a:pt x="5015741" y="2326741"/>
                </a:lnTo>
                <a:close/>
                <a:moveTo>
                  <a:pt x="5015741" y="2317426"/>
                </a:moveTo>
                <a:lnTo>
                  <a:pt x="5015741" y="1927221"/>
                </a:lnTo>
                <a:lnTo>
                  <a:pt x="5421472" y="1927221"/>
                </a:lnTo>
                <a:lnTo>
                  <a:pt x="5421472" y="2317426"/>
                </a:lnTo>
                <a:lnTo>
                  <a:pt x="5015741" y="2317426"/>
                </a:lnTo>
                <a:close/>
                <a:moveTo>
                  <a:pt x="5015741" y="1917905"/>
                </a:moveTo>
                <a:lnTo>
                  <a:pt x="5015741" y="1527700"/>
                </a:lnTo>
                <a:lnTo>
                  <a:pt x="5421472" y="1527700"/>
                </a:lnTo>
                <a:lnTo>
                  <a:pt x="5421472" y="1917905"/>
                </a:lnTo>
                <a:lnTo>
                  <a:pt x="5015741" y="1917905"/>
                </a:lnTo>
                <a:close/>
                <a:moveTo>
                  <a:pt x="5015741" y="1517350"/>
                </a:moveTo>
                <a:lnTo>
                  <a:pt x="5015741" y="1127145"/>
                </a:lnTo>
                <a:lnTo>
                  <a:pt x="5421472" y="1127145"/>
                </a:lnTo>
                <a:lnTo>
                  <a:pt x="5421472" y="1517350"/>
                </a:lnTo>
                <a:lnTo>
                  <a:pt x="5015741" y="1517350"/>
                </a:lnTo>
                <a:close/>
                <a:moveTo>
                  <a:pt x="5015741" y="1117829"/>
                </a:moveTo>
                <a:lnTo>
                  <a:pt x="5015741" y="727624"/>
                </a:lnTo>
                <a:lnTo>
                  <a:pt x="5421472" y="727624"/>
                </a:lnTo>
                <a:lnTo>
                  <a:pt x="5421472" y="1117829"/>
                </a:lnTo>
                <a:lnTo>
                  <a:pt x="5015741" y="1117829"/>
                </a:lnTo>
                <a:close/>
                <a:moveTo>
                  <a:pt x="5006425" y="327068"/>
                </a:moveTo>
                <a:lnTo>
                  <a:pt x="5006425" y="717274"/>
                </a:lnTo>
                <a:lnTo>
                  <a:pt x="4600695" y="717274"/>
                </a:lnTo>
                <a:lnTo>
                  <a:pt x="4600695" y="327068"/>
                </a:lnTo>
                <a:lnTo>
                  <a:pt x="5006425" y="327068"/>
                </a:lnTo>
                <a:close/>
                <a:moveTo>
                  <a:pt x="4590345" y="327068"/>
                </a:moveTo>
                <a:lnTo>
                  <a:pt x="4590345" y="717274"/>
                </a:lnTo>
                <a:lnTo>
                  <a:pt x="4184615" y="717274"/>
                </a:lnTo>
                <a:lnTo>
                  <a:pt x="4184615" y="327068"/>
                </a:lnTo>
                <a:lnTo>
                  <a:pt x="4590345" y="327068"/>
                </a:lnTo>
                <a:close/>
                <a:moveTo>
                  <a:pt x="4175299" y="327068"/>
                </a:moveTo>
                <a:lnTo>
                  <a:pt x="4175299" y="717274"/>
                </a:lnTo>
                <a:lnTo>
                  <a:pt x="3769568" y="717274"/>
                </a:lnTo>
                <a:lnTo>
                  <a:pt x="3769568" y="327068"/>
                </a:lnTo>
                <a:lnTo>
                  <a:pt x="4175299" y="327068"/>
                </a:lnTo>
                <a:close/>
                <a:moveTo>
                  <a:pt x="3759218" y="327068"/>
                </a:moveTo>
                <a:lnTo>
                  <a:pt x="3759218" y="717274"/>
                </a:lnTo>
                <a:lnTo>
                  <a:pt x="3353488" y="717274"/>
                </a:lnTo>
                <a:lnTo>
                  <a:pt x="3353488" y="327068"/>
                </a:lnTo>
                <a:lnTo>
                  <a:pt x="3759218" y="327068"/>
                </a:lnTo>
                <a:close/>
                <a:moveTo>
                  <a:pt x="3343137" y="327068"/>
                </a:moveTo>
                <a:lnTo>
                  <a:pt x="3343137" y="717274"/>
                </a:lnTo>
                <a:lnTo>
                  <a:pt x="2937407" y="717274"/>
                </a:lnTo>
                <a:lnTo>
                  <a:pt x="2937407" y="327068"/>
                </a:lnTo>
                <a:lnTo>
                  <a:pt x="3343137" y="327068"/>
                </a:lnTo>
                <a:close/>
                <a:moveTo>
                  <a:pt x="2928092" y="327068"/>
                </a:moveTo>
                <a:lnTo>
                  <a:pt x="2928092" y="717274"/>
                </a:lnTo>
                <a:lnTo>
                  <a:pt x="2498556" y="717274"/>
                </a:lnTo>
                <a:lnTo>
                  <a:pt x="2498556" y="327068"/>
                </a:lnTo>
                <a:lnTo>
                  <a:pt x="2928092" y="327068"/>
                </a:lnTo>
                <a:close/>
                <a:moveTo>
                  <a:pt x="2488205" y="327068"/>
                </a:moveTo>
                <a:lnTo>
                  <a:pt x="2488205" y="717274"/>
                </a:lnTo>
                <a:lnTo>
                  <a:pt x="2082474" y="717274"/>
                </a:lnTo>
                <a:lnTo>
                  <a:pt x="2082474" y="327068"/>
                </a:lnTo>
                <a:lnTo>
                  <a:pt x="2488205" y="327068"/>
                </a:lnTo>
                <a:close/>
                <a:moveTo>
                  <a:pt x="2073160" y="327068"/>
                </a:moveTo>
                <a:lnTo>
                  <a:pt x="2073160" y="717274"/>
                </a:lnTo>
                <a:lnTo>
                  <a:pt x="1667428" y="717274"/>
                </a:lnTo>
                <a:lnTo>
                  <a:pt x="1667428" y="327068"/>
                </a:lnTo>
                <a:lnTo>
                  <a:pt x="2073160" y="327068"/>
                </a:lnTo>
                <a:close/>
                <a:moveTo>
                  <a:pt x="1657078" y="327068"/>
                </a:moveTo>
                <a:lnTo>
                  <a:pt x="1657078" y="717274"/>
                </a:lnTo>
                <a:lnTo>
                  <a:pt x="1251348" y="717274"/>
                </a:lnTo>
                <a:lnTo>
                  <a:pt x="1251348" y="327068"/>
                </a:lnTo>
                <a:lnTo>
                  <a:pt x="1657078" y="327068"/>
                </a:lnTo>
                <a:close/>
                <a:moveTo>
                  <a:pt x="1240998" y="327068"/>
                </a:moveTo>
                <a:lnTo>
                  <a:pt x="1240998" y="717274"/>
                </a:lnTo>
                <a:lnTo>
                  <a:pt x="835267" y="717274"/>
                </a:lnTo>
                <a:lnTo>
                  <a:pt x="835267" y="327068"/>
                </a:lnTo>
                <a:lnTo>
                  <a:pt x="1240998" y="327068"/>
                </a:lnTo>
                <a:close/>
                <a:moveTo>
                  <a:pt x="825951" y="327068"/>
                </a:moveTo>
                <a:lnTo>
                  <a:pt x="825951" y="717274"/>
                </a:lnTo>
                <a:lnTo>
                  <a:pt x="420221" y="717274"/>
                </a:lnTo>
                <a:lnTo>
                  <a:pt x="420221" y="327068"/>
                </a:lnTo>
                <a:lnTo>
                  <a:pt x="825951" y="327068"/>
                </a:lnTo>
                <a:close/>
                <a:moveTo>
                  <a:pt x="409870" y="327068"/>
                </a:moveTo>
                <a:lnTo>
                  <a:pt x="409870" y="717274"/>
                </a:lnTo>
                <a:lnTo>
                  <a:pt x="4140" y="717274"/>
                </a:lnTo>
                <a:lnTo>
                  <a:pt x="4140" y="327068"/>
                </a:lnTo>
                <a:lnTo>
                  <a:pt x="409870" y="327068"/>
                </a:lnTo>
                <a:close/>
                <a:moveTo>
                  <a:pt x="4140" y="3117502"/>
                </a:moveTo>
                <a:lnTo>
                  <a:pt x="4140" y="2727296"/>
                </a:lnTo>
                <a:lnTo>
                  <a:pt x="409870" y="2727296"/>
                </a:lnTo>
                <a:lnTo>
                  <a:pt x="409870" y="3117502"/>
                </a:lnTo>
                <a:lnTo>
                  <a:pt x="4140" y="3117502"/>
                </a:lnTo>
                <a:close/>
                <a:moveTo>
                  <a:pt x="420221" y="3117502"/>
                </a:moveTo>
                <a:lnTo>
                  <a:pt x="420221" y="2727296"/>
                </a:lnTo>
                <a:lnTo>
                  <a:pt x="825951" y="2727296"/>
                </a:lnTo>
                <a:lnTo>
                  <a:pt x="825951" y="3117502"/>
                </a:lnTo>
                <a:lnTo>
                  <a:pt x="420221" y="3117502"/>
                </a:lnTo>
                <a:close/>
                <a:moveTo>
                  <a:pt x="835267" y="3117502"/>
                </a:moveTo>
                <a:lnTo>
                  <a:pt x="835267" y="2727296"/>
                </a:lnTo>
                <a:lnTo>
                  <a:pt x="1240998" y="2727296"/>
                </a:lnTo>
                <a:lnTo>
                  <a:pt x="1240998" y="3117502"/>
                </a:lnTo>
                <a:lnTo>
                  <a:pt x="835267" y="3117502"/>
                </a:lnTo>
                <a:close/>
                <a:moveTo>
                  <a:pt x="1251348" y="3117502"/>
                </a:moveTo>
                <a:lnTo>
                  <a:pt x="1251348" y="2727296"/>
                </a:lnTo>
                <a:lnTo>
                  <a:pt x="1657078" y="2727296"/>
                </a:lnTo>
                <a:lnTo>
                  <a:pt x="1657078" y="3117502"/>
                </a:lnTo>
                <a:lnTo>
                  <a:pt x="1251348" y="3117502"/>
                </a:lnTo>
                <a:close/>
                <a:moveTo>
                  <a:pt x="1667428" y="3117502"/>
                </a:moveTo>
                <a:lnTo>
                  <a:pt x="1667428" y="2727296"/>
                </a:lnTo>
                <a:lnTo>
                  <a:pt x="2073160" y="2727296"/>
                </a:lnTo>
                <a:lnTo>
                  <a:pt x="2073160" y="3117502"/>
                </a:lnTo>
                <a:lnTo>
                  <a:pt x="1667428" y="3117502"/>
                </a:lnTo>
                <a:close/>
                <a:moveTo>
                  <a:pt x="2082474" y="3117502"/>
                </a:moveTo>
                <a:lnTo>
                  <a:pt x="2082474" y="2727296"/>
                </a:lnTo>
                <a:lnTo>
                  <a:pt x="2488205" y="2727296"/>
                </a:lnTo>
                <a:lnTo>
                  <a:pt x="2488205" y="3117502"/>
                </a:lnTo>
                <a:lnTo>
                  <a:pt x="2082474" y="3117502"/>
                </a:lnTo>
                <a:close/>
                <a:moveTo>
                  <a:pt x="2498556" y="3117502"/>
                </a:moveTo>
                <a:lnTo>
                  <a:pt x="2498556" y="2727296"/>
                </a:lnTo>
                <a:lnTo>
                  <a:pt x="2928092" y="2727296"/>
                </a:lnTo>
                <a:lnTo>
                  <a:pt x="2928092" y="3117502"/>
                </a:lnTo>
                <a:lnTo>
                  <a:pt x="2498556" y="3117502"/>
                </a:lnTo>
                <a:close/>
                <a:moveTo>
                  <a:pt x="2937407" y="3117502"/>
                </a:moveTo>
                <a:lnTo>
                  <a:pt x="2937407" y="2727296"/>
                </a:lnTo>
                <a:lnTo>
                  <a:pt x="3343137" y="2727296"/>
                </a:lnTo>
                <a:lnTo>
                  <a:pt x="3343137" y="3117502"/>
                </a:lnTo>
                <a:lnTo>
                  <a:pt x="2937407" y="3117502"/>
                </a:lnTo>
                <a:close/>
                <a:moveTo>
                  <a:pt x="3353488" y="3117502"/>
                </a:moveTo>
                <a:lnTo>
                  <a:pt x="3353488" y="2727296"/>
                </a:lnTo>
                <a:lnTo>
                  <a:pt x="3759218" y="2727296"/>
                </a:lnTo>
                <a:lnTo>
                  <a:pt x="3759218" y="3117502"/>
                </a:lnTo>
                <a:lnTo>
                  <a:pt x="3353488" y="3117502"/>
                </a:lnTo>
                <a:close/>
                <a:moveTo>
                  <a:pt x="3768533" y="3117502"/>
                </a:moveTo>
                <a:lnTo>
                  <a:pt x="3768533" y="2727296"/>
                </a:lnTo>
                <a:lnTo>
                  <a:pt x="4174265" y="2727296"/>
                </a:lnTo>
                <a:lnTo>
                  <a:pt x="4174265" y="3117502"/>
                </a:lnTo>
                <a:lnTo>
                  <a:pt x="3768533" y="3117502"/>
                </a:lnTo>
                <a:close/>
                <a:moveTo>
                  <a:pt x="4184615" y="3117502"/>
                </a:moveTo>
                <a:lnTo>
                  <a:pt x="4184615" y="2727296"/>
                </a:lnTo>
                <a:lnTo>
                  <a:pt x="4590345" y="2727296"/>
                </a:lnTo>
                <a:lnTo>
                  <a:pt x="4590345" y="3117502"/>
                </a:lnTo>
                <a:lnTo>
                  <a:pt x="4184615" y="3117502"/>
                </a:lnTo>
                <a:close/>
                <a:moveTo>
                  <a:pt x="4600695" y="3117502"/>
                </a:moveTo>
                <a:lnTo>
                  <a:pt x="4600695" y="2727296"/>
                </a:lnTo>
                <a:lnTo>
                  <a:pt x="5006425" y="2727296"/>
                </a:lnTo>
                <a:lnTo>
                  <a:pt x="5006425" y="3117502"/>
                </a:lnTo>
                <a:lnTo>
                  <a:pt x="4600695" y="3117502"/>
                </a:lnTo>
                <a:close/>
                <a:moveTo>
                  <a:pt x="5015741" y="3117502"/>
                </a:moveTo>
                <a:lnTo>
                  <a:pt x="5015741" y="2727296"/>
                </a:lnTo>
                <a:lnTo>
                  <a:pt x="5421472" y="2727296"/>
                </a:lnTo>
                <a:lnTo>
                  <a:pt x="5421472" y="3117502"/>
                </a:lnTo>
                <a:lnTo>
                  <a:pt x="5015741" y="3117502"/>
                </a:lnTo>
                <a:close/>
              </a:path>
            </a:pathLst>
          </a:custGeom>
          <a:solidFill>
            <a:srgbClr val="FFFFFF"/>
          </a:solidFill>
          <a:ln w="103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-">
            <a:extLst>
              <a:ext uri="{FF2B5EF4-FFF2-40B4-BE49-F238E27FC236}">
                <a16:creationId xmlns:a16="http://schemas.microsoft.com/office/drawing/2014/main" id="{CF18E26A-575B-4EE0-9554-14F9B498CD94}"/>
              </a:ext>
            </a:extLst>
          </p:cNvPr>
          <p:cNvSpPr/>
          <p:nvPr/>
        </p:nvSpPr>
        <p:spPr>
          <a:xfrm>
            <a:off x="1487129" y="4743129"/>
            <a:ext cx="5434926" cy="3372118"/>
          </a:xfrm>
          <a:custGeom>
            <a:avLst/>
            <a:gdLst>
              <a:gd name="connsiteX0" fmla="*/ 5426647 w 5434926"/>
              <a:gd name="connsiteY0" fmla="*/ 0 h 3372118"/>
              <a:gd name="connsiteX1" fmla="*/ 5426647 w 5434926"/>
              <a:gd name="connsiteY1" fmla="*/ 317753 h 3372118"/>
              <a:gd name="connsiteX2" fmla="*/ 5020916 w 5434926"/>
              <a:gd name="connsiteY2" fmla="*/ 317753 h 3372118"/>
              <a:gd name="connsiteX3" fmla="*/ 5020916 w 5434926"/>
              <a:gd name="connsiteY3" fmla="*/ 0 h 3372118"/>
              <a:gd name="connsiteX4" fmla="*/ 5010566 w 5434926"/>
              <a:gd name="connsiteY4" fmla="*/ 0 h 3372118"/>
              <a:gd name="connsiteX5" fmla="*/ 5010566 w 5434926"/>
              <a:gd name="connsiteY5" fmla="*/ 317753 h 3372118"/>
              <a:gd name="connsiteX6" fmla="*/ 4604835 w 5434926"/>
              <a:gd name="connsiteY6" fmla="*/ 317753 h 3372118"/>
              <a:gd name="connsiteX7" fmla="*/ 4604835 w 5434926"/>
              <a:gd name="connsiteY7" fmla="*/ 0 h 3372118"/>
              <a:gd name="connsiteX8" fmla="*/ 4595520 w 5434926"/>
              <a:gd name="connsiteY8" fmla="*/ 0 h 3372118"/>
              <a:gd name="connsiteX9" fmla="*/ 4595520 w 5434926"/>
              <a:gd name="connsiteY9" fmla="*/ 317753 h 3372118"/>
              <a:gd name="connsiteX10" fmla="*/ 4189790 w 5434926"/>
              <a:gd name="connsiteY10" fmla="*/ 317753 h 3372118"/>
              <a:gd name="connsiteX11" fmla="*/ 4189790 w 5434926"/>
              <a:gd name="connsiteY11" fmla="*/ 0 h 3372118"/>
              <a:gd name="connsiteX12" fmla="*/ 4180474 w 5434926"/>
              <a:gd name="connsiteY12" fmla="*/ 0 h 3372118"/>
              <a:gd name="connsiteX13" fmla="*/ 4180474 w 5434926"/>
              <a:gd name="connsiteY13" fmla="*/ 317753 h 3372118"/>
              <a:gd name="connsiteX14" fmla="*/ 3774743 w 5434926"/>
              <a:gd name="connsiteY14" fmla="*/ 317753 h 3372118"/>
              <a:gd name="connsiteX15" fmla="*/ 3774743 w 5434926"/>
              <a:gd name="connsiteY15" fmla="*/ 0 h 3372118"/>
              <a:gd name="connsiteX16" fmla="*/ 3765429 w 5434926"/>
              <a:gd name="connsiteY16" fmla="*/ 0 h 3372118"/>
              <a:gd name="connsiteX17" fmla="*/ 3765429 w 5434926"/>
              <a:gd name="connsiteY17" fmla="*/ 317753 h 3372118"/>
              <a:gd name="connsiteX18" fmla="*/ 3359698 w 5434926"/>
              <a:gd name="connsiteY18" fmla="*/ 317753 h 3372118"/>
              <a:gd name="connsiteX19" fmla="*/ 3359698 w 5434926"/>
              <a:gd name="connsiteY19" fmla="*/ 0 h 3372118"/>
              <a:gd name="connsiteX20" fmla="*/ 3350382 w 5434926"/>
              <a:gd name="connsiteY20" fmla="*/ 0 h 3372118"/>
              <a:gd name="connsiteX21" fmla="*/ 3350382 w 5434926"/>
              <a:gd name="connsiteY21" fmla="*/ 317753 h 3372118"/>
              <a:gd name="connsiteX22" fmla="*/ 2944652 w 5434926"/>
              <a:gd name="connsiteY22" fmla="*/ 317753 h 3372118"/>
              <a:gd name="connsiteX23" fmla="*/ 2944652 w 5434926"/>
              <a:gd name="connsiteY23" fmla="*/ 0 h 3372118"/>
              <a:gd name="connsiteX24" fmla="*/ 2935337 w 5434926"/>
              <a:gd name="connsiteY24" fmla="*/ 0 h 3372118"/>
              <a:gd name="connsiteX25" fmla="*/ 2935337 w 5434926"/>
              <a:gd name="connsiteY25" fmla="*/ 317753 h 3372118"/>
              <a:gd name="connsiteX26" fmla="*/ 2505801 w 5434926"/>
              <a:gd name="connsiteY26" fmla="*/ 317753 h 3372118"/>
              <a:gd name="connsiteX27" fmla="*/ 2505801 w 5434926"/>
              <a:gd name="connsiteY27" fmla="*/ 0 h 3372118"/>
              <a:gd name="connsiteX28" fmla="*/ 2496485 w 5434926"/>
              <a:gd name="connsiteY28" fmla="*/ 0 h 3372118"/>
              <a:gd name="connsiteX29" fmla="*/ 2496485 w 5434926"/>
              <a:gd name="connsiteY29" fmla="*/ 317753 h 3372118"/>
              <a:gd name="connsiteX30" fmla="*/ 2090755 w 5434926"/>
              <a:gd name="connsiteY30" fmla="*/ 317753 h 3372118"/>
              <a:gd name="connsiteX31" fmla="*/ 2090755 w 5434926"/>
              <a:gd name="connsiteY31" fmla="*/ 0 h 3372118"/>
              <a:gd name="connsiteX32" fmla="*/ 2081439 w 5434926"/>
              <a:gd name="connsiteY32" fmla="*/ 0 h 3372118"/>
              <a:gd name="connsiteX33" fmla="*/ 2081439 w 5434926"/>
              <a:gd name="connsiteY33" fmla="*/ 317753 h 3372118"/>
              <a:gd name="connsiteX34" fmla="*/ 1675709 w 5434926"/>
              <a:gd name="connsiteY34" fmla="*/ 317753 h 3372118"/>
              <a:gd name="connsiteX35" fmla="*/ 1675709 w 5434926"/>
              <a:gd name="connsiteY35" fmla="*/ 0 h 3372118"/>
              <a:gd name="connsiteX36" fmla="*/ 1666394 w 5434926"/>
              <a:gd name="connsiteY36" fmla="*/ 0 h 3372118"/>
              <a:gd name="connsiteX37" fmla="*/ 1666394 w 5434926"/>
              <a:gd name="connsiteY37" fmla="*/ 317753 h 3372118"/>
              <a:gd name="connsiteX38" fmla="*/ 1260663 w 5434926"/>
              <a:gd name="connsiteY38" fmla="*/ 317753 h 3372118"/>
              <a:gd name="connsiteX39" fmla="*/ 1260663 w 5434926"/>
              <a:gd name="connsiteY39" fmla="*/ 0 h 3372118"/>
              <a:gd name="connsiteX40" fmla="*/ 1251348 w 5434926"/>
              <a:gd name="connsiteY40" fmla="*/ 0 h 3372118"/>
              <a:gd name="connsiteX41" fmla="*/ 1251348 w 5434926"/>
              <a:gd name="connsiteY41" fmla="*/ 317753 h 3372118"/>
              <a:gd name="connsiteX42" fmla="*/ 839407 w 5434926"/>
              <a:gd name="connsiteY42" fmla="*/ 317753 h 3372118"/>
              <a:gd name="connsiteX43" fmla="*/ 839407 w 5434926"/>
              <a:gd name="connsiteY43" fmla="*/ 0 h 3372118"/>
              <a:gd name="connsiteX44" fmla="*/ 830092 w 5434926"/>
              <a:gd name="connsiteY44" fmla="*/ 0 h 3372118"/>
              <a:gd name="connsiteX45" fmla="*/ 830092 w 5434926"/>
              <a:gd name="connsiteY45" fmla="*/ 317753 h 3372118"/>
              <a:gd name="connsiteX46" fmla="*/ 424361 w 5434926"/>
              <a:gd name="connsiteY46" fmla="*/ 317753 h 3372118"/>
              <a:gd name="connsiteX47" fmla="*/ 424361 w 5434926"/>
              <a:gd name="connsiteY47" fmla="*/ 0 h 3372118"/>
              <a:gd name="connsiteX48" fmla="*/ 415046 w 5434926"/>
              <a:gd name="connsiteY48" fmla="*/ 0 h 3372118"/>
              <a:gd name="connsiteX49" fmla="*/ 415046 w 5434926"/>
              <a:gd name="connsiteY49" fmla="*/ 317753 h 3372118"/>
              <a:gd name="connsiteX50" fmla="*/ 9315 w 5434926"/>
              <a:gd name="connsiteY50" fmla="*/ 317753 h 3372118"/>
              <a:gd name="connsiteX51" fmla="*/ 9315 w 5434926"/>
              <a:gd name="connsiteY51" fmla="*/ 0 h 3372118"/>
              <a:gd name="connsiteX52" fmla="*/ 0 w 5434926"/>
              <a:gd name="connsiteY52" fmla="*/ 0 h 3372118"/>
              <a:gd name="connsiteX53" fmla="*/ 0 w 5434926"/>
              <a:gd name="connsiteY53" fmla="*/ 3372118 h 3372118"/>
              <a:gd name="connsiteX54" fmla="*/ 9315 w 5434926"/>
              <a:gd name="connsiteY54" fmla="*/ 3372118 h 3372118"/>
              <a:gd name="connsiteX55" fmla="*/ 9315 w 5434926"/>
              <a:gd name="connsiteY55" fmla="*/ 3126817 h 3372118"/>
              <a:gd name="connsiteX56" fmla="*/ 415046 w 5434926"/>
              <a:gd name="connsiteY56" fmla="*/ 3126817 h 3372118"/>
              <a:gd name="connsiteX57" fmla="*/ 415046 w 5434926"/>
              <a:gd name="connsiteY57" fmla="*/ 3372118 h 3372118"/>
              <a:gd name="connsiteX58" fmla="*/ 424361 w 5434926"/>
              <a:gd name="connsiteY58" fmla="*/ 3372118 h 3372118"/>
              <a:gd name="connsiteX59" fmla="*/ 424361 w 5434926"/>
              <a:gd name="connsiteY59" fmla="*/ 3126817 h 3372118"/>
              <a:gd name="connsiteX60" fmla="*/ 830092 w 5434926"/>
              <a:gd name="connsiteY60" fmla="*/ 3126817 h 3372118"/>
              <a:gd name="connsiteX61" fmla="*/ 830092 w 5434926"/>
              <a:gd name="connsiteY61" fmla="*/ 3372118 h 3372118"/>
              <a:gd name="connsiteX62" fmla="*/ 839407 w 5434926"/>
              <a:gd name="connsiteY62" fmla="*/ 3372118 h 3372118"/>
              <a:gd name="connsiteX63" fmla="*/ 839407 w 5434926"/>
              <a:gd name="connsiteY63" fmla="*/ 3126817 h 3372118"/>
              <a:gd name="connsiteX64" fmla="*/ 1245138 w 5434926"/>
              <a:gd name="connsiteY64" fmla="*/ 3126817 h 3372118"/>
              <a:gd name="connsiteX65" fmla="*/ 1245138 w 5434926"/>
              <a:gd name="connsiteY65" fmla="*/ 3372118 h 3372118"/>
              <a:gd name="connsiteX66" fmla="*/ 1254453 w 5434926"/>
              <a:gd name="connsiteY66" fmla="*/ 3372118 h 3372118"/>
              <a:gd name="connsiteX67" fmla="*/ 1254453 w 5434926"/>
              <a:gd name="connsiteY67" fmla="*/ 3126817 h 3372118"/>
              <a:gd name="connsiteX68" fmla="*/ 1660183 w 5434926"/>
              <a:gd name="connsiteY68" fmla="*/ 3126817 h 3372118"/>
              <a:gd name="connsiteX69" fmla="*/ 1660183 w 5434926"/>
              <a:gd name="connsiteY69" fmla="*/ 3372118 h 3372118"/>
              <a:gd name="connsiteX70" fmla="*/ 1669499 w 5434926"/>
              <a:gd name="connsiteY70" fmla="*/ 3372118 h 3372118"/>
              <a:gd name="connsiteX71" fmla="*/ 1669499 w 5434926"/>
              <a:gd name="connsiteY71" fmla="*/ 3126817 h 3372118"/>
              <a:gd name="connsiteX72" fmla="*/ 2075230 w 5434926"/>
              <a:gd name="connsiteY72" fmla="*/ 3126817 h 3372118"/>
              <a:gd name="connsiteX73" fmla="*/ 2075230 w 5434926"/>
              <a:gd name="connsiteY73" fmla="*/ 3372118 h 3372118"/>
              <a:gd name="connsiteX74" fmla="*/ 2084544 w 5434926"/>
              <a:gd name="connsiteY74" fmla="*/ 3372118 h 3372118"/>
              <a:gd name="connsiteX75" fmla="*/ 2084544 w 5434926"/>
              <a:gd name="connsiteY75" fmla="*/ 3126817 h 3372118"/>
              <a:gd name="connsiteX76" fmla="*/ 2490275 w 5434926"/>
              <a:gd name="connsiteY76" fmla="*/ 3126817 h 3372118"/>
              <a:gd name="connsiteX77" fmla="*/ 2490275 w 5434926"/>
              <a:gd name="connsiteY77" fmla="*/ 3372118 h 3372118"/>
              <a:gd name="connsiteX78" fmla="*/ 2499591 w 5434926"/>
              <a:gd name="connsiteY78" fmla="*/ 3372118 h 3372118"/>
              <a:gd name="connsiteX79" fmla="*/ 2499591 w 5434926"/>
              <a:gd name="connsiteY79" fmla="*/ 3126817 h 3372118"/>
              <a:gd name="connsiteX80" fmla="*/ 2929127 w 5434926"/>
              <a:gd name="connsiteY80" fmla="*/ 3126817 h 3372118"/>
              <a:gd name="connsiteX81" fmla="*/ 2929127 w 5434926"/>
              <a:gd name="connsiteY81" fmla="*/ 3372118 h 3372118"/>
              <a:gd name="connsiteX82" fmla="*/ 2938442 w 5434926"/>
              <a:gd name="connsiteY82" fmla="*/ 3372118 h 3372118"/>
              <a:gd name="connsiteX83" fmla="*/ 2938442 w 5434926"/>
              <a:gd name="connsiteY83" fmla="*/ 3126817 h 3372118"/>
              <a:gd name="connsiteX84" fmla="*/ 3344172 w 5434926"/>
              <a:gd name="connsiteY84" fmla="*/ 3126817 h 3372118"/>
              <a:gd name="connsiteX85" fmla="*/ 3344172 w 5434926"/>
              <a:gd name="connsiteY85" fmla="*/ 3372118 h 3372118"/>
              <a:gd name="connsiteX86" fmla="*/ 3353488 w 5434926"/>
              <a:gd name="connsiteY86" fmla="*/ 3372118 h 3372118"/>
              <a:gd name="connsiteX87" fmla="*/ 3353488 w 5434926"/>
              <a:gd name="connsiteY87" fmla="*/ 3126817 h 3372118"/>
              <a:gd name="connsiteX88" fmla="*/ 3759218 w 5434926"/>
              <a:gd name="connsiteY88" fmla="*/ 3126817 h 3372118"/>
              <a:gd name="connsiteX89" fmla="*/ 3759218 w 5434926"/>
              <a:gd name="connsiteY89" fmla="*/ 3372118 h 3372118"/>
              <a:gd name="connsiteX90" fmla="*/ 3768533 w 5434926"/>
              <a:gd name="connsiteY90" fmla="*/ 3372118 h 3372118"/>
              <a:gd name="connsiteX91" fmla="*/ 3768533 w 5434926"/>
              <a:gd name="connsiteY91" fmla="*/ 3126817 h 3372118"/>
              <a:gd name="connsiteX92" fmla="*/ 4174264 w 5434926"/>
              <a:gd name="connsiteY92" fmla="*/ 3126817 h 3372118"/>
              <a:gd name="connsiteX93" fmla="*/ 4174264 w 5434926"/>
              <a:gd name="connsiteY93" fmla="*/ 3372118 h 3372118"/>
              <a:gd name="connsiteX94" fmla="*/ 4183579 w 5434926"/>
              <a:gd name="connsiteY94" fmla="*/ 3372118 h 3372118"/>
              <a:gd name="connsiteX95" fmla="*/ 4183579 w 5434926"/>
              <a:gd name="connsiteY95" fmla="*/ 3126817 h 3372118"/>
              <a:gd name="connsiteX96" fmla="*/ 4589310 w 5434926"/>
              <a:gd name="connsiteY96" fmla="*/ 3126817 h 3372118"/>
              <a:gd name="connsiteX97" fmla="*/ 4589310 w 5434926"/>
              <a:gd name="connsiteY97" fmla="*/ 3372118 h 3372118"/>
              <a:gd name="connsiteX98" fmla="*/ 4598625 w 5434926"/>
              <a:gd name="connsiteY98" fmla="*/ 3372118 h 3372118"/>
              <a:gd name="connsiteX99" fmla="*/ 4598625 w 5434926"/>
              <a:gd name="connsiteY99" fmla="*/ 3126817 h 3372118"/>
              <a:gd name="connsiteX100" fmla="*/ 5010566 w 5434926"/>
              <a:gd name="connsiteY100" fmla="*/ 3126817 h 3372118"/>
              <a:gd name="connsiteX101" fmla="*/ 5010566 w 5434926"/>
              <a:gd name="connsiteY101" fmla="*/ 3372118 h 3372118"/>
              <a:gd name="connsiteX102" fmla="*/ 5019881 w 5434926"/>
              <a:gd name="connsiteY102" fmla="*/ 3372118 h 3372118"/>
              <a:gd name="connsiteX103" fmla="*/ 5019881 w 5434926"/>
              <a:gd name="connsiteY103" fmla="*/ 3126817 h 3372118"/>
              <a:gd name="connsiteX104" fmla="*/ 5425612 w 5434926"/>
              <a:gd name="connsiteY104" fmla="*/ 3126817 h 3372118"/>
              <a:gd name="connsiteX105" fmla="*/ 5425612 w 5434926"/>
              <a:gd name="connsiteY105" fmla="*/ 3372118 h 3372118"/>
              <a:gd name="connsiteX106" fmla="*/ 5434927 w 5434926"/>
              <a:gd name="connsiteY106" fmla="*/ 3372118 h 3372118"/>
              <a:gd name="connsiteX107" fmla="*/ 5434927 w 5434926"/>
              <a:gd name="connsiteY107" fmla="*/ 0 h 3372118"/>
              <a:gd name="connsiteX108" fmla="*/ 5426647 w 5434926"/>
              <a:gd name="connsiteY108" fmla="*/ 0 h 3372118"/>
              <a:gd name="connsiteX109" fmla="*/ 5426647 w 5434926"/>
              <a:gd name="connsiteY109" fmla="*/ 328104 h 3372118"/>
              <a:gd name="connsiteX110" fmla="*/ 5426647 w 5434926"/>
              <a:gd name="connsiteY110" fmla="*/ 718309 h 3372118"/>
              <a:gd name="connsiteX111" fmla="*/ 5020916 w 5434926"/>
              <a:gd name="connsiteY111" fmla="*/ 718309 h 3372118"/>
              <a:gd name="connsiteX112" fmla="*/ 5020916 w 5434926"/>
              <a:gd name="connsiteY112" fmla="*/ 328104 h 3372118"/>
              <a:gd name="connsiteX113" fmla="*/ 5426647 w 5434926"/>
              <a:gd name="connsiteY113" fmla="*/ 328104 h 3372118"/>
              <a:gd name="connsiteX114" fmla="*/ 1255488 w 5434926"/>
              <a:gd name="connsiteY114" fmla="*/ 1527700 h 3372118"/>
              <a:gd name="connsiteX115" fmla="*/ 1661219 w 5434926"/>
              <a:gd name="connsiteY115" fmla="*/ 1527700 h 3372118"/>
              <a:gd name="connsiteX116" fmla="*/ 1661219 w 5434926"/>
              <a:gd name="connsiteY116" fmla="*/ 1917905 h 3372118"/>
              <a:gd name="connsiteX117" fmla="*/ 1255488 w 5434926"/>
              <a:gd name="connsiteY117" fmla="*/ 1917905 h 3372118"/>
              <a:gd name="connsiteX118" fmla="*/ 1255488 w 5434926"/>
              <a:gd name="connsiteY118" fmla="*/ 1527700 h 3372118"/>
              <a:gd name="connsiteX119" fmla="*/ 1246173 w 5434926"/>
              <a:gd name="connsiteY119" fmla="*/ 1917905 h 3372118"/>
              <a:gd name="connsiteX120" fmla="*/ 839407 w 5434926"/>
              <a:gd name="connsiteY120" fmla="*/ 1917905 h 3372118"/>
              <a:gd name="connsiteX121" fmla="*/ 839407 w 5434926"/>
              <a:gd name="connsiteY121" fmla="*/ 1527700 h 3372118"/>
              <a:gd name="connsiteX122" fmla="*/ 1245138 w 5434926"/>
              <a:gd name="connsiteY122" fmla="*/ 1527700 h 3372118"/>
              <a:gd name="connsiteX123" fmla="*/ 1245138 w 5434926"/>
              <a:gd name="connsiteY123" fmla="*/ 1917905 h 3372118"/>
              <a:gd name="connsiteX124" fmla="*/ 1671569 w 5434926"/>
              <a:gd name="connsiteY124" fmla="*/ 1527700 h 3372118"/>
              <a:gd name="connsiteX125" fmla="*/ 2077299 w 5434926"/>
              <a:gd name="connsiteY125" fmla="*/ 1527700 h 3372118"/>
              <a:gd name="connsiteX126" fmla="*/ 2077299 w 5434926"/>
              <a:gd name="connsiteY126" fmla="*/ 1917905 h 3372118"/>
              <a:gd name="connsiteX127" fmla="*/ 1671569 w 5434926"/>
              <a:gd name="connsiteY127" fmla="*/ 1917905 h 3372118"/>
              <a:gd name="connsiteX128" fmla="*/ 1671569 w 5434926"/>
              <a:gd name="connsiteY128" fmla="*/ 1527700 h 3372118"/>
              <a:gd name="connsiteX129" fmla="*/ 2086615 w 5434926"/>
              <a:gd name="connsiteY129" fmla="*/ 1527700 h 3372118"/>
              <a:gd name="connsiteX130" fmla="*/ 2492345 w 5434926"/>
              <a:gd name="connsiteY130" fmla="*/ 1527700 h 3372118"/>
              <a:gd name="connsiteX131" fmla="*/ 2492345 w 5434926"/>
              <a:gd name="connsiteY131" fmla="*/ 1917905 h 3372118"/>
              <a:gd name="connsiteX132" fmla="*/ 2086615 w 5434926"/>
              <a:gd name="connsiteY132" fmla="*/ 1917905 h 3372118"/>
              <a:gd name="connsiteX133" fmla="*/ 2086615 w 5434926"/>
              <a:gd name="connsiteY133" fmla="*/ 1527700 h 3372118"/>
              <a:gd name="connsiteX134" fmla="*/ 2502696 w 5434926"/>
              <a:gd name="connsiteY134" fmla="*/ 1527700 h 3372118"/>
              <a:gd name="connsiteX135" fmla="*/ 2932232 w 5434926"/>
              <a:gd name="connsiteY135" fmla="*/ 1527700 h 3372118"/>
              <a:gd name="connsiteX136" fmla="*/ 2932232 w 5434926"/>
              <a:gd name="connsiteY136" fmla="*/ 1917905 h 3372118"/>
              <a:gd name="connsiteX137" fmla="*/ 2502696 w 5434926"/>
              <a:gd name="connsiteY137" fmla="*/ 1917905 h 3372118"/>
              <a:gd name="connsiteX138" fmla="*/ 2502696 w 5434926"/>
              <a:gd name="connsiteY138" fmla="*/ 1527700 h 3372118"/>
              <a:gd name="connsiteX139" fmla="*/ 2941547 w 5434926"/>
              <a:gd name="connsiteY139" fmla="*/ 1527700 h 3372118"/>
              <a:gd name="connsiteX140" fmla="*/ 3347277 w 5434926"/>
              <a:gd name="connsiteY140" fmla="*/ 1527700 h 3372118"/>
              <a:gd name="connsiteX141" fmla="*/ 3347277 w 5434926"/>
              <a:gd name="connsiteY141" fmla="*/ 1917905 h 3372118"/>
              <a:gd name="connsiteX142" fmla="*/ 2941547 w 5434926"/>
              <a:gd name="connsiteY142" fmla="*/ 1917905 h 3372118"/>
              <a:gd name="connsiteX143" fmla="*/ 2941547 w 5434926"/>
              <a:gd name="connsiteY143" fmla="*/ 1527700 h 3372118"/>
              <a:gd name="connsiteX144" fmla="*/ 3357628 w 5434926"/>
              <a:gd name="connsiteY144" fmla="*/ 1527700 h 3372118"/>
              <a:gd name="connsiteX145" fmla="*/ 3763358 w 5434926"/>
              <a:gd name="connsiteY145" fmla="*/ 1527700 h 3372118"/>
              <a:gd name="connsiteX146" fmla="*/ 3763358 w 5434926"/>
              <a:gd name="connsiteY146" fmla="*/ 1917905 h 3372118"/>
              <a:gd name="connsiteX147" fmla="*/ 3357628 w 5434926"/>
              <a:gd name="connsiteY147" fmla="*/ 1917905 h 3372118"/>
              <a:gd name="connsiteX148" fmla="*/ 3357628 w 5434926"/>
              <a:gd name="connsiteY148" fmla="*/ 1527700 h 3372118"/>
              <a:gd name="connsiteX149" fmla="*/ 3773709 w 5434926"/>
              <a:gd name="connsiteY149" fmla="*/ 1527700 h 3372118"/>
              <a:gd name="connsiteX150" fmla="*/ 4179439 w 5434926"/>
              <a:gd name="connsiteY150" fmla="*/ 1527700 h 3372118"/>
              <a:gd name="connsiteX151" fmla="*/ 4179439 w 5434926"/>
              <a:gd name="connsiteY151" fmla="*/ 1917905 h 3372118"/>
              <a:gd name="connsiteX152" fmla="*/ 3773709 w 5434926"/>
              <a:gd name="connsiteY152" fmla="*/ 1917905 h 3372118"/>
              <a:gd name="connsiteX153" fmla="*/ 3773709 w 5434926"/>
              <a:gd name="connsiteY153" fmla="*/ 1527700 h 3372118"/>
              <a:gd name="connsiteX154" fmla="*/ 4188754 w 5434926"/>
              <a:gd name="connsiteY154" fmla="*/ 1527700 h 3372118"/>
              <a:gd name="connsiteX155" fmla="*/ 4594485 w 5434926"/>
              <a:gd name="connsiteY155" fmla="*/ 1527700 h 3372118"/>
              <a:gd name="connsiteX156" fmla="*/ 4594485 w 5434926"/>
              <a:gd name="connsiteY156" fmla="*/ 1917905 h 3372118"/>
              <a:gd name="connsiteX157" fmla="*/ 4188754 w 5434926"/>
              <a:gd name="connsiteY157" fmla="*/ 1917905 h 3372118"/>
              <a:gd name="connsiteX158" fmla="*/ 4188754 w 5434926"/>
              <a:gd name="connsiteY158" fmla="*/ 1527700 h 3372118"/>
              <a:gd name="connsiteX159" fmla="*/ 4188754 w 5434926"/>
              <a:gd name="connsiteY159" fmla="*/ 1518385 h 3372118"/>
              <a:gd name="connsiteX160" fmla="*/ 4188754 w 5434926"/>
              <a:gd name="connsiteY160" fmla="*/ 1128180 h 3372118"/>
              <a:gd name="connsiteX161" fmla="*/ 4594485 w 5434926"/>
              <a:gd name="connsiteY161" fmla="*/ 1128180 h 3372118"/>
              <a:gd name="connsiteX162" fmla="*/ 4594485 w 5434926"/>
              <a:gd name="connsiteY162" fmla="*/ 1518385 h 3372118"/>
              <a:gd name="connsiteX163" fmla="*/ 4188754 w 5434926"/>
              <a:gd name="connsiteY163" fmla="*/ 1518385 h 3372118"/>
              <a:gd name="connsiteX164" fmla="*/ 4179439 w 5434926"/>
              <a:gd name="connsiteY164" fmla="*/ 1518385 h 3372118"/>
              <a:gd name="connsiteX165" fmla="*/ 3773709 w 5434926"/>
              <a:gd name="connsiteY165" fmla="*/ 1518385 h 3372118"/>
              <a:gd name="connsiteX166" fmla="*/ 3773709 w 5434926"/>
              <a:gd name="connsiteY166" fmla="*/ 1128180 h 3372118"/>
              <a:gd name="connsiteX167" fmla="*/ 4179439 w 5434926"/>
              <a:gd name="connsiteY167" fmla="*/ 1128180 h 3372118"/>
              <a:gd name="connsiteX168" fmla="*/ 4179439 w 5434926"/>
              <a:gd name="connsiteY168" fmla="*/ 1518385 h 3372118"/>
              <a:gd name="connsiteX169" fmla="*/ 3763358 w 5434926"/>
              <a:gd name="connsiteY169" fmla="*/ 1518385 h 3372118"/>
              <a:gd name="connsiteX170" fmla="*/ 3357628 w 5434926"/>
              <a:gd name="connsiteY170" fmla="*/ 1518385 h 3372118"/>
              <a:gd name="connsiteX171" fmla="*/ 3357628 w 5434926"/>
              <a:gd name="connsiteY171" fmla="*/ 1128180 h 3372118"/>
              <a:gd name="connsiteX172" fmla="*/ 3763358 w 5434926"/>
              <a:gd name="connsiteY172" fmla="*/ 1128180 h 3372118"/>
              <a:gd name="connsiteX173" fmla="*/ 3763358 w 5434926"/>
              <a:gd name="connsiteY173" fmla="*/ 1518385 h 3372118"/>
              <a:gd name="connsiteX174" fmla="*/ 3348313 w 5434926"/>
              <a:gd name="connsiteY174" fmla="*/ 1518385 h 3372118"/>
              <a:gd name="connsiteX175" fmla="*/ 2942582 w 5434926"/>
              <a:gd name="connsiteY175" fmla="*/ 1518385 h 3372118"/>
              <a:gd name="connsiteX176" fmla="*/ 2942582 w 5434926"/>
              <a:gd name="connsiteY176" fmla="*/ 1128180 h 3372118"/>
              <a:gd name="connsiteX177" fmla="*/ 3348313 w 5434926"/>
              <a:gd name="connsiteY177" fmla="*/ 1128180 h 3372118"/>
              <a:gd name="connsiteX178" fmla="*/ 3348313 w 5434926"/>
              <a:gd name="connsiteY178" fmla="*/ 1518385 h 3372118"/>
              <a:gd name="connsiteX179" fmla="*/ 2932232 w 5434926"/>
              <a:gd name="connsiteY179" fmla="*/ 1518385 h 3372118"/>
              <a:gd name="connsiteX180" fmla="*/ 2502696 w 5434926"/>
              <a:gd name="connsiteY180" fmla="*/ 1518385 h 3372118"/>
              <a:gd name="connsiteX181" fmla="*/ 2502696 w 5434926"/>
              <a:gd name="connsiteY181" fmla="*/ 1128180 h 3372118"/>
              <a:gd name="connsiteX182" fmla="*/ 2932232 w 5434926"/>
              <a:gd name="connsiteY182" fmla="*/ 1128180 h 3372118"/>
              <a:gd name="connsiteX183" fmla="*/ 2932232 w 5434926"/>
              <a:gd name="connsiteY183" fmla="*/ 1518385 h 3372118"/>
              <a:gd name="connsiteX184" fmla="*/ 2493380 w 5434926"/>
              <a:gd name="connsiteY184" fmla="*/ 1518385 h 3372118"/>
              <a:gd name="connsiteX185" fmla="*/ 2087649 w 5434926"/>
              <a:gd name="connsiteY185" fmla="*/ 1518385 h 3372118"/>
              <a:gd name="connsiteX186" fmla="*/ 2087649 w 5434926"/>
              <a:gd name="connsiteY186" fmla="*/ 1128180 h 3372118"/>
              <a:gd name="connsiteX187" fmla="*/ 2493380 w 5434926"/>
              <a:gd name="connsiteY187" fmla="*/ 1128180 h 3372118"/>
              <a:gd name="connsiteX188" fmla="*/ 2493380 w 5434926"/>
              <a:gd name="connsiteY188" fmla="*/ 1518385 h 3372118"/>
              <a:gd name="connsiteX189" fmla="*/ 2077299 w 5434926"/>
              <a:gd name="connsiteY189" fmla="*/ 1518385 h 3372118"/>
              <a:gd name="connsiteX190" fmla="*/ 1671569 w 5434926"/>
              <a:gd name="connsiteY190" fmla="*/ 1518385 h 3372118"/>
              <a:gd name="connsiteX191" fmla="*/ 1671569 w 5434926"/>
              <a:gd name="connsiteY191" fmla="*/ 1128180 h 3372118"/>
              <a:gd name="connsiteX192" fmla="*/ 2077299 w 5434926"/>
              <a:gd name="connsiteY192" fmla="*/ 1128180 h 3372118"/>
              <a:gd name="connsiteX193" fmla="*/ 2077299 w 5434926"/>
              <a:gd name="connsiteY193" fmla="*/ 1518385 h 3372118"/>
              <a:gd name="connsiteX194" fmla="*/ 1661219 w 5434926"/>
              <a:gd name="connsiteY194" fmla="*/ 1518385 h 3372118"/>
              <a:gd name="connsiteX195" fmla="*/ 1255488 w 5434926"/>
              <a:gd name="connsiteY195" fmla="*/ 1518385 h 3372118"/>
              <a:gd name="connsiteX196" fmla="*/ 1255488 w 5434926"/>
              <a:gd name="connsiteY196" fmla="*/ 1128180 h 3372118"/>
              <a:gd name="connsiteX197" fmla="*/ 1661219 w 5434926"/>
              <a:gd name="connsiteY197" fmla="*/ 1128180 h 3372118"/>
              <a:gd name="connsiteX198" fmla="*/ 1661219 w 5434926"/>
              <a:gd name="connsiteY198" fmla="*/ 1518385 h 3372118"/>
              <a:gd name="connsiteX199" fmla="*/ 1246173 w 5434926"/>
              <a:gd name="connsiteY199" fmla="*/ 1518385 h 3372118"/>
              <a:gd name="connsiteX200" fmla="*/ 839407 w 5434926"/>
              <a:gd name="connsiteY200" fmla="*/ 1518385 h 3372118"/>
              <a:gd name="connsiteX201" fmla="*/ 839407 w 5434926"/>
              <a:gd name="connsiteY201" fmla="*/ 1128180 h 3372118"/>
              <a:gd name="connsiteX202" fmla="*/ 1245138 w 5434926"/>
              <a:gd name="connsiteY202" fmla="*/ 1128180 h 3372118"/>
              <a:gd name="connsiteX203" fmla="*/ 1245138 w 5434926"/>
              <a:gd name="connsiteY203" fmla="*/ 1518385 h 3372118"/>
              <a:gd name="connsiteX204" fmla="*/ 830092 w 5434926"/>
              <a:gd name="connsiteY204" fmla="*/ 1518385 h 3372118"/>
              <a:gd name="connsiteX205" fmla="*/ 424361 w 5434926"/>
              <a:gd name="connsiteY205" fmla="*/ 1518385 h 3372118"/>
              <a:gd name="connsiteX206" fmla="*/ 424361 w 5434926"/>
              <a:gd name="connsiteY206" fmla="*/ 1128180 h 3372118"/>
              <a:gd name="connsiteX207" fmla="*/ 830092 w 5434926"/>
              <a:gd name="connsiteY207" fmla="*/ 1128180 h 3372118"/>
              <a:gd name="connsiteX208" fmla="*/ 830092 w 5434926"/>
              <a:gd name="connsiteY208" fmla="*/ 1518385 h 3372118"/>
              <a:gd name="connsiteX209" fmla="*/ 830092 w 5434926"/>
              <a:gd name="connsiteY209" fmla="*/ 1527700 h 3372118"/>
              <a:gd name="connsiteX210" fmla="*/ 830092 w 5434926"/>
              <a:gd name="connsiteY210" fmla="*/ 1917905 h 3372118"/>
              <a:gd name="connsiteX211" fmla="*/ 424361 w 5434926"/>
              <a:gd name="connsiteY211" fmla="*/ 1917905 h 3372118"/>
              <a:gd name="connsiteX212" fmla="*/ 424361 w 5434926"/>
              <a:gd name="connsiteY212" fmla="*/ 1527700 h 3372118"/>
              <a:gd name="connsiteX213" fmla="*/ 830092 w 5434926"/>
              <a:gd name="connsiteY213" fmla="*/ 1527700 h 3372118"/>
              <a:gd name="connsiteX214" fmla="*/ 830092 w 5434926"/>
              <a:gd name="connsiteY214" fmla="*/ 1927220 h 3372118"/>
              <a:gd name="connsiteX215" fmla="*/ 830092 w 5434926"/>
              <a:gd name="connsiteY215" fmla="*/ 2317426 h 3372118"/>
              <a:gd name="connsiteX216" fmla="*/ 424361 w 5434926"/>
              <a:gd name="connsiteY216" fmla="*/ 2317426 h 3372118"/>
              <a:gd name="connsiteX217" fmla="*/ 424361 w 5434926"/>
              <a:gd name="connsiteY217" fmla="*/ 1927220 h 3372118"/>
              <a:gd name="connsiteX218" fmla="*/ 830092 w 5434926"/>
              <a:gd name="connsiteY218" fmla="*/ 1927220 h 3372118"/>
              <a:gd name="connsiteX219" fmla="*/ 839407 w 5434926"/>
              <a:gd name="connsiteY219" fmla="*/ 1927220 h 3372118"/>
              <a:gd name="connsiteX220" fmla="*/ 1245138 w 5434926"/>
              <a:gd name="connsiteY220" fmla="*/ 1927220 h 3372118"/>
              <a:gd name="connsiteX221" fmla="*/ 1245138 w 5434926"/>
              <a:gd name="connsiteY221" fmla="*/ 2317426 h 3372118"/>
              <a:gd name="connsiteX222" fmla="*/ 839407 w 5434926"/>
              <a:gd name="connsiteY222" fmla="*/ 2317426 h 3372118"/>
              <a:gd name="connsiteX223" fmla="*/ 839407 w 5434926"/>
              <a:gd name="connsiteY223" fmla="*/ 1927220 h 3372118"/>
              <a:gd name="connsiteX224" fmla="*/ 1255488 w 5434926"/>
              <a:gd name="connsiteY224" fmla="*/ 1927220 h 3372118"/>
              <a:gd name="connsiteX225" fmla="*/ 1661219 w 5434926"/>
              <a:gd name="connsiteY225" fmla="*/ 1927220 h 3372118"/>
              <a:gd name="connsiteX226" fmla="*/ 1661219 w 5434926"/>
              <a:gd name="connsiteY226" fmla="*/ 2317426 h 3372118"/>
              <a:gd name="connsiteX227" fmla="*/ 1255488 w 5434926"/>
              <a:gd name="connsiteY227" fmla="*/ 2317426 h 3372118"/>
              <a:gd name="connsiteX228" fmla="*/ 1255488 w 5434926"/>
              <a:gd name="connsiteY228" fmla="*/ 1927220 h 3372118"/>
              <a:gd name="connsiteX229" fmla="*/ 1671569 w 5434926"/>
              <a:gd name="connsiteY229" fmla="*/ 1927220 h 3372118"/>
              <a:gd name="connsiteX230" fmla="*/ 2077299 w 5434926"/>
              <a:gd name="connsiteY230" fmla="*/ 1927220 h 3372118"/>
              <a:gd name="connsiteX231" fmla="*/ 2077299 w 5434926"/>
              <a:gd name="connsiteY231" fmla="*/ 2317426 h 3372118"/>
              <a:gd name="connsiteX232" fmla="*/ 1671569 w 5434926"/>
              <a:gd name="connsiteY232" fmla="*/ 2317426 h 3372118"/>
              <a:gd name="connsiteX233" fmla="*/ 1671569 w 5434926"/>
              <a:gd name="connsiteY233" fmla="*/ 1927220 h 3372118"/>
              <a:gd name="connsiteX234" fmla="*/ 2086615 w 5434926"/>
              <a:gd name="connsiteY234" fmla="*/ 1927220 h 3372118"/>
              <a:gd name="connsiteX235" fmla="*/ 2492345 w 5434926"/>
              <a:gd name="connsiteY235" fmla="*/ 1927220 h 3372118"/>
              <a:gd name="connsiteX236" fmla="*/ 2492345 w 5434926"/>
              <a:gd name="connsiteY236" fmla="*/ 2317426 h 3372118"/>
              <a:gd name="connsiteX237" fmla="*/ 2086615 w 5434926"/>
              <a:gd name="connsiteY237" fmla="*/ 2317426 h 3372118"/>
              <a:gd name="connsiteX238" fmla="*/ 2086615 w 5434926"/>
              <a:gd name="connsiteY238" fmla="*/ 1927220 h 3372118"/>
              <a:gd name="connsiteX239" fmla="*/ 2502696 w 5434926"/>
              <a:gd name="connsiteY239" fmla="*/ 1927220 h 3372118"/>
              <a:gd name="connsiteX240" fmla="*/ 2932232 w 5434926"/>
              <a:gd name="connsiteY240" fmla="*/ 1927220 h 3372118"/>
              <a:gd name="connsiteX241" fmla="*/ 2932232 w 5434926"/>
              <a:gd name="connsiteY241" fmla="*/ 2317426 h 3372118"/>
              <a:gd name="connsiteX242" fmla="*/ 2502696 w 5434926"/>
              <a:gd name="connsiteY242" fmla="*/ 2317426 h 3372118"/>
              <a:gd name="connsiteX243" fmla="*/ 2502696 w 5434926"/>
              <a:gd name="connsiteY243" fmla="*/ 1927220 h 3372118"/>
              <a:gd name="connsiteX244" fmla="*/ 2941547 w 5434926"/>
              <a:gd name="connsiteY244" fmla="*/ 1927220 h 3372118"/>
              <a:gd name="connsiteX245" fmla="*/ 3347277 w 5434926"/>
              <a:gd name="connsiteY245" fmla="*/ 1927220 h 3372118"/>
              <a:gd name="connsiteX246" fmla="*/ 3347277 w 5434926"/>
              <a:gd name="connsiteY246" fmla="*/ 2317426 h 3372118"/>
              <a:gd name="connsiteX247" fmla="*/ 2941547 w 5434926"/>
              <a:gd name="connsiteY247" fmla="*/ 2317426 h 3372118"/>
              <a:gd name="connsiteX248" fmla="*/ 2941547 w 5434926"/>
              <a:gd name="connsiteY248" fmla="*/ 1927220 h 3372118"/>
              <a:gd name="connsiteX249" fmla="*/ 3357628 w 5434926"/>
              <a:gd name="connsiteY249" fmla="*/ 1927220 h 3372118"/>
              <a:gd name="connsiteX250" fmla="*/ 3763358 w 5434926"/>
              <a:gd name="connsiteY250" fmla="*/ 1927220 h 3372118"/>
              <a:gd name="connsiteX251" fmla="*/ 3763358 w 5434926"/>
              <a:gd name="connsiteY251" fmla="*/ 2317426 h 3372118"/>
              <a:gd name="connsiteX252" fmla="*/ 3357628 w 5434926"/>
              <a:gd name="connsiteY252" fmla="*/ 2317426 h 3372118"/>
              <a:gd name="connsiteX253" fmla="*/ 3357628 w 5434926"/>
              <a:gd name="connsiteY253" fmla="*/ 1927220 h 3372118"/>
              <a:gd name="connsiteX254" fmla="*/ 3773709 w 5434926"/>
              <a:gd name="connsiteY254" fmla="*/ 1927220 h 3372118"/>
              <a:gd name="connsiteX255" fmla="*/ 4179439 w 5434926"/>
              <a:gd name="connsiteY255" fmla="*/ 1927220 h 3372118"/>
              <a:gd name="connsiteX256" fmla="*/ 4179439 w 5434926"/>
              <a:gd name="connsiteY256" fmla="*/ 2317426 h 3372118"/>
              <a:gd name="connsiteX257" fmla="*/ 3773709 w 5434926"/>
              <a:gd name="connsiteY257" fmla="*/ 2317426 h 3372118"/>
              <a:gd name="connsiteX258" fmla="*/ 3773709 w 5434926"/>
              <a:gd name="connsiteY258" fmla="*/ 1927220 h 3372118"/>
              <a:gd name="connsiteX259" fmla="*/ 4188754 w 5434926"/>
              <a:gd name="connsiteY259" fmla="*/ 1927220 h 3372118"/>
              <a:gd name="connsiteX260" fmla="*/ 4594485 w 5434926"/>
              <a:gd name="connsiteY260" fmla="*/ 1927220 h 3372118"/>
              <a:gd name="connsiteX261" fmla="*/ 4594485 w 5434926"/>
              <a:gd name="connsiteY261" fmla="*/ 2317426 h 3372118"/>
              <a:gd name="connsiteX262" fmla="*/ 4188754 w 5434926"/>
              <a:gd name="connsiteY262" fmla="*/ 2317426 h 3372118"/>
              <a:gd name="connsiteX263" fmla="*/ 4188754 w 5434926"/>
              <a:gd name="connsiteY263" fmla="*/ 1927220 h 3372118"/>
              <a:gd name="connsiteX264" fmla="*/ 4604835 w 5434926"/>
              <a:gd name="connsiteY264" fmla="*/ 1927220 h 3372118"/>
              <a:gd name="connsiteX265" fmla="*/ 5010566 w 5434926"/>
              <a:gd name="connsiteY265" fmla="*/ 1927220 h 3372118"/>
              <a:gd name="connsiteX266" fmla="*/ 5010566 w 5434926"/>
              <a:gd name="connsiteY266" fmla="*/ 2317426 h 3372118"/>
              <a:gd name="connsiteX267" fmla="*/ 4604835 w 5434926"/>
              <a:gd name="connsiteY267" fmla="*/ 2317426 h 3372118"/>
              <a:gd name="connsiteX268" fmla="*/ 4604835 w 5434926"/>
              <a:gd name="connsiteY268" fmla="*/ 1927220 h 3372118"/>
              <a:gd name="connsiteX269" fmla="*/ 4604835 w 5434926"/>
              <a:gd name="connsiteY269" fmla="*/ 1917905 h 3372118"/>
              <a:gd name="connsiteX270" fmla="*/ 4604835 w 5434926"/>
              <a:gd name="connsiteY270" fmla="*/ 1527700 h 3372118"/>
              <a:gd name="connsiteX271" fmla="*/ 5010566 w 5434926"/>
              <a:gd name="connsiteY271" fmla="*/ 1527700 h 3372118"/>
              <a:gd name="connsiteX272" fmla="*/ 5010566 w 5434926"/>
              <a:gd name="connsiteY272" fmla="*/ 1917905 h 3372118"/>
              <a:gd name="connsiteX273" fmla="*/ 4604835 w 5434926"/>
              <a:gd name="connsiteY273" fmla="*/ 1917905 h 3372118"/>
              <a:gd name="connsiteX274" fmla="*/ 4604835 w 5434926"/>
              <a:gd name="connsiteY274" fmla="*/ 1518385 h 3372118"/>
              <a:gd name="connsiteX275" fmla="*/ 4604835 w 5434926"/>
              <a:gd name="connsiteY275" fmla="*/ 1128180 h 3372118"/>
              <a:gd name="connsiteX276" fmla="*/ 5010566 w 5434926"/>
              <a:gd name="connsiteY276" fmla="*/ 1128180 h 3372118"/>
              <a:gd name="connsiteX277" fmla="*/ 5010566 w 5434926"/>
              <a:gd name="connsiteY277" fmla="*/ 1518385 h 3372118"/>
              <a:gd name="connsiteX278" fmla="*/ 4604835 w 5434926"/>
              <a:gd name="connsiteY278" fmla="*/ 1518385 h 3372118"/>
              <a:gd name="connsiteX279" fmla="*/ 4604835 w 5434926"/>
              <a:gd name="connsiteY279" fmla="*/ 1117829 h 3372118"/>
              <a:gd name="connsiteX280" fmla="*/ 4604835 w 5434926"/>
              <a:gd name="connsiteY280" fmla="*/ 727624 h 3372118"/>
              <a:gd name="connsiteX281" fmla="*/ 5010566 w 5434926"/>
              <a:gd name="connsiteY281" fmla="*/ 727624 h 3372118"/>
              <a:gd name="connsiteX282" fmla="*/ 5010566 w 5434926"/>
              <a:gd name="connsiteY282" fmla="*/ 1117829 h 3372118"/>
              <a:gd name="connsiteX283" fmla="*/ 4604835 w 5434926"/>
              <a:gd name="connsiteY283" fmla="*/ 1117829 h 3372118"/>
              <a:gd name="connsiteX284" fmla="*/ 4594485 w 5434926"/>
              <a:gd name="connsiteY284" fmla="*/ 1117829 h 3372118"/>
              <a:gd name="connsiteX285" fmla="*/ 4188754 w 5434926"/>
              <a:gd name="connsiteY285" fmla="*/ 1117829 h 3372118"/>
              <a:gd name="connsiteX286" fmla="*/ 4188754 w 5434926"/>
              <a:gd name="connsiteY286" fmla="*/ 727624 h 3372118"/>
              <a:gd name="connsiteX287" fmla="*/ 4594485 w 5434926"/>
              <a:gd name="connsiteY287" fmla="*/ 727624 h 3372118"/>
              <a:gd name="connsiteX288" fmla="*/ 4594485 w 5434926"/>
              <a:gd name="connsiteY288" fmla="*/ 1117829 h 3372118"/>
              <a:gd name="connsiteX289" fmla="*/ 4179439 w 5434926"/>
              <a:gd name="connsiteY289" fmla="*/ 1117829 h 3372118"/>
              <a:gd name="connsiteX290" fmla="*/ 3773709 w 5434926"/>
              <a:gd name="connsiteY290" fmla="*/ 1117829 h 3372118"/>
              <a:gd name="connsiteX291" fmla="*/ 3773709 w 5434926"/>
              <a:gd name="connsiteY291" fmla="*/ 727624 h 3372118"/>
              <a:gd name="connsiteX292" fmla="*/ 4179439 w 5434926"/>
              <a:gd name="connsiteY292" fmla="*/ 727624 h 3372118"/>
              <a:gd name="connsiteX293" fmla="*/ 4179439 w 5434926"/>
              <a:gd name="connsiteY293" fmla="*/ 1117829 h 3372118"/>
              <a:gd name="connsiteX294" fmla="*/ 3763358 w 5434926"/>
              <a:gd name="connsiteY294" fmla="*/ 1117829 h 3372118"/>
              <a:gd name="connsiteX295" fmla="*/ 3357628 w 5434926"/>
              <a:gd name="connsiteY295" fmla="*/ 1117829 h 3372118"/>
              <a:gd name="connsiteX296" fmla="*/ 3357628 w 5434926"/>
              <a:gd name="connsiteY296" fmla="*/ 727624 h 3372118"/>
              <a:gd name="connsiteX297" fmla="*/ 3763358 w 5434926"/>
              <a:gd name="connsiteY297" fmla="*/ 727624 h 3372118"/>
              <a:gd name="connsiteX298" fmla="*/ 3763358 w 5434926"/>
              <a:gd name="connsiteY298" fmla="*/ 1117829 h 3372118"/>
              <a:gd name="connsiteX299" fmla="*/ 3348313 w 5434926"/>
              <a:gd name="connsiteY299" fmla="*/ 1117829 h 3372118"/>
              <a:gd name="connsiteX300" fmla="*/ 2942582 w 5434926"/>
              <a:gd name="connsiteY300" fmla="*/ 1117829 h 3372118"/>
              <a:gd name="connsiteX301" fmla="*/ 2942582 w 5434926"/>
              <a:gd name="connsiteY301" fmla="*/ 727624 h 3372118"/>
              <a:gd name="connsiteX302" fmla="*/ 3348313 w 5434926"/>
              <a:gd name="connsiteY302" fmla="*/ 727624 h 3372118"/>
              <a:gd name="connsiteX303" fmla="*/ 3348313 w 5434926"/>
              <a:gd name="connsiteY303" fmla="*/ 1117829 h 3372118"/>
              <a:gd name="connsiteX304" fmla="*/ 2932232 w 5434926"/>
              <a:gd name="connsiteY304" fmla="*/ 1117829 h 3372118"/>
              <a:gd name="connsiteX305" fmla="*/ 2502696 w 5434926"/>
              <a:gd name="connsiteY305" fmla="*/ 1117829 h 3372118"/>
              <a:gd name="connsiteX306" fmla="*/ 2502696 w 5434926"/>
              <a:gd name="connsiteY306" fmla="*/ 727624 h 3372118"/>
              <a:gd name="connsiteX307" fmla="*/ 2932232 w 5434926"/>
              <a:gd name="connsiteY307" fmla="*/ 727624 h 3372118"/>
              <a:gd name="connsiteX308" fmla="*/ 2932232 w 5434926"/>
              <a:gd name="connsiteY308" fmla="*/ 1117829 h 3372118"/>
              <a:gd name="connsiteX309" fmla="*/ 2493380 w 5434926"/>
              <a:gd name="connsiteY309" fmla="*/ 1117829 h 3372118"/>
              <a:gd name="connsiteX310" fmla="*/ 2087649 w 5434926"/>
              <a:gd name="connsiteY310" fmla="*/ 1117829 h 3372118"/>
              <a:gd name="connsiteX311" fmla="*/ 2087649 w 5434926"/>
              <a:gd name="connsiteY311" fmla="*/ 727624 h 3372118"/>
              <a:gd name="connsiteX312" fmla="*/ 2493380 w 5434926"/>
              <a:gd name="connsiteY312" fmla="*/ 727624 h 3372118"/>
              <a:gd name="connsiteX313" fmla="*/ 2493380 w 5434926"/>
              <a:gd name="connsiteY313" fmla="*/ 1117829 h 3372118"/>
              <a:gd name="connsiteX314" fmla="*/ 2077299 w 5434926"/>
              <a:gd name="connsiteY314" fmla="*/ 1117829 h 3372118"/>
              <a:gd name="connsiteX315" fmla="*/ 1671569 w 5434926"/>
              <a:gd name="connsiteY315" fmla="*/ 1117829 h 3372118"/>
              <a:gd name="connsiteX316" fmla="*/ 1671569 w 5434926"/>
              <a:gd name="connsiteY316" fmla="*/ 727624 h 3372118"/>
              <a:gd name="connsiteX317" fmla="*/ 2077299 w 5434926"/>
              <a:gd name="connsiteY317" fmla="*/ 727624 h 3372118"/>
              <a:gd name="connsiteX318" fmla="*/ 2077299 w 5434926"/>
              <a:gd name="connsiteY318" fmla="*/ 1117829 h 3372118"/>
              <a:gd name="connsiteX319" fmla="*/ 1661219 w 5434926"/>
              <a:gd name="connsiteY319" fmla="*/ 1117829 h 3372118"/>
              <a:gd name="connsiteX320" fmla="*/ 1255488 w 5434926"/>
              <a:gd name="connsiteY320" fmla="*/ 1117829 h 3372118"/>
              <a:gd name="connsiteX321" fmla="*/ 1255488 w 5434926"/>
              <a:gd name="connsiteY321" fmla="*/ 727624 h 3372118"/>
              <a:gd name="connsiteX322" fmla="*/ 1661219 w 5434926"/>
              <a:gd name="connsiteY322" fmla="*/ 727624 h 3372118"/>
              <a:gd name="connsiteX323" fmla="*/ 1661219 w 5434926"/>
              <a:gd name="connsiteY323" fmla="*/ 1117829 h 3372118"/>
              <a:gd name="connsiteX324" fmla="*/ 1246173 w 5434926"/>
              <a:gd name="connsiteY324" fmla="*/ 1117829 h 3372118"/>
              <a:gd name="connsiteX325" fmla="*/ 839407 w 5434926"/>
              <a:gd name="connsiteY325" fmla="*/ 1117829 h 3372118"/>
              <a:gd name="connsiteX326" fmla="*/ 839407 w 5434926"/>
              <a:gd name="connsiteY326" fmla="*/ 727624 h 3372118"/>
              <a:gd name="connsiteX327" fmla="*/ 1245138 w 5434926"/>
              <a:gd name="connsiteY327" fmla="*/ 727624 h 3372118"/>
              <a:gd name="connsiteX328" fmla="*/ 1245138 w 5434926"/>
              <a:gd name="connsiteY328" fmla="*/ 1117829 h 3372118"/>
              <a:gd name="connsiteX329" fmla="*/ 830092 w 5434926"/>
              <a:gd name="connsiteY329" fmla="*/ 1117829 h 3372118"/>
              <a:gd name="connsiteX330" fmla="*/ 424361 w 5434926"/>
              <a:gd name="connsiteY330" fmla="*/ 1117829 h 3372118"/>
              <a:gd name="connsiteX331" fmla="*/ 424361 w 5434926"/>
              <a:gd name="connsiteY331" fmla="*/ 727624 h 3372118"/>
              <a:gd name="connsiteX332" fmla="*/ 830092 w 5434926"/>
              <a:gd name="connsiteY332" fmla="*/ 727624 h 3372118"/>
              <a:gd name="connsiteX333" fmla="*/ 830092 w 5434926"/>
              <a:gd name="connsiteY333" fmla="*/ 1117829 h 3372118"/>
              <a:gd name="connsiteX334" fmla="*/ 414011 w 5434926"/>
              <a:gd name="connsiteY334" fmla="*/ 1117829 h 3372118"/>
              <a:gd name="connsiteX335" fmla="*/ 8280 w 5434926"/>
              <a:gd name="connsiteY335" fmla="*/ 1117829 h 3372118"/>
              <a:gd name="connsiteX336" fmla="*/ 8280 w 5434926"/>
              <a:gd name="connsiteY336" fmla="*/ 727624 h 3372118"/>
              <a:gd name="connsiteX337" fmla="*/ 414011 w 5434926"/>
              <a:gd name="connsiteY337" fmla="*/ 727624 h 3372118"/>
              <a:gd name="connsiteX338" fmla="*/ 414011 w 5434926"/>
              <a:gd name="connsiteY338" fmla="*/ 1117829 h 3372118"/>
              <a:gd name="connsiteX339" fmla="*/ 414011 w 5434926"/>
              <a:gd name="connsiteY339" fmla="*/ 1128180 h 3372118"/>
              <a:gd name="connsiteX340" fmla="*/ 414011 w 5434926"/>
              <a:gd name="connsiteY340" fmla="*/ 1518385 h 3372118"/>
              <a:gd name="connsiteX341" fmla="*/ 8280 w 5434926"/>
              <a:gd name="connsiteY341" fmla="*/ 1518385 h 3372118"/>
              <a:gd name="connsiteX342" fmla="*/ 8280 w 5434926"/>
              <a:gd name="connsiteY342" fmla="*/ 1128180 h 3372118"/>
              <a:gd name="connsiteX343" fmla="*/ 414011 w 5434926"/>
              <a:gd name="connsiteY343" fmla="*/ 1128180 h 3372118"/>
              <a:gd name="connsiteX344" fmla="*/ 414011 w 5434926"/>
              <a:gd name="connsiteY344" fmla="*/ 1527700 h 3372118"/>
              <a:gd name="connsiteX345" fmla="*/ 414011 w 5434926"/>
              <a:gd name="connsiteY345" fmla="*/ 1917905 h 3372118"/>
              <a:gd name="connsiteX346" fmla="*/ 8280 w 5434926"/>
              <a:gd name="connsiteY346" fmla="*/ 1917905 h 3372118"/>
              <a:gd name="connsiteX347" fmla="*/ 8280 w 5434926"/>
              <a:gd name="connsiteY347" fmla="*/ 1527700 h 3372118"/>
              <a:gd name="connsiteX348" fmla="*/ 414011 w 5434926"/>
              <a:gd name="connsiteY348" fmla="*/ 1527700 h 3372118"/>
              <a:gd name="connsiteX349" fmla="*/ 414011 w 5434926"/>
              <a:gd name="connsiteY349" fmla="*/ 1927220 h 3372118"/>
              <a:gd name="connsiteX350" fmla="*/ 414011 w 5434926"/>
              <a:gd name="connsiteY350" fmla="*/ 2317426 h 3372118"/>
              <a:gd name="connsiteX351" fmla="*/ 8280 w 5434926"/>
              <a:gd name="connsiteY351" fmla="*/ 2317426 h 3372118"/>
              <a:gd name="connsiteX352" fmla="*/ 8280 w 5434926"/>
              <a:gd name="connsiteY352" fmla="*/ 1927220 h 3372118"/>
              <a:gd name="connsiteX353" fmla="*/ 414011 w 5434926"/>
              <a:gd name="connsiteY353" fmla="*/ 1927220 h 3372118"/>
              <a:gd name="connsiteX354" fmla="*/ 414011 w 5434926"/>
              <a:gd name="connsiteY354" fmla="*/ 2327776 h 3372118"/>
              <a:gd name="connsiteX355" fmla="*/ 414011 w 5434926"/>
              <a:gd name="connsiteY355" fmla="*/ 2717981 h 3372118"/>
              <a:gd name="connsiteX356" fmla="*/ 8280 w 5434926"/>
              <a:gd name="connsiteY356" fmla="*/ 2717981 h 3372118"/>
              <a:gd name="connsiteX357" fmla="*/ 8280 w 5434926"/>
              <a:gd name="connsiteY357" fmla="*/ 2327776 h 3372118"/>
              <a:gd name="connsiteX358" fmla="*/ 414011 w 5434926"/>
              <a:gd name="connsiteY358" fmla="*/ 2327776 h 3372118"/>
              <a:gd name="connsiteX359" fmla="*/ 424361 w 5434926"/>
              <a:gd name="connsiteY359" fmla="*/ 2327776 h 3372118"/>
              <a:gd name="connsiteX360" fmla="*/ 830092 w 5434926"/>
              <a:gd name="connsiteY360" fmla="*/ 2327776 h 3372118"/>
              <a:gd name="connsiteX361" fmla="*/ 830092 w 5434926"/>
              <a:gd name="connsiteY361" fmla="*/ 2717981 h 3372118"/>
              <a:gd name="connsiteX362" fmla="*/ 424361 w 5434926"/>
              <a:gd name="connsiteY362" fmla="*/ 2717981 h 3372118"/>
              <a:gd name="connsiteX363" fmla="*/ 424361 w 5434926"/>
              <a:gd name="connsiteY363" fmla="*/ 2327776 h 3372118"/>
              <a:gd name="connsiteX364" fmla="*/ 839407 w 5434926"/>
              <a:gd name="connsiteY364" fmla="*/ 2327776 h 3372118"/>
              <a:gd name="connsiteX365" fmla="*/ 1245138 w 5434926"/>
              <a:gd name="connsiteY365" fmla="*/ 2327776 h 3372118"/>
              <a:gd name="connsiteX366" fmla="*/ 1245138 w 5434926"/>
              <a:gd name="connsiteY366" fmla="*/ 2717981 h 3372118"/>
              <a:gd name="connsiteX367" fmla="*/ 839407 w 5434926"/>
              <a:gd name="connsiteY367" fmla="*/ 2717981 h 3372118"/>
              <a:gd name="connsiteX368" fmla="*/ 839407 w 5434926"/>
              <a:gd name="connsiteY368" fmla="*/ 2327776 h 3372118"/>
              <a:gd name="connsiteX369" fmla="*/ 1255488 w 5434926"/>
              <a:gd name="connsiteY369" fmla="*/ 2327776 h 3372118"/>
              <a:gd name="connsiteX370" fmla="*/ 1661219 w 5434926"/>
              <a:gd name="connsiteY370" fmla="*/ 2327776 h 3372118"/>
              <a:gd name="connsiteX371" fmla="*/ 1661219 w 5434926"/>
              <a:gd name="connsiteY371" fmla="*/ 2717981 h 3372118"/>
              <a:gd name="connsiteX372" fmla="*/ 1255488 w 5434926"/>
              <a:gd name="connsiteY372" fmla="*/ 2717981 h 3372118"/>
              <a:gd name="connsiteX373" fmla="*/ 1255488 w 5434926"/>
              <a:gd name="connsiteY373" fmla="*/ 2327776 h 3372118"/>
              <a:gd name="connsiteX374" fmla="*/ 1671569 w 5434926"/>
              <a:gd name="connsiteY374" fmla="*/ 2327776 h 3372118"/>
              <a:gd name="connsiteX375" fmla="*/ 2077299 w 5434926"/>
              <a:gd name="connsiteY375" fmla="*/ 2327776 h 3372118"/>
              <a:gd name="connsiteX376" fmla="*/ 2077299 w 5434926"/>
              <a:gd name="connsiteY376" fmla="*/ 2717981 h 3372118"/>
              <a:gd name="connsiteX377" fmla="*/ 1671569 w 5434926"/>
              <a:gd name="connsiteY377" fmla="*/ 2717981 h 3372118"/>
              <a:gd name="connsiteX378" fmla="*/ 1671569 w 5434926"/>
              <a:gd name="connsiteY378" fmla="*/ 2327776 h 3372118"/>
              <a:gd name="connsiteX379" fmla="*/ 2086615 w 5434926"/>
              <a:gd name="connsiteY379" fmla="*/ 2327776 h 3372118"/>
              <a:gd name="connsiteX380" fmla="*/ 2492345 w 5434926"/>
              <a:gd name="connsiteY380" fmla="*/ 2327776 h 3372118"/>
              <a:gd name="connsiteX381" fmla="*/ 2492345 w 5434926"/>
              <a:gd name="connsiteY381" fmla="*/ 2717981 h 3372118"/>
              <a:gd name="connsiteX382" fmla="*/ 2086615 w 5434926"/>
              <a:gd name="connsiteY382" fmla="*/ 2717981 h 3372118"/>
              <a:gd name="connsiteX383" fmla="*/ 2086615 w 5434926"/>
              <a:gd name="connsiteY383" fmla="*/ 2327776 h 3372118"/>
              <a:gd name="connsiteX384" fmla="*/ 2502696 w 5434926"/>
              <a:gd name="connsiteY384" fmla="*/ 2327776 h 3372118"/>
              <a:gd name="connsiteX385" fmla="*/ 2932232 w 5434926"/>
              <a:gd name="connsiteY385" fmla="*/ 2327776 h 3372118"/>
              <a:gd name="connsiteX386" fmla="*/ 2932232 w 5434926"/>
              <a:gd name="connsiteY386" fmla="*/ 2717981 h 3372118"/>
              <a:gd name="connsiteX387" fmla="*/ 2502696 w 5434926"/>
              <a:gd name="connsiteY387" fmla="*/ 2717981 h 3372118"/>
              <a:gd name="connsiteX388" fmla="*/ 2502696 w 5434926"/>
              <a:gd name="connsiteY388" fmla="*/ 2327776 h 3372118"/>
              <a:gd name="connsiteX389" fmla="*/ 2941547 w 5434926"/>
              <a:gd name="connsiteY389" fmla="*/ 2327776 h 3372118"/>
              <a:gd name="connsiteX390" fmla="*/ 3347277 w 5434926"/>
              <a:gd name="connsiteY390" fmla="*/ 2327776 h 3372118"/>
              <a:gd name="connsiteX391" fmla="*/ 3347277 w 5434926"/>
              <a:gd name="connsiteY391" fmla="*/ 2717981 h 3372118"/>
              <a:gd name="connsiteX392" fmla="*/ 2941547 w 5434926"/>
              <a:gd name="connsiteY392" fmla="*/ 2717981 h 3372118"/>
              <a:gd name="connsiteX393" fmla="*/ 2941547 w 5434926"/>
              <a:gd name="connsiteY393" fmla="*/ 2327776 h 3372118"/>
              <a:gd name="connsiteX394" fmla="*/ 3357628 w 5434926"/>
              <a:gd name="connsiteY394" fmla="*/ 2327776 h 3372118"/>
              <a:gd name="connsiteX395" fmla="*/ 3763358 w 5434926"/>
              <a:gd name="connsiteY395" fmla="*/ 2327776 h 3372118"/>
              <a:gd name="connsiteX396" fmla="*/ 3763358 w 5434926"/>
              <a:gd name="connsiteY396" fmla="*/ 2717981 h 3372118"/>
              <a:gd name="connsiteX397" fmla="*/ 3357628 w 5434926"/>
              <a:gd name="connsiteY397" fmla="*/ 2717981 h 3372118"/>
              <a:gd name="connsiteX398" fmla="*/ 3357628 w 5434926"/>
              <a:gd name="connsiteY398" fmla="*/ 2327776 h 3372118"/>
              <a:gd name="connsiteX399" fmla="*/ 3773709 w 5434926"/>
              <a:gd name="connsiteY399" fmla="*/ 2327776 h 3372118"/>
              <a:gd name="connsiteX400" fmla="*/ 4179439 w 5434926"/>
              <a:gd name="connsiteY400" fmla="*/ 2327776 h 3372118"/>
              <a:gd name="connsiteX401" fmla="*/ 4179439 w 5434926"/>
              <a:gd name="connsiteY401" fmla="*/ 2717981 h 3372118"/>
              <a:gd name="connsiteX402" fmla="*/ 3773709 w 5434926"/>
              <a:gd name="connsiteY402" fmla="*/ 2717981 h 3372118"/>
              <a:gd name="connsiteX403" fmla="*/ 3773709 w 5434926"/>
              <a:gd name="connsiteY403" fmla="*/ 2327776 h 3372118"/>
              <a:gd name="connsiteX404" fmla="*/ 4188754 w 5434926"/>
              <a:gd name="connsiteY404" fmla="*/ 2327776 h 3372118"/>
              <a:gd name="connsiteX405" fmla="*/ 4594485 w 5434926"/>
              <a:gd name="connsiteY405" fmla="*/ 2327776 h 3372118"/>
              <a:gd name="connsiteX406" fmla="*/ 4594485 w 5434926"/>
              <a:gd name="connsiteY406" fmla="*/ 2717981 h 3372118"/>
              <a:gd name="connsiteX407" fmla="*/ 4188754 w 5434926"/>
              <a:gd name="connsiteY407" fmla="*/ 2717981 h 3372118"/>
              <a:gd name="connsiteX408" fmla="*/ 4188754 w 5434926"/>
              <a:gd name="connsiteY408" fmla="*/ 2327776 h 3372118"/>
              <a:gd name="connsiteX409" fmla="*/ 4604835 w 5434926"/>
              <a:gd name="connsiteY409" fmla="*/ 2327776 h 3372118"/>
              <a:gd name="connsiteX410" fmla="*/ 5010566 w 5434926"/>
              <a:gd name="connsiteY410" fmla="*/ 2327776 h 3372118"/>
              <a:gd name="connsiteX411" fmla="*/ 5010566 w 5434926"/>
              <a:gd name="connsiteY411" fmla="*/ 2717981 h 3372118"/>
              <a:gd name="connsiteX412" fmla="*/ 4604835 w 5434926"/>
              <a:gd name="connsiteY412" fmla="*/ 2717981 h 3372118"/>
              <a:gd name="connsiteX413" fmla="*/ 4604835 w 5434926"/>
              <a:gd name="connsiteY413" fmla="*/ 2327776 h 3372118"/>
              <a:gd name="connsiteX414" fmla="*/ 5019881 w 5434926"/>
              <a:gd name="connsiteY414" fmla="*/ 2327776 h 3372118"/>
              <a:gd name="connsiteX415" fmla="*/ 5425612 w 5434926"/>
              <a:gd name="connsiteY415" fmla="*/ 2327776 h 3372118"/>
              <a:gd name="connsiteX416" fmla="*/ 5425612 w 5434926"/>
              <a:gd name="connsiteY416" fmla="*/ 2717981 h 3372118"/>
              <a:gd name="connsiteX417" fmla="*/ 5019881 w 5434926"/>
              <a:gd name="connsiteY417" fmla="*/ 2717981 h 3372118"/>
              <a:gd name="connsiteX418" fmla="*/ 5019881 w 5434926"/>
              <a:gd name="connsiteY418" fmla="*/ 2327776 h 3372118"/>
              <a:gd name="connsiteX419" fmla="*/ 5019881 w 5434926"/>
              <a:gd name="connsiteY419" fmla="*/ 2317426 h 3372118"/>
              <a:gd name="connsiteX420" fmla="*/ 5019881 w 5434926"/>
              <a:gd name="connsiteY420" fmla="*/ 1927220 h 3372118"/>
              <a:gd name="connsiteX421" fmla="*/ 5425612 w 5434926"/>
              <a:gd name="connsiteY421" fmla="*/ 1927220 h 3372118"/>
              <a:gd name="connsiteX422" fmla="*/ 5425612 w 5434926"/>
              <a:gd name="connsiteY422" fmla="*/ 2317426 h 3372118"/>
              <a:gd name="connsiteX423" fmla="*/ 5019881 w 5434926"/>
              <a:gd name="connsiteY423" fmla="*/ 2317426 h 3372118"/>
              <a:gd name="connsiteX424" fmla="*/ 5019881 w 5434926"/>
              <a:gd name="connsiteY424" fmla="*/ 1917905 h 3372118"/>
              <a:gd name="connsiteX425" fmla="*/ 5019881 w 5434926"/>
              <a:gd name="connsiteY425" fmla="*/ 1527700 h 3372118"/>
              <a:gd name="connsiteX426" fmla="*/ 5425612 w 5434926"/>
              <a:gd name="connsiteY426" fmla="*/ 1527700 h 3372118"/>
              <a:gd name="connsiteX427" fmla="*/ 5425612 w 5434926"/>
              <a:gd name="connsiteY427" fmla="*/ 1917905 h 3372118"/>
              <a:gd name="connsiteX428" fmla="*/ 5019881 w 5434926"/>
              <a:gd name="connsiteY428" fmla="*/ 1917905 h 3372118"/>
              <a:gd name="connsiteX429" fmla="*/ 5019881 w 5434926"/>
              <a:gd name="connsiteY429" fmla="*/ 1518385 h 3372118"/>
              <a:gd name="connsiteX430" fmla="*/ 5019881 w 5434926"/>
              <a:gd name="connsiteY430" fmla="*/ 1128180 h 3372118"/>
              <a:gd name="connsiteX431" fmla="*/ 5425612 w 5434926"/>
              <a:gd name="connsiteY431" fmla="*/ 1128180 h 3372118"/>
              <a:gd name="connsiteX432" fmla="*/ 5425612 w 5434926"/>
              <a:gd name="connsiteY432" fmla="*/ 1518385 h 3372118"/>
              <a:gd name="connsiteX433" fmla="*/ 5019881 w 5434926"/>
              <a:gd name="connsiteY433" fmla="*/ 1518385 h 3372118"/>
              <a:gd name="connsiteX434" fmla="*/ 5019881 w 5434926"/>
              <a:gd name="connsiteY434" fmla="*/ 1117829 h 3372118"/>
              <a:gd name="connsiteX435" fmla="*/ 5019881 w 5434926"/>
              <a:gd name="connsiteY435" fmla="*/ 727624 h 3372118"/>
              <a:gd name="connsiteX436" fmla="*/ 5425612 w 5434926"/>
              <a:gd name="connsiteY436" fmla="*/ 727624 h 3372118"/>
              <a:gd name="connsiteX437" fmla="*/ 5425612 w 5434926"/>
              <a:gd name="connsiteY437" fmla="*/ 1117829 h 3372118"/>
              <a:gd name="connsiteX438" fmla="*/ 5019881 w 5434926"/>
              <a:gd name="connsiteY438" fmla="*/ 1117829 h 3372118"/>
              <a:gd name="connsiteX439" fmla="*/ 5010566 w 5434926"/>
              <a:gd name="connsiteY439" fmla="*/ 328104 h 3372118"/>
              <a:gd name="connsiteX440" fmla="*/ 5010566 w 5434926"/>
              <a:gd name="connsiteY440" fmla="*/ 718309 h 3372118"/>
              <a:gd name="connsiteX441" fmla="*/ 4604835 w 5434926"/>
              <a:gd name="connsiteY441" fmla="*/ 718309 h 3372118"/>
              <a:gd name="connsiteX442" fmla="*/ 4604835 w 5434926"/>
              <a:gd name="connsiteY442" fmla="*/ 328104 h 3372118"/>
              <a:gd name="connsiteX443" fmla="*/ 5010566 w 5434926"/>
              <a:gd name="connsiteY443" fmla="*/ 328104 h 3372118"/>
              <a:gd name="connsiteX444" fmla="*/ 4594485 w 5434926"/>
              <a:gd name="connsiteY444" fmla="*/ 328104 h 3372118"/>
              <a:gd name="connsiteX445" fmla="*/ 4594485 w 5434926"/>
              <a:gd name="connsiteY445" fmla="*/ 718309 h 3372118"/>
              <a:gd name="connsiteX446" fmla="*/ 4188754 w 5434926"/>
              <a:gd name="connsiteY446" fmla="*/ 718309 h 3372118"/>
              <a:gd name="connsiteX447" fmla="*/ 4188754 w 5434926"/>
              <a:gd name="connsiteY447" fmla="*/ 328104 h 3372118"/>
              <a:gd name="connsiteX448" fmla="*/ 4594485 w 5434926"/>
              <a:gd name="connsiteY448" fmla="*/ 328104 h 3372118"/>
              <a:gd name="connsiteX449" fmla="*/ 4179439 w 5434926"/>
              <a:gd name="connsiteY449" fmla="*/ 328104 h 3372118"/>
              <a:gd name="connsiteX450" fmla="*/ 4179439 w 5434926"/>
              <a:gd name="connsiteY450" fmla="*/ 718309 h 3372118"/>
              <a:gd name="connsiteX451" fmla="*/ 3773709 w 5434926"/>
              <a:gd name="connsiteY451" fmla="*/ 718309 h 3372118"/>
              <a:gd name="connsiteX452" fmla="*/ 3773709 w 5434926"/>
              <a:gd name="connsiteY452" fmla="*/ 328104 h 3372118"/>
              <a:gd name="connsiteX453" fmla="*/ 4179439 w 5434926"/>
              <a:gd name="connsiteY453" fmla="*/ 328104 h 3372118"/>
              <a:gd name="connsiteX454" fmla="*/ 3763358 w 5434926"/>
              <a:gd name="connsiteY454" fmla="*/ 328104 h 3372118"/>
              <a:gd name="connsiteX455" fmla="*/ 3763358 w 5434926"/>
              <a:gd name="connsiteY455" fmla="*/ 718309 h 3372118"/>
              <a:gd name="connsiteX456" fmla="*/ 3357628 w 5434926"/>
              <a:gd name="connsiteY456" fmla="*/ 718309 h 3372118"/>
              <a:gd name="connsiteX457" fmla="*/ 3357628 w 5434926"/>
              <a:gd name="connsiteY457" fmla="*/ 328104 h 3372118"/>
              <a:gd name="connsiteX458" fmla="*/ 3763358 w 5434926"/>
              <a:gd name="connsiteY458" fmla="*/ 328104 h 3372118"/>
              <a:gd name="connsiteX459" fmla="*/ 3348313 w 5434926"/>
              <a:gd name="connsiteY459" fmla="*/ 328104 h 3372118"/>
              <a:gd name="connsiteX460" fmla="*/ 3348313 w 5434926"/>
              <a:gd name="connsiteY460" fmla="*/ 718309 h 3372118"/>
              <a:gd name="connsiteX461" fmla="*/ 2942582 w 5434926"/>
              <a:gd name="connsiteY461" fmla="*/ 718309 h 3372118"/>
              <a:gd name="connsiteX462" fmla="*/ 2942582 w 5434926"/>
              <a:gd name="connsiteY462" fmla="*/ 328104 h 3372118"/>
              <a:gd name="connsiteX463" fmla="*/ 3348313 w 5434926"/>
              <a:gd name="connsiteY463" fmla="*/ 328104 h 3372118"/>
              <a:gd name="connsiteX464" fmla="*/ 2932232 w 5434926"/>
              <a:gd name="connsiteY464" fmla="*/ 328104 h 3372118"/>
              <a:gd name="connsiteX465" fmla="*/ 2932232 w 5434926"/>
              <a:gd name="connsiteY465" fmla="*/ 718309 h 3372118"/>
              <a:gd name="connsiteX466" fmla="*/ 2502696 w 5434926"/>
              <a:gd name="connsiteY466" fmla="*/ 718309 h 3372118"/>
              <a:gd name="connsiteX467" fmla="*/ 2502696 w 5434926"/>
              <a:gd name="connsiteY467" fmla="*/ 328104 h 3372118"/>
              <a:gd name="connsiteX468" fmla="*/ 2932232 w 5434926"/>
              <a:gd name="connsiteY468" fmla="*/ 328104 h 3372118"/>
              <a:gd name="connsiteX469" fmla="*/ 2493380 w 5434926"/>
              <a:gd name="connsiteY469" fmla="*/ 328104 h 3372118"/>
              <a:gd name="connsiteX470" fmla="*/ 2493380 w 5434926"/>
              <a:gd name="connsiteY470" fmla="*/ 718309 h 3372118"/>
              <a:gd name="connsiteX471" fmla="*/ 2087649 w 5434926"/>
              <a:gd name="connsiteY471" fmla="*/ 718309 h 3372118"/>
              <a:gd name="connsiteX472" fmla="*/ 2087649 w 5434926"/>
              <a:gd name="connsiteY472" fmla="*/ 328104 h 3372118"/>
              <a:gd name="connsiteX473" fmla="*/ 2493380 w 5434926"/>
              <a:gd name="connsiteY473" fmla="*/ 328104 h 3372118"/>
              <a:gd name="connsiteX474" fmla="*/ 2077299 w 5434926"/>
              <a:gd name="connsiteY474" fmla="*/ 328104 h 3372118"/>
              <a:gd name="connsiteX475" fmla="*/ 2077299 w 5434926"/>
              <a:gd name="connsiteY475" fmla="*/ 718309 h 3372118"/>
              <a:gd name="connsiteX476" fmla="*/ 1671569 w 5434926"/>
              <a:gd name="connsiteY476" fmla="*/ 718309 h 3372118"/>
              <a:gd name="connsiteX477" fmla="*/ 1671569 w 5434926"/>
              <a:gd name="connsiteY477" fmla="*/ 328104 h 3372118"/>
              <a:gd name="connsiteX478" fmla="*/ 2077299 w 5434926"/>
              <a:gd name="connsiteY478" fmla="*/ 328104 h 3372118"/>
              <a:gd name="connsiteX479" fmla="*/ 1661219 w 5434926"/>
              <a:gd name="connsiteY479" fmla="*/ 328104 h 3372118"/>
              <a:gd name="connsiteX480" fmla="*/ 1661219 w 5434926"/>
              <a:gd name="connsiteY480" fmla="*/ 718309 h 3372118"/>
              <a:gd name="connsiteX481" fmla="*/ 1255488 w 5434926"/>
              <a:gd name="connsiteY481" fmla="*/ 718309 h 3372118"/>
              <a:gd name="connsiteX482" fmla="*/ 1255488 w 5434926"/>
              <a:gd name="connsiteY482" fmla="*/ 328104 h 3372118"/>
              <a:gd name="connsiteX483" fmla="*/ 1661219 w 5434926"/>
              <a:gd name="connsiteY483" fmla="*/ 328104 h 3372118"/>
              <a:gd name="connsiteX484" fmla="*/ 1246173 w 5434926"/>
              <a:gd name="connsiteY484" fmla="*/ 328104 h 3372118"/>
              <a:gd name="connsiteX485" fmla="*/ 1246173 w 5434926"/>
              <a:gd name="connsiteY485" fmla="*/ 718309 h 3372118"/>
              <a:gd name="connsiteX486" fmla="*/ 839407 w 5434926"/>
              <a:gd name="connsiteY486" fmla="*/ 718309 h 3372118"/>
              <a:gd name="connsiteX487" fmla="*/ 839407 w 5434926"/>
              <a:gd name="connsiteY487" fmla="*/ 328104 h 3372118"/>
              <a:gd name="connsiteX488" fmla="*/ 1246173 w 5434926"/>
              <a:gd name="connsiteY488" fmla="*/ 328104 h 3372118"/>
              <a:gd name="connsiteX489" fmla="*/ 830092 w 5434926"/>
              <a:gd name="connsiteY489" fmla="*/ 328104 h 3372118"/>
              <a:gd name="connsiteX490" fmla="*/ 830092 w 5434926"/>
              <a:gd name="connsiteY490" fmla="*/ 718309 h 3372118"/>
              <a:gd name="connsiteX491" fmla="*/ 424361 w 5434926"/>
              <a:gd name="connsiteY491" fmla="*/ 718309 h 3372118"/>
              <a:gd name="connsiteX492" fmla="*/ 424361 w 5434926"/>
              <a:gd name="connsiteY492" fmla="*/ 328104 h 3372118"/>
              <a:gd name="connsiteX493" fmla="*/ 830092 w 5434926"/>
              <a:gd name="connsiteY493" fmla="*/ 328104 h 3372118"/>
              <a:gd name="connsiteX494" fmla="*/ 414011 w 5434926"/>
              <a:gd name="connsiteY494" fmla="*/ 328104 h 3372118"/>
              <a:gd name="connsiteX495" fmla="*/ 414011 w 5434926"/>
              <a:gd name="connsiteY495" fmla="*/ 718309 h 3372118"/>
              <a:gd name="connsiteX496" fmla="*/ 8280 w 5434926"/>
              <a:gd name="connsiteY496" fmla="*/ 718309 h 3372118"/>
              <a:gd name="connsiteX497" fmla="*/ 8280 w 5434926"/>
              <a:gd name="connsiteY497" fmla="*/ 328104 h 3372118"/>
              <a:gd name="connsiteX498" fmla="*/ 414011 w 5434926"/>
              <a:gd name="connsiteY498" fmla="*/ 328104 h 3372118"/>
              <a:gd name="connsiteX499" fmla="*/ 8280 w 5434926"/>
              <a:gd name="connsiteY499" fmla="*/ 3117502 h 3372118"/>
              <a:gd name="connsiteX500" fmla="*/ 8280 w 5434926"/>
              <a:gd name="connsiteY500" fmla="*/ 2727296 h 3372118"/>
              <a:gd name="connsiteX501" fmla="*/ 414011 w 5434926"/>
              <a:gd name="connsiteY501" fmla="*/ 2727296 h 3372118"/>
              <a:gd name="connsiteX502" fmla="*/ 414011 w 5434926"/>
              <a:gd name="connsiteY502" fmla="*/ 3117502 h 3372118"/>
              <a:gd name="connsiteX503" fmla="*/ 8280 w 5434926"/>
              <a:gd name="connsiteY503" fmla="*/ 3117502 h 3372118"/>
              <a:gd name="connsiteX504" fmla="*/ 424361 w 5434926"/>
              <a:gd name="connsiteY504" fmla="*/ 3117502 h 3372118"/>
              <a:gd name="connsiteX505" fmla="*/ 424361 w 5434926"/>
              <a:gd name="connsiteY505" fmla="*/ 2727296 h 3372118"/>
              <a:gd name="connsiteX506" fmla="*/ 830092 w 5434926"/>
              <a:gd name="connsiteY506" fmla="*/ 2727296 h 3372118"/>
              <a:gd name="connsiteX507" fmla="*/ 830092 w 5434926"/>
              <a:gd name="connsiteY507" fmla="*/ 3117502 h 3372118"/>
              <a:gd name="connsiteX508" fmla="*/ 424361 w 5434926"/>
              <a:gd name="connsiteY508" fmla="*/ 3117502 h 3372118"/>
              <a:gd name="connsiteX509" fmla="*/ 839407 w 5434926"/>
              <a:gd name="connsiteY509" fmla="*/ 3117502 h 3372118"/>
              <a:gd name="connsiteX510" fmla="*/ 839407 w 5434926"/>
              <a:gd name="connsiteY510" fmla="*/ 2727296 h 3372118"/>
              <a:gd name="connsiteX511" fmla="*/ 1245138 w 5434926"/>
              <a:gd name="connsiteY511" fmla="*/ 2727296 h 3372118"/>
              <a:gd name="connsiteX512" fmla="*/ 1245138 w 5434926"/>
              <a:gd name="connsiteY512" fmla="*/ 3117502 h 3372118"/>
              <a:gd name="connsiteX513" fmla="*/ 839407 w 5434926"/>
              <a:gd name="connsiteY513" fmla="*/ 3117502 h 3372118"/>
              <a:gd name="connsiteX514" fmla="*/ 1255488 w 5434926"/>
              <a:gd name="connsiteY514" fmla="*/ 3117502 h 3372118"/>
              <a:gd name="connsiteX515" fmla="*/ 1255488 w 5434926"/>
              <a:gd name="connsiteY515" fmla="*/ 2727296 h 3372118"/>
              <a:gd name="connsiteX516" fmla="*/ 1661219 w 5434926"/>
              <a:gd name="connsiteY516" fmla="*/ 2727296 h 3372118"/>
              <a:gd name="connsiteX517" fmla="*/ 1661219 w 5434926"/>
              <a:gd name="connsiteY517" fmla="*/ 3117502 h 3372118"/>
              <a:gd name="connsiteX518" fmla="*/ 1255488 w 5434926"/>
              <a:gd name="connsiteY518" fmla="*/ 3117502 h 3372118"/>
              <a:gd name="connsiteX519" fmla="*/ 1671569 w 5434926"/>
              <a:gd name="connsiteY519" fmla="*/ 3117502 h 3372118"/>
              <a:gd name="connsiteX520" fmla="*/ 1671569 w 5434926"/>
              <a:gd name="connsiteY520" fmla="*/ 2727296 h 3372118"/>
              <a:gd name="connsiteX521" fmla="*/ 2077299 w 5434926"/>
              <a:gd name="connsiteY521" fmla="*/ 2727296 h 3372118"/>
              <a:gd name="connsiteX522" fmla="*/ 2077299 w 5434926"/>
              <a:gd name="connsiteY522" fmla="*/ 3117502 h 3372118"/>
              <a:gd name="connsiteX523" fmla="*/ 1671569 w 5434926"/>
              <a:gd name="connsiteY523" fmla="*/ 3117502 h 3372118"/>
              <a:gd name="connsiteX524" fmla="*/ 2086615 w 5434926"/>
              <a:gd name="connsiteY524" fmla="*/ 3117502 h 3372118"/>
              <a:gd name="connsiteX525" fmla="*/ 2086615 w 5434926"/>
              <a:gd name="connsiteY525" fmla="*/ 2727296 h 3372118"/>
              <a:gd name="connsiteX526" fmla="*/ 2492345 w 5434926"/>
              <a:gd name="connsiteY526" fmla="*/ 2727296 h 3372118"/>
              <a:gd name="connsiteX527" fmla="*/ 2492345 w 5434926"/>
              <a:gd name="connsiteY527" fmla="*/ 3117502 h 3372118"/>
              <a:gd name="connsiteX528" fmla="*/ 2086615 w 5434926"/>
              <a:gd name="connsiteY528" fmla="*/ 3117502 h 3372118"/>
              <a:gd name="connsiteX529" fmla="*/ 2502696 w 5434926"/>
              <a:gd name="connsiteY529" fmla="*/ 3117502 h 3372118"/>
              <a:gd name="connsiteX530" fmla="*/ 2502696 w 5434926"/>
              <a:gd name="connsiteY530" fmla="*/ 2727296 h 3372118"/>
              <a:gd name="connsiteX531" fmla="*/ 2932232 w 5434926"/>
              <a:gd name="connsiteY531" fmla="*/ 2727296 h 3372118"/>
              <a:gd name="connsiteX532" fmla="*/ 2932232 w 5434926"/>
              <a:gd name="connsiteY532" fmla="*/ 3117502 h 3372118"/>
              <a:gd name="connsiteX533" fmla="*/ 2502696 w 5434926"/>
              <a:gd name="connsiteY533" fmla="*/ 3117502 h 3372118"/>
              <a:gd name="connsiteX534" fmla="*/ 2941547 w 5434926"/>
              <a:gd name="connsiteY534" fmla="*/ 3117502 h 3372118"/>
              <a:gd name="connsiteX535" fmla="*/ 2941547 w 5434926"/>
              <a:gd name="connsiteY535" fmla="*/ 2727296 h 3372118"/>
              <a:gd name="connsiteX536" fmla="*/ 3347277 w 5434926"/>
              <a:gd name="connsiteY536" fmla="*/ 2727296 h 3372118"/>
              <a:gd name="connsiteX537" fmla="*/ 3347277 w 5434926"/>
              <a:gd name="connsiteY537" fmla="*/ 3117502 h 3372118"/>
              <a:gd name="connsiteX538" fmla="*/ 2941547 w 5434926"/>
              <a:gd name="connsiteY538" fmla="*/ 3117502 h 3372118"/>
              <a:gd name="connsiteX539" fmla="*/ 3357628 w 5434926"/>
              <a:gd name="connsiteY539" fmla="*/ 3117502 h 3372118"/>
              <a:gd name="connsiteX540" fmla="*/ 3357628 w 5434926"/>
              <a:gd name="connsiteY540" fmla="*/ 2727296 h 3372118"/>
              <a:gd name="connsiteX541" fmla="*/ 3763358 w 5434926"/>
              <a:gd name="connsiteY541" fmla="*/ 2727296 h 3372118"/>
              <a:gd name="connsiteX542" fmla="*/ 3763358 w 5434926"/>
              <a:gd name="connsiteY542" fmla="*/ 3117502 h 3372118"/>
              <a:gd name="connsiteX543" fmla="*/ 3357628 w 5434926"/>
              <a:gd name="connsiteY543" fmla="*/ 3117502 h 3372118"/>
              <a:gd name="connsiteX544" fmla="*/ 3773709 w 5434926"/>
              <a:gd name="connsiteY544" fmla="*/ 3117502 h 3372118"/>
              <a:gd name="connsiteX545" fmla="*/ 3773709 w 5434926"/>
              <a:gd name="connsiteY545" fmla="*/ 2727296 h 3372118"/>
              <a:gd name="connsiteX546" fmla="*/ 4179439 w 5434926"/>
              <a:gd name="connsiteY546" fmla="*/ 2727296 h 3372118"/>
              <a:gd name="connsiteX547" fmla="*/ 4179439 w 5434926"/>
              <a:gd name="connsiteY547" fmla="*/ 3117502 h 3372118"/>
              <a:gd name="connsiteX548" fmla="*/ 3773709 w 5434926"/>
              <a:gd name="connsiteY548" fmla="*/ 3117502 h 3372118"/>
              <a:gd name="connsiteX549" fmla="*/ 4188754 w 5434926"/>
              <a:gd name="connsiteY549" fmla="*/ 3117502 h 3372118"/>
              <a:gd name="connsiteX550" fmla="*/ 4188754 w 5434926"/>
              <a:gd name="connsiteY550" fmla="*/ 2727296 h 3372118"/>
              <a:gd name="connsiteX551" fmla="*/ 4594485 w 5434926"/>
              <a:gd name="connsiteY551" fmla="*/ 2727296 h 3372118"/>
              <a:gd name="connsiteX552" fmla="*/ 4594485 w 5434926"/>
              <a:gd name="connsiteY552" fmla="*/ 3117502 h 3372118"/>
              <a:gd name="connsiteX553" fmla="*/ 4188754 w 5434926"/>
              <a:gd name="connsiteY553" fmla="*/ 3117502 h 3372118"/>
              <a:gd name="connsiteX554" fmla="*/ 4604835 w 5434926"/>
              <a:gd name="connsiteY554" fmla="*/ 3117502 h 3372118"/>
              <a:gd name="connsiteX555" fmla="*/ 4604835 w 5434926"/>
              <a:gd name="connsiteY555" fmla="*/ 2727296 h 3372118"/>
              <a:gd name="connsiteX556" fmla="*/ 5010566 w 5434926"/>
              <a:gd name="connsiteY556" fmla="*/ 2727296 h 3372118"/>
              <a:gd name="connsiteX557" fmla="*/ 5010566 w 5434926"/>
              <a:gd name="connsiteY557" fmla="*/ 3117502 h 3372118"/>
              <a:gd name="connsiteX558" fmla="*/ 4604835 w 5434926"/>
              <a:gd name="connsiteY558" fmla="*/ 3117502 h 3372118"/>
              <a:gd name="connsiteX559" fmla="*/ 5019881 w 5434926"/>
              <a:gd name="connsiteY559" fmla="*/ 3117502 h 3372118"/>
              <a:gd name="connsiteX560" fmla="*/ 5019881 w 5434926"/>
              <a:gd name="connsiteY560" fmla="*/ 2727296 h 3372118"/>
              <a:gd name="connsiteX561" fmla="*/ 5425612 w 5434926"/>
              <a:gd name="connsiteY561" fmla="*/ 2727296 h 3372118"/>
              <a:gd name="connsiteX562" fmla="*/ 5425612 w 5434926"/>
              <a:gd name="connsiteY562" fmla="*/ 3117502 h 3372118"/>
              <a:gd name="connsiteX563" fmla="*/ 5019881 w 5434926"/>
              <a:gd name="connsiteY563" fmla="*/ 3117502 h 337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</a:cxnLst>
            <a:rect l="l" t="t" r="r" b="b"/>
            <a:pathLst>
              <a:path w="5434926" h="3372118">
                <a:moveTo>
                  <a:pt x="5426647" y="0"/>
                </a:moveTo>
                <a:lnTo>
                  <a:pt x="5426647" y="317753"/>
                </a:lnTo>
                <a:lnTo>
                  <a:pt x="5020916" y="317753"/>
                </a:lnTo>
                <a:lnTo>
                  <a:pt x="5020916" y="0"/>
                </a:lnTo>
                <a:lnTo>
                  <a:pt x="5010566" y="0"/>
                </a:lnTo>
                <a:lnTo>
                  <a:pt x="5010566" y="317753"/>
                </a:lnTo>
                <a:lnTo>
                  <a:pt x="4604835" y="317753"/>
                </a:lnTo>
                <a:lnTo>
                  <a:pt x="4604835" y="0"/>
                </a:lnTo>
                <a:lnTo>
                  <a:pt x="4595520" y="0"/>
                </a:lnTo>
                <a:lnTo>
                  <a:pt x="4595520" y="317753"/>
                </a:lnTo>
                <a:lnTo>
                  <a:pt x="4189790" y="317753"/>
                </a:lnTo>
                <a:lnTo>
                  <a:pt x="4189790" y="0"/>
                </a:lnTo>
                <a:lnTo>
                  <a:pt x="4180474" y="0"/>
                </a:lnTo>
                <a:lnTo>
                  <a:pt x="4180474" y="317753"/>
                </a:lnTo>
                <a:lnTo>
                  <a:pt x="3774743" y="317753"/>
                </a:lnTo>
                <a:lnTo>
                  <a:pt x="3774743" y="0"/>
                </a:lnTo>
                <a:lnTo>
                  <a:pt x="3765429" y="0"/>
                </a:lnTo>
                <a:lnTo>
                  <a:pt x="3765429" y="317753"/>
                </a:lnTo>
                <a:lnTo>
                  <a:pt x="3359698" y="317753"/>
                </a:lnTo>
                <a:lnTo>
                  <a:pt x="3359698" y="0"/>
                </a:lnTo>
                <a:lnTo>
                  <a:pt x="3350382" y="0"/>
                </a:lnTo>
                <a:lnTo>
                  <a:pt x="3350382" y="317753"/>
                </a:lnTo>
                <a:lnTo>
                  <a:pt x="2944652" y="317753"/>
                </a:lnTo>
                <a:lnTo>
                  <a:pt x="2944652" y="0"/>
                </a:lnTo>
                <a:lnTo>
                  <a:pt x="2935337" y="0"/>
                </a:lnTo>
                <a:lnTo>
                  <a:pt x="2935337" y="317753"/>
                </a:lnTo>
                <a:lnTo>
                  <a:pt x="2505801" y="317753"/>
                </a:lnTo>
                <a:lnTo>
                  <a:pt x="2505801" y="0"/>
                </a:lnTo>
                <a:lnTo>
                  <a:pt x="2496485" y="0"/>
                </a:lnTo>
                <a:lnTo>
                  <a:pt x="2496485" y="317753"/>
                </a:lnTo>
                <a:lnTo>
                  <a:pt x="2090755" y="317753"/>
                </a:lnTo>
                <a:lnTo>
                  <a:pt x="2090755" y="0"/>
                </a:lnTo>
                <a:lnTo>
                  <a:pt x="2081439" y="0"/>
                </a:lnTo>
                <a:lnTo>
                  <a:pt x="2081439" y="317753"/>
                </a:lnTo>
                <a:lnTo>
                  <a:pt x="1675709" y="317753"/>
                </a:lnTo>
                <a:lnTo>
                  <a:pt x="1675709" y="0"/>
                </a:lnTo>
                <a:lnTo>
                  <a:pt x="1666394" y="0"/>
                </a:lnTo>
                <a:lnTo>
                  <a:pt x="1666394" y="317753"/>
                </a:lnTo>
                <a:lnTo>
                  <a:pt x="1260663" y="317753"/>
                </a:lnTo>
                <a:lnTo>
                  <a:pt x="1260663" y="0"/>
                </a:lnTo>
                <a:lnTo>
                  <a:pt x="1251348" y="0"/>
                </a:lnTo>
                <a:lnTo>
                  <a:pt x="1251348" y="317753"/>
                </a:lnTo>
                <a:lnTo>
                  <a:pt x="839407" y="317753"/>
                </a:lnTo>
                <a:lnTo>
                  <a:pt x="839407" y="0"/>
                </a:lnTo>
                <a:lnTo>
                  <a:pt x="830092" y="0"/>
                </a:lnTo>
                <a:lnTo>
                  <a:pt x="830092" y="317753"/>
                </a:lnTo>
                <a:lnTo>
                  <a:pt x="424361" y="317753"/>
                </a:lnTo>
                <a:lnTo>
                  <a:pt x="424361" y="0"/>
                </a:lnTo>
                <a:lnTo>
                  <a:pt x="415046" y="0"/>
                </a:lnTo>
                <a:lnTo>
                  <a:pt x="415046" y="317753"/>
                </a:lnTo>
                <a:lnTo>
                  <a:pt x="9315" y="317753"/>
                </a:lnTo>
                <a:lnTo>
                  <a:pt x="9315" y="0"/>
                </a:lnTo>
                <a:lnTo>
                  <a:pt x="0" y="0"/>
                </a:lnTo>
                <a:lnTo>
                  <a:pt x="0" y="3372118"/>
                </a:lnTo>
                <a:lnTo>
                  <a:pt x="9315" y="3372118"/>
                </a:lnTo>
                <a:lnTo>
                  <a:pt x="9315" y="3126817"/>
                </a:lnTo>
                <a:lnTo>
                  <a:pt x="415046" y="3126817"/>
                </a:lnTo>
                <a:lnTo>
                  <a:pt x="415046" y="3372118"/>
                </a:lnTo>
                <a:lnTo>
                  <a:pt x="424361" y="3372118"/>
                </a:lnTo>
                <a:lnTo>
                  <a:pt x="424361" y="3126817"/>
                </a:lnTo>
                <a:lnTo>
                  <a:pt x="830092" y="3126817"/>
                </a:lnTo>
                <a:lnTo>
                  <a:pt x="830092" y="3372118"/>
                </a:lnTo>
                <a:lnTo>
                  <a:pt x="839407" y="3372118"/>
                </a:lnTo>
                <a:lnTo>
                  <a:pt x="839407" y="3126817"/>
                </a:lnTo>
                <a:lnTo>
                  <a:pt x="1245138" y="3126817"/>
                </a:lnTo>
                <a:lnTo>
                  <a:pt x="1245138" y="3372118"/>
                </a:lnTo>
                <a:lnTo>
                  <a:pt x="1254453" y="3372118"/>
                </a:lnTo>
                <a:lnTo>
                  <a:pt x="1254453" y="3126817"/>
                </a:lnTo>
                <a:lnTo>
                  <a:pt x="1660183" y="3126817"/>
                </a:lnTo>
                <a:lnTo>
                  <a:pt x="1660183" y="3372118"/>
                </a:lnTo>
                <a:lnTo>
                  <a:pt x="1669499" y="3372118"/>
                </a:lnTo>
                <a:lnTo>
                  <a:pt x="1669499" y="3126817"/>
                </a:lnTo>
                <a:lnTo>
                  <a:pt x="2075230" y="3126817"/>
                </a:lnTo>
                <a:lnTo>
                  <a:pt x="2075230" y="3372118"/>
                </a:lnTo>
                <a:lnTo>
                  <a:pt x="2084544" y="3372118"/>
                </a:lnTo>
                <a:lnTo>
                  <a:pt x="2084544" y="3126817"/>
                </a:lnTo>
                <a:lnTo>
                  <a:pt x="2490275" y="3126817"/>
                </a:lnTo>
                <a:lnTo>
                  <a:pt x="2490275" y="3372118"/>
                </a:lnTo>
                <a:lnTo>
                  <a:pt x="2499591" y="3372118"/>
                </a:lnTo>
                <a:lnTo>
                  <a:pt x="2499591" y="3126817"/>
                </a:lnTo>
                <a:lnTo>
                  <a:pt x="2929127" y="3126817"/>
                </a:lnTo>
                <a:lnTo>
                  <a:pt x="2929127" y="3372118"/>
                </a:lnTo>
                <a:lnTo>
                  <a:pt x="2938442" y="3372118"/>
                </a:lnTo>
                <a:lnTo>
                  <a:pt x="2938442" y="3126817"/>
                </a:lnTo>
                <a:lnTo>
                  <a:pt x="3344172" y="3126817"/>
                </a:lnTo>
                <a:lnTo>
                  <a:pt x="3344172" y="3372118"/>
                </a:lnTo>
                <a:lnTo>
                  <a:pt x="3353488" y="3372118"/>
                </a:lnTo>
                <a:lnTo>
                  <a:pt x="3353488" y="3126817"/>
                </a:lnTo>
                <a:lnTo>
                  <a:pt x="3759218" y="3126817"/>
                </a:lnTo>
                <a:lnTo>
                  <a:pt x="3759218" y="3372118"/>
                </a:lnTo>
                <a:lnTo>
                  <a:pt x="3768533" y="3372118"/>
                </a:lnTo>
                <a:lnTo>
                  <a:pt x="3768533" y="3126817"/>
                </a:lnTo>
                <a:lnTo>
                  <a:pt x="4174264" y="3126817"/>
                </a:lnTo>
                <a:lnTo>
                  <a:pt x="4174264" y="3372118"/>
                </a:lnTo>
                <a:lnTo>
                  <a:pt x="4183579" y="3372118"/>
                </a:lnTo>
                <a:lnTo>
                  <a:pt x="4183579" y="3126817"/>
                </a:lnTo>
                <a:lnTo>
                  <a:pt x="4589310" y="3126817"/>
                </a:lnTo>
                <a:lnTo>
                  <a:pt x="4589310" y="3372118"/>
                </a:lnTo>
                <a:lnTo>
                  <a:pt x="4598625" y="3372118"/>
                </a:lnTo>
                <a:lnTo>
                  <a:pt x="4598625" y="3126817"/>
                </a:lnTo>
                <a:lnTo>
                  <a:pt x="5010566" y="3126817"/>
                </a:lnTo>
                <a:lnTo>
                  <a:pt x="5010566" y="3372118"/>
                </a:lnTo>
                <a:lnTo>
                  <a:pt x="5019881" y="3372118"/>
                </a:lnTo>
                <a:lnTo>
                  <a:pt x="5019881" y="3126817"/>
                </a:lnTo>
                <a:lnTo>
                  <a:pt x="5425612" y="3126817"/>
                </a:lnTo>
                <a:lnTo>
                  <a:pt x="5425612" y="3372118"/>
                </a:lnTo>
                <a:lnTo>
                  <a:pt x="5434927" y="3372118"/>
                </a:lnTo>
                <a:lnTo>
                  <a:pt x="5434927" y="0"/>
                </a:lnTo>
                <a:lnTo>
                  <a:pt x="5426647" y="0"/>
                </a:lnTo>
                <a:close/>
                <a:moveTo>
                  <a:pt x="5426647" y="328104"/>
                </a:moveTo>
                <a:lnTo>
                  <a:pt x="5426647" y="718309"/>
                </a:lnTo>
                <a:lnTo>
                  <a:pt x="5020916" y="718309"/>
                </a:lnTo>
                <a:lnTo>
                  <a:pt x="5020916" y="328104"/>
                </a:lnTo>
                <a:lnTo>
                  <a:pt x="5426647" y="328104"/>
                </a:lnTo>
                <a:close/>
                <a:moveTo>
                  <a:pt x="1255488" y="1527700"/>
                </a:moveTo>
                <a:lnTo>
                  <a:pt x="1661219" y="1527700"/>
                </a:lnTo>
                <a:lnTo>
                  <a:pt x="1661219" y="1917905"/>
                </a:lnTo>
                <a:lnTo>
                  <a:pt x="1255488" y="1917905"/>
                </a:lnTo>
                <a:lnTo>
                  <a:pt x="1255488" y="1527700"/>
                </a:lnTo>
                <a:close/>
                <a:moveTo>
                  <a:pt x="1246173" y="1917905"/>
                </a:moveTo>
                <a:lnTo>
                  <a:pt x="839407" y="1917905"/>
                </a:lnTo>
                <a:lnTo>
                  <a:pt x="839407" y="1527700"/>
                </a:lnTo>
                <a:lnTo>
                  <a:pt x="1245138" y="1527700"/>
                </a:lnTo>
                <a:lnTo>
                  <a:pt x="1245138" y="1917905"/>
                </a:lnTo>
                <a:close/>
                <a:moveTo>
                  <a:pt x="1671569" y="1527700"/>
                </a:moveTo>
                <a:lnTo>
                  <a:pt x="2077299" y="1527700"/>
                </a:lnTo>
                <a:lnTo>
                  <a:pt x="2077299" y="1917905"/>
                </a:lnTo>
                <a:lnTo>
                  <a:pt x="1671569" y="1917905"/>
                </a:lnTo>
                <a:lnTo>
                  <a:pt x="1671569" y="1527700"/>
                </a:lnTo>
                <a:close/>
                <a:moveTo>
                  <a:pt x="2086615" y="1527700"/>
                </a:moveTo>
                <a:lnTo>
                  <a:pt x="2492345" y="1527700"/>
                </a:lnTo>
                <a:lnTo>
                  <a:pt x="2492345" y="1917905"/>
                </a:lnTo>
                <a:lnTo>
                  <a:pt x="2086615" y="1917905"/>
                </a:lnTo>
                <a:lnTo>
                  <a:pt x="2086615" y="1527700"/>
                </a:lnTo>
                <a:close/>
                <a:moveTo>
                  <a:pt x="2502696" y="1527700"/>
                </a:moveTo>
                <a:lnTo>
                  <a:pt x="2932232" y="1527700"/>
                </a:lnTo>
                <a:lnTo>
                  <a:pt x="2932232" y="1917905"/>
                </a:lnTo>
                <a:lnTo>
                  <a:pt x="2502696" y="1917905"/>
                </a:lnTo>
                <a:lnTo>
                  <a:pt x="2502696" y="1527700"/>
                </a:lnTo>
                <a:close/>
                <a:moveTo>
                  <a:pt x="2941547" y="1527700"/>
                </a:moveTo>
                <a:lnTo>
                  <a:pt x="3347277" y="1527700"/>
                </a:lnTo>
                <a:lnTo>
                  <a:pt x="3347277" y="1917905"/>
                </a:lnTo>
                <a:lnTo>
                  <a:pt x="2941547" y="1917905"/>
                </a:lnTo>
                <a:lnTo>
                  <a:pt x="2941547" y="1527700"/>
                </a:lnTo>
                <a:close/>
                <a:moveTo>
                  <a:pt x="3357628" y="1527700"/>
                </a:moveTo>
                <a:lnTo>
                  <a:pt x="3763358" y="1527700"/>
                </a:lnTo>
                <a:lnTo>
                  <a:pt x="3763358" y="1917905"/>
                </a:lnTo>
                <a:lnTo>
                  <a:pt x="3357628" y="1917905"/>
                </a:lnTo>
                <a:lnTo>
                  <a:pt x="3357628" y="1527700"/>
                </a:lnTo>
                <a:close/>
                <a:moveTo>
                  <a:pt x="3773709" y="1527700"/>
                </a:moveTo>
                <a:lnTo>
                  <a:pt x="4179439" y="1527700"/>
                </a:lnTo>
                <a:lnTo>
                  <a:pt x="4179439" y="1917905"/>
                </a:lnTo>
                <a:lnTo>
                  <a:pt x="3773709" y="1917905"/>
                </a:lnTo>
                <a:lnTo>
                  <a:pt x="3773709" y="1527700"/>
                </a:lnTo>
                <a:close/>
                <a:moveTo>
                  <a:pt x="4188754" y="1527700"/>
                </a:moveTo>
                <a:lnTo>
                  <a:pt x="4594485" y="1527700"/>
                </a:lnTo>
                <a:lnTo>
                  <a:pt x="4594485" y="1917905"/>
                </a:lnTo>
                <a:lnTo>
                  <a:pt x="4188754" y="1917905"/>
                </a:lnTo>
                <a:lnTo>
                  <a:pt x="4188754" y="1527700"/>
                </a:lnTo>
                <a:close/>
                <a:moveTo>
                  <a:pt x="4188754" y="1518385"/>
                </a:moveTo>
                <a:lnTo>
                  <a:pt x="4188754" y="1128180"/>
                </a:lnTo>
                <a:lnTo>
                  <a:pt x="4594485" y="1128180"/>
                </a:lnTo>
                <a:lnTo>
                  <a:pt x="4594485" y="1518385"/>
                </a:lnTo>
                <a:lnTo>
                  <a:pt x="4188754" y="1518385"/>
                </a:lnTo>
                <a:close/>
                <a:moveTo>
                  <a:pt x="4179439" y="1518385"/>
                </a:moveTo>
                <a:lnTo>
                  <a:pt x="3773709" y="1518385"/>
                </a:lnTo>
                <a:lnTo>
                  <a:pt x="3773709" y="1128180"/>
                </a:lnTo>
                <a:lnTo>
                  <a:pt x="4179439" y="1128180"/>
                </a:lnTo>
                <a:lnTo>
                  <a:pt x="4179439" y="1518385"/>
                </a:lnTo>
                <a:close/>
                <a:moveTo>
                  <a:pt x="3763358" y="1518385"/>
                </a:moveTo>
                <a:lnTo>
                  <a:pt x="3357628" y="1518385"/>
                </a:lnTo>
                <a:lnTo>
                  <a:pt x="3357628" y="1128180"/>
                </a:lnTo>
                <a:lnTo>
                  <a:pt x="3763358" y="1128180"/>
                </a:lnTo>
                <a:lnTo>
                  <a:pt x="3763358" y="1518385"/>
                </a:lnTo>
                <a:close/>
                <a:moveTo>
                  <a:pt x="3348313" y="1518385"/>
                </a:moveTo>
                <a:lnTo>
                  <a:pt x="2942582" y="1518385"/>
                </a:lnTo>
                <a:lnTo>
                  <a:pt x="2942582" y="1128180"/>
                </a:lnTo>
                <a:lnTo>
                  <a:pt x="3348313" y="1128180"/>
                </a:lnTo>
                <a:lnTo>
                  <a:pt x="3348313" y="1518385"/>
                </a:lnTo>
                <a:close/>
                <a:moveTo>
                  <a:pt x="2932232" y="1518385"/>
                </a:moveTo>
                <a:lnTo>
                  <a:pt x="2502696" y="1518385"/>
                </a:lnTo>
                <a:lnTo>
                  <a:pt x="2502696" y="1128180"/>
                </a:lnTo>
                <a:lnTo>
                  <a:pt x="2932232" y="1128180"/>
                </a:lnTo>
                <a:lnTo>
                  <a:pt x="2932232" y="1518385"/>
                </a:lnTo>
                <a:close/>
                <a:moveTo>
                  <a:pt x="2493380" y="1518385"/>
                </a:moveTo>
                <a:lnTo>
                  <a:pt x="2087649" y="1518385"/>
                </a:lnTo>
                <a:lnTo>
                  <a:pt x="2087649" y="1128180"/>
                </a:lnTo>
                <a:lnTo>
                  <a:pt x="2493380" y="1128180"/>
                </a:lnTo>
                <a:lnTo>
                  <a:pt x="2493380" y="1518385"/>
                </a:lnTo>
                <a:close/>
                <a:moveTo>
                  <a:pt x="2077299" y="1518385"/>
                </a:moveTo>
                <a:lnTo>
                  <a:pt x="1671569" y="1518385"/>
                </a:lnTo>
                <a:lnTo>
                  <a:pt x="1671569" y="1128180"/>
                </a:lnTo>
                <a:lnTo>
                  <a:pt x="2077299" y="1128180"/>
                </a:lnTo>
                <a:lnTo>
                  <a:pt x="2077299" y="1518385"/>
                </a:lnTo>
                <a:close/>
                <a:moveTo>
                  <a:pt x="1661219" y="1518385"/>
                </a:moveTo>
                <a:lnTo>
                  <a:pt x="1255488" y="1518385"/>
                </a:lnTo>
                <a:lnTo>
                  <a:pt x="1255488" y="1128180"/>
                </a:lnTo>
                <a:lnTo>
                  <a:pt x="1661219" y="1128180"/>
                </a:lnTo>
                <a:lnTo>
                  <a:pt x="1661219" y="1518385"/>
                </a:lnTo>
                <a:close/>
                <a:moveTo>
                  <a:pt x="1246173" y="1518385"/>
                </a:moveTo>
                <a:lnTo>
                  <a:pt x="839407" y="1518385"/>
                </a:lnTo>
                <a:lnTo>
                  <a:pt x="839407" y="1128180"/>
                </a:lnTo>
                <a:lnTo>
                  <a:pt x="1245138" y="1128180"/>
                </a:lnTo>
                <a:lnTo>
                  <a:pt x="1245138" y="1518385"/>
                </a:lnTo>
                <a:close/>
                <a:moveTo>
                  <a:pt x="830092" y="1518385"/>
                </a:moveTo>
                <a:lnTo>
                  <a:pt x="424361" y="1518385"/>
                </a:lnTo>
                <a:lnTo>
                  <a:pt x="424361" y="1128180"/>
                </a:lnTo>
                <a:lnTo>
                  <a:pt x="830092" y="1128180"/>
                </a:lnTo>
                <a:lnTo>
                  <a:pt x="830092" y="1518385"/>
                </a:lnTo>
                <a:close/>
                <a:moveTo>
                  <a:pt x="830092" y="1527700"/>
                </a:moveTo>
                <a:lnTo>
                  <a:pt x="830092" y="1917905"/>
                </a:lnTo>
                <a:lnTo>
                  <a:pt x="424361" y="1917905"/>
                </a:lnTo>
                <a:lnTo>
                  <a:pt x="424361" y="1527700"/>
                </a:lnTo>
                <a:lnTo>
                  <a:pt x="830092" y="1527700"/>
                </a:lnTo>
                <a:close/>
                <a:moveTo>
                  <a:pt x="830092" y="1927220"/>
                </a:moveTo>
                <a:lnTo>
                  <a:pt x="830092" y="2317426"/>
                </a:lnTo>
                <a:lnTo>
                  <a:pt x="424361" y="2317426"/>
                </a:lnTo>
                <a:lnTo>
                  <a:pt x="424361" y="1927220"/>
                </a:lnTo>
                <a:lnTo>
                  <a:pt x="830092" y="1927220"/>
                </a:lnTo>
                <a:close/>
                <a:moveTo>
                  <a:pt x="839407" y="1927220"/>
                </a:moveTo>
                <a:lnTo>
                  <a:pt x="1245138" y="1927220"/>
                </a:lnTo>
                <a:lnTo>
                  <a:pt x="1245138" y="2317426"/>
                </a:lnTo>
                <a:lnTo>
                  <a:pt x="839407" y="2317426"/>
                </a:lnTo>
                <a:lnTo>
                  <a:pt x="839407" y="1927220"/>
                </a:lnTo>
                <a:close/>
                <a:moveTo>
                  <a:pt x="1255488" y="1927220"/>
                </a:moveTo>
                <a:lnTo>
                  <a:pt x="1661219" y="1927220"/>
                </a:lnTo>
                <a:lnTo>
                  <a:pt x="1661219" y="2317426"/>
                </a:lnTo>
                <a:lnTo>
                  <a:pt x="1255488" y="2317426"/>
                </a:lnTo>
                <a:lnTo>
                  <a:pt x="1255488" y="1927220"/>
                </a:lnTo>
                <a:close/>
                <a:moveTo>
                  <a:pt x="1671569" y="1927220"/>
                </a:moveTo>
                <a:lnTo>
                  <a:pt x="2077299" y="1927220"/>
                </a:lnTo>
                <a:lnTo>
                  <a:pt x="2077299" y="2317426"/>
                </a:lnTo>
                <a:lnTo>
                  <a:pt x="1671569" y="2317426"/>
                </a:lnTo>
                <a:lnTo>
                  <a:pt x="1671569" y="1927220"/>
                </a:lnTo>
                <a:close/>
                <a:moveTo>
                  <a:pt x="2086615" y="1927220"/>
                </a:moveTo>
                <a:lnTo>
                  <a:pt x="2492345" y="1927220"/>
                </a:lnTo>
                <a:lnTo>
                  <a:pt x="2492345" y="2317426"/>
                </a:lnTo>
                <a:lnTo>
                  <a:pt x="2086615" y="2317426"/>
                </a:lnTo>
                <a:lnTo>
                  <a:pt x="2086615" y="1927220"/>
                </a:lnTo>
                <a:close/>
                <a:moveTo>
                  <a:pt x="2502696" y="1927220"/>
                </a:moveTo>
                <a:lnTo>
                  <a:pt x="2932232" y="1927220"/>
                </a:lnTo>
                <a:lnTo>
                  <a:pt x="2932232" y="2317426"/>
                </a:lnTo>
                <a:lnTo>
                  <a:pt x="2502696" y="2317426"/>
                </a:lnTo>
                <a:lnTo>
                  <a:pt x="2502696" y="1927220"/>
                </a:lnTo>
                <a:close/>
                <a:moveTo>
                  <a:pt x="2941547" y="1927220"/>
                </a:moveTo>
                <a:lnTo>
                  <a:pt x="3347277" y="1927220"/>
                </a:lnTo>
                <a:lnTo>
                  <a:pt x="3347277" y="2317426"/>
                </a:lnTo>
                <a:lnTo>
                  <a:pt x="2941547" y="2317426"/>
                </a:lnTo>
                <a:lnTo>
                  <a:pt x="2941547" y="1927220"/>
                </a:lnTo>
                <a:close/>
                <a:moveTo>
                  <a:pt x="3357628" y="1927220"/>
                </a:moveTo>
                <a:lnTo>
                  <a:pt x="3763358" y="1927220"/>
                </a:lnTo>
                <a:lnTo>
                  <a:pt x="3763358" y="2317426"/>
                </a:lnTo>
                <a:lnTo>
                  <a:pt x="3357628" y="2317426"/>
                </a:lnTo>
                <a:lnTo>
                  <a:pt x="3357628" y="1927220"/>
                </a:lnTo>
                <a:close/>
                <a:moveTo>
                  <a:pt x="3773709" y="1927220"/>
                </a:moveTo>
                <a:lnTo>
                  <a:pt x="4179439" y="1927220"/>
                </a:lnTo>
                <a:lnTo>
                  <a:pt x="4179439" y="2317426"/>
                </a:lnTo>
                <a:lnTo>
                  <a:pt x="3773709" y="2317426"/>
                </a:lnTo>
                <a:lnTo>
                  <a:pt x="3773709" y="1927220"/>
                </a:lnTo>
                <a:close/>
                <a:moveTo>
                  <a:pt x="4188754" y="1927220"/>
                </a:moveTo>
                <a:lnTo>
                  <a:pt x="4594485" y="1927220"/>
                </a:lnTo>
                <a:lnTo>
                  <a:pt x="4594485" y="2317426"/>
                </a:lnTo>
                <a:lnTo>
                  <a:pt x="4188754" y="2317426"/>
                </a:lnTo>
                <a:lnTo>
                  <a:pt x="4188754" y="1927220"/>
                </a:lnTo>
                <a:close/>
                <a:moveTo>
                  <a:pt x="4604835" y="1927220"/>
                </a:moveTo>
                <a:lnTo>
                  <a:pt x="5010566" y="1927220"/>
                </a:lnTo>
                <a:lnTo>
                  <a:pt x="5010566" y="2317426"/>
                </a:lnTo>
                <a:lnTo>
                  <a:pt x="4604835" y="2317426"/>
                </a:lnTo>
                <a:lnTo>
                  <a:pt x="4604835" y="1927220"/>
                </a:lnTo>
                <a:close/>
                <a:moveTo>
                  <a:pt x="4604835" y="1917905"/>
                </a:moveTo>
                <a:lnTo>
                  <a:pt x="4604835" y="1527700"/>
                </a:lnTo>
                <a:lnTo>
                  <a:pt x="5010566" y="1527700"/>
                </a:lnTo>
                <a:lnTo>
                  <a:pt x="5010566" y="1917905"/>
                </a:lnTo>
                <a:lnTo>
                  <a:pt x="4604835" y="1917905"/>
                </a:lnTo>
                <a:close/>
                <a:moveTo>
                  <a:pt x="4604835" y="1518385"/>
                </a:moveTo>
                <a:lnTo>
                  <a:pt x="4604835" y="1128180"/>
                </a:lnTo>
                <a:lnTo>
                  <a:pt x="5010566" y="1128180"/>
                </a:lnTo>
                <a:lnTo>
                  <a:pt x="5010566" y="1518385"/>
                </a:lnTo>
                <a:lnTo>
                  <a:pt x="4604835" y="1518385"/>
                </a:lnTo>
                <a:close/>
                <a:moveTo>
                  <a:pt x="4604835" y="1117829"/>
                </a:moveTo>
                <a:lnTo>
                  <a:pt x="4604835" y="727624"/>
                </a:lnTo>
                <a:lnTo>
                  <a:pt x="5010566" y="727624"/>
                </a:lnTo>
                <a:lnTo>
                  <a:pt x="5010566" y="1117829"/>
                </a:lnTo>
                <a:lnTo>
                  <a:pt x="4604835" y="1117829"/>
                </a:lnTo>
                <a:close/>
                <a:moveTo>
                  <a:pt x="4594485" y="1117829"/>
                </a:moveTo>
                <a:lnTo>
                  <a:pt x="4188754" y="1117829"/>
                </a:lnTo>
                <a:lnTo>
                  <a:pt x="4188754" y="727624"/>
                </a:lnTo>
                <a:lnTo>
                  <a:pt x="4594485" y="727624"/>
                </a:lnTo>
                <a:lnTo>
                  <a:pt x="4594485" y="1117829"/>
                </a:lnTo>
                <a:close/>
                <a:moveTo>
                  <a:pt x="4179439" y="1117829"/>
                </a:moveTo>
                <a:lnTo>
                  <a:pt x="3773709" y="1117829"/>
                </a:lnTo>
                <a:lnTo>
                  <a:pt x="3773709" y="727624"/>
                </a:lnTo>
                <a:lnTo>
                  <a:pt x="4179439" y="727624"/>
                </a:lnTo>
                <a:lnTo>
                  <a:pt x="4179439" y="1117829"/>
                </a:lnTo>
                <a:close/>
                <a:moveTo>
                  <a:pt x="3763358" y="1117829"/>
                </a:moveTo>
                <a:lnTo>
                  <a:pt x="3357628" y="1117829"/>
                </a:lnTo>
                <a:lnTo>
                  <a:pt x="3357628" y="727624"/>
                </a:lnTo>
                <a:lnTo>
                  <a:pt x="3763358" y="727624"/>
                </a:lnTo>
                <a:lnTo>
                  <a:pt x="3763358" y="1117829"/>
                </a:lnTo>
                <a:close/>
                <a:moveTo>
                  <a:pt x="3348313" y="1117829"/>
                </a:moveTo>
                <a:lnTo>
                  <a:pt x="2942582" y="1117829"/>
                </a:lnTo>
                <a:lnTo>
                  <a:pt x="2942582" y="727624"/>
                </a:lnTo>
                <a:lnTo>
                  <a:pt x="3348313" y="727624"/>
                </a:lnTo>
                <a:lnTo>
                  <a:pt x="3348313" y="1117829"/>
                </a:lnTo>
                <a:close/>
                <a:moveTo>
                  <a:pt x="2932232" y="1117829"/>
                </a:moveTo>
                <a:lnTo>
                  <a:pt x="2502696" y="1117829"/>
                </a:lnTo>
                <a:lnTo>
                  <a:pt x="2502696" y="727624"/>
                </a:lnTo>
                <a:lnTo>
                  <a:pt x="2932232" y="727624"/>
                </a:lnTo>
                <a:lnTo>
                  <a:pt x="2932232" y="1117829"/>
                </a:lnTo>
                <a:close/>
                <a:moveTo>
                  <a:pt x="2493380" y="1117829"/>
                </a:moveTo>
                <a:lnTo>
                  <a:pt x="2087649" y="1117829"/>
                </a:lnTo>
                <a:lnTo>
                  <a:pt x="2087649" y="727624"/>
                </a:lnTo>
                <a:lnTo>
                  <a:pt x="2493380" y="727624"/>
                </a:lnTo>
                <a:lnTo>
                  <a:pt x="2493380" y="1117829"/>
                </a:lnTo>
                <a:close/>
                <a:moveTo>
                  <a:pt x="2077299" y="1117829"/>
                </a:moveTo>
                <a:lnTo>
                  <a:pt x="1671569" y="1117829"/>
                </a:lnTo>
                <a:lnTo>
                  <a:pt x="1671569" y="727624"/>
                </a:lnTo>
                <a:lnTo>
                  <a:pt x="2077299" y="727624"/>
                </a:lnTo>
                <a:lnTo>
                  <a:pt x="2077299" y="1117829"/>
                </a:lnTo>
                <a:close/>
                <a:moveTo>
                  <a:pt x="1661219" y="1117829"/>
                </a:moveTo>
                <a:lnTo>
                  <a:pt x="1255488" y="1117829"/>
                </a:lnTo>
                <a:lnTo>
                  <a:pt x="1255488" y="727624"/>
                </a:lnTo>
                <a:lnTo>
                  <a:pt x="1661219" y="727624"/>
                </a:lnTo>
                <a:lnTo>
                  <a:pt x="1661219" y="1117829"/>
                </a:lnTo>
                <a:close/>
                <a:moveTo>
                  <a:pt x="1246173" y="1117829"/>
                </a:moveTo>
                <a:lnTo>
                  <a:pt x="839407" y="1117829"/>
                </a:lnTo>
                <a:lnTo>
                  <a:pt x="839407" y="727624"/>
                </a:lnTo>
                <a:lnTo>
                  <a:pt x="1245138" y="727624"/>
                </a:lnTo>
                <a:lnTo>
                  <a:pt x="1245138" y="1117829"/>
                </a:lnTo>
                <a:close/>
                <a:moveTo>
                  <a:pt x="830092" y="1117829"/>
                </a:moveTo>
                <a:lnTo>
                  <a:pt x="424361" y="1117829"/>
                </a:lnTo>
                <a:lnTo>
                  <a:pt x="424361" y="727624"/>
                </a:lnTo>
                <a:lnTo>
                  <a:pt x="830092" y="727624"/>
                </a:lnTo>
                <a:lnTo>
                  <a:pt x="830092" y="1117829"/>
                </a:lnTo>
                <a:close/>
                <a:moveTo>
                  <a:pt x="414011" y="1117829"/>
                </a:moveTo>
                <a:lnTo>
                  <a:pt x="8280" y="1117829"/>
                </a:lnTo>
                <a:lnTo>
                  <a:pt x="8280" y="727624"/>
                </a:lnTo>
                <a:lnTo>
                  <a:pt x="414011" y="727624"/>
                </a:lnTo>
                <a:lnTo>
                  <a:pt x="414011" y="1117829"/>
                </a:lnTo>
                <a:close/>
                <a:moveTo>
                  <a:pt x="414011" y="1128180"/>
                </a:moveTo>
                <a:lnTo>
                  <a:pt x="414011" y="1518385"/>
                </a:lnTo>
                <a:lnTo>
                  <a:pt x="8280" y="1518385"/>
                </a:lnTo>
                <a:lnTo>
                  <a:pt x="8280" y="1128180"/>
                </a:lnTo>
                <a:lnTo>
                  <a:pt x="414011" y="1128180"/>
                </a:lnTo>
                <a:close/>
                <a:moveTo>
                  <a:pt x="414011" y="1527700"/>
                </a:moveTo>
                <a:lnTo>
                  <a:pt x="414011" y="1917905"/>
                </a:lnTo>
                <a:lnTo>
                  <a:pt x="8280" y="1917905"/>
                </a:lnTo>
                <a:lnTo>
                  <a:pt x="8280" y="1527700"/>
                </a:lnTo>
                <a:lnTo>
                  <a:pt x="414011" y="1527700"/>
                </a:lnTo>
                <a:close/>
                <a:moveTo>
                  <a:pt x="414011" y="1927220"/>
                </a:moveTo>
                <a:lnTo>
                  <a:pt x="414011" y="2317426"/>
                </a:lnTo>
                <a:lnTo>
                  <a:pt x="8280" y="2317426"/>
                </a:lnTo>
                <a:lnTo>
                  <a:pt x="8280" y="1927220"/>
                </a:lnTo>
                <a:lnTo>
                  <a:pt x="414011" y="1927220"/>
                </a:lnTo>
                <a:close/>
                <a:moveTo>
                  <a:pt x="414011" y="2327776"/>
                </a:moveTo>
                <a:lnTo>
                  <a:pt x="414011" y="2717981"/>
                </a:lnTo>
                <a:lnTo>
                  <a:pt x="8280" y="2717981"/>
                </a:lnTo>
                <a:lnTo>
                  <a:pt x="8280" y="2327776"/>
                </a:lnTo>
                <a:lnTo>
                  <a:pt x="414011" y="2327776"/>
                </a:lnTo>
                <a:close/>
                <a:moveTo>
                  <a:pt x="424361" y="2327776"/>
                </a:moveTo>
                <a:lnTo>
                  <a:pt x="830092" y="2327776"/>
                </a:lnTo>
                <a:lnTo>
                  <a:pt x="830092" y="2717981"/>
                </a:lnTo>
                <a:lnTo>
                  <a:pt x="424361" y="2717981"/>
                </a:lnTo>
                <a:lnTo>
                  <a:pt x="424361" y="2327776"/>
                </a:lnTo>
                <a:close/>
                <a:moveTo>
                  <a:pt x="839407" y="2327776"/>
                </a:moveTo>
                <a:lnTo>
                  <a:pt x="1245138" y="2327776"/>
                </a:lnTo>
                <a:lnTo>
                  <a:pt x="1245138" y="2717981"/>
                </a:lnTo>
                <a:lnTo>
                  <a:pt x="839407" y="2717981"/>
                </a:lnTo>
                <a:lnTo>
                  <a:pt x="839407" y="2327776"/>
                </a:lnTo>
                <a:close/>
                <a:moveTo>
                  <a:pt x="1255488" y="2327776"/>
                </a:moveTo>
                <a:lnTo>
                  <a:pt x="1661219" y="2327776"/>
                </a:lnTo>
                <a:lnTo>
                  <a:pt x="1661219" y="2717981"/>
                </a:lnTo>
                <a:lnTo>
                  <a:pt x="1255488" y="2717981"/>
                </a:lnTo>
                <a:lnTo>
                  <a:pt x="1255488" y="2327776"/>
                </a:lnTo>
                <a:close/>
                <a:moveTo>
                  <a:pt x="1671569" y="2327776"/>
                </a:moveTo>
                <a:lnTo>
                  <a:pt x="2077299" y="2327776"/>
                </a:lnTo>
                <a:lnTo>
                  <a:pt x="2077299" y="2717981"/>
                </a:lnTo>
                <a:lnTo>
                  <a:pt x="1671569" y="2717981"/>
                </a:lnTo>
                <a:lnTo>
                  <a:pt x="1671569" y="2327776"/>
                </a:lnTo>
                <a:close/>
                <a:moveTo>
                  <a:pt x="2086615" y="2327776"/>
                </a:moveTo>
                <a:lnTo>
                  <a:pt x="2492345" y="2327776"/>
                </a:lnTo>
                <a:lnTo>
                  <a:pt x="2492345" y="2717981"/>
                </a:lnTo>
                <a:lnTo>
                  <a:pt x="2086615" y="2717981"/>
                </a:lnTo>
                <a:lnTo>
                  <a:pt x="2086615" y="2327776"/>
                </a:lnTo>
                <a:close/>
                <a:moveTo>
                  <a:pt x="2502696" y="2327776"/>
                </a:moveTo>
                <a:lnTo>
                  <a:pt x="2932232" y="2327776"/>
                </a:lnTo>
                <a:lnTo>
                  <a:pt x="2932232" y="2717981"/>
                </a:lnTo>
                <a:lnTo>
                  <a:pt x="2502696" y="2717981"/>
                </a:lnTo>
                <a:lnTo>
                  <a:pt x="2502696" y="2327776"/>
                </a:lnTo>
                <a:close/>
                <a:moveTo>
                  <a:pt x="2941547" y="2327776"/>
                </a:moveTo>
                <a:lnTo>
                  <a:pt x="3347277" y="2327776"/>
                </a:lnTo>
                <a:lnTo>
                  <a:pt x="3347277" y="2717981"/>
                </a:lnTo>
                <a:lnTo>
                  <a:pt x="2941547" y="2717981"/>
                </a:lnTo>
                <a:lnTo>
                  <a:pt x="2941547" y="2327776"/>
                </a:lnTo>
                <a:close/>
                <a:moveTo>
                  <a:pt x="3357628" y="2327776"/>
                </a:moveTo>
                <a:lnTo>
                  <a:pt x="3763358" y="2327776"/>
                </a:lnTo>
                <a:lnTo>
                  <a:pt x="3763358" y="2717981"/>
                </a:lnTo>
                <a:lnTo>
                  <a:pt x="3357628" y="2717981"/>
                </a:lnTo>
                <a:lnTo>
                  <a:pt x="3357628" y="2327776"/>
                </a:lnTo>
                <a:close/>
                <a:moveTo>
                  <a:pt x="3773709" y="2327776"/>
                </a:moveTo>
                <a:lnTo>
                  <a:pt x="4179439" y="2327776"/>
                </a:lnTo>
                <a:lnTo>
                  <a:pt x="4179439" y="2717981"/>
                </a:lnTo>
                <a:lnTo>
                  <a:pt x="3773709" y="2717981"/>
                </a:lnTo>
                <a:lnTo>
                  <a:pt x="3773709" y="2327776"/>
                </a:lnTo>
                <a:close/>
                <a:moveTo>
                  <a:pt x="4188754" y="2327776"/>
                </a:moveTo>
                <a:lnTo>
                  <a:pt x="4594485" y="2327776"/>
                </a:lnTo>
                <a:lnTo>
                  <a:pt x="4594485" y="2717981"/>
                </a:lnTo>
                <a:lnTo>
                  <a:pt x="4188754" y="2717981"/>
                </a:lnTo>
                <a:lnTo>
                  <a:pt x="4188754" y="2327776"/>
                </a:lnTo>
                <a:close/>
                <a:moveTo>
                  <a:pt x="4604835" y="2327776"/>
                </a:moveTo>
                <a:lnTo>
                  <a:pt x="5010566" y="2327776"/>
                </a:lnTo>
                <a:lnTo>
                  <a:pt x="5010566" y="2717981"/>
                </a:lnTo>
                <a:lnTo>
                  <a:pt x="4604835" y="2717981"/>
                </a:lnTo>
                <a:lnTo>
                  <a:pt x="4604835" y="2327776"/>
                </a:lnTo>
                <a:close/>
                <a:moveTo>
                  <a:pt x="5019881" y="2327776"/>
                </a:moveTo>
                <a:lnTo>
                  <a:pt x="5425612" y="2327776"/>
                </a:lnTo>
                <a:lnTo>
                  <a:pt x="5425612" y="2717981"/>
                </a:lnTo>
                <a:lnTo>
                  <a:pt x="5019881" y="2717981"/>
                </a:lnTo>
                <a:lnTo>
                  <a:pt x="5019881" y="2327776"/>
                </a:lnTo>
                <a:close/>
                <a:moveTo>
                  <a:pt x="5019881" y="2317426"/>
                </a:moveTo>
                <a:lnTo>
                  <a:pt x="5019881" y="1927220"/>
                </a:lnTo>
                <a:lnTo>
                  <a:pt x="5425612" y="1927220"/>
                </a:lnTo>
                <a:lnTo>
                  <a:pt x="5425612" y="2317426"/>
                </a:lnTo>
                <a:lnTo>
                  <a:pt x="5019881" y="2317426"/>
                </a:lnTo>
                <a:close/>
                <a:moveTo>
                  <a:pt x="5019881" y="1917905"/>
                </a:moveTo>
                <a:lnTo>
                  <a:pt x="5019881" y="1527700"/>
                </a:lnTo>
                <a:lnTo>
                  <a:pt x="5425612" y="1527700"/>
                </a:lnTo>
                <a:lnTo>
                  <a:pt x="5425612" y="1917905"/>
                </a:lnTo>
                <a:lnTo>
                  <a:pt x="5019881" y="1917905"/>
                </a:lnTo>
                <a:close/>
                <a:moveTo>
                  <a:pt x="5019881" y="1518385"/>
                </a:moveTo>
                <a:lnTo>
                  <a:pt x="5019881" y="1128180"/>
                </a:lnTo>
                <a:lnTo>
                  <a:pt x="5425612" y="1128180"/>
                </a:lnTo>
                <a:lnTo>
                  <a:pt x="5425612" y="1518385"/>
                </a:lnTo>
                <a:lnTo>
                  <a:pt x="5019881" y="1518385"/>
                </a:lnTo>
                <a:close/>
                <a:moveTo>
                  <a:pt x="5019881" y="1117829"/>
                </a:moveTo>
                <a:lnTo>
                  <a:pt x="5019881" y="727624"/>
                </a:lnTo>
                <a:lnTo>
                  <a:pt x="5425612" y="727624"/>
                </a:lnTo>
                <a:lnTo>
                  <a:pt x="5425612" y="1117829"/>
                </a:lnTo>
                <a:lnTo>
                  <a:pt x="5019881" y="1117829"/>
                </a:lnTo>
                <a:close/>
                <a:moveTo>
                  <a:pt x="5010566" y="328104"/>
                </a:moveTo>
                <a:lnTo>
                  <a:pt x="5010566" y="718309"/>
                </a:lnTo>
                <a:lnTo>
                  <a:pt x="4604835" y="718309"/>
                </a:lnTo>
                <a:lnTo>
                  <a:pt x="4604835" y="328104"/>
                </a:lnTo>
                <a:lnTo>
                  <a:pt x="5010566" y="328104"/>
                </a:lnTo>
                <a:close/>
                <a:moveTo>
                  <a:pt x="4594485" y="328104"/>
                </a:moveTo>
                <a:lnTo>
                  <a:pt x="4594485" y="718309"/>
                </a:lnTo>
                <a:lnTo>
                  <a:pt x="4188754" y="718309"/>
                </a:lnTo>
                <a:lnTo>
                  <a:pt x="4188754" y="328104"/>
                </a:lnTo>
                <a:lnTo>
                  <a:pt x="4594485" y="328104"/>
                </a:lnTo>
                <a:close/>
                <a:moveTo>
                  <a:pt x="4179439" y="328104"/>
                </a:moveTo>
                <a:lnTo>
                  <a:pt x="4179439" y="718309"/>
                </a:lnTo>
                <a:lnTo>
                  <a:pt x="3773709" y="718309"/>
                </a:lnTo>
                <a:lnTo>
                  <a:pt x="3773709" y="328104"/>
                </a:lnTo>
                <a:lnTo>
                  <a:pt x="4179439" y="328104"/>
                </a:lnTo>
                <a:close/>
                <a:moveTo>
                  <a:pt x="3763358" y="328104"/>
                </a:moveTo>
                <a:lnTo>
                  <a:pt x="3763358" y="718309"/>
                </a:lnTo>
                <a:lnTo>
                  <a:pt x="3357628" y="718309"/>
                </a:lnTo>
                <a:lnTo>
                  <a:pt x="3357628" y="328104"/>
                </a:lnTo>
                <a:lnTo>
                  <a:pt x="3763358" y="328104"/>
                </a:lnTo>
                <a:close/>
                <a:moveTo>
                  <a:pt x="3348313" y="328104"/>
                </a:moveTo>
                <a:lnTo>
                  <a:pt x="3348313" y="718309"/>
                </a:lnTo>
                <a:lnTo>
                  <a:pt x="2942582" y="718309"/>
                </a:lnTo>
                <a:lnTo>
                  <a:pt x="2942582" y="328104"/>
                </a:lnTo>
                <a:lnTo>
                  <a:pt x="3348313" y="328104"/>
                </a:lnTo>
                <a:close/>
                <a:moveTo>
                  <a:pt x="2932232" y="328104"/>
                </a:moveTo>
                <a:lnTo>
                  <a:pt x="2932232" y="718309"/>
                </a:lnTo>
                <a:lnTo>
                  <a:pt x="2502696" y="718309"/>
                </a:lnTo>
                <a:lnTo>
                  <a:pt x="2502696" y="328104"/>
                </a:lnTo>
                <a:lnTo>
                  <a:pt x="2932232" y="328104"/>
                </a:lnTo>
                <a:close/>
                <a:moveTo>
                  <a:pt x="2493380" y="328104"/>
                </a:moveTo>
                <a:lnTo>
                  <a:pt x="2493380" y="718309"/>
                </a:lnTo>
                <a:lnTo>
                  <a:pt x="2087649" y="718309"/>
                </a:lnTo>
                <a:lnTo>
                  <a:pt x="2087649" y="328104"/>
                </a:lnTo>
                <a:lnTo>
                  <a:pt x="2493380" y="328104"/>
                </a:lnTo>
                <a:close/>
                <a:moveTo>
                  <a:pt x="2077299" y="328104"/>
                </a:moveTo>
                <a:lnTo>
                  <a:pt x="2077299" y="718309"/>
                </a:lnTo>
                <a:lnTo>
                  <a:pt x="1671569" y="718309"/>
                </a:lnTo>
                <a:lnTo>
                  <a:pt x="1671569" y="328104"/>
                </a:lnTo>
                <a:lnTo>
                  <a:pt x="2077299" y="328104"/>
                </a:lnTo>
                <a:close/>
                <a:moveTo>
                  <a:pt x="1661219" y="328104"/>
                </a:moveTo>
                <a:lnTo>
                  <a:pt x="1661219" y="718309"/>
                </a:lnTo>
                <a:lnTo>
                  <a:pt x="1255488" y="718309"/>
                </a:lnTo>
                <a:lnTo>
                  <a:pt x="1255488" y="328104"/>
                </a:lnTo>
                <a:lnTo>
                  <a:pt x="1661219" y="328104"/>
                </a:lnTo>
                <a:close/>
                <a:moveTo>
                  <a:pt x="1246173" y="328104"/>
                </a:moveTo>
                <a:lnTo>
                  <a:pt x="1246173" y="718309"/>
                </a:lnTo>
                <a:lnTo>
                  <a:pt x="839407" y="718309"/>
                </a:lnTo>
                <a:lnTo>
                  <a:pt x="839407" y="328104"/>
                </a:lnTo>
                <a:lnTo>
                  <a:pt x="1246173" y="328104"/>
                </a:lnTo>
                <a:close/>
                <a:moveTo>
                  <a:pt x="830092" y="328104"/>
                </a:moveTo>
                <a:lnTo>
                  <a:pt x="830092" y="718309"/>
                </a:lnTo>
                <a:lnTo>
                  <a:pt x="424361" y="718309"/>
                </a:lnTo>
                <a:lnTo>
                  <a:pt x="424361" y="328104"/>
                </a:lnTo>
                <a:lnTo>
                  <a:pt x="830092" y="328104"/>
                </a:lnTo>
                <a:close/>
                <a:moveTo>
                  <a:pt x="414011" y="328104"/>
                </a:moveTo>
                <a:lnTo>
                  <a:pt x="414011" y="718309"/>
                </a:lnTo>
                <a:lnTo>
                  <a:pt x="8280" y="718309"/>
                </a:lnTo>
                <a:lnTo>
                  <a:pt x="8280" y="328104"/>
                </a:lnTo>
                <a:lnTo>
                  <a:pt x="414011" y="328104"/>
                </a:lnTo>
                <a:close/>
                <a:moveTo>
                  <a:pt x="8280" y="3117502"/>
                </a:moveTo>
                <a:lnTo>
                  <a:pt x="8280" y="2727296"/>
                </a:lnTo>
                <a:lnTo>
                  <a:pt x="414011" y="2727296"/>
                </a:lnTo>
                <a:lnTo>
                  <a:pt x="414011" y="3117502"/>
                </a:lnTo>
                <a:lnTo>
                  <a:pt x="8280" y="3117502"/>
                </a:lnTo>
                <a:close/>
                <a:moveTo>
                  <a:pt x="424361" y="3117502"/>
                </a:moveTo>
                <a:lnTo>
                  <a:pt x="424361" y="2727296"/>
                </a:lnTo>
                <a:lnTo>
                  <a:pt x="830092" y="2727296"/>
                </a:lnTo>
                <a:lnTo>
                  <a:pt x="830092" y="3117502"/>
                </a:lnTo>
                <a:lnTo>
                  <a:pt x="424361" y="3117502"/>
                </a:lnTo>
                <a:close/>
                <a:moveTo>
                  <a:pt x="839407" y="3117502"/>
                </a:moveTo>
                <a:lnTo>
                  <a:pt x="839407" y="2727296"/>
                </a:lnTo>
                <a:lnTo>
                  <a:pt x="1245138" y="2727296"/>
                </a:lnTo>
                <a:lnTo>
                  <a:pt x="1245138" y="3117502"/>
                </a:lnTo>
                <a:lnTo>
                  <a:pt x="839407" y="3117502"/>
                </a:lnTo>
                <a:close/>
                <a:moveTo>
                  <a:pt x="1255488" y="3117502"/>
                </a:moveTo>
                <a:lnTo>
                  <a:pt x="1255488" y="2727296"/>
                </a:lnTo>
                <a:lnTo>
                  <a:pt x="1661219" y="2727296"/>
                </a:lnTo>
                <a:lnTo>
                  <a:pt x="1661219" y="3117502"/>
                </a:lnTo>
                <a:lnTo>
                  <a:pt x="1255488" y="3117502"/>
                </a:lnTo>
                <a:close/>
                <a:moveTo>
                  <a:pt x="1671569" y="3117502"/>
                </a:moveTo>
                <a:lnTo>
                  <a:pt x="1671569" y="2727296"/>
                </a:lnTo>
                <a:lnTo>
                  <a:pt x="2077299" y="2727296"/>
                </a:lnTo>
                <a:lnTo>
                  <a:pt x="2077299" y="3117502"/>
                </a:lnTo>
                <a:lnTo>
                  <a:pt x="1671569" y="3117502"/>
                </a:lnTo>
                <a:close/>
                <a:moveTo>
                  <a:pt x="2086615" y="3117502"/>
                </a:moveTo>
                <a:lnTo>
                  <a:pt x="2086615" y="2727296"/>
                </a:lnTo>
                <a:lnTo>
                  <a:pt x="2492345" y="2727296"/>
                </a:lnTo>
                <a:lnTo>
                  <a:pt x="2492345" y="3117502"/>
                </a:lnTo>
                <a:lnTo>
                  <a:pt x="2086615" y="3117502"/>
                </a:lnTo>
                <a:close/>
                <a:moveTo>
                  <a:pt x="2502696" y="3117502"/>
                </a:moveTo>
                <a:lnTo>
                  <a:pt x="2502696" y="2727296"/>
                </a:lnTo>
                <a:lnTo>
                  <a:pt x="2932232" y="2727296"/>
                </a:lnTo>
                <a:lnTo>
                  <a:pt x="2932232" y="3117502"/>
                </a:lnTo>
                <a:lnTo>
                  <a:pt x="2502696" y="3117502"/>
                </a:lnTo>
                <a:close/>
                <a:moveTo>
                  <a:pt x="2941547" y="3117502"/>
                </a:moveTo>
                <a:lnTo>
                  <a:pt x="2941547" y="2727296"/>
                </a:lnTo>
                <a:lnTo>
                  <a:pt x="3347277" y="2727296"/>
                </a:lnTo>
                <a:lnTo>
                  <a:pt x="3347277" y="3117502"/>
                </a:lnTo>
                <a:lnTo>
                  <a:pt x="2941547" y="3117502"/>
                </a:lnTo>
                <a:close/>
                <a:moveTo>
                  <a:pt x="3357628" y="3117502"/>
                </a:moveTo>
                <a:lnTo>
                  <a:pt x="3357628" y="2727296"/>
                </a:lnTo>
                <a:lnTo>
                  <a:pt x="3763358" y="2727296"/>
                </a:lnTo>
                <a:lnTo>
                  <a:pt x="3763358" y="3117502"/>
                </a:lnTo>
                <a:lnTo>
                  <a:pt x="3357628" y="3117502"/>
                </a:lnTo>
                <a:close/>
                <a:moveTo>
                  <a:pt x="3773709" y="3117502"/>
                </a:moveTo>
                <a:lnTo>
                  <a:pt x="3773709" y="2727296"/>
                </a:lnTo>
                <a:lnTo>
                  <a:pt x="4179439" y="2727296"/>
                </a:lnTo>
                <a:lnTo>
                  <a:pt x="4179439" y="3117502"/>
                </a:lnTo>
                <a:lnTo>
                  <a:pt x="3773709" y="3117502"/>
                </a:lnTo>
                <a:close/>
                <a:moveTo>
                  <a:pt x="4188754" y="3117502"/>
                </a:moveTo>
                <a:lnTo>
                  <a:pt x="4188754" y="2727296"/>
                </a:lnTo>
                <a:lnTo>
                  <a:pt x="4594485" y="2727296"/>
                </a:lnTo>
                <a:lnTo>
                  <a:pt x="4594485" y="3117502"/>
                </a:lnTo>
                <a:lnTo>
                  <a:pt x="4188754" y="3117502"/>
                </a:lnTo>
                <a:close/>
                <a:moveTo>
                  <a:pt x="4604835" y="3117502"/>
                </a:moveTo>
                <a:lnTo>
                  <a:pt x="4604835" y="2727296"/>
                </a:lnTo>
                <a:lnTo>
                  <a:pt x="5010566" y="2727296"/>
                </a:lnTo>
                <a:lnTo>
                  <a:pt x="5010566" y="3117502"/>
                </a:lnTo>
                <a:lnTo>
                  <a:pt x="4604835" y="3117502"/>
                </a:lnTo>
                <a:close/>
                <a:moveTo>
                  <a:pt x="5019881" y="3117502"/>
                </a:moveTo>
                <a:lnTo>
                  <a:pt x="5019881" y="2727296"/>
                </a:lnTo>
                <a:lnTo>
                  <a:pt x="5425612" y="2727296"/>
                </a:lnTo>
                <a:lnTo>
                  <a:pt x="5425612" y="3117502"/>
                </a:lnTo>
                <a:lnTo>
                  <a:pt x="5019881" y="3117502"/>
                </a:lnTo>
                <a:close/>
              </a:path>
            </a:pathLst>
          </a:custGeom>
          <a:solidFill>
            <a:srgbClr val="FFFFFF"/>
          </a:solidFill>
          <a:ln w="103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3" name="-">
            <a:extLst>
              <a:ext uri="{FF2B5EF4-FFF2-40B4-BE49-F238E27FC236}">
                <a16:creationId xmlns:a16="http://schemas.microsoft.com/office/drawing/2014/main" id="{ECEF0B16-8470-460A-A687-283BDE1A8716}"/>
              </a:ext>
            </a:extLst>
          </p:cNvPr>
          <p:cNvGrpSpPr/>
          <p:nvPr/>
        </p:nvGrpSpPr>
        <p:grpSpPr>
          <a:xfrm>
            <a:off x="-4291683" y="9752192"/>
            <a:ext cx="20586996" cy="2122308"/>
            <a:chOff x="-3868954" y="9650592"/>
            <a:chExt cx="17620299" cy="1816472"/>
          </a:xfrm>
        </p:grpSpPr>
        <p:sp>
          <p:nvSpPr>
            <p:cNvPr id="24" name="-">
              <a:extLst>
                <a:ext uri="{FF2B5EF4-FFF2-40B4-BE49-F238E27FC236}">
                  <a16:creationId xmlns:a16="http://schemas.microsoft.com/office/drawing/2014/main" id="{8B1E8A3D-528F-42BC-A83F-E3AC876C38B4}"/>
                </a:ext>
              </a:extLst>
            </p:cNvPr>
            <p:cNvSpPr/>
            <p:nvPr/>
          </p:nvSpPr>
          <p:spPr>
            <a:xfrm>
              <a:off x="-3868954" y="9651627"/>
              <a:ext cx="16993073" cy="1812332"/>
            </a:xfrm>
            <a:custGeom>
              <a:avLst/>
              <a:gdLst>
                <a:gd name="connsiteX0" fmla="*/ 2236694 w 16993073"/>
                <a:gd name="connsiteY0" fmla="*/ 1379692 h 1812332"/>
                <a:gd name="connsiteX1" fmla="*/ 1467668 w 16993073"/>
                <a:gd name="connsiteY1" fmla="*/ 1812332 h 1812332"/>
                <a:gd name="connsiteX2" fmla="*/ 0 w 16993073"/>
                <a:gd name="connsiteY2" fmla="*/ 1812332 h 1812332"/>
                <a:gd name="connsiteX3" fmla="*/ 895298 w 16993073"/>
                <a:gd name="connsiteY3" fmla="*/ 1379692 h 1812332"/>
                <a:gd name="connsiteX4" fmla="*/ 2236694 w 16993073"/>
                <a:gd name="connsiteY4" fmla="*/ 1379692 h 1812332"/>
                <a:gd name="connsiteX5" fmla="*/ 2291550 w 16993073"/>
                <a:gd name="connsiteY5" fmla="*/ 704853 h 1812332"/>
                <a:gd name="connsiteX6" fmla="*/ 1649833 w 16993073"/>
                <a:gd name="connsiteY6" fmla="*/ 1015361 h 1812332"/>
                <a:gd name="connsiteX7" fmla="*/ 2884620 w 16993073"/>
                <a:gd name="connsiteY7" fmla="*/ 1015361 h 1812332"/>
                <a:gd name="connsiteX8" fmla="*/ 3435255 w 16993073"/>
                <a:gd name="connsiteY8" fmla="*/ 704853 h 1812332"/>
                <a:gd name="connsiteX9" fmla="*/ 2291550 w 16993073"/>
                <a:gd name="connsiteY9" fmla="*/ 704853 h 1812332"/>
                <a:gd name="connsiteX10" fmla="*/ 3327612 w 16993073"/>
                <a:gd name="connsiteY10" fmla="*/ 203900 h 1812332"/>
                <a:gd name="connsiteX11" fmla="*/ 2845289 w 16993073"/>
                <a:gd name="connsiteY11" fmla="*/ 436782 h 1812332"/>
                <a:gd name="connsiteX12" fmla="*/ 3910332 w 16993073"/>
                <a:gd name="connsiteY12" fmla="*/ 436782 h 1812332"/>
                <a:gd name="connsiteX13" fmla="*/ 4324343 w 16993073"/>
                <a:gd name="connsiteY13" fmla="*/ 203900 h 1812332"/>
                <a:gd name="connsiteX14" fmla="*/ 3327612 w 16993073"/>
                <a:gd name="connsiteY14" fmla="*/ 203900 h 1812332"/>
                <a:gd name="connsiteX15" fmla="*/ 5320039 w 16993073"/>
                <a:gd name="connsiteY15" fmla="*/ 204935 h 1812332"/>
                <a:gd name="connsiteX16" fmla="*/ 5624337 w 16993073"/>
                <a:gd name="connsiteY16" fmla="*/ 0 h 1812332"/>
                <a:gd name="connsiteX17" fmla="*/ 4687637 w 16993073"/>
                <a:gd name="connsiteY17" fmla="*/ 0 h 1812332"/>
                <a:gd name="connsiteX18" fmla="*/ 4323308 w 16993073"/>
                <a:gd name="connsiteY18" fmla="*/ 204935 h 1812332"/>
                <a:gd name="connsiteX19" fmla="*/ 5320039 w 16993073"/>
                <a:gd name="connsiteY19" fmla="*/ 204935 h 1812332"/>
                <a:gd name="connsiteX20" fmla="*/ 4575855 w 16993073"/>
                <a:gd name="connsiteY20" fmla="*/ 705889 h 1812332"/>
                <a:gd name="connsiteX21" fmla="*/ 4973305 w 16993073"/>
                <a:gd name="connsiteY21" fmla="*/ 437816 h 1812332"/>
                <a:gd name="connsiteX22" fmla="*/ 3908262 w 16993073"/>
                <a:gd name="connsiteY22" fmla="*/ 437816 h 1812332"/>
                <a:gd name="connsiteX23" fmla="*/ 3432150 w 16993073"/>
                <a:gd name="connsiteY23" fmla="*/ 705889 h 1812332"/>
                <a:gd name="connsiteX24" fmla="*/ 4575855 w 16993073"/>
                <a:gd name="connsiteY24" fmla="*/ 705889 h 1812332"/>
                <a:gd name="connsiteX25" fmla="*/ 3576018 w 16993073"/>
                <a:gd name="connsiteY25" fmla="*/ 1381761 h 1812332"/>
                <a:gd name="connsiteX26" fmla="*/ 4116303 w 16993073"/>
                <a:gd name="connsiteY26" fmla="*/ 1017432 h 1812332"/>
                <a:gd name="connsiteX27" fmla="*/ 2880480 w 16993073"/>
                <a:gd name="connsiteY27" fmla="*/ 1017432 h 1812332"/>
                <a:gd name="connsiteX28" fmla="*/ 2233588 w 16993073"/>
                <a:gd name="connsiteY28" fmla="*/ 1381761 h 1812332"/>
                <a:gd name="connsiteX29" fmla="*/ 3576018 w 16993073"/>
                <a:gd name="connsiteY29" fmla="*/ 1381761 h 1812332"/>
                <a:gd name="connsiteX30" fmla="*/ 3578089 w 16993073"/>
                <a:gd name="connsiteY30" fmla="*/ 1379692 h 1812332"/>
                <a:gd name="connsiteX31" fmla="*/ 2936372 w 16993073"/>
                <a:gd name="connsiteY31" fmla="*/ 1812332 h 1812332"/>
                <a:gd name="connsiteX32" fmla="*/ 4404040 w 16993073"/>
                <a:gd name="connsiteY32" fmla="*/ 1812332 h 1812332"/>
                <a:gd name="connsiteX33" fmla="*/ 4919483 w 16993073"/>
                <a:gd name="connsiteY33" fmla="*/ 1379692 h 1812332"/>
                <a:gd name="connsiteX34" fmla="*/ 3578089 w 16993073"/>
                <a:gd name="connsiteY34" fmla="*/ 1379692 h 1812332"/>
                <a:gd name="connsiteX35" fmla="*/ 4577925 w 16993073"/>
                <a:gd name="connsiteY35" fmla="*/ 704853 h 1812332"/>
                <a:gd name="connsiteX36" fmla="*/ 4117337 w 16993073"/>
                <a:gd name="connsiteY36" fmla="*/ 1015361 h 1812332"/>
                <a:gd name="connsiteX37" fmla="*/ 5352125 w 16993073"/>
                <a:gd name="connsiteY37" fmla="*/ 1015361 h 1812332"/>
                <a:gd name="connsiteX38" fmla="*/ 5721629 w 16993073"/>
                <a:gd name="connsiteY38" fmla="*/ 704853 h 1812332"/>
                <a:gd name="connsiteX39" fmla="*/ 4577925 w 16993073"/>
                <a:gd name="connsiteY39" fmla="*/ 704853 h 1812332"/>
                <a:gd name="connsiteX40" fmla="*/ 5321074 w 16993073"/>
                <a:gd name="connsiteY40" fmla="*/ 203900 h 1812332"/>
                <a:gd name="connsiteX41" fmla="*/ 4975375 w 16993073"/>
                <a:gd name="connsiteY41" fmla="*/ 436782 h 1812332"/>
                <a:gd name="connsiteX42" fmla="*/ 6040418 w 16993073"/>
                <a:gd name="connsiteY42" fmla="*/ 436782 h 1812332"/>
                <a:gd name="connsiteX43" fmla="*/ 6317805 w 16993073"/>
                <a:gd name="connsiteY43" fmla="*/ 203900 h 1812332"/>
                <a:gd name="connsiteX44" fmla="*/ 5321074 w 16993073"/>
                <a:gd name="connsiteY44" fmla="*/ 203900 h 1812332"/>
                <a:gd name="connsiteX45" fmla="*/ 7313501 w 16993073"/>
                <a:gd name="connsiteY45" fmla="*/ 204935 h 1812332"/>
                <a:gd name="connsiteX46" fmla="*/ 7497736 w 16993073"/>
                <a:gd name="connsiteY46" fmla="*/ 0 h 1812332"/>
                <a:gd name="connsiteX47" fmla="*/ 6561037 w 16993073"/>
                <a:gd name="connsiteY47" fmla="*/ 0 h 1812332"/>
                <a:gd name="connsiteX48" fmla="*/ 6316770 w 16993073"/>
                <a:gd name="connsiteY48" fmla="*/ 204935 h 1812332"/>
                <a:gd name="connsiteX49" fmla="*/ 7313501 w 16993073"/>
                <a:gd name="connsiteY49" fmla="*/ 204935 h 1812332"/>
                <a:gd name="connsiteX50" fmla="*/ 6864299 w 16993073"/>
                <a:gd name="connsiteY50" fmla="*/ 705889 h 1812332"/>
                <a:gd name="connsiteX51" fmla="*/ 7104426 w 16993073"/>
                <a:gd name="connsiteY51" fmla="*/ 437816 h 1812332"/>
                <a:gd name="connsiteX52" fmla="*/ 6038348 w 16993073"/>
                <a:gd name="connsiteY52" fmla="*/ 437816 h 1812332"/>
                <a:gd name="connsiteX53" fmla="*/ 5719559 w 16993073"/>
                <a:gd name="connsiteY53" fmla="*/ 705889 h 1812332"/>
                <a:gd name="connsiteX54" fmla="*/ 6864299 w 16993073"/>
                <a:gd name="connsiteY54" fmla="*/ 705889 h 1812332"/>
                <a:gd name="connsiteX55" fmla="*/ 6258809 w 16993073"/>
                <a:gd name="connsiteY55" fmla="*/ 1381761 h 1812332"/>
                <a:gd name="connsiteX56" fmla="*/ 6584842 w 16993073"/>
                <a:gd name="connsiteY56" fmla="*/ 1017432 h 1812332"/>
                <a:gd name="connsiteX57" fmla="*/ 5351090 w 16993073"/>
                <a:gd name="connsiteY57" fmla="*/ 1017432 h 1812332"/>
                <a:gd name="connsiteX58" fmla="*/ 4917414 w 16993073"/>
                <a:gd name="connsiteY58" fmla="*/ 1381761 h 1812332"/>
                <a:gd name="connsiteX59" fmla="*/ 6258809 w 16993073"/>
                <a:gd name="connsiteY59" fmla="*/ 1381761 h 1812332"/>
                <a:gd name="connsiteX60" fmla="*/ 6260879 w 16993073"/>
                <a:gd name="connsiteY60" fmla="*/ 1379692 h 1812332"/>
                <a:gd name="connsiteX61" fmla="*/ 5872744 w 16993073"/>
                <a:gd name="connsiteY61" fmla="*/ 1812332 h 1812332"/>
                <a:gd name="connsiteX62" fmla="*/ 7340412 w 16993073"/>
                <a:gd name="connsiteY62" fmla="*/ 1812332 h 1812332"/>
                <a:gd name="connsiteX63" fmla="*/ 7601239 w 16993073"/>
                <a:gd name="connsiteY63" fmla="*/ 1379692 h 1812332"/>
                <a:gd name="connsiteX64" fmla="*/ 6260879 w 16993073"/>
                <a:gd name="connsiteY64" fmla="*/ 1379692 h 1812332"/>
                <a:gd name="connsiteX65" fmla="*/ 6865334 w 16993073"/>
                <a:gd name="connsiteY65" fmla="*/ 704853 h 1812332"/>
                <a:gd name="connsiteX66" fmla="*/ 6586912 w 16993073"/>
                <a:gd name="connsiteY66" fmla="*/ 1015361 h 1812332"/>
                <a:gd name="connsiteX67" fmla="*/ 7821699 w 16993073"/>
                <a:gd name="connsiteY67" fmla="*/ 1015361 h 1812332"/>
                <a:gd name="connsiteX68" fmla="*/ 8009039 w 16993073"/>
                <a:gd name="connsiteY68" fmla="*/ 704853 h 1812332"/>
                <a:gd name="connsiteX69" fmla="*/ 6865334 w 16993073"/>
                <a:gd name="connsiteY69" fmla="*/ 704853 h 1812332"/>
                <a:gd name="connsiteX70" fmla="*/ 7314536 w 16993073"/>
                <a:gd name="connsiteY70" fmla="*/ 203900 h 1812332"/>
                <a:gd name="connsiteX71" fmla="*/ 7105461 w 16993073"/>
                <a:gd name="connsiteY71" fmla="*/ 436782 h 1812332"/>
                <a:gd name="connsiteX72" fmla="*/ 8170504 w 16993073"/>
                <a:gd name="connsiteY72" fmla="*/ 436782 h 1812332"/>
                <a:gd name="connsiteX73" fmla="*/ 8311267 w 16993073"/>
                <a:gd name="connsiteY73" fmla="*/ 203900 h 1812332"/>
                <a:gd name="connsiteX74" fmla="*/ 7314536 w 16993073"/>
                <a:gd name="connsiteY74" fmla="*/ 203900 h 1812332"/>
                <a:gd name="connsiteX75" fmla="*/ 9306963 w 16993073"/>
                <a:gd name="connsiteY75" fmla="*/ 204935 h 1812332"/>
                <a:gd name="connsiteX76" fmla="*/ 9370099 w 16993073"/>
                <a:gd name="connsiteY76" fmla="*/ 0 h 1812332"/>
                <a:gd name="connsiteX77" fmla="*/ 8433400 w 16993073"/>
                <a:gd name="connsiteY77" fmla="*/ 0 h 1812332"/>
                <a:gd name="connsiteX78" fmla="*/ 8309197 w 16993073"/>
                <a:gd name="connsiteY78" fmla="*/ 204935 h 1812332"/>
                <a:gd name="connsiteX79" fmla="*/ 9306963 w 16993073"/>
                <a:gd name="connsiteY79" fmla="*/ 204935 h 1812332"/>
                <a:gd name="connsiteX80" fmla="*/ 9151709 w 16993073"/>
                <a:gd name="connsiteY80" fmla="*/ 705889 h 1812332"/>
                <a:gd name="connsiteX81" fmla="*/ 9234511 w 16993073"/>
                <a:gd name="connsiteY81" fmla="*/ 437816 h 1812332"/>
                <a:gd name="connsiteX82" fmla="*/ 8169468 w 16993073"/>
                <a:gd name="connsiteY82" fmla="*/ 437816 h 1812332"/>
                <a:gd name="connsiteX83" fmla="*/ 8008004 w 16993073"/>
                <a:gd name="connsiteY83" fmla="*/ 705889 h 1812332"/>
                <a:gd name="connsiteX84" fmla="*/ 9151709 w 16993073"/>
                <a:gd name="connsiteY84" fmla="*/ 705889 h 1812332"/>
                <a:gd name="connsiteX85" fmla="*/ 8942633 w 16993073"/>
                <a:gd name="connsiteY85" fmla="*/ 1381761 h 1812332"/>
                <a:gd name="connsiteX86" fmla="*/ 9055451 w 16993073"/>
                <a:gd name="connsiteY86" fmla="*/ 1017432 h 1812332"/>
                <a:gd name="connsiteX87" fmla="*/ 7820664 w 16993073"/>
                <a:gd name="connsiteY87" fmla="*/ 1017432 h 1812332"/>
                <a:gd name="connsiteX88" fmla="*/ 7601239 w 16993073"/>
                <a:gd name="connsiteY88" fmla="*/ 1381761 h 1812332"/>
                <a:gd name="connsiteX89" fmla="*/ 8942633 w 16993073"/>
                <a:gd name="connsiteY89" fmla="*/ 1381761 h 1812332"/>
                <a:gd name="connsiteX90" fmla="*/ 8942633 w 16993073"/>
                <a:gd name="connsiteY90" fmla="*/ 1379692 h 1812332"/>
                <a:gd name="connsiteX91" fmla="*/ 8808080 w 16993073"/>
                <a:gd name="connsiteY91" fmla="*/ 1812332 h 1812332"/>
                <a:gd name="connsiteX92" fmla="*/ 10275748 w 16993073"/>
                <a:gd name="connsiteY92" fmla="*/ 1812332 h 1812332"/>
                <a:gd name="connsiteX93" fmla="*/ 10282993 w 16993073"/>
                <a:gd name="connsiteY93" fmla="*/ 1379692 h 1812332"/>
                <a:gd name="connsiteX94" fmla="*/ 8942633 w 16993073"/>
                <a:gd name="connsiteY94" fmla="*/ 1379692 h 1812332"/>
                <a:gd name="connsiteX95" fmla="*/ 9151709 w 16993073"/>
                <a:gd name="connsiteY95" fmla="*/ 704853 h 1812332"/>
                <a:gd name="connsiteX96" fmla="*/ 9055451 w 16993073"/>
                <a:gd name="connsiteY96" fmla="*/ 1015361 h 1812332"/>
                <a:gd name="connsiteX97" fmla="*/ 10290239 w 16993073"/>
                <a:gd name="connsiteY97" fmla="*/ 1015361 h 1812332"/>
                <a:gd name="connsiteX98" fmla="*/ 10295414 w 16993073"/>
                <a:gd name="connsiteY98" fmla="*/ 704853 h 1812332"/>
                <a:gd name="connsiteX99" fmla="*/ 9151709 w 16993073"/>
                <a:gd name="connsiteY99" fmla="*/ 704853 h 1812332"/>
                <a:gd name="connsiteX100" fmla="*/ 9306963 w 16993073"/>
                <a:gd name="connsiteY100" fmla="*/ 203900 h 1812332"/>
                <a:gd name="connsiteX101" fmla="*/ 9234511 w 16993073"/>
                <a:gd name="connsiteY101" fmla="*/ 436782 h 1812332"/>
                <a:gd name="connsiteX102" fmla="*/ 10299553 w 16993073"/>
                <a:gd name="connsiteY102" fmla="*/ 436782 h 1812332"/>
                <a:gd name="connsiteX103" fmla="*/ 10303694 w 16993073"/>
                <a:gd name="connsiteY103" fmla="*/ 203900 h 1812332"/>
                <a:gd name="connsiteX104" fmla="*/ 9306963 w 16993073"/>
                <a:gd name="connsiteY104" fmla="*/ 203900 h 1812332"/>
                <a:gd name="connsiteX105" fmla="*/ 11300425 w 16993073"/>
                <a:gd name="connsiteY105" fmla="*/ 204935 h 1812332"/>
                <a:gd name="connsiteX106" fmla="*/ 11243499 w 16993073"/>
                <a:gd name="connsiteY106" fmla="*/ 0 h 1812332"/>
                <a:gd name="connsiteX107" fmla="*/ 10306799 w 16993073"/>
                <a:gd name="connsiteY107" fmla="*/ 0 h 1812332"/>
                <a:gd name="connsiteX108" fmla="*/ 10303694 w 16993073"/>
                <a:gd name="connsiteY108" fmla="*/ 204935 h 1812332"/>
                <a:gd name="connsiteX109" fmla="*/ 11300425 w 16993073"/>
                <a:gd name="connsiteY109" fmla="*/ 204935 h 1812332"/>
                <a:gd name="connsiteX110" fmla="*/ 11439118 w 16993073"/>
                <a:gd name="connsiteY110" fmla="*/ 705889 h 1812332"/>
                <a:gd name="connsiteX111" fmla="*/ 11364596 w 16993073"/>
                <a:gd name="connsiteY111" fmla="*/ 437816 h 1812332"/>
                <a:gd name="connsiteX112" fmla="*/ 10299553 w 16993073"/>
                <a:gd name="connsiteY112" fmla="*/ 437816 h 1812332"/>
                <a:gd name="connsiteX113" fmla="*/ 10295414 w 16993073"/>
                <a:gd name="connsiteY113" fmla="*/ 705889 h 1812332"/>
                <a:gd name="connsiteX114" fmla="*/ 11439118 w 16993073"/>
                <a:gd name="connsiteY114" fmla="*/ 705889 h 1812332"/>
                <a:gd name="connsiteX115" fmla="*/ 11625423 w 16993073"/>
                <a:gd name="connsiteY115" fmla="*/ 1381761 h 1812332"/>
                <a:gd name="connsiteX116" fmla="*/ 11525026 w 16993073"/>
                <a:gd name="connsiteY116" fmla="*/ 1017432 h 1812332"/>
                <a:gd name="connsiteX117" fmla="*/ 10290239 w 16993073"/>
                <a:gd name="connsiteY117" fmla="*/ 1017432 h 1812332"/>
                <a:gd name="connsiteX118" fmla="*/ 10284028 w 16993073"/>
                <a:gd name="connsiteY118" fmla="*/ 1381761 h 1812332"/>
                <a:gd name="connsiteX119" fmla="*/ 11625423 w 16993073"/>
                <a:gd name="connsiteY119" fmla="*/ 1381761 h 1812332"/>
                <a:gd name="connsiteX120" fmla="*/ 11625423 w 16993073"/>
                <a:gd name="connsiteY120" fmla="*/ 1379692 h 1812332"/>
                <a:gd name="connsiteX121" fmla="*/ 11745487 w 16993073"/>
                <a:gd name="connsiteY121" fmla="*/ 1812332 h 1812332"/>
                <a:gd name="connsiteX122" fmla="*/ 13213154 w 16993073"/>
                <a:gd name="connsiteY122" fmla="*/ 1812332 h 1812332"/>
                <a:gd name="connsiteX123" fmla="*/ 12966819 w 16993073"/>
                <a:gd name="connsiteY123" fmla="*/ 1379692 h 1812332"/>
                <a:gd name="connsiteX124" fmla="*/ 11625423 w 16993073"/>
                <a:gd name="connsiteY124" fmla="*/ 1379692 h 1812332"/>
                <a:gd name="connsiteX125" fmla="*/ 11439118 w 16993073"/>
                <a:gd name="connsiteY125" fmla="*/ 704853 h 1812332"/>
                <a:gd name="connsiteX126" fmla="*/ 11525026 w 16993073"/>
                <a:gd name="connsiteY126" fmla="*/ 1015361 h 1812332"/>
                <a:gd name="connsiteX127" fmla="*/ 12759813 w 16993073"/>
                <a:gd name="connsiteY127" fmla="*/ 1015361 h 1812332"/>
                <a:gd name="connsiteX128" fmla="*/ 12582823 w 16993073"/>
                <a:gd name="connsiteY128" fmla="*/ 704853 h 1812332"/>
                <a:gd name="connsiteX129" fmla="*/ 11439118 w 16993073"/>
                <a:gd name="connsiteY129" fmla="*/ 704853 h 1812332"/>
                <a:gd name="connsiteX130" fmla="*/ 11300425 w 16993073"/>
                <a:gd name="connsiteY130" fmla="*/ 203900 h 1812332"/>
                <a:gd name="connsiteX131" fmla="*/ 11364596 w 16993073"/>
                <a:gd name="connsiteY131" fmla="*/ 436782 h 1812332"/>
                <a:gd name="connsiteX132" fmla="*/ 12429639 w 16993073"/>
                <a:gd name="connsiteY132" fmla="*/ 436782 h 1812332"/>
                <a:gd name="connsiteX133" fmla="*/ 12297155 w 16993073"/>
                <a:gd name="connsiteY133" fmla="*/ 203900 h 1812332"/>
                <a:gd name="connsiteX134" fmla="*/ 11300425 w 16993073"/>
                <a:gd name="connsiteY134" fmla="*/ 203900 h 1812332"/>
                <a:gd name="connsiteX135" fmla="*/ 13293887 w 16993073"/>
                <a:gd name="connsiteY135" fmla="*/ 204935 h 1812332"/>
                <a:gd name="connsiteX136" fmla="*/ 13116898 w 16993073"/>
                <a:gd name="connsiteY136" fmla="*/ 0 h 1812332"/>
                <a:gd name="connsiteX137" fmla="*/ 12180198 w 16993073"/>
                <a:gd name="connsiteY137" fmla="*/ 0 h 1812332"/>
                <a:gd name="connsiteX138" fmla="*/ 12297155 w 16993073"/>
                <a:gd name="connsiteY138" fmla="*/ 204935 h 1812332"/>
                <a:gd name="connsiteX139" fmla="*/ 13293887 w 16993073"/>
                <a:gd name="connsiteY139" fmla="*/ 204935 h 1812332"/>
                <a:gd name="connsiteX140" fmla="*/ 13726528 w 16993073"/>
                <a:gd name="connsiteY140" fmla="*/ 705889 h 1812332"/>
                <a:gd name="connsiteX141" fmla="*/ 13495717 w 16993073"/>
                <a:gd name="connsiteY141" fmla="*/ 437816 h 1812332"/>
                <a:gd name="connsiteX142" fmla="*/ 12430674 w 16993073"/>
                <a:gd name="connsiteY142" fmla="*/ 437816 h 1812332"/>
                <a:gd name="connsiteX143" fmla="*/ 12583859 w 16993073"/>
                <a:gd name="connsiteY143" fmla="*/ 705889 h 1812332"/>
                <a:gd name="connsiteX144" fmla="*/ 13726528 w 16993073"/>
                <a:gd name="connsiteY144" fmla="*/ 705889 h 1812332"/>
                <a:gd name="connsiteX145" fmla="*/ 14309248 w 16993073"/>
                <a:gd name="connsiteY145" fmla="*/ 1381761 h 1812332"/>
                <a:gd name="connsiteX146" fmla="*/ 13994600 w 16993073"/>
                <a:gd name="connsiteY146" fmla="*/ 1017432 h 1812332"/>
                <a:gd name="connsiteX147" fmla="*/ 12759813 w 16993073"/>
                <a:gd name="connsiteY147" fmla="*/ 1017432 h 1812332"/>
                <a:gd name="connsiteX148" fmla="*/ 12967853 w 16993073"/>
                <a:gd name="connsiteY148" fmla="*/ 1381761 h 1812332"/>
                <a:gd name="connsiteX149" fmla="*/ 14309248 w 16993073"/>
                <a:gd name="connsiteY149" fmla="*/ 1381761 h 1812332"/>
                <a:gd name="connsiteX150" fmla="*/ 14307179 w 16993073"/>
                <a:gd name="connsiteY150" fmla="*/ 1379692 h 1812332"/>
                <a:gd name="connsiteX151" fmla="*/ 14680823 w 16993073"/>
                <a:gd name="connsiteY151" fmla="*/ 1812332 h 1812332"/>
                <a:gd name="connsiteX152" fmla="*/ 16148491 w 16993073"/>
                <a:gd name="connsiteY152" fmla="*/ 1812332 h 1812332"/>
                <a:gd name="connsiteX153" fmla="*/ 15647539 w 16993073"/>
                <a:gd name="connsiteY153" fmla="*/ 1379692 h 1812332"/>
                <a:gd name="connsiteX154" fmla="*/ 14307179 w 16993073"/>
                <a:gd name="connsiteY154" fmla="*/ 1379692 h 1812332"/>
                <a:gd name="connsiteX155" fmla="*/ 13725493 w 16993073"/>
                <a:gd name="connsiteY155" fmla="*/ 704853 h 1812332"/>
                <a:gd name="connsiteX156" fmla="*/ 13993565 w 16993073"/>
                <a:gd name="connsiteY156" fmla="*/ 1015361 h 1812332"/>
                <a:gd name="connsiteX157" fmla="*/ 15228353 w 16993073"/>
                <a:gd name="connsiteY157" fmla="*/ 1015361 h 1812332"/>
                <a:gd name="connsiteX158" fmla="*/ 14869198 w 16993073"/>
                <a:gd name="connsiteY158" fmla="*/ 704853 h 1812332"/>
                <a:gd name="connsiteX159" fmla="*/ 13725493 w 16993073"/>
                <a:gd name="connsiteY159" fmla="*/ 704853 h 1812332"/>
                <a:gd name="connsiteX160" fmla="*/ 13292852 w 16993073"/>
                <a:gd name="connsiteY160" fmla="*/ 203900 h 1812332"/>
                <a:gd name="connsiteX161" fmla="*/ 13494682 w 16993073"/>
                <a:gd name="connsiteY161" fmla="*/ 436782 h 1812332"/>
                <a:gd name="connsiteX162" fmla="*/ 14559724 w 16993073"/>
                <a:gd name="connsiteY162" fmla="*/ 436782 h 1812332"/>
                <a:gd name="connsiteX163" fmla="*/ 14289582 w 16993073"/>
                <a:gd name="connsiteY163" fmla="*/ 203900 h 1812332"/>
                <a:gd name="connsiteX164" fmla="*/ 13292852 w 16993073"/>
                <a:gd name="connsiteY164" fmla="*/ 203900 h 1812332"/>
                <a:gd name="connsiteX165" fmla="*/ 15287349 w 16993073"/>
                <a:gd name="connsiteY165" fmla="*/ 204935 h 1812332"/>
                <a:gd name="connsiteX166" fmla="*/ 14990296 w 16993073"/>
                <a:gd name="connsiteY166" fmla="*/ 0 h 1812332"/>
                <a:gd name="connsiteX167" fmla="*/ 14053597 w 16993073"/>
                <a:gd name="connsiteY167" fmla="*/ 0 h 1812332"/>
                <a:gd name="connsiteX168" fmla="*/ 14290617 w 16993073"/>
                <a:gd name="connsiteY168" fmla="*/ 204935 h 1812332"/>
                <a:gd name="connsiteX169" fmla="*/ 15287349 w 16993073"/>
                <a:gd name="connsiteY169" fmla="*/ 204935 h 1812332"/>
                <a:gd name="connsiteX170" fmla="*/ 16013937 w 16993073"/>
                <a:gd name="connsiteY170" fmla="*/ 705889 h 1812332"/>
                <a:gd name="connsiteX171" fmla="*/ 15625802 w 16993073"/>
                <a:gd name="connsiteY171" fmla="*/ 437816 h 1812332"/>
                <a:gd name="connsiteX172" fmla="*/ 14560760 w 16993073"/>
                <a:gd name="connsiteY172" fmla="*/ 437816 h 1812332"/>
                <a:gd name="connsiteX173" fmla="*/ 14870232 w 16993073"/>
                <a:gd name="connsiteY173" fmla="*/ 705889 h 1812332"/>
                <a:gd name="connsiteX174" fmla="*/ 16013937 w 16993073"/>
                <a:gd name="connsiteY174" fmla="*/ 705889 h 1812332"/>
                <a:gd name="connsiteX175" fmla="*/ 16993074 w 16993073"/>
                <a:gd name="connsiteY175" fmla="*/ 1381761 h 1812332"/>
                <a:gd name="connsiteX176" fmla="*/ 16465210 w 16993073"/>
                <a:gd name="connsiteY176" fmla="*/ 1017432 h 1812332"/>
                <a:gd name="connsiteX177" fmla="*/ 15230422 w 16993073"/>
                <a:gd name="connsiteY177" fmla="*/ 1017432 h 1812332"/>
                <a:gd name="connsiteX178" fmla="*/ 15651678 w 16993073"/>
                <a:gd name="connsiteY178" fmla="*/ 1381761 h 1812332"/>
                <a:gd name="connsiteX179" fmla="*/ 16993074 w 16993073"/>
                <a:gd name="connsiteY179" fmla="*/ 1381761 h 181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</a:cxnLst>
              <a:rect l="l" t="t" r="r" b="b"/>
              <a:pathLst>
                <a:path w="16993073" h="1812332">
                  <a:moveTo>
                    <a:pt x="2236694" y="1379692"/>
                  </a:moveTo>
                  <a:lnTo>
                    <a:pt x="1467668" y="1812332"/>
                  </a:lnTo>
                  <a:lnTo>
                    <a:pt x="0" y="1812332"/>
                  </a:lnTo>
                  <a:lnTo>
                    <a:pt x="895298" y="1379692"/>
                  </a:lnTo>
                  <a:lnTo>
                    <a:pt x="2236694" y="1379692"/>
                  </a:lnTo>
                  <a:close/>
                  <a:moveTo>
                    <a:pt x="2291550" y="704853"/>
                  </a:moveTo>
                  <a:lnTo>
                    <a:pt x="1649833" y="1015361"/>
                  </a:lnTo>
                  <a:lnTo>
                    <a:pt x="2884620" y="1015361"/>
                  </a:lnTo>
                  <a:lnTo>
                    <a:pt x="3435255" y="704853"/>
                  </a:lnTo>
                  <a:lnTo>
                    <a:pt x="2291550" y="704853"/>
                  </a:lnTo>
                  <a:close/>
                  <a:moveTo>
                    <a:pt x="3327612" y="203900"/>
                  </a:moveTo>
                  <a:lnTo>
                    <a:pt x="2845289" y="436782"/>
                  </a:lnTo>
                  <a:lnTo>
                    <a:pt x="3910332" y="436782"/>
                  </a:lnTo>
                  <a:lnTo>
                    <a:pt x="4324343" y="203900"/>
                  </a:lnTo>
                  <a:lnTo>
                    <a:pt x="3327612" y="203900"/>
                  </a:lnTo>
                  <a:close/>
                  <a:moveTo>
                    <a:pt x="5320039" y="204935"/>
                  </a:moveTo>
                  <a:lnTo>
                    <a:pt x="5624337" y="0"/>
                  </a:lnTo>
                  <a:lnTo>
                    <a:pt x="4687637" y="0"/>
                  </a:lnTo>
                  <a:lnTo>
                    <a:pt x="4323308" y="204935"/>
                  </a:lnTo>
                  <a:lnTo>
                    <a:pt x="5320039" y="204935"/>
                  </a:lnTo>
                  <a:close/>
                  <a:moveTo>
                    <a:pt x="4575855" y="705889"/>
                  </a:moveTo>
                  <a:lnTo>
                    <a:pt x="4973305" y="437816"/>
                  </a:lnTo>
                  <a:lnTo>
                    <a:pt x="3908262" y="437816"/>
                  </a:lnTo>
                  <a:lnTo>
                    <a:pt x="3432150" y="705889"/>
                  </a:lnTo>
                  <a:lnTo>
                    <a:pt x="4575855" y="705889"/>
                  </a:lnTo>
                  <a:close/>
                  <a:moveTo>
                    <a:pt x="3576018" y="1381761"/>
                  </a:moveTo>
                  <a:lnTo>
                    <a:pt x="4116303" y="1017432"/>
                  </a:lnTo>
                  <a:lnTo>
                    <a:pt x="2880480" y="1017432"/>
                  </a:lnTo>
                  <a:lnTo>
                    <a:pt x="2233588" y="1381761"/>
                  </a:lnTo>
                  <a:lnTo>
                    <a:pt x="3576018" y="1381761"/>
                  </a:lnTo>
                  <a:close/>
                  <a:moveTo>
                    <a:pt x="3578089" y="1379692"/>
                  </a:moveTo>
                  <a:lnTo>
                    <a:pt x="2936372" y="1812332"/>
                  </a:lnTo>
                  <a:lnTo>
                    <a:pt x="4404040" y="1812332"/>
                  </a:lnTo>
                  <a:lnTo>
                    <a:pt x="4919483" y="1379692"/>
                  </a:lnTo>
                  <a:lnTo>
                    <a:pt x="3578089" y="1379692"/>
                  </a:lnTo>
                  <a:close/>
                  <a:moveTo>
                    <a:pt x="4577925" y="704853"/>
                  </a:moveTo>
                  <a:lnTo>
                    <a:pt x="4117337" y="1015361"/>
                  </a:lnTo>
                  <a:lnTo>
                    <a:pt x="5352125" y="1015361"/>
                  </a:lnTo>
                  <a:lnTo>
                    <a:pt x="5721629" y="704853"/>
                  </a:lnTo>
                  <a:lnTo>
                    <a:pt x="4577925" y="704853"/>
                  </a:lnTo>
                  <a:close/>
                  <a:moveTo>
                    <a:pt x="5321074" y="203900"/>
                  </a:moveTo>
                  <a:lnTo>
                    <a:pt x="4975375" y="436782"/>
                  </a:lnTo>
                  <a:lnTo>
                    <a:pt x="6040418" y="436782"/>
                  </a:lnTo>
                  <a:lnTo>
                    <a:pt x="6317805" y="203900"/>
                  </a:lnTo>
                  <a:lnTo>
                    <a:pt x="5321074" y="203900"/>
                  </a:lnTo>
                  <a:close/>
                  <a:moveTo>
                    <a:pt x="7313501" y="204935"/>
                  </a:moveTo>
                  <a:lnTo>
                    <a:pt x="7497736" y="0"/>
                  </a:lnTo>
                  <a:lnTo>
                    <a:pt x="6561037" y="0"/>
                  </a:lnTo>
                  <a:lnTo>
                    <a:pt x="6316770" y="204935"/>
                  </a:lnTo>
                  <a:lnTo>
                    <a:pt x="7313501" y="204935"/>
                  </a:lnTo>
                  <a:close/>
                  <a:moveTo>
                    <a:pt x="6864299" y="705889"/>
                  </a:moveTo>
                  <a:lnTo>
                    <a:pt x="7104426" y="437816"/>
                  </a:lnTo>
                  <a:lnTo>
                    <a:pt x="6038348" y="437816"/>
                  </a:lnTo>
                  <a:lnTo>
                    <a:pt x="5719559" y="705889"/>
                  </a:lnTo>
                  <a:lnTo>
                    <a:pt x="6864299" y="705889"/>
                  </a:lnTo>
                  <a:close/>
                  <a:moveTo>
                    <a:pt x="6258809" y="1381761"/>
                  </a:moveTo>
                  <a:lnTo>
                    <a:pt x="6584842" y="1017432"/>
                  </a:lnTo>
                  <a:lnTo>
                    <a:pt x="5351090" y="1017432"/>
                  </a:lnTo>
                  <a:lnTo>
                    <a:pt x="4917414" y="1381761"/>
                  </a:lnTo>
                  <a:lnTo>
                    <a:pt x="6258809" y="1381761"/>
                  </a:lnTo>
                  <a:close/>
                  <a:moveTo>
                    <a:pt x="6260879" y="1379692"/>
                  </a:moveTo>
                  <a:lnTo>
                    <a:pt x="5872744" y="1812332"/>
                  </a:lnTo>
                  <a:lnTo>
                    <a:pt x="7340412" y="1812332"/>
                  </a:lnTo>
                  <a:lnTo>
                    <a:pt x="7601239" y="1379692"/>
                  </a:lnTo>
                  <a:lnTo>
                    <a:pt x="6260879" y="1379692"/>
                  </a:lnTo>
                  <a:close/>
                  <a:moveTo>
                    <a:pt x="6865334" y="704853"/>
                  </a:moveTo>
                  <a:lnTo>
                    <a:pt x="6586912" y="1015361"/>
                  </a:lnTo>
                  <a:lnTo>
                    <a:pt x="7821699" y="1015361"/>
                  </a:lnTo>
                  <a:lnTo>
                    <a:pt x="8009039" y="704853"/>
                  </a:lnTo>
                  <a:lnTo>
                    <a:pt x="6865334" y="704853"/>
                  </a:lnTo>
                  <a:close/>
                  <a:moveTo>
                    <a:pt x="7314536" y="203900"/>
                  </a:moveTo>
                  <a:lnTo>
                    <a:pt x="7105461" y="436782"/>
                  </a:lnTo>
                  <a:lnTo>
                    <a:pt x="8170504" y="436782"/>
                  </a:lnTo>
                  <a:lnTo>
                    <a:pt x="8311267" y="203900"/>
                  </a:lnTo>
                  <a:lnTo>
                    <a:pt x="7314536" y="203900"/>
                  </a:lnTo>
                  <a:close/>
                  <a:moveTo>
                    <a:pt x="9306963" y="204935"/>
                  </a:moveTo>
                  <a:lnTo>
                    <a:pt x="9370099" y="0"/>
                  </a:lnTo>
                  <a:lnTo>
                    <a:pt x="8433400" y="0"/>
                  </a:lnTo>
                  <a:lnTo>
                    <a:pt x="8309197" y="204935"/>
                  </a:lnTo>
                  <a:lnTo>
                    <a:pt x="9306963" y="204935"/>
                  </a:lnTo>
                  <a:close/>
                  <a:moveTo>
                    <a:pt x="9151709" y="705889"/>
                  </a:moveTo>
                  <a:lnTo>
                    <a:pt x="9234511" y="437816"/>
                  </a:lnTo>
                  <a:lnTo>
                    <a:pt x="8169468" y="437816"/>
                  </a:lnTo>
                  <a:lnTo>
                    <a:pt x="8008004" y="705889"/>
                  </a:lnTo>
                  <a:lnTo>
                    <a:pt x="9151709" y="705889"/>
                  </a:lnTo>
                  <a:close/>
                  <a:moveTo>
                    <a:pt x="8942633" y="1381761"/>
                  </a:moveTo>
                  <a:lnTo>
                    <a:pt x="9055451" y="1017432"/>
                  </a:lnTo>
                  <a:lnTo>
                    <a:pt x="7820664" y="1017432"/>
                  </a:lnTo>
                  <a:lnTo>
                    <a:pt x="7601239" y="1381761"/>
                  </a:lnTo>
                  <a:lnTo>
                    <a:pt x="8942633" y="1381761"/>
                  </a:lnTo>
                  <a:close/>
                  <a:moveTo>
                    <a:pt x="8942633" y="1379692"/>
                  </a:moveTo>
                  <a:lnTo>
                    <a:pt x="8808080" y="1812332"/>
                  </a:lnTo>
                  <a:lnTo>
                    <a:pt x="10275748" y="1812332"/>
                  </a:lnTo>
                  <a:lnTo>
                    <a:pt x="10282993" y="1379692"/>
                  </a:lnTo>
                  <a:lnTo>
                    <a:pt x="8942633" y="1379692"/>
                  </a:lnTo>
                  <a:close/>
                  <a:moveTo>
                    <a:pt x="9151709" y="704853"/>
                  </a:moveTo>
                  <a:lnTo>
                    <a:pt x="9055451" y="1015361"/>
                  </a:lnTo>
                  <a:lnTo>
                    <a:pt x="10290239" y="1015361"/>
                  </a:lnTo>
                  <a:lnTo>
                    <a:pt x="10295414" y="704853"/>
                  </a:lnTo>
                  <a:lnTo>
                    <a:pt x="9151709" y="704853"/>
                  </a:lnTo>
                  <a:close/>
                  <a:moveTo>
                    <a:pt x="9306963" y="203900"/>
                  </a:moveTo>
                  <a:lnTo>
                    <a:pt x="9234511" y="436782"/>
                  </a:lnTo>
                  <a:lnTo>
                    <a:pt x="10299553" y="436782"/>
                  </a:lnTo>
                  <a:lnTo>
                    <a:pt x="10303694" y="203900"/>
                  </a:lnTo>
                  <a:lnTo>
                    <a:pt x="9306963" y="203900"/>
                  </a:lnTo>
                  <a:close/>
                  <a:moveTo>
                    <a:pt x="11300425" y="204935"/>
                  </a:moveTo>
                  <a:lnTo>
                    <a:pt x="11243499" y="0"/>
                  </a:lnTo>
                  <a:lnTo>
                    <a:pt x="10306799" y="0"/>
                  </a:lnTo>
                  <a:lnTo>
                    <a:pt x="10303694" y="204935"/>
                  </a:lnTo>
                  <a:lnTo>
                    <a:pt x="11300425" y="204935"/>
                  </a:lnTo>
                  <a:close/>
                  <a:moveTo>
                    <a:pt x="11439118" y="705889"/>
                  </a:moveTo>
                  <a:lnTo>
                    <a:pt x="11364596" y="437816"/>
                  </a:lnTo>
                  <a:lnTo>
                    <a:pt x="10299553" y="437816"/>
                  </a:lnTo>
                  <a:lnTo>
                    <a:pt x="10295414" y="705889"/>
                  </a:lnTo>
                  <a:lnTo>
                    <a:pt x="11439118" y="705889"/>
                  </a:lnTo>
                  <a:close/>
                  <a:moveTo>
                    <a:pt x="11625423" y="1381761"/>
                  </a:moveTo>
                  <a:lnTo>
                    <a:pt x="11525026" y="1017432"/>
                  </a:lnTo>
                  <a:lnTo>
                    <a:pt x="10290239" y="1017432"/>
                  </a:lnTo>
                  <a:lnTo>
                    <a:pt x="10284028" y="1381761"/>
                  </a:lnTo>
                  <a:lnTo>
                    <a:pt x="11625423" y="1381761"/>
                  </a:lnTo>
                  <a:close/>
                  <a:moveTo>
                    <a:pt x="11625423" y="1379692"/>
                  </a:moveTo>
                  <a:lnTo>
                    <a:pt x="11745487" y="1812332"/>
                  </a:lnTo>
                  <a:lnTo>
                    <a:pt x="13213154" y="1812332"/>
                  </a:lnTo>
                  <a:lnTo>
                    <a:pt x="12966819" y="1379692"/>
                  </a:lnTo>
                  <a:lnTo>
                    <a:pt x="11625423" y="1379692"/>
                  </a:lnTo>
                  <a:close/>
                  <a:moveTo>
                    <a:pt x="11439118" y="704853"/>
                  </a:moveTo>
                  <a:lnTo>
                    <a:pt x="11525026" y="1015361"/>
                  </a:lnTo>
                  <a:lnTo>
                    <a:pt x="12759813" y="1015361"/>
                  </a:lnTo>
                  <a:lnTo>
                    <a:pt x="12582823" y="704853"/>
                  </a:lnTo>
                  <a:lnTo>
                    <a:pt x="11439118" y="704853"/>
                  </a:lnTo>
                  <a:close/>
                  <a:moveTo>
                    <a:pt x="11300425" y="203900"/>
                  </a:moveTo>
                  <a:lnTo>
                    <a:pt x="11364596" y="436782"/>
                  </a:lnTo>
                  <a:lnTo>
                    <a:pt x="12429639" y="436782"/>
                  </a:lnTo>
                  <a:lnTo>
                    <a:pt x="12297155" y="203900"/>
                  </a:lnTo>
                  <a:lnTo>
                    <a:pt x="11300425" y="203900"/>
                  </a:lnTo>
                  <a:close/>
                  <a:moveTo>
                    <a:pt x="13293887" y="204935"/>
                  </a:moveTo>
                  <a:lnTo>
                    <a:pt x="13116898" y="0"/>
                  </a:lnTo>
                  <a:lnTo>
                    <a:pt x="12180198" y="0"/>
                  </a:lnTo>
                  <a:lnTo>
                    <a:pt x="12297155" y="204935"/>
                  </a:lnTo>
                  <a:lnTo>
                    <a:pt x="13293887" y="204935"/>
                  </a:lnTo>
                  <a:close/>
                  <a:moveTo>
                    <a:pt x="13726528" y="705889"/>
                  </a:moveTo>
                  <a:lnTo>
                    <a:pt x="13495717" y="437816"/>
                  </a:lnTo>
                  <a:lnTo>
                    <a:pt x="12430674" y="437816"/>
                  </a:lnTo>
                  <a:lnTo>
                    <a:pt x="12583859" y="705889"/>
                  </a:lnTo>
                  <a:lnTo>
                    <a:pt x="13726528" y="705889"/>
                  </a:lnTo>
                  <a:close/>
                  <a:moveTo>
                    <a:pt x="14309248" y="1381761"/>
                  </a:moveTo>
                  <a:lnTo>
                    <a:pt x="13994600" y="1017432"/>
                  </a:lnTo>
                  <a:lnTo>
                    <a:pt x="12759813" y="1017432"/>
                  </a:lnTo>
                  <a:lnTo>
                    <a:pt x="12967853" y="1381761"/>
                  </a:lnTo>
                  <a:lnTo>
                    <a:pt x="14309248" y="1381761"/>
                  </a:lnTo>
                  <a:close/>
                  <a:moveTo>
                    <a:pt x="14307179" y="1379692"/>
                  </a:moveTo>
                  <a:lnTo>
                    <a:pt x="14680823" y="1812332"/>
                  </a:lnTo>
                  <a:lnTo>
                    <a:pt x="16148491" y="1812332"/>
                  </a:lnTo>
                  <a:lnTo>
                    <a:pt x="15647539" y="1379692"/>
                  </a:lnTo>
                  <a:lnTo>
                    <a:pt x="14307179" y="1379692"/>
                  </a:lnTo>
                  <a:close/>
                  <a:moveTo>
                    <a:pt x="13725493" y="704853"/>
                  </a:moveTo>
                  <a:lnTo>
                    <a:pt x="13993565" y="1015361"/>
                  </a:lnTo>
                  <a:lnTo>
                    <a:pt x="15228353" y="1015361"/>
                  </a:lnTo>
                  <a:lnTo>
                    <a:pt x="14869198" y="704853"/>
                  </a:lnTo>
                  <a:lnTo>
                    <a:pt x="13725493" y="704853"/>
                  </a:lnTo>
                  <a:close/>
                  <a:moveTo>
                    <a:pt x="13292852" y="203900"/>
                  </a:moveTo>
                  <a:lnTo>
                    <a:pt x="13494682" y="436782"/>
                  </a:lnTo>
                  <a:lnTo>
                    <a:pt x="14559724" y="436782"/>
                  </a:lnTo>
                  <a:lnTo>
                    <a:pt x="14289582" y="203900"/>
                  </a:lnTo>
                  <a:lnTo>
                    <a:pt x="13292852" y="203900"/>
                  </a:lnTo>
                  <a:close/>
                  <a:moveTo>
                    <a:pt x="15287349" y="204935"/>
                  </a:moveTo>
                  <a:lnTo>
                    <a:pt x="14990296" y="0"/>
                  </a:lnTo>
                  <a:lnTo>
                    <a:pt x="14053597" y="0"/>
                  </a:lnTo>
                  <a:lnTo>
                    <a:pt x="14290617" y="204935"/>
                  </a:lnTo>
                  <a:lnTo>
                    <a:pt x="15287349" y="204935"/>
                  </a:lnTo>
                  <a:close/>
                  <a:moveTo>
                    <a:pt x="16013937" y="705889"/>
                  </a:moveTo>
                  <a:lnTo>
                    <a:pt x="15625802" y="437816"/>
                  </a:lnTo>
                  <a:lnTo>
                    <a:pt x="14560760" y="437816"/>
                  </a:lnTo>
                  <a:lnTo>
                    <a:pt x="14870232" y="705889"/>
                  </a:lnTo>
                  <a:lnTo>
                    <a:pt x="16013937" y="705889"/>
                  </a:lnTo>
                  <a:close/>
                  <a:moveTo>
                    <a:pt x="16993074" y="1381761"/>
                  </a:moveTo>
                  <a:lnTo>
                    <a:pt x="16465210" y="1017432"/>
                  </a:lnTo>
                  <a:lnTo>
                    <a:pt x="15230422" y="1017432"/>
                  </a:lnTo>
                  <a:lnTo>
                    <a:pt x="15651678" y="1381761"/>
                  </a:lnTo>
                  <a:lnTo>
                    <a:pt x="16993074" y="1381761"/>
                  </a:lnTo>
                  <a:close/>
                </a:path>
              </a:pathLst>
            </a:custGeom>
            <a:solidFill>
              <a:srgbClr val="FFFFFF"/>
            </a:solidFill>
            <a:ln w="71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-">
              <a:extLst>
                <a:ext uri="{FF2B5EF4-FFF2-40B4-BE49-F238E27FC236}">
                  <a16:creationId xmlns:a16="http://schemas.microsoft.com/office/drawing/2014/main" id="{ED920B15-107D-4AE2-832A-49CB5505D7A8}"/>
                </a:ext>
              </a:extLst>
            </p:cNvPr>
            <p:cNvSpPr/>
            <p:nvPr/>
          </p:nvSpPr>
          <p:spPr>
            <a:xfrm>
              <a:off x="-2972621" y="9650592"/>
              <a:ext cx="16723966" cy="1816472"/>
            </a:xfrm>
            <a:custGeom>
              <a:avLst/>
              <a:gdLst>
                <a:gd name="connsiteX0" fmla="*/ 1987252 w 16723966"/>
                <a:gd name="connsiteY0" fmla="*/ 1016396 h 1816472"/>
                <a:gd name="connsiteX1" fmla="*/ 1340360 w 16723966"/>
                <a:gd name="connsiteY1" fmla="*/ 1380726 h 1816472"/>
                <a:gd name="connsiteX2" fmla="*/ 0 w 16723966"/>
                <a:gd name="connsiteY2" fmla="*/ 1380726 h 1816472"/>
                <a:gd name="connsiteX3" fmla="*/ 753500 w 16723966"/>
                <a:gd name="connsiteY3" fmla="*/ 1016396 h 1816472"/>
                <a:gd name="connsiteX4" fmla="*/ 1987252 w 16723966"/>
                <a:gd name="connsiteY4" fmla="*/ 1016396 h 1816472"/>
                <a:gd name="connsiteX5" fmla="*/ 1948956 w 16723966"/>
                <a:gd name="connsiteY5" fmla="*/ 437816 h 1816472"/>
                <a:gd name="connsiteX6" fmla="*/ 1395216 w 16723966"/>
                <a:gd name="connsiteY6" fmla="*/ 705888 h 1816472"/>
                <a:gd name="connsiteX7" fmla="*/ 2538921 w 16723966"/>
                <a:gd name="connsiteY7" fmla="*/ 705888 h 1816472"/>
                <a:gd name="connsiteX8" fmla="*/ 3013999 w 16723966"/>
                <a:gd name="connsiteY8" fmla="*/ 437816 h 1816472"/>
                <a:gd name="connsiteX9" fmla="*/ 1948956 w 16723966"/>
                <a:gd name="connsiteY9" fmla="*/ 437816 h 1816472"/>
                <a:gd name="connsiteX10" fmla="*/ 2856675 w 16723966"/>
                <a:gd name="connsiteY10" fmla="*/ 0 h 1816472"/>
                <a:gd name="connsiteX11" fmla="*/ 2432314 w 16723966"/>
                <a:gd name="connsiteY11" fmla="*/ 204935 h 1816472"/>
                <a:gd name="connsiteX12" fmla="*/ 3429045 w 16723966"/>
                <a:gd name="connsiteY12" fmla="*/ 204935 h 1816472"/>
                <a:gd name="connsiteX13" fmla="*/ 3793374 w 16723966"/>
                <a:gd name="connsiteY13" fmla="*/ 0 h 1816472"/>
                <a:gd name="connsiteX14" fmla="*/ 2856675 w 16723966"/>
                <a:gd name="connsiteY14" fmla="*/ 0 h 1816472"/>
                <a:gd name="connsiteX15" fmla="*/ 4076971 w 16723966"/>
                <a:gd name="connsiteY15" fmla="*/ 439887 h 1816472"/>
                <a:gd name="connsiteX16" fmla="*/ 4422671 w 16723966"/>
                <a:gd name="connsiteY16" fmla="*/ 205970 h 1816472"/>
                <a:gd name="connsiteX17" fmla="*/ 3425940 w 16723966"/>
                <a:gd name="connsiteY17" fmla="*/ 205970 h 1816472"/>
                <a:gd name="connsiteX18" fmla="*/ 3010894 w 16723966"/>
                <a:gd name="connsiteY18" fmla="*/ 439887 h 1816472"/>
                <a:gd name="connsiteX19" fmla="*/ 4076971 w 16723966"/>
                <a:gd name="connsiteY19" fmla="*/ 439887 h 1816472"/>
                <a:gd name="connsiteX20" fmla="*/ 3219969 w 16723966"/>
                <a:gd name="connsiteY20" fmla="*/ 1018467 h 1816472"/>
                <a:gd name="connsiteX21" fmla="*/ 3680556 w 16723966"/>
                <a:gd name="connsiteY21" fmla="*/ 707958 h 1816472"/>
                <a:gd name="connsiteX22" fmla="*/ 2535816 w 16723966"/>
                <a:gd name="connsiteY22" fmla="*/ 707958 h 1816472"/>
                <a:gd name="connsiteX23" fmla="*/ 1984147 w 16723966"/>
                <a:gd name="connsiteY23" fmla="*/ 1018467 h 1816472"/>
                <a:gd name="connsiteX24" fmla="*/ 3219969 w 16723966"/>
                <a:gd name="connsiteY24" fmla="*/ 1018467 h 1816472"/>
                <a:gd name="connsiteX25" fmla="*/ 2036933 w 16723966"/>
                <a:gd name="connsiteY25" fmla="*/ 1815438 h 1816472"/>
                <a:gd name="connsiteX26" fmla="*/ 2679685 w 16723966"/>
                <a:gd name="connsiteY26" fmla="*/ 1382796 h 1816472"/>
                <a:gd name="connsiteX27" fmla="*/ 1337255 w 16723966"/>
                <a:gd name="connsiteY27" fmla="*/ 1382796 h 1816472"/>
                <a:gd name="connsiteX28" fmla="*/ 568230 w 16723966"/>
                <a:gd name="connsiteY28" fmla="*/ 1816473 h 1816472"/>
                <a:gd name="connsiteX29" fmla="*/ 2036933 w 16723966"/>
                <a:gd name="connsiteY29" fmla="*/ 1816473 h 1816472"/>
                <a:gd name="connsiteX30" fmla="*/ 3222039 w 16723966"/>
                <a:gd name="connsiteY30" fmla="*/ 1016396 h 1816472"/>
                <a:gd name="connsiteX31" fmla="*/ 2682790 w 16723966"/>
                <a:gd name="connsiteY31" fmla="*/ 1380726 h 1816472"/>
                <a:gd name="connsiteX32" fmla="*/ 4024185 w 16723966"/>
                <a:gd name="connsiteY32" fmla="*/ 1380726 h 1816472"/>
                <a:gd name="connsiteX33" fmla="*/ 4456827 w 16723966"/>
                <a:gd name="connsiteY33" fmla="*/ 1016396 h 1816472"/>
                <a:gd name="connsiteX34" fmla="*/ 3222039 w 16723966"/>
                <a:gd name="connsiteY34" fmla="*/ 1016396 h 1816472"/>
                <a:gd name="connsiteX35" fmla="*/ 4079042 w 16723966"/>
                <a:gd name="connsiteY35" fmla="*/ 437816 h 1816472"/>
                <a:gd name="connsiteX36" fmla="*/ 3681591 w 16723966"/>
                <a:gd name="connsiteY36" fmla="*/ 705888 h 1816472"/>
                <a:gd name="connsiteX37" fmla="*/ 4825296 w 16723966"/>
                <a:gd name="connsiteY37" fmla="*/ 705888 h 1816472"/>
                <a:gd name="connsiteX38" fmla="*/ 5144084 w 16723966"/>
                <a:gd name="connsiteY38" fmla="*/ 437816 h 1816472"/>
                <a:gd name="connsiteX39" fmla="*/ 4079042 w 16723966"/>
                <a:gd name="connsiteY39" fmla="*/ 437816 h 1816472"/>
                <a:gd name="connsiteX40" fmla="*/ 4729039 w 16723966"/>
                <a:gd name="connsiteY40" fmla="*/ 0 h 1816472"/>
                <a:gd name="connsiteX41" fmla="*/ 4424740 w 16723966"/>
                <a:gd name="connsiteY41" fmla="*/ 204935 h 1816472"/>
                <a:gd name="connsiteX42" fmla="*/ 5421472 w 16723966"/>
                <a:gd name="connsiteY42" fmla="*/ 204935 h 1816472"/>
                <a:gd name="connsiteX43" fmla="*/ 5665738 w 16723966"/>
                <a:gd name="connsiteY43" fmla="*/ 0 h 1816472"/>
                <a:gd name="connsiteX44" fmla="*/ 4729039 w 16723966"/>
                <a:gd name="connsiteY44" fmla="*/ 0 h 1816472"/>
                <a:gd name="connsiteX45" fmla="*/ 6208092 w 16723966"/>
                <a:gd name="connsiteY45" fmla="*/ 439887 h 1816472"/>
                <a:gd name="connsiteX46" fmla="*/ 6417167 w 16723966"/>
                <a:gd name="connsiteY46" fmla="*/ 205970 h 1816472"/>
                <a:gd name="connsiteX47" fmla="*/ 5420437 w 16723966"/>
                <a:gd name="connsiteY47" fmla="*/ 205970 h 1816472"/>
                <a:gd name="connsiteX48" fmla="*/ 5143049 w 16723966"/>
                <a:gd name="connsiteY48" fmla="*/ 439887 h 1816472"/>
                <a:gd name="connsiteX49" fmla="*/ 6208092 w 16723966"/>
                <a:gd name="connsiteY49" fmla="*/ 439887 h 1816472"/>
                <a:gd name="connsiteX50" fmla="*/ 5689544 w 16723966"/>
                <a:gd name="connsiteY50" fmla="*/ 1018467 h 1816472"/>
                <a:gd name="connsiteX51" fmla="*/ 5967966 w 16723966"/>
                <a:gd name="connsiteY51" fmla="*/ 707958 h 1816472"/>
                <a:gd name="connsiteX52" fmla="*/ 4824261 w 16723966"/>
                <a:gd name="connsiteY52" fmla="*/ 707958 h 1816472"/>
                <a:gd name="connsiteX53" fmla="*/ 4454756 w 16723966"/>
                <a:gd name="connsiteY53" fmla="*/ 1018467 h 1816472"/>
                <a:gd name="connsiteX54" fmla="*/ 5689544 w 16723966"/>
                <a:gd name="connsiteY54" fmla="*/ 1018467 h 1816472"/>
                <a:gd name="connsiteX55" fmla="*/ 4974340 w 16723966"/>
                <a:gd name="connsiteY55" fmla="*/ 1815438 h 1816472"/>
                <a:gd name="connsiteX56" fmla="*/ 5362475 w 16723966"/>
                <a:gd name="connsiteY56" fmla="*/ 1381761 h 1816472"/>
                <a:gd name="connsiteX57" fmla="*/ 4021080 w 16723966"/>
                <a:gd name="connsiteY57" fmla="*/ 1381761 h 1816472"/>
                <a:gd name="connsiteX58" fmla="*/ 3505636 w 16723966"/>
                <a:gd name="connsiteY58" fmla="*/ 1815438 h 1816472"/>
                <a:gd name="connsiteX59" fmla="*/ 4974340 w 16723966"/>
                <a:gd name="connsiteY59" fmla="*/ 1815438 h 1816472"/>
                <a:gd name="connsiteX60" fmla="*/ 5690579 w 16723966"/>
                <a:gd name="connsiteY60" fmla="*/ 1016396 h 1816472"/>
                <a:gd name="connsiteX61" fmla="*/ 5364545 w 16723966"/>
                <a:gd name="connsiteY61" fmla="*/ 1380726 h 1816472"/>
                <a:gd name="connsiteX62" fmla="*/ 6705940 w 16723966"/>
                <a:gd name="connsiteY62" fmla="*/ 1380726 h 1816472"/>
                <a:gd name="connsiteX63" fmla="*/ 6925366 w 16723966"/>
                <a:gd name="connsiteY63" fmla="*/ 1016396 h 1816472"/>
                <a:gd name="connsiteX64" fmla="*/ 5690579 w 16723966"/>
                <a:gd name="connsiteY64" fmla="*/ 1016396 h 1816472"/>
                <a:gd name="connsiteX65" fmla="*/ 6209127 w 16723966"/>
                <a:gd name="connsiteY65" fmla="*/ 437816 h 1816472"/>
                <a:gd name="connsiteX66" fmla="*/ 5969001 w 16723966"/>
                <a:gd name="connsiteY66" fmla="*/ 705888 h 1816472"/>
                <a:gd name="connsiteX67" fmla="*/ 7112706 w 16723966"/>
                <a:gd name="connsiteY67" fmla="*/ 705888 h 1816472"/>
                <a:gd name="connsiteX68" fmla="*/ 7274170 w 16723966"/>
                <a:gd name="connsiteY68" fmla="*/ 437816 h 1816472"/>
                <a:gd name="connsiteX69" fmla="*/ 6209127 w 16723966"/>
                <a:gd name="connsiteY69" fmla="*/ 437816 h 1816472"/>
                <a:gd name="connsiteX70" fmla="*/ 6601403 w 16723966"/>
                <a:gd name="connsiteY70" fmla="*/ 0 h 1816472"/>
                <a:gd name="connsiteX71" fmla="*/ 6417167 w 16723966"/>
                <a:gd name="connsiteY71" fmla="*/ 204935 h 1816472"/>
                <a:gd name="connsiteX72" fmla="*/ 7413899 w 16723966"/>
                <a:gd name="connsiteY72" fmla="*/ 204935 h 1816472"/>
                <a:gd name="connsiteX73" fmla="*/ 7538102 w 16723966"/>
                <a:gd name="connsiteY73" fmla="*/ 0 h 1816472"/>
                <a:gd name="connsiteX74" fmla="*/ 6601403 w 16723966"/>
                <a:gd name="connsiteY74" fmla="*/ 0 h 1816472"/>
                <a:gd name="connsiteX75" fmla="*/ 8338178 w 16723966"/>
                <a:gd name="connsiteY75" fmla="*/ 439887 h 1816472"/>
                <a:gd name="connsiteX76" fmla="*/ 8410630 w 16723966"/>
                <a:gd name="connsiteY76" fmla="*/ 205970 h 1816472"/>
                <a:gd name="connsiteX77" fmla="*/ 7413899 w 16723966"/>
                <a:gd name="connsiteY77" fmla="*/ 205970 h 1816472"/>
                <a:gd name="connsiteX78" fmla="*/ 7273135 w 16723966"/>
                <a:gd name="connsiteY78" fmla="*/ 439887 h 1816472"/>
                <a:gd name="connsiteX79" fmla="*/ 8338178 w 16723966"/>
                <a:gd name="connsiteY79" fmla="*/ 439887 h 1816472"/>
                <a:gd name="connsiteX80" fmla="*/ 8159118 w 16723966"/>
                <a:gd name="connsiteY80" fmla="*/ 1018467 h 1816472"/>
                <a:gd name="connsiteX81" fmla="*/ 8255376 w 16723966"/>
                <a:gd name="connsiteY81" fmla="*/ 707958 h 1816472"/>
                <a:gd name="connsiteX82" fmla="*/ 7111671 w 16723966"/>
                <a:gd name="connsiteY82" fmla="*/ 707958 h 1816472"/>
                <a:gd name="connsiteX83" fmla="*/ 6924331 w 16723966"/>
                <a:gd name="connsiteY83" fmla="*/ 1018467 h 1816472"/>
                <a:gd name="connsiteX84" fmla="*/ 8159118 w 16723966"/>
                <a:gd name="connsiteY84" fmla="*/ 1018467 h 1816472"/>
                <a:gd name="connsiteX85" fmla="*/ 7911747 w 16723966"/>
                <a:gd name="connsiteY85" fmla="*/ 1815438 h 1816472"/>
                <a:gd name="connsiteX86" fmla="*/ 8046300 w 16723966"/>
                <a:gd name="connsiteY86" fmla="*/ 1381761 h 1816472"/>
                <a:gd name="connsiteX87" fmla="*/ 6704905 w 16723966"/>
                <a:gd name="connsiteY87" fmla="*/ 1381761 h 1816472"/>
                <a:gd name="connsiteX88" fmla="*/ 6444078 w 16723966"/>
                <a:gd name="connsiteY88" fmla="*/ 1815438 h 1816472"/>
                <a:gd name="connsiteX89" fmla="*/ 7911747 w 16723966"/>
                <a:gd name="connsiteY89" fmla="*/ 1815438 h 1816472"/>
                <a:gd name="connsiteX90" fmla="*/ 8159118 w 16723966"/>
                <a:gd name="connsiteY90" fmla="*/ 1016396 h 1816472"/>
                <a:gd name="connsiteX91" fmla="*/ 8046300 w 16723966"/>
                <a:gd name="connsiteY91" fmla="*/ 1380726 h 1816472"/>
                <a:gd name="connsiteX92" fmla="*/ 9387695 w 16723966"/>
                <a:gd name="connsiteY92" fmla="*/ 1380726 h 1816472"/>
                <a:gd name="connsiteX93" fmla="*/ 9393905 w 16723966"/>
                <a:gd name="connsiteY93" fmla="*/ 1016396 h 1816472"/>
                <a:gd name="connsiteX94" fmla="*/ 8159118 w 16723966"/>
                <a:gd name="connsiteY94" fmla="*/ 1016396 h 1816472"/>
                <a:gd name="connsiteX95" fmla="*/ 8338178 w 16723966"/>
                <a:gd name="connsiteY95" fmla="*/ 437816 h 1816472"/>
                <a:gd name="connsiteX96" fmla="*/ 8255376 w 16723966"/>
                <a:gd name="connsiteY96" fmla="*/ 705888 h 1816472"/>
                <a:gd name="connsiteX97" fmla="*/ 9399080 w 16723966"/>
                <a:gd name="connsiteY97" fmla="*/ 705888 h 1816472"/>
                <a:gd name="connsiteX98" fmla="*/ 9403220 w 16723966"/>
                <a:gd name="connsiteY98" fmla="*/ 437816 h 1816472"/>
                <a:gd name="connsiteX99" fmla="*/ 8338178 w 16723966"/>
                <a:gd name="connsiteY99" fmla="*/ 437816 h 1816472"/>
                <a:gd name="connsiteX100" fmla="*/ 8474801 w 16723966"/>
                <a:gd name="connsiteY100" fmla="*/ 0 h 1816472"/>
                <a:gd name="connsiteX101" fmla="*/ 8411664 w 16723966"/>
                <a:gd name="connsiteY101" fmla="*/ 204935 h 1816472"/>
                <a:gd name="connsiteX102" fmla="*/ 9407360 w 16723966"/>
                <a:gd name="connsiteY102" fmla="*/ 204935 h 1816472"/>
                <a:gd name="connsiteX103" fmla="*/ 9410465 w 16723966"/>
                <a:gd name="connsiteY103" fmla="*/ 0 h 1816472"/>
                <a:gd name="connsiteX104" fmla="*/ 8474801 w 16723966"/>
                <a:gd name="connsiteY104" fmla="*/ 0 h 1816472"/>
                <a:gd name="connsiteX105" fmla="*/ 10468263 w 16723966"/>
                <a:gd name="connsiteY105" fmla="*/ 439887 h 1816472"/>
                <a:gd name="connsiteX106" fmla="*/ 10404092 w 16723966"/>
                <a:gd name="connsiteY106" fmla="*/ 205970 h 1816472"/>
                <a:gd name="connsiteX107" fmla="*/ 9407360 w 16723966"/>
                <a:gd name="connsiteY107" fmla="*/ 205970 h 1816472"/>
                <a:gd name="connsiteX108" fmla="*/ 9403220 w 16723966"/>
                <a:gd name="connsiteY108" fmla="*/ 439887 h 1816472"/>
                <a:gd name="connsiteX109" fmla="*/ 10468263 w 16723966"/>
                <a:gd name="connsiteY109" fmla="*/ 439887 h 1816472"/>
                <a:gd name="connsiteX110" fmla="*/ 10628692 w 16723966"/>
                <a:gd name="connsiteY110" fmla="*/ 1018467 h 1816472"/>
                <a:gd name="connsiteX111" fmla="*/ 10542784 w 16723966"/>
                <a:gd name="connsiteY111" fmla="*/ 707958 h 1816472"/>
                <a:gd name="connsiteX112" fmla="*/ 9399080 w 16723966"/>
                <a:gd name="connsiteY112" fmla="*/ 707958 h 1816472"/>
                <a:gd name="connsiteX113" fmla="*/ 9393905 w 16723966"/>
                <a:gd name="connsiteY113" fmla="*/ 1018467 h 1816472"/>
                <a:gd name="connsiteX114" fmla="*/ 10628692 w 16723966"/>
                <a:gd name="connsiteY114" fmla="*/ 1018467 h 1816472"/>
                <a:gd name="connsiteX115" fmla="*/ 10849153 w 16723966"/>
                <a:gd name="connsiteY115" fmla="*/ 1815438 h 1816472"/>
                <a:gd name="connsiteX116" fmla="*/ 10729089 w 16723966"/>
                <a:gd name="connsiteY116" fmla="*/ 1381761 h 1816472"/>
                <a:gd name="connsiteX117" fmla="*/ 9387695 w 16723966"/>
                <a:gd name="connsiteY117" fmla="*/ 1381761 h 1816472"/>
                <a:gd name="connsiteX118" fmla="*/ 9380450 w 16723966"/>
                <a:gd name="connsiteY118" fmla="*/ 1815438 h 1816472"/>
                <a:gd name="connsiteX119" fmla="*/ 10849153 w 16723966"/>
                <a:gd name="connsiteY119" fmla="*/ 1815438 h 1816472"/>
                <a:gd name="connsiteX120" fmla="*/ 10628692 w 16723966"/>
                <a:gd name="connsiteY120" fmla="*/ 1016396 h 1816472"/>
                <a:gd name="connsiteX121" fmla="*/ 10729089 w 16723966"/>
                <a:gd name="connsiteY121" fmla="*/ 1380726 h 1816472"/>
                <a:gd name="connsiteX122" fmla="*/ 12070485 w 16723966"/>
                <a:gd name="connsiteY122" fmla="*/ 1380726 h 1816472"/>
                <a:gd name="connsiteX123" fmla="*/ 11863480 w 16723966"/>
                <a:gd name="connsiteY123" fmla="*/ 1016396 h 1816472"/>
                <a:gd name="connsiteX124" fmla="*/ 10628692 w 16723966"/>
                <a:gd name="connsiteY124" fmla="*/ 1016396 h 1816472"/>
                <a:gd name="connsiteX125" fmla="*/ 10468263 w 16723966"/>
                <a:gd name="connsiteY125" fmla="*/ 437816 h 1816472"/>
                <a:gd name="connsiteX126" fmla="*/ 10542784 w 16723966"/>
                <a:gd name="connsiteY126" fmla="*/ 705888 h 1816472"/>
                <a:gd name="connsiteX127" fmla="*/ 11686489 w 16723966"/>
                <a:gd name="connsiteY127" fmla="*/ 705888 h 1816472"/>
                <a:gd name="connsiteX128" fmla="*/ 11534341 w 16723966"/>
                <a:gd name="connsiteY128" fmla="*/ 437816 h 1816472"/>
                <a:gd name="connsiteX129" fmla="*/ 10468263 w 16723966"/>
                <a:gd name="connsiteY129" fmla="*/ 437816 h 1816472"/>
                <a:gd name="connsiteX130" fmla="*/ 10347165 w 16723966"/>
                <a:gd name="connsiteY130" fmla="*/ 0 h 1816472"/>
                <a:gd name="connsiteX131" fmla="*/ 10404092 w 16723966"/>
                <a:gd name="connsiteY131" fmla="*/ 204935 h 1816472"/>
                <a:gd name="connsiteX132" fmla="*/ 11400822 w 16723966"/>
                <a:gd name="connsiteY132" fmla="*/ 204935 h 1816472"/>
                <a:gd name="connsiteX133" fmla="*/ 11283865 w 16723966"/>
                <a:gd name="connsiteY133" fmla="*/ 0 h 1816472"/>
                <a:gd name="connsiteX134" fmla="*/ 10347165 w 16723966"/>
                <a:gd name="connsiteY134" fmla="*/ 0 h 1816472"/>
                <a:gd name="connsiteX135" fmla="*/ 12599384 w 16723966"/>
                <a:gd name="connsiteY135" fmla="*/ 439887 h 1816472"/>
                <a:gd name="connsiteX136" fmla="*/ 12397554 w 16723966"/>
                <a:gd name="connsiteY136" fmla="*/ 205970 h 1816472"/>
                <a:gd name="connsiteX137" fmla="*/ 11400822 w 16723966"/>
                <a:gd name="connsiteY137" fmla="*/ 205970 h 1816472"/>
                <a:gd name="connsiteX138" fmla="*/ 11534341 w 16723966"/>
                <a:gd name="connsiteY138" fmla="*/ 439887 h 1816472"/>
                <a:gd name="connsiteX139" fmla="*/ 12599384 w 16723966"/>
                <a:gd name="connsiteY139" fmla="*/ 439887 h 1816472"/>
                <a:gd name="connsiteX140" fmla="*/ 13098266 w 16723966"/>
                <a:gd name="connsiteY140" fmla="*/ 1018467 h 1816472"/>
                <a:gd name="connsiteX141" fmla="*/ 12830194 w 16723966"/>
                <a:gd name="connsiteY141" fmla="*/ 707958 h 1816472"/>
                <a:gd name="connsiteX142" fmla="*/ 11686489 w 16723966"/>
                <a:gd name="connsiteY142" fmla="*/ 707958 h 1816472"/>
                <a:gd name="connsiteX143" fmla="*/ 11863480 w 16723966"/>
                <a:gd name="connsiteY143" fmla="*/ 1018467 h 1816472"/>
                <a:gd name="connsiteX144" fmla="*/ 13098266 w 16723966"/>
                <a:gd name="connsiteY144" fmla="*/ 1018467 h 1816472"/>
                <a:gd name="connsiteX145" fmla="*/ 13786559 w 16723966"/>
                <a:gd name="connsiteY145" fmla="*/ 1815438 h 1816472"/>
                <a:gd name="connsiteX146" fmla="*/ 13412915 w 16723966"/>
                <a:gd name="connsiteY146" fmla="*/ 1382796 h 1816472"/>
                <a:gd name="connsiteX147" fmla="*/ 12071520 w 16723966"/>
                <a:gd name="connsiteY147" fmla="*/ 1382796 h 1816472"/>
                <a:gd name="connsiteX148" fmla="*/ 12318892 w 16723966"/>
                <a:gd name="connsiteY148" fmla="*/ 1816473 h 1816472"/>
                <a:gd name="connsiteX149" fmla="*/ 13786559 w 16723966"/>
                <a:gd name="connsiteY149" fmla="*/ 1816473 h 1816472"/>
                <a:gd name="connsiteX150" fmla="*/ 13097232 w 16723966"/>
                <a:gd name="connsiteY150" fmla="*/ 1016396 h 1816472"/>
                <a:gd name="connsiteX151" fmla="*/ 13411880 w 16723966"/>
                <a:gd name="connsiteY151" fmla="*/ 1380726 h 1816472"/>
                <a:gd name="connsiteX152" fmla="*/ 14753275 w 16723966"/>
                <a:gd name="connsiteY152" fmla="*/ 1380726 h 1816472"/>
                <a:gd name="connsiteX153" fmla="*/ 14332019 w 16723966"/>
                <a:gd name="connsiteY153" fmla="*/ 1016396 h 1816472"/>
                <a:gd name="connsiteX154" fmla="*/ 13097232 w 16723966"/>
                <a:gd name="connsiteY154" fmla="*/ 1016396 h 1816472"/>
                <a:gd name="connsiteX155" fmla="*/ 12598349 w 16723966"/>
                <a:gd name="connsiteY155" fmla="*/ 437816 h 1816472"/>
                <a:gd name="connsiteX156" fmla="*/ 12829159 w 16723966"/>
                <a:gd name="connsiteY156" fmla="*/ 705888 h 1816472"/>
                <a:gd name="connsiteX157" fmla="*/ 13972864 w 16723966"/>
                <a:gd name="connsiteY157" fmla="*/ 705888 h 1816472"/>
                <a:gd name="connsiteX158" fmla="*/ 13663391 w 16723966"/>
                <a:gd name="connsiteY158" fmla="*/ 437816 h 1816472"/>
                <a:gd name="connsiteX159" fmla="*/ 12598349 w 16723966"/>
                <a:gd name="connsiteY159" fmla="*/ 437816 h 1816472"/>
                <a:gd name="connsiteX160" fmla="*/ 12219528 w 16723966"/>
                <a:gd name="connsiteY160" fmla="*/ 0 h 1816472"/>
                <a:gd name="connsiteX161" fmla="*/ 12396519 w 16723966"/>
                <a:gd name="connsiteY161" fmla="*/ 204935 h 1816472"/>
                <a:gd name="connsiteX162" fmla="*/ 13393249 w 16723966"/>
                <a:gd name="connsiteY162" fmla="*/ 204935 h 1816472"/>
                <a:gd name="connsiteX163" fmla="*/ 13156228 w 16723966"/>
                <a:gd name="connsiteY163" fmla="*/ 0 h 1816472"/>
                <a:gd name="connsiteX164" fmla="*/ 12219528 w 16723966"/>
                <a:gd name="connsiteY164" fmla="*/ 0 h 1816472"/>
                <a:gd name="connsiteX165" fmla="*/ 14729469 w 16723966"/>
                <a:gd name="connsiteY165" fmla="*/ 439887 h 1816472"/>
                <a:gd name="connsiteX166" fmla="*/ 14391015 w 16723966"/>
                <a:gd name="connsiteY166" fmla="*/ 205970 h 1816472"/>
                <a:gd name="connsiteX167" fmla="*/ 13394284 w 16723966"/>
                <a:gd name="connsiteY167" fmla="*/ 205970 h 1816472"/>
                <a:gd name="connsiteX168" fmla="*/ 13664427 w 16723966"/>
                <a:gd name="connsiteY168" fmla="*/ 439887 h 1816472"/>
                <a:gd name="connsiteX169" fmla="*/ 14729469 w 16723966"/>
                <a:gd name="connsiteY169" fmla="*/ 439887 h 1816472"/>
                <a:gd name="connsiteX170" fmla="*/ 15567841 w 16723966"/>
                <a:gd name="connsiteY170" fmla="*/ 1018467 h 1816472"/>
                <a:gd name="connsiteX171" fmla="*/ 15117604 w 16723966"/>
                <a:gd name="connsiteY171" fmla="*/ 707958 h 1816472"/>
                <a:gd name="connsiteX172" fmla="*/ 13973899 w 16723966"/>
                <a:gd name="connsiteY172" fmla="*/ 707958 h 1816472"/>
                <a:gd name="connsiteX173" fmla="*/ 14333054 w 16723966"/>
                <a:gd name="connsiteY173" fmla="*/ 1018467 h 1816472"/>
                <a:gd name="connsiteX174" fmla="*/ 15567841 w 16723966"/>
                <a:gd name="connsiteY174" fmla="*/ 1018467 h 1816472"/>
                <a:gd name="connsiteX175" fmla="*/ 16723966 w 16723966"/>
                <a:gd name="connsiteY175" fmla="*/ 1815438 h 1816472"/>
                <a:gd name="connsiteX176" fmla="*/ 16095704 w 16723966"/>
                <a:gd name="connsiteY176" fmla="*/ 1381761 h 1816472"/>
                <a:gd name="connsiteX177" fmla="*/ 14754310 w 16723966"/>
                <a:gd name="connsiteY177" fmla="*/ 1381761 h 1816472"/>
                <a:gd name="connsiteX178" fmla="*/ 15255263 w 16723966"/>
                <a:gd name="connsiteY178" fmla="*/ 1815438 h 1816472"/>
                <a:gd name="connsiteX179" fmla="*/ 16723966 w 16723966"/>
                <a:gd name="connsiteY179" fmla="*/ 1815438 h 1816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</a:cxnLst>
              <a:rect l="l" t="t" r="r" b="b"/>
              <a:pathLst>
                <a:path w="16723966" h="1816472">
                  <a:moveTo>
                    <a:pt x="1987252" y="1016396"/>
                  </a:moveTo>
                  <a:lnTo>
                    <a:pt x="1340360" y="1380726"/>
                  </a:lnTo>
                  <a:lnTo>
                    <a:pt x="0" y="1380726"/>
                  </a:lnTo>
                  <a:lnTo>
                    <a:pt x="753500" y="1016396"/>
                  </a:lnTo>
                  <a:lnTo>
                    <a:pt x="1987252" y="1016396"/>
                  </a:lnTo>
                  <a:close/>
                  <a:moveTo>
                    <a:pt x="1948956" y="437816"/>
                  </a:moveTo>
                  <a:lnTo>
                    <a:pt x="1395216" y="705888"/>
                  </a:lnTo>
                  <a:lnTo>
                    <a:pt x="2538921" y="705888"/>
                  </a:lnTo>
                  <a:lnTo>
                    <a:pt x="3013999" y="437816"/>
                  </a:lnTo>
                  <a:lnTo>
                    <a:pt x="1948956" y="437816"/>
                  </a:lnTo>
                  <a:close/>
                  <a:moveTo>
                    <a:pt x="2856675" y="0"/>
                  </a:moveTo>
                  <a:lnTo>
                    <a:pt x="2432314" y="204935"/>
                  </a:lnTo>
                  <a:lnTo>
                    <a:pt x="3429045" y="204935"/>
                  </a:lnTo>
                  <a:lnTo>
                    <a:pt x="3793374" y="0"/>
                  </a:lnTo>
                  <a:lnTo>
                    <a:pt x="2856675" y="0"/>
                  </a:lnTo>
                  <a:close/>
                  <a:moveTo>
                    <a:pt x="4076971" y="439887"/>
                  </a:moveTo>
                  <a:lnTo>
                    <a:pt x="4422671" y="205970"/>
                  </a:lnTo>
                  <a:lnTo>
                    <a:pt x="3425940" y="205970"/>
                  </a:lnTo>
                  <a:lnTo>
                    <a:pt x="3010894" y="439887"/>
                  </a:lnTo>
                  <a:lnTo>
                    <a:pt x="4076971" y="439887"/>
                  </a:lnTo>
                  <a:close/>
                  <a:moveTo>
                    <a:pt x="3219969" y="1018467"/>
                  </a:moveTo>
                  <a:lnTo>
                    <a:pt x="3680556" y="707958"/>
                  </a:lnTo>
                  <a:lnTo>
                    <a:pt x="2535816" y="707958"/>
                  </a:lnTo>
                  <a:lnTo>
                    <a:pt x="1984147" y="1018467"/>
                  </a:lnTo>
                  <a:lnTo>
                    <a:pt x="3219969" y="1018467"/>
                  </a:lnTo>
                  <a:close/>
                  <a:moveTo>
                    <a:pt x="2036933" y="1815438"/>
                  </a:moveTo>
                  <a:lnTo>
                    <a:pt x="2679685" y="1382796"/>
                  </a:lnTo>
                  <a:lnTo>
                    <a:pt x="1337255" y="1382796"/>
                  </a:lnTo>
                  <a:lnTo>
                    <a:pt x="568230" y="1816473"/>
                  </a:lnTo>
                  <a:lnTo>
                    <a:pt x="2036933" y="1816473"/>
                  </a:lnTo>
                  <a:close/>
                  <a:moveTo>
                    <a:pt x="3222039" y="1016396"/>
                  </a:moveTo>
                  <a:lnTo>
                    <a:pt x="2682790" y="1380726"/>
                  </a:lnTo>
                  <a:lnTo>
                    <a:pt x="4024185" y="1380726"/>
                  </a:lnTo>
                  <a:lnTo>
                    <a:pt x="4456827" y="1016396"/>
                  </a:lnTo>
                  <a:lnTo>
                    <a:pt x="3222039" y="1016396"/>
                  </a:lnTo>
                  <a:close/>
                  <a:moveTo>
                    <a:pt x="4079042" y="437816"/>
                  </a:moveTo>
                  <a:lnTo>
                    <a:pt x="3681591" y="705888"/>
                  </a:lnTo>
                  <a:lnTo>
                    <a:pt x="4825296" y="705888"/>
                  </a:lnTo>
                  <a:lnTo>
                    <a:pt x="5144084" y="437816"/>
                  </a:lnTo>
                  <a:lnTo>
                    <a:pt x="4079042" y="437816"/>
                  </a:lnTo>
                  <a:close/>
                  <a:moveTo>
                    <a:pt x="4729039" y="0"/>
                  </a:moveTo>
                  <a:lnTo>
                    <a:pt x="4424740" y="204935"/>
                  </a:lnTo>
                  <a:lnTo>
                    <a:pt x="5421472" y="204935"/>
                  </a:lnTo>
                  <a:lnTo>
                    <a:pt x="5665738" y="0"/>
                  </a:lnTo>
                  <a:lnTo>
                    <a:pt x="4729039" y="0"/>
                  </a:lnTo>
                  <a:close/>
                  <a:moveTo>
                    <a:pt x="6208092" y="439887"/>
                  </a:moveTo>
                  <a:lnTo>
                    <a:pt x="6417167" y="205970"/>
                  </a:lnTo>
                  <a:lnTo>
                    <a:pt x="5420437" y="205970"/>
                  </a:lnTo>
                  <a:lnTo>
                    <a:pt x="5143049" y="439887"/>
                  </a:lnTo>
                  <a:lnTo>
                    <a:pt x="6208092" y="439887"/>
                  </a:lnTo>
                  <a:close/>
                  <a:moveTo>
                    <a:pt x="5689544" y="1018467"/>
                  </a:moveTo>
                  <a:lnTo>
                    <a:pt x="5967966" y="707958"/>
                  </a:lnTo>
                  <a:lnTo>
                    <a:pt x="4824261" y="707958"/>
                  </a:lnTo>
                  <a:lnTo>
                    <a:pt x="4454756" y="1018467"/>
                  </a:lnTo>
                  <a:lnTo>
                    <a:pt x="5689544" y="1018467"/>
                  </a:lnTo>
                  <a:close/>
                  <a:moveTo>
                    <a:pt x="4974340" y="1815438"/>
                  </a:moveTo>
                  <a:lnTo>
                    <a:pt x="5362475" y="1381761"/>
                  </a:lnTo>
                  <a:lnTo>
                    <a:pt x="4021080" y="1381761"/>
                  </a:lnTo>
                  <a:lnTo>
                    <a:pt x="3505636" y="1815438"/>
                  </a:lnTo>
                  <a:lnTo>
                    <a:pt x="4974340" y="1815438"/>
                  </a:lnTo>
                  <a:close/>
                  <a:moveTo>
                    <a:pt x="5690579" y="1016396"/>
                  </a:moveTo>
                  <a:lnTo>
                    <a:pt x="5364545" y="1380726"/>
                  </a:lnTo>
                  <a:lnTo>
                    <a:pt x="6705940" y="1380726"/>
                  </a:lnTo>
                  <a:lnTo>
                    <a:pt x="6925366" y="1016396"/>
                  </a:lnTo>
                  <a:lnTo>
                    <a:pt x="5690579" y="1016396"/>
                  </a:lnTo>
                  <a:close/>
                  <a:moveTo>
                    <a:pt x="6209127" y="437816"/>
                  </a:moveTo>
                  <a:lnTo>
                    <a:pt x="5969001" y="705888"/>
                  </a:lnTo>
                  <a:lnTo>
                    <a:pt x="7112706" y="705888"/>
                  </a:lnTo>
                  <a:lnTo>
                    <a:pt x="7274170" y="437816"/>
                  </a:lnTo>
                  <a:lnTo>
                    <a:pt x="6209127" y="437816"/>
                  </a:lnTo>
                  <a:close/>
                  <a:moveTo>
                    <a:pt x="6601403" y="0"/>
                  </a:moveTo>
                  <a:lnTo>
                    <a:pt x="6417167" y="204935"/>
                  </a:lnTo>
                  <a:lnTo>
                    <a:pt x="7413899" y="204935"/>
                  </a:lnTo>
                  <a:lnTo>
                    <a:pt x="7538102" y="0"/>
                  </a:lnTo>
                  <a:lnTo>
                    <a:pt x="6601403" y="0"/>
                  </a:lnTo>
                  <a:close/>
                  <a:moveTo>
                    <a:pt x="8338178" y="439887"/>
                  </a:moveTo>
                  <a:lnTo>
                    <a:pt x="8410630" y="205970"/>
                  </a:lnTo>
                  <a:lnTo>
                    <a:pt x="7413899" y="205970"/>
                  </a:lnTo>
                  <a:lnTo>
                    <a:pt x="7273135" y="439887"/>
                  </a:lnTo>
                  <a:lnTo>
                    <a:pt x="8338178" y="439887"/>
                  </a:lnTo>
                  <a:close/>
                  <a:moveTo>
                    <a:pt x="8159118" y="1018467"/>
                  </a:moveTo>
                  <a:lnTo>
                    <a:pt x="8255376" y="707958"/>
                  </a:lnTo>
                  <a:lnTo>
                    <a:pt x="7111671" y="707958"/>
                  </a:lnTo>
                  <a:lnTo>
                    <a:pt x="6924331" y="1018467"/>
                  </a:lnTo>
                  <a:lnTo>
                    <a:pt x="8159118" y="1018467"/>
                  </a:lnTo>
                  <a:close/>
                  <a:moveTo>
                    <a:pt x="7911747" y="1815438"/>
                  </a:moveTo>
                  <a:lnTo>
                    <a:pt x="8046300" y="1381761"/>
                  </a:lnTo>
                  <a:lnTo>
                    <a:pt x="6704905" y="1381761"/>
                  </a:lnTo>
                  <a:lnTo>
                    <a:pt x="6444078" y="1815438"/>
                  </a:lnTo>
                  <a:lnTo>
                    <a:pt x="7911747" y="1815438"/>
                  </a:lnTo>
                  <a:close/>
                  <a:moveTo>
                    <a:pt x="8159118" y="1016396"/>
                  </a:moveTo>
                  <a:lnTo>
                    <a:pt x="8046300" y="1380726"/>
                  </a:lnTo>
                  <a:lnTo>
                    <a:pt x="9387695" y="1380726"/>
                  </a:lnTo>
                  <a:lnTo>
                    <a:pt x="9393905" y="1016396"/>
                  </a:lnTo>
                  <a:lnTo>
                    <a:pt x="8159118" y="1016396"/>
                  </a:lnTo>
                  <a:close/>
                  <a:moveTo>
                    <a:pt x="8338178" y="437816"/>
                  </a:moveTo>
                  <a:lnTo>
                    <a:pt x="8255376" y="705888"/>
                  </a:lnTo>
                  <a:lnTo>
                    <a:pt x="9399080" y="705888"/>
                  </a:lnTo>
                  <a:lnTo>
                    <a:pt x="9403220" y="437816"/>
                  </a:lnTo>
                  <a:lnTo>
                    <a:pt x="8338178" y="437816"/>
                  </a:lnTo>
                  <a:close/>
                  <a:moveTo>
                    <a:pt x="8474801" y="0"/>
                  </a:moveTo>
                  <a:lnTo>
                    <a:pt x="8411664" y="204935"/>
                  </a:lnTo>
                  <a:lnTo>
                    <a:pt x="9407360" y="204935"/>
                  </a:lnTo>
                  <a:lnTo>
                    <a:pt x="9410465" y="0"/>
                  </a:lnTo>
                  <a:lnTo>
                    <a:pt x="8474801" y="0"/>
                  </a:lnTo>
                  <a:close/>
                  <a:moveTo>
                    <a:pt x="10468263" y="439887"/>
                  </a:moveTo>
                  <a:lnTo>
                    <a:pt x="10404092" y="205970"/>
                  </a:lnTo>
                  <a:lnTo>
                    <a:pt x="9407360" y="205970"/>
                  </a:lnTo>
                  <a:lnTo>
                    <a:pt x="9403220" y="439887"/>
                  </a:lnTo>
                  <a:lnTo>
                    <a:pt x="10468263" y="439887"/>
                  </a:lnTo>
                  <a:close/>
                  <a:moveTo>
                    <a:pt x="10628692" y="1018467"/>
                  </a:moveTo>
                  <a:lnTo>
                    <a:pt x="10542784" y="707958"/>
                  </a:lnTo>
                  <a:lnTo>
                    <a:pt x="9399080" y="707958"/>
                  </a:lnTo>
                  <a:lnTo>
                    <a:pt x="9393905" y="1018467"/>
                  </a:lnTo>
                  <a:lnTo>
                    <a:pt x="10628692" y="1018467"/>
                  </a:lnTo>
                  <a:close/>
                  <a:moveTo>
                    <a:pt x="10849153" y="1815438"/>
                  </a:moveTo>
                  <a:lnTo>
                    <a:pt x="10729089" y="1381761"/>
                  </a:lnTo>
                  <a:lnTo>
                    <a:pt x="9387695" y="1381761"/>
                  </a:lnTo>
                  <a:lnTo>
                    <a:pt x="9380450" y="1815438"/>
                  </a:lnTo>
                  <a:lnTo>
                    <a:pt x="10849153" y="1815438"/>
                  </a:lnTo>
                  <a:close/>
                  <a:moveTo>
                    <a:pt x="10628692" y="1016396"/>
                  </a:moveTo>
                  <a:lnTo>
                    <a:pt x="10729089" y="1380726"/>
                  </a:lnTo>
                  <a:lnTo>
                    <a:pt x="12070485" y="1380726"/>
                  </a:lnTo>
                  <a:lnTo>
                    <a:pt x="11863480" y="1016396"/>
                  </a:lnTo>
                  <a:lnTo>
                    <a:pt x="10628692" y="1016396"/>
                  </a:lnTo>
                  <a:close/>
                  <a:moveTo>
                    <a:pt x="10468263" y="437816"/>
                  </a:moveTo>
                  <a:lnTo>
                    <a:pt x="10542784" y="705888"/>
                  </a:lnTo>
                  <a:lnTo>
                    <a:pt x="11686489" y="705888"/>
                  </a:lnTo>
                  <a:lnTo>
                    <a:pt x="11534341" y="437816"/>
                  </a:lnTo>
                  <a:lnTo>
                    <a:pt x="10468263" y="437816"/>
                  </a:lnTo>
                  <a:close/>
                  <a:moveTo>
                    <a:pt x="10347165" y="0"/>
                  </a:moveTo>
                  <a:lnTo>
                    <a:pt x="10404092" y="204935"/>
                  </a:lnTo>
                  <a:lnTo>
                    <a:pt x="11400822" y="204935"/>
                  </a:lnTo>
                  <a:lnTo>
                    <a:pt x="11283865" y="0"/>
                  </a:lnTo>
                  <a:lnTo>
                    <a:pt x="10347165" y="0"/>
                  </a:lnTo>
                  <a:close/>
                  <a:moveTo>
                    <a:pt x="12599384" y="439887"/>
                  </a:moveTo>
                  <a:lnTo>
                    <a:pt x="12397554" y="205970"/>
                  </a:lnTo>
                  <a:lnTo>
                    <a:pt x="11400822" y="205970"/>
                  </a:lnTo>
                  <a:lnTo>
                    <a:pt x="11534341" y="439887"/>
                  </a:lnTo>
                  <a:lnTo>
                    <a:pt x="12599384" y="439887"/>
                  </a:lnTo>
                  <a:close/>
                  <a:moveTo>
                    <a:pt x="13098266" y="1018467"/>
                  </a:moveTo>
                  <a:lnTo>
                    <a:pt x="12830194" y="707958"/>
                  </a:lnTo>
                  <a:lnTo>
                    <a:pt x="11686489" y="707958"/>
                  </a:lnTo>
                  <a:lnTo>
                    <a:pt x="11863480" y="1018467"/>
                  </a:lnTo>
                  <a:lnTo>
                    <a:pt x="13098266" y="1018467"/>
                  </a:lnTo>
                  <a:close/>
                  <a:moveTo>
                    <a:pt x="13786559" y="1815438"/>
                  </a:moveTo>
                  <a:lnTo>
                    <a:pt x="13412915" y="1382796"/>
                  </a:lnTo>
                  <a:lnTo>
                    <a:pt x="12071520" y="1382796"/>
                  </a:lnTo>
                  <a:lnTo>
                    <a:pt x="12318892" y="1816473"/>
                  </a:lnTo>
                  <a:lnTo>
                    <a:pt x="13786559" y="1816473"/>
                  </a:lnTo>
                  <a:close/>
                  <a:moveTo>
                    <a:pt x="13097232" y="1016396"/>
                  </a:moveTo>
                  <a:lnTo>
                    <a:pt x="13411880" y="1380726"/>
                  </a:lnTo>
                  <a:lnTo>
                    <a:pt x="14753275" y="1380726"/>
                  </a:lnTo>
                  <a:lnTo>
                    <a:pt x="14332019" y="1016396"/>
                  </a:lnTo>
                  <a:lnTo>
                    <a:pt x="13097232" y="1016396"/>
                  </a:lnTo>
                  <a:close/>
                  <a:moveTo>
                    <a:pt x="12598349" y="437816"/>
                  </a:moveTo>
                  <a:lnTo>
                    <a:pt x="12829159" y="705888"/>
                  </a:lnTo>
                  <a:lnTo>
                    <a:pt x="13972864" y="705888"/>
                  </a:lnTo>
                  <a:lnTo>
                    <a:pt x="13663391" y="437816"/>
                  </a:lnTo>
                  <a:lnTo>
                    <a:pt x="12598349" y="437816"/>
                  </a:lnTo>
                  <a:close/>
                  <a:moveTo>
                    <a:pt x="12219528" y="0"/>
                  </a:moveTo>
                  <a:lnTo>
                    <a:pt x="12396519" y="204935"/>
                  </a:lnTo>
                  <a:lnTo>
                    <a:pt x="13393249" y="204935"/>
                  </a:lnTo>
                  <a:lnTo>
                    <a:pt x="13156228" y="0"/>
                  </a:lnTo>
                  <a:lnTo>
                    <a:pt x="12219528" y="0"/>
                  </a:lnTo>
                  <a:close/>
                  <a:moveTo>
                    <a:pt x="14729469" y="439887"/>
                  </a:moveTo>
                  <a:lnTo>
                    <a:pt x="14391015" y="205970"/>
                  </a:lnTo>
                  <a:lnTo>
                    <a:pt x="13394284" y="205970"/>
                  </a:lnTo>
                  <a:lnTo>
                    <a:pt x="13664427" y="439887"/>
                  </a:lnTo>
                  <a:lnTo>
                    <a:pt x="14729469" y="439887"/>
                  </a:lnTo>
                  <a:close/>
                  <a:moveTo>
                    <a:pt x="15567841" y="1018467"/>
                  </a:moveTo>
                  <a:lnTo>
                    <a:pt x="15117604" y="707958"/>
                  </a:lnTo>
                  <a:lnTo>
                    <a:pt x="13973899" y="707958"/>
                  </a:lnTo>
                  <a:lnTo>
                    <a:pt x="14333054" y="1018467"/>
                  </a:lnTo>
                  <a:lnTo>
                    <a:pt x="15567841" y="1018467"/>
                  </a:lnTo>
                  <a:close/>
                  <a:moveTo>
                    <a:pt x="16723966" y="1815438"/>
                  </a:moveTo>
                  <a:lnTo>
                    <a:pt x="16095704" y="1381761"/>
                  </a:lnTo>
                  <a:lnTo>
                    <a:pt x="14754310" y="1381761"/>
                  </a:lnTo>
                  <a:lnTo>
                    <a:pt x="15255263" y="1815438"/>
                  </a:lnTo>
                  <a:lnTo>
                    <a:pt x="16723966" y="1815438"/>
                  </a:lnTo>
                  <a:close/>
                </a:path>
              </a:pathLst>
            </a:custGeom>
            <a:solidFill>
              <a:srgbClr val="33126E"/>
            </a:solidFill>
            <a:ln w="10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6" name="-">
            <a:extLst>
              <a:ext uri="{FF2B5EF4-FFF2-40B4-BE49-F238E27FC236}">
                <a16:creationId xmlns:a16="http://schemas.microsoft.com/office/drawing/2014/main" id="{7DB53839-1F05-4618-A1FC-A17A8142FF9C}"/>
              </a:ext>
            </a:extLst>
          </p:cNvPr>
          <p:cNvSpPr/>
          <p:nvPr/>
        </p:nvSpPr>
        <p:spPr>
          <a:xfrm>
            <a:off x="6180923" y="6932998"/>
            <a:ext cx="4408419" cy="2358486"/>
          </a:xfrm>
          <a:custGeom>
            <a:avLst/>
            <a:gdLst>
              <a:gd name="connsiteX0" fmla="*/ 0 w 3971398"/>
              <a:gd name="connsiteY0" fmla="*/ 0 h 567194"/>
              <a:gd name="connsiteX1" fmla="*/ 3971398 w 3971398"/>
              <a:gd name="connsiteY1" fmla="*/ 0 h 567194"/>
              <a:gd name="connsiteX2" fmla="*/ 3971398 w 3971398"/>
              <a:gd name="connsiteY2" fmla="*/ 567195 h 567194"/>
              <a:gd name="connsiteX3" fmla="*/ -1 w 3971398"/>
              <a:gd name="connsiteY3" fmla="*/ 567195 h 56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1398" h="567194">
                <a:moveTo>
                  <a:pt x="0" y="0"/>
                </a:moveTo>
                <a:lnTo>
                  <a:pt x="3971398" y="0"/>
                </a:lnTo>
                <a:lnTo>
                  <a:pt x="3971398" y="567195"/>
                </a:lnTo>
                <a:lnTo>
                  <a:pt x="-1" y="567195"/>
                </a:lnTo>
                <a:close/>
              </a:path>
            </a:pathLst>
          </a:custGeom>
          <a:solidFill>
            <a:srgbClr val="B5E8E5"/>
          </a:solidFill>
          <a:ln w="9731" cap="flat">
            <a:solidFill>
              <a:srgbClr val="210B6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0F30904A-6972-4EBE-A356-8BB636B76386}"/>
              </a:ext>
            </a:extLst>
          </p:cNvPr>
          <p:cNvSpPr/>
          <p:nvPr/>
        </p:nvSpPr>
        <p:spPr>
          <a:xfrm>
            <a:off x="897841" y="7010481"/>
            <a:ext cx="4994960" cy="2394776"/>
          </a:xfrm>
          <a:prstGeom prst="rect">
            <a:avLst/>
          </a:prstGeom>
          <a:solidFill>
            <a:srgbClr val="331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7007F"/>
              </a:solidFill>
            </a:endParaRPr>
          </a:p>
        </p:txBody>
      </p:sp>
      <p:sp>
        <p:nvSpPr>
          <p:cNvPr id="56" name="-">
            <a:extLst>
              <a:ext uri="{FF2B5EF4-FFF2-40B4-BE49-F238E27FC236}">
                <a16:creationId xmlns:a16="http://schemas.microsoft.com/office/drawing/2014/main" id="{B44F166C-393E-49C8-AAD5-622E301D6967}"/>
              </a:ext>
            </a:extLst>
          </p:cNvPr>
          <p:cNvSpPr/>
          <p:nvPr/>
        </p:nvSpPr>
        <p:spPr>
          <a:xfrm>
            <a:off x="1291589" y="393495"/>
            <a:ext cx="1186140" cy="1072287"/>
          </a:xfrm>
          <a:custGeom>
            <a:avLst/>
            <a:gdLst>
              <a:gd name="connsiteX0" fmla="*/ 593070 w 1186140"/>
              <a:gd name="connsiteY0" fmla="*/ 44506 h 1072287"/>
              <a:gd name="connsiteX1" fmla="*/ 1186141 w 1186140"/>
              <a:gd name="connsiteY1" fmla="*/ 0 h 1072287"/>
              <a:gd name="connsiteX2" fmla="*/ 928419 w 1186140"/>
              <a:gd name="connsiteY2" fmla="*/ 536144 h 1072287"/>
              <a:gd name="connsiteX3" fmla="*/ 670697 w 1186140"/>
              <a:gd name="connsiteY3" fmla="*/ 1072288 h 1072287"/>
              <a:gd name="connsiteX4" fmla="*/ 335349 w 1186140"/>
              <a:gd name="connsiteY4" fmla="*/ 581685 h 1072287"/>
              <a:gd name="connsiteX5" fmla="*/ 0 w 1186140"/>
              <a:gd name="connsiteY5" fmla="*/ 90047 h 10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86140" h="1072287">
                <a:moveTo>
                  <a:pt x="593070" y="44506"/>
                </a:moveTo>
                <a:lnTo>
                  <a:pt x="1186141" y="0"/>
                </a:lnTo>
                <a:lnTo>
                  <a:pt x="928419" y="536144"/>
                </a:lnTo>
                <a:lnTo>
                  <a:pt x="670697" y="1072288"/>
                </a:lnTo>
                <a:lnTo>
                  <a:pt x="335349" y="581685"/>
                </a:lnTo>
                <a:lnTo>
                  <a:pt x="0" y="90047"/>
                </a:lnTo>
                <a:close/>
              </a:path>
            </a:pathLst>
          </a:custGeom>
          <a:solidFill>
            <a:srgbClr val="37DBD7"/>
          </a:solidFill>
          <a:ln w="13737" cap="flat">
            <a:solidFill>
              <a:srgbClr val="210B6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" name="-">
            <a:extLst>
              <a:ext uri="{FF2B5EF4-FFF2-40B4-BE49-F238E27FC236}">
                <a16:creationId xmlns:a16="http://schemas.microsoft.com/office/drawing/2014/main" id="{4FF061A2-C542-4D0D-BC6A-1347F80EE9BF}"/>
              </a:ext>
            </a:extLst>
          </p:cNvPr>
          <p:cNvGrpSpPr/>
          <p:nvPr/>
        </p:nvGrpSpPr>
        <p:grpSpPr>
          <a:xfrm>
            <a:off x="749441" y="6911667"/>
            <a:ext cx="4983702" cy="2319419"/>
            <a:chOff x="1367246" y="1779211"/>
            <a:chExt cx="4983702" cy="2319419"/>
          </a:xfrm>
        </p:grpSpPr>
        <p:sp>
          <p:nvSpPr>
            <p:cNvPr id="6" name="-">
              <a:extLst>
                <a:ext uri="{FF2B5EF4-FFF2-40B4-BE49-F238E27FC236}">
                  <a16:creationId xmlns:a16="http://schemas.microsoft.com/office/drawing/2014/main" id="{2FBA4AFA-4D9D-4A15-995F-6F9763EF1EA9}"/>
                </a:ext>
              </a:extLst>
            </p:cNvPr>
            <p:cNvSpPr/>
            <p:nvPr/>
          </p:nvSpPr>
          <p:spPr>
            <a:xfrm>
              <a:off x="1367246" y="1779211"/>
              <a:ext cx="4983702" cy="2319419"/>
            </a:xfrm>
            <a:custGeom>
              <a:avLst/>
              <a:gdLst>
                <a:gd name="connsiteX0" fmla="*/ 0 w 4198069"/>
                <a:gd name="connsiteY0" fmla="*/ 0 h 2217027"/>
                <a:gd name="connsiteX1" fmla="*/ 4198070 w 4198069"/>
                <a:gd name="connsiteY1" fmla="*/ 0 h 2217027"/>
                <a:gd name="connsiteX2" fmla="*/ 4198070 w 4198069"/>
                <a:gd name="connsiteY2" fmla="*/ 2217028 h 2217027"/>
                <a:gd name="connsiteX3" fmla="*/ 0 w 4198069"/>
                <a:gd name="connsiteY3" fmla="*/ 2217028 h 221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8069" h="2217027">
                  <a:moveTo>
                    <a:pt x="0" y="0"/>
                  </a:moveTo>
                  <a:lnTo>
                    <a:pt x="4198070" y="0"/>
                  </a:lnTo>
                  <a:lnTo>
                    <a:pt x="4198070" y="2217028"/>
                  </a:lnTo>
                  <a:lnTo>
                    <a:pt x="0" y="2217028"/>
                  </a:lnTo>
                  <a:close/>
                </a:path>
              </a:pathLst>
            </a:custGeom>
            <a:solidFill>
              <a:srgbClr val="FFFFFF"/>
            </a:solidFill>
            <a:ln w="10318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-">
              <a:extLst>
                <a:ext uri="{FF2B5EF4-FFF2-40B4-BE49-F238E27FC236}">
                  <a16:creationId xmlns:a16="http://schemas.microsoft.com/office/drawing/2014/main" id="{2512A9C5-1980-4EF0-B1B9-16945D32A289}"/>
                </a:ext>
              </a:extLst>
            </p:cNvPr>
            <p:cNvSpPr/>
            <p:nvPr/>
          </p:nvSpPr>
          <p:spPr>
            <a:xfrm>
              <a:off x="1367246" y="1779211"/>
              <a:ext cx="4983702" cy="368469"/>
            </a:xfrm>
            <a:custGeom>
              <a:avLst/>
              <a:gdLst>
                <a:gd name="connsiteX0" fmla="*/ 0 w 4198069"/>
                <a:gd name="connsiteY0" fmla="*/ 0 h 368469"/>
                <a:gd name="connsiteX1" fmla="*/ 4198070 w 4198069"/>
                <a:gd name="connsiteY1" fmla="*/ 0 h 368469"/>
                <a:gd name="connsiteX2" fmla="*/ 4198070 w 4198069"/>
                <a:gd name="connsiteY2" fmla="*/ 368470 h 368469"/>
                <a:gd name="connsiteX3" fmla="*/ 0 w 4198069"/>
                <a:gd name="connsiteY3" fmla="*/ 368470 h 368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8069" h="368469">
                  <a:moveTo>
                    <a:pt x="0" y="0"/>
                  </a:moveTo>
                  <a:lnTo>
                    <a:pt x="4198070" y="0"/>
                  </a:lnTo>
                  <a:lnTo>
                    <a:pt x="4198070" y="368470"/>
                  </a:lnTo>
                  <a:lnTo>
                    <a:pt x="0" y="368470"/>
                  </a:lnTo>
                  <a:close/>
                </a:path>
              </a:pathLst>
            </a:custGeom>
            <a:solidFill>
              <a:srgbClr val="37DBD7"/>
            </a:solidFill>
            <a:ln w="10318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8" name="-">
              <a:extLst>
                <a:ext uri="{FF2B5EF4-FFF2-40B4-BE49-F238E27FC236}">
                  <a16:creationId xmlns:a16="http://schemas.microsoft.com/office/drawing/2014/main" id="{ECF50A84-67C9-46BD-A546-019340F07869}"/>
                </a:ext>
              </a:extLst>
            </p:cNvPr>
            <p:cNvGrpSpPr/>
            <p:nvPr/>
          </p:nvGrpSpPr>
          <p:grpSpPr>
            <a:xfrm>
              <a:off x="5228789" y="1846488"/>
              <a:ext cx="242196" cy="242196"/>
              <a:chOff x="5228789" y="1846488"/>
              <a:chExt cx="242196" cy="242196"/>
            </a:xfrm>
          </p:grpSpPr>
          <p:sp>
            <p:nvSpPr>
              <p:cNvPr id="15" name="-">
                <a:extLst>
                  <a:ext uri="{FF2B5EF4-FFF2-40B4-BE49-F238E27FC236}">
                    <a16:creationId xmlns:a16="http://schemas.microsoft.com/office/drawing/2014/main" id="{A6D98261-CB24-4CB3-B2C3-E8332A2124DD}"/>
                  </a:ext>
                </a:extLst>
              </p:cNvPr>
              <p:cNvSpPr/>
              <p:nvPr/>
            </p:nvSpPr>
            <p:spPr>
              <a:xfrm>
                <a:off x="5228789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-">
                <a:extLst>
                  <a:ext uri="{FF2B5EF4-FFF2-40B4-BE49-F238E27FC236}">
                    <a16:creationId xmlns:a16="http://schemas.microsoft.com/office/drawing/2014/main" id="{54490345-7277-4D7C-B35E-2B559FA87D0D}"/>
                  </a:ext>
                </a:extLst>
              </p:cNvPr>
              <p:cNvSpPr/>
              <p:nvPr/>
            </p:nvSpPr>
            <p:spPr>
              <a:xfrm>
                <a:off x="5282610" y="1944815"/>
                <a:ext cx="140764" cy="24840"/>
              </a:xfrm>
              <a:custGeom>
                <a:avLst/>
                <a:gdLst>
                  <a:gd name="connsiteX0" fmla="*/ 0 w 140764"/>
                  <a:gd name="connsiteY0" fmla="*/ 0 h 24840"/>
                  <a:gd name="connsiteX1" fmla="*/ 140764 w 140764"/>
                  <a:gd name="connsiteY1" fmla="*/ 0 h 24840"/>
                  <a:gd name="connsiteX2" fmla="*/ 140764 w 140764"/>
                  <a:gd name="connsiteY2" fmla="*/ 24841 h 24840"/>
                  <a:gd name="connsiteX3" fmla="*/ 0 w 140764"/>
                  <a:gd name="connsiteY3" fmla="*/ 24841 h 24840"/>
                  <a:gd name="connsiteX4" fmla="*/ 0 w 140764"/>
                  <a:gd name="connsiteY4" fmla="*/ 0 h 24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764" h="24840">
                    <a:moveTo>
                      <a:pt x="0" y="0"/>
                    </a:moveTo>
                    <a:lnTo>
                      <a:pt x="140764" y="0"/>
                    </a:lnTo>
                    <a:lnTo>
                      <a:pt x="140764" y="24841"/>
                    </a:lnTo>
                    <a:lnTo>
                      <a:pt x="0" y="248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9" name="-">
              <a:extLst>
                <a:ext uri="{FF2B5EF4-FFF2-40B4-BE49-F238E27FC236}">
                  <a16:creationId xmlns:a16="http://schemas.microsoft.com/office/drawing/2014/main" id="{231C805E-D396-4709-A3D4-6F2F7D1558CA}"/>
                </a:ext>
              </a:extLst>
            </p:cNvPr>
            <p:cNvGrpSpPr/>
            <p:nvPr/>
          </p:nvGrpSpPr>
          <p:grpSpPr>
            <a:xfrm>
              <a:off x="5918117" y="1846488"/>
              <a:ext cx="242196" cy="242196"/>
              <a:chOff x="5918117" y="1846488"/>
              <a:chExt cx="242196" cy="242196"/>
            </a:xfrm>
          </p:grpSpPr>
          <p:sp>
            <p:nvSpPr>
              <p:cNvPr id="13" name="-">
                <a:extLst>
                  <a:ext uri="{FF2B5EF4-FFF2-40B4-BE49-F238E27FC236}">
                    <a16:creationId xmlns:a16="http://schemas.microsoft.com/office/drawing/2014/main" id="{96236E80-C804-49AE-B896-8BCC1847D699}"/>
                  </a:ext>
                </a:extLst>
              </p:cNvPr>
              <p:cNvSpPr/>
              <p:nvPr/>
            </p:nvSpPr>
            <p:spPr>
              <a:xfrm>
                <a:off x="5918117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-">
                <a:extLst>
                  <a:ext uri="{FF2B5EF4-FFF2-40B4-BE49-F238E27FC236}">
                    <a16:creationId xmlns:a16="http://schemas.microsoft.com/office/drawing/2014/main" id="{20E655CE-8A32-4F61-A6E3-7ADEFE586783}"/>
                  </a:ext>
                </a:extLst>
              </p:cNvPr>
              <p:cNvSpPr/>
              <p:nvPr/>
            </p:nvSpPr>
            <p:spPr>
              <a:xfrm>
                <a:off x="5986429" y="1903414"/>
                <a:ext cx="116958" cy="115923"/>
              </a:xfrm>
              <a:custGeom>
                <a:avLst/>
                <a:gdLst>
                  <a:gd name="connsiteX0" fmla="*/ 116959 w 116958"/>
                  <a:gd name="connsiteY0" fmla="*/ 17596 h 115923"/>
                  <a:gd name="connsiteX1" fmla="*/ 99363 w 116958"/>
                  <a:gd name="connsiteY1" fmla="*/ 0 h 115923"/>
                  <a:gd name="connsiteX2" fmla="*/ 58997 w 116958"/>
                  <a:gd name="connsiteY2" fmla="*/ 40366 h 115923"/>
                  <a:gd name="connsiteX3" fmla="*/ 17596 w 116958"/>
                  <a:gd name="connsiteY3" fmla="*/ 0 h 115923"/>
                  <a:gd name="connsiteX4" fmla="*/ 0 w 116958"/>
                  <a:gd name="connsiteY4" fmla="*/ 17596 h 115923"/>
                  <a:gd name="connsiteX5" fmla="*/ 41401 w 116958"/>
                  <a:gd name="connsiteY5" fmla="*/ 57962 h 115923"/>
                  <a:gd name="connsiteX6" fmla="*/ 0 w 116958"/>
                  <a:gd name="connsiteY6" fmla="*/ 99363 h 115923"/>
                  <a:gd name="connsiteX7" fmla="*/ 17596 w 116958"/>
                  <a:gd name="connsiteY7" fmla="*/ 115923 h 115923"/>
                  <a:gd name="connsiteX8" fmla="*/ 58997 w 116958"/>
                  <a:gd name="connsiteY8" fmla="*/ 75557 h 115923"/>
                  <a:gd name="connsiteX9" fmla="*/ 99363 w 116958"/>
                  <a:gd name="connsiteY9" fmla="*/ 115923 h 115923"/>
                  <a:gd name="connsiteX10" fmla="*/ 116959 w 116958"/>
                  <a:gd name="connsiteY10" fmla="*/ 99363 h 115923"/>
                  <a:gd name="connsiteX11" fmla="*/ 75557 w 116958"/>
                  <a:gd name="connsiteY11" fmla="*/ 57962 h 11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958" h="115923">
                    <a:moveTo>
                      <a:pt x="116959" y="17596"/>
                    </a:moveTo>
                    <a:lnTo>
                      <a:pt x="99363" y="0"/>
                    </a:lnTo>
                    <a:lnTo>
                      <a:pt x="58997" y="40366"/>
                    </a:lnTo>
                    <a:lnTo>
                      <a:pt x="17596" y="0"/>
                    </a:lnTo>
                    <a:lnTo>
                      <a:pt x="0" y="17596"/>
                    </a:lnTo>
                    <a:lnTo>
                      <a:pt x="41401" y="57962"/>
                    </a:lnTo>
                    <a:lnTo>
                      <a:pt x="0" y="99363"/>
                    </a:lnTo>
                    <a:lnTo>
                      <a:pt x="17596" y="115923"/>
                    </a:lnTo>
                    <a:lnTo>
                      <a:pt x="58997" y="75557"/>
                    </a:lnTo>
                    <a:lnTo>
                      <a:pt x="99363" y="115923"/>
                    </a:lnTo>
                    <a:lnTo>
                      <a:pt x="116959" y="99363"/>
                    </a:lnTo>
                    <a:lnTo>
                      <a:pt x="75557" y="57962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0" name="-">
              <a:extLst>
                <a:ext uri="{FF2B5EF4-FFF2-40B4-BE49-F238E27FC236}">
                  <a16:creationId xmlns:a16="http://schemas.microsoft.com/office/drawing/2014/main" id="{23FE1655-8B9E-4D4C-91A2-78DA24371E1C}"/>
                </a:ext>
              </a:extLst>
            </p:cNvPr>
            <p:cNvGrpSpPr/>
            <p:nvPr/>
          </p:nvGrpSpPr>
          <p:grpSpPr>
            <a:xfrm>
              <a:off x="5573453" y="1846488"/>
              <a:ext cx="242196" cy="242196"/>
              <a:chOff x="5573453" y="1846488"/>
              <a:chExt cx="242196" cy="242196"/>
            </a:xfrm>
          </p:grpSpPr>
          <p:sp>
            <p:nvSpPr>
              <p:cNvPr id="11" name="-">
                <a:extLst>
                  <a:ext uri="{FF2B5EF4-FFF2-40B4-BE49-F238E27FC236}">
                    <a16:creationId xmlns:a16="http://schemas.microsoft.com/office/drawing/2014/main" id="{0611CDD2-7D82-43FF-8008-BF29FED40990}"/>
                  </a:ext>
                </a:extLst>
              </p:cNvPr>
              <p:cNvSpPr/>
              <p:nvPr/>
            </p:nvSpPr>
            <p:spPr>
              <a:xfrm>
                <a:off x="5573453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-">
                <a:extLst>
                  <a:ext uri="{FF2B5EF4-FFF2-40B4-BE49-F238E27FC236}">
                    <a16:creationId xmlns:a16="http://schemas.microsoft.com/office/drawing/2014/main" id="{B817C77E-4408-4730-B964-2F11BC911BDA}"/>
                  </a:ext>
                </a:extLst>
              </p:cNvPr>
              <p:cNvSpPr/>
              <p:nvPr/>
            </p:nvSpPr>
            <p:spPr>
              <a:xfrm>
                <a:off x="5628310" y="1898239"/>
                <a:ext cx="137658" cy="137658"/>
              </a:xfrm>
              <a:custGeom>
                <a:avLst/>
                <a:gdLst>
                  <a:gd name="connsiteX0" fmla="*/ 137658 w 137658"/>
                  <a:gd name="connsiteY0" fmla="*/ 137659 h 137658"/>
                  <a:gd name="connsiteX1" fmla="*/ 0 w 137658"/>
                  <a:gd name="connsiteY1" fmla="*/ 137659 h 137658"/>
                  <a:gd name="connsiteX2" fmla="*/ 0 w 137658"/>
                  <a:gd name="connsiteY2" fmla="*/ 0 h 137658"/>
                  <a:gd name="connsiteX3" fmla="*/ 137658 w 137658"/>
                  <a:gd name="connsiteY3" fmla="*/ 0 h 137658"/>
                  <a:gd name="connsiteX4" fmla="*/ 137658 w 137658"/>
                  <a:gd name="connsiteY4" fmla="*/ 137659 h 137658"/>
                  <a:gd name="connsiteX5" fmla="*/ 20701 w 137658"/>
                  <a:gd name="connsiteY5" fmla="*/ 116958 h 137658"/>
                  <a:gd name="connsiteX6" fmla="*/ 116958 w 137658"/>
                  <a:gd name="connsiteY6" fmla="*/ 116958 h 137658"/>
                  <a:gd name="connsiteX7" fmla="*/ 116958 w 137658"/>
                  <a:gd name="connsiteY7" fmla="*/ 20701 h 137658"/>
                  <a:gd name="connsiteX8" fmla="*/ 20701 w 137658"/>
                  <a:gd name="connsiteY8" fmla="*/ 20701 h 137658"/>
                  <a:gd name="connsiteX9" fmla="*/ 20701 w 137658"/>
                  <a:gd name="connsiteY9" fmla="*/ 116958 h 137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658" h="137658">
                    <a:moveTo>
                      <a:pt x="137658" y="137659"/>
                    </a:moveTo>
                    <a:lnTo>
                      <a:pt x="0" y="137659"/>
                    </a:lnTo>
                    <a:lnTo>
                      <a:pt x="0" y="0"/>
                    </a:lnTo>
                    <a:lnTo>
                      <a:pt x="137658" y="0"/>
                    </a:lnTo>
                    <a:lnTo>
                      <a:pt x="137658" y="137659"/>
                    </a:lnTo>
                    <a:close/>
                    <a:moveTo>
                      <a:pt x="20701" y="116958"/>
                    </a:moveTo>
                    <a:lnTo>
                      <a:pt x="116958" y="116958"/>
                    </a:lnTo>
                    <a:lnTo>
                      <a:pt x="116958" y="20701"/>
                    </a:lnTo>
                    <a:lnTo>
                      <a:pt x="20701" y="20701"/>
                    </a:lnTo>
                    <a:lnTo>
                      <a:pt x="20701" y="116958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7" name="ELEGANT">
            <a:extLst>
              <a:ext uri="{FF2B5EF4-FFF2-40B4-BE49-F238E27FC236}">
                <a16:creationId xmlns:a16="http://schemas.microsoft.com/office/drawing/2014/main" id="{E84BEAA2-5FD7-49D6-BC5B-13DD3C7222D1}"/>
              </a:ext>
            </a:extLst>
          </p:cNvPr>
          <p:cNvSpPr txBox="1"/>
          <p:nvPr/>
        </p:nvSpPr>
        <p:spPr>
          <a:xfrm>
            <a:off x="1179897" y="7530405"/>
            <a:ext cx="4236273" cy="757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6000" i="1" dirty="0">
                <a:ln w="25400">
                  <a:solidFill>
                    <a:srgbClr val="33126E"/>
                  </a:solidFill>
                </a:ln>
                <a:solidFill>
                  <a:srgbClr val="FFB800"/>
                </a:solidFill>
                <a:effectLst>
                  <a:outerShdw dist="63500" dir="2700000" algn="tl" rotWithShape="0">
                    <a:srgbClr val="33126E"/>
                  </a:outerShdw>
                </a:effectLst>
                <a:latin typeface="Montserrat ExtraBold" panose="00000900000000000000" pitchFamily="50" charset="0"/>
              </a:rPr>
              <a:t>ELEGANT</a:t>
            </a:r>
          </a:p>
        </p:txBody>
      </p:sp>
      <p:sp>
        <p:nvSpPr>
          <p:cNvPr id="18" name="TITLE">
            <a:extLst>
              <a:ext uri="{FF2B5EF4-FFF2-40B4-BE49-F238E27FC236}">
                <a16:creationId xmlns:a16="http://schemas.microsoft.com/office/drawing/2014/main" id="{A7CCEEF8-217B-4B83-ABC3-33E066ECE53F}"/>
              </a:ext>
            </a:extLst>
          </p:cNvPr>
          <p:cNvSpPr txBox="1"/>
          <p:nvPr/>
        </p:nvSpPr>
        <p:spPr>
          <a:xfrm>
            <a:off x="1169964" y="8301578"/>
            <a:ext cx="2467504" cy="757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6000" i="1" dirty="0">
                <a:ln w="25400">
                  <a:solidFill>
                    <a:srgbClr val="33126E"/>
                  </a:solidFill>
                </a:ln>
                <a:solidFill>
                  <a:srgbClr val="FF428E"/>
                </a:solidFill>
                <a:effectLst>
                  <a:outerShdw dist="63500" dir="2700000" algn="tl" rotWithShape="0">
                    <a:srgbClr val="33126E"/>
                  </a:outerShdw>
                </a:effectLst>
                <a:latin typeface="Montserrat ExtraBold" panose="00000900000000000000" pitchFamily="50" charset="0"/>
              </a:rPr>
              <a:t>TITLE</a:t>
            </a:r>
          </a:p>
        </p:txBody>
      </p:sp>
      <p:pic>
        <p:nvPicPr>
          <p:cNvPr id="19" name="LOGO HERE">
            <a:extLst>
              <a:ext uri="{FF2B5EF4-FFF2-40B4-BE49-F238E27FC236}">
                <a16:creationId xmlns:a16="http://schemas.microsoft.com/office/drawing/2014/main" id="{8BD91B67-2354-4236-993F-9FA6211084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73149" y="329312"/>
            <a:ext cx="1521470" cy="161368"/>
          </a:xfrm>
          <a:prstGeom prst="rect">
            <a:avLst/>
          </a:prstGeom>
        </p:spPr>
      </p:pic>
      <p:sp>
        <p:nvSpPr>
          <p:cNvPr id="20" name="Lorem ipsum dolor sit amet, consectetur adipiscing elit. Ut posuere, est et ornare dapibus, risus odio iaculis leo, sit amet euismod arcu ipsum at leo.">
            <a:extLst>
              <a:ext uri="{FF2B5EF4-FFF2-40B4-BE49-F238E27FC236}">
                <a16:creationId xmlns:a16="http://schemas.microsoft.com/office/drawing/2014/main" id="{597A7694-D18A-4E1E-969A-02824849BDAB}"/>
              </a:ext>
            </a:extLst>
          </p:cNvPr>
          <p:cNvSpPr txBox="1"/>
          <p:nvPr/>
        </p:nvSpPr>
        <p:spPr>
          <a:xfrm>
            <a:off x="6543688" y="7130980"/>
            <a:ext cx="39866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Lorem ipsum dolor sit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amet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,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consectetur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adipiscing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elit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. Ut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posuere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,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est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et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ornare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dapibus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,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risus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odio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iaculis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leo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, sit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amet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euismod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arcu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ipsum at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leo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. </a:t>
            </a:r>
          </a:p>
        </p:txBody>
      </p:sp>
      <p:sp>
        <p:nvSpPr>
          <p:cNvPr id="21" name="-">
            <a:extLst>
              <a:ext uri="{FF2B5EF4-FFF2-40B4-BE49-F238E27FC236}">
                <a16:creationId xmlns:a16="http://schemas.microsoft.com/office/drawing/2014/main" id="{409A9AEA-94A7-4006-9817-EA65D5AFB975}"/>
              </a:ext>
            </a:extLst>
          </p:cNvPr>
          <p:cNvSpPr/>
          <p:nvPr/>
        </p:nvSpPr>
        <p:spPr>
          <a:xfrm>
            <a:off x="6642019" y="8664371"/>
            <a:ext cx="2454604" cy="470566"/>
          </a:xfrm>
          <a:prstGeom prst="roundRect">
            <a:avLst>
              <a:gd name="adj" fmla="val 0"/>
            </a:avLst>
          </a:prstGeom>
          <a:solidFill>
            <a:srgbClr val="FFB800"/>
          </a:solidFill>
          <a:ln w="25400">
            <a:solidFill>
              <a:srgbClr val="33126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B800"/>
              </a:solidFill>
            </a:endParaRPr>
          </a:p>
        </p:txBody>
      </p:sp>
      <p:sp>
        <p:nvSpPr>
          <p:cNvPr id="22" name="SHOP NOW!">
            <a:extLst>
              <a:ext uri="{FF2B5EF4-FFF2-40B4-BE49-F238E27FC236}">
                <a16:creationId xmlns:a16="http://schemas.microsoft.com/office/drawing/2014/main" id="{A6642D9C-247A-47CA-A979-65D7DF526B0E}"/>
              </a:ext>
            </a:extLst>
          </p:cNvPr>
          <p:cNvSpPr txBox="1"/>
          <p:nvPr/>
        </p:nvSpPr>
        <p:spPr>
          <a:xfrm>
            <a:off x="6939418" y="8699599"/>
            <a:ext cx="18598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i="1" dirty="0">
                <a:ln w="12700">
                  <a:solidFill>
                    <a:srgbClr val="33126E"/>
                  </a:solidFill>
                </a:ln>
                <a:solidFill>
                  <a:srgbClr val="FF428E"/>
                </a:solidFill>
                <a:latin typeface="Montserrat Black" panose="00000A00000000000000" pitchFamily="50" charset="0"/>
              </a:rPr>
              <a:t>SHOP NOW!</a:t>
            </a:r>
          </a:p>
        </p:txBody>
      </p:sp>
      <p:sp>
        <p:nvSpPr>
          <p:cNvPr id="28" name="-">
            <a:extLst>
              <a:ext uri="{FF2B5EF4-FFF2-40B4-BE49-F238E27FC236}">
                <a16:creationId xmlns:a16="http://schemas.microsoft.com/office/drawing/2014/main" id="{AE4502BD-D8EC-4A0C-A2CC-59B8DD68C506}"/>
              </a:ext>
            </a:extLst>
          </p:cNvPr>
          <p:cNvSpPr/>
          <p:nvPr/>
        </p:nvSpPr>
        <p:spPr>
          <a:xfrm>
            <a:off x="881910" y="858584"/>
            <a:ext cx="9652740" cy="5046915"/>
          </a:xfrm>
          <a:prstGeom prst="rect">
            <a:avLst/>
          </a:prstGeom>
          <a:solidFill>
            <a:srgbClr val="331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7007F"/>
              </a:solidFill>
            </a:endParaRPr>
          </a:p>
        </p:txBody>
      </p:sp>
      <p:grpSp>
        <p:nvGrpSpPr>
          <p:cNvPr id="29" name="-">
            <a:extLst>
              <a:ext uri="{FF2B5EF4-FFF2-40B4-BE49-F238E27FC236}">
                <a16:creationId xmlns:a16="http://schemas.microsoft.com/office/drawing/2014/main" id="{635A6CBF-55DA-4945-B5AD-7B75EFFC310D}"/>
              </a:ext>
            </a:extLst>
          </p:cNvPr>
          <p:cNvGrpSpPr/>
          <p:nvPr/>
        </p:nvGrpSpPr>
        <p:grpSpPr>
          <a:xfrm>
            <a:off x="777054" y="759771"/>
            <a:ext cx="9624246" cy="4978570"/>
            <a:chOff x="1367246" y="1779211"/>
            <a:chExt cx="9624246" cy="4978570"/>
          </a:xfrm>
        </p:grpSpPr>
        <p:sp>
          <p:nvSpPr>
            <p:cNvPr id="30" name="-">
              <a:extLst>
                <a:ext uri="{FF2B5EF4-FFF2-40B4-BE49-F238E27FC236}">
                  <a16:creationId xmlns:a16="http://schemas.microsoft.com/office/drawing/2014/main" id="{A5EAEFD8-1BDD-45EA-9728-F057CF90E3EC}"/>
                </a:ext>
              </a:extLst>
            </p:cNvPr>
            <p:cNvSpPr/>
            <p:nvPr/>
          </p:nvSpPr>
          <p:spPr>
            <a:xfrm>
              <a:off x="1367246" y="1779211"/>
              <a:ext cx="9624246" cy="4978570"/>
            </a:xfrm>
            <a:custGeom>
              <a:avLst/>
              <a:gdLst>
                <a:gd name="connsiteX0" fmla="*/ 0 w 4198069"/>
                <a:gd name="connsiteY0" fmla="*/ 0 h 2217027"/>
                <a:gd name="connsiteX1" fmla="*/ 4198070 w 4198069"/>
                <a:gd name="connsiteY1" fmla="*/ 0 h 2217027"/>
                <a:gd name="connsiteX2" fmla="*/ 4198070 w 4198069"/>
                <a:gd name="connsiteY2" fmla="*/ 2217028 h 2217027"/>
                <a:gd name="connsiteX3" fmla="*/ 0 w 4198069"/>
                <a:gd name="connsiteY3" fmla="*/ 2217028 h 221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8069" h="2217027">
                  <a:moveTo>
                    <a:pt x="0" y="0"/>
                  </a:moveTo>
                  <a:lnTo>
                    <a:pt x="4198070" y="0"/>
                  </a:lnTo>
                  <a:lnTo>
                    <a:pt x="4198070" y="2217028"/>
                  </a:lnTo>
                  <a:lnTo>
                    <a:pt x="0" y="2217028"/>
                  </a:lnTo>
                  <a:close/>
                </a:path>
              </a:pathLst>
            </a:custGeom>
            <a:solidFill>
              <a:srgbClr val="FFFFFF"/>
            </a:solidFill>
            <a:ln w="10318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-">
              <a:extLst>
                <a:ext uri="{FF2B5EF4-FFF2-40B4-BE49-F238E27FC236}">
                  <a16:creationId xmlns:a16="http://schemas.microsoft.com/office/drawing/2014/main" id="{B1017844-596B-4991-81E5-FA28AA9D6912}"/>
                </a:ext>
              </a:extLst>
            </p:cNvPr>
            <p:cNvSpPr/>
            <p:nvPr/>
          </p:nvSpPr>
          <p:spPr>
            <a:xfrm>
              <a:off x="1367246" y="1779211"/>
              <a:ext cx="9624246" cy="368469"/>
            </a:xfrm>
            <a:custGeom>
              <a:avLst/>
              <a:gdLst>
                <a:gd name="connsiteX0" fmla="*/ 0 w 4198069"/>
                <a:gd name="connsiteY0" fmla="*/ 0 h 368469"/>
                <a:gd name="connsiteX1" fmla="*/ 4198070 w 4198069"/>
                <a:gd name="connsiteY1" fmla="*/ 0 h 368469"/>
                <a:gd name="connsiteX2" fmla="*/ 4198070 w 4198069"/>
                <a:gd name="connsiteY2" fmla="*/ 368470 h 368469"/>
                <a:gd name="connsiteX3" fmla="*/ 0 w 4198069"/>
                <a:gd name="connsiteY3" fmla="*/ 368470 h 368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8069" h="368469">
                  <a:moveTo>
                    <a:pt x="0" y="0"/>
                  </a:moveTo>
                  <a:lnTo>
                    <a:pt x="4198070" y="0"/>
                  </a:lnTo>
                  <a:lnTo>
                    <a:pt x="4198070" y="368470"/>
                  </a:lnTo>
                  <a:lnTo>
                    <a:pt x="0" y="368470"/>
                  </a:lnTo>
                  <a:close/>
                </a:path>
              </a:pathLst>
            </a:custGeom>
            <a:solidFill>
              <a:srgbClr val="FFB800"/>
            </a:solidFill>
            <a:ln w="10318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32" name="-">
              <a:extLst>
                <a:ext uri="{FF2B5EF4-FFF2-40B4-BE49-F238E27FC236}">
                  <a16:creationId xmlns:a16="http://schemas.microsoft.com/office/drawing/2014/main" id="{AF01F257-AF80-4227-98C0-98FE343936D2}"/>
                </a:ext>
              </a:extLst>
            </p:cNvPr>
            <p:cNvGrpSpPr/>
            <p:nvPr/>
          </p:nvGrpSpPr>
          <p:grpSpPr>
            <a:xfrm>
              <a:off x="9878803" y="1846488"/>
              <a:ext cx="242196" cy="242196"/>
              <a:chOff x="9878803" y="1846488"/>
              <a:chExt cx="242196" cy="242196"/>
            </a:xfrm>
          </p:grpSpPr>
          <p:sp>
            <p:nvSpPr>
              <p:cNvPr id="39" name="-">
                <a:extLst>
                  <a:ext uri="{FF2B5EF4-FFF2-40B4-BE49-F238E27FC236}">
                    <a16:creationId xmlns:a16="http://schemas.microsoft.com/office/drawing/2014/main" id="{A490E960-E230-4B92-9FCB-A24615A8047F}"/>
                  </a:ext>
                </a:extLst>
              </p:cNvPr>
              <p:cNvSpPr/>
              <p:nvPr/>
            </p:nvSpPr>
            <p:spPr>
              <a:xfrm>
                <a:off x="9878803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-">
                <a:extLst>
                  <a:ext uri="{FF2B5EF4-FFF2-40B4-BE49-F238E27FC236}">
                    <a16:creationId xmlns:a16="http://schemas.microsoft.com/office/drawing/2014/main" id="{63075B1B-392F-4153-91B4-5DF5E7982996}"/>
                  </a:ext>
                </a:extLst>
              </p:cNvPr>
              <p:cNvSpPr/>
              <p:nvPr/>
            </p:nvSpPr>
            <p:spPr>
              <a:xfrm>
                <a:off x="9932624" y="1944815"/>
                <a:ext cx="140764" cy="24840"/>
              </a:xfrm>
              <a:custGeom>
                <a:avLst/>
                <a:gdLst>
                  <a:gd name="connsiteX0" fmla="*/ 0 w 140764"/>
                  <a:gd name="connsiteY0" fmla="*/ 0 h 24840"/>
                  <a:gd name="connsiteX1" fmla="*/ 140764 w 140764"/>
                  <a:gd name="connsiteY1" fmla="*/ 0 h 24840"/>
                  <a:gd name="connsiteX2" fmla="*/ 140764 w 140764"/>
                  <a:gd name="connsiteY2" fmla="*/ 24841 h 24840"/>
                  <a:gd name="connsiteX3" fmla="*/ 0 w 140764"/>
                  <a:gd name="connsiteY3" fmla="*/ 24841 h 24840"/>
                  <a:gd name="connsiteX4" fmla="*/ 0 w 140764"/>
                  <a:gd name="connsiteY4" fmla="*/ 0 h 24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764" h="24840">
                    <a:moveTo>
                      <a:pt x="0" y="0"/>
                    </a:moveTo>
                    <a:lnTo>
                      <a:pt x="140764" y="0"/>
                    </a:lnTo>
                    <a:lnTo>
                      <a:pt x="140764" y="24841"/>
                    </a:lnTo>
                    <a:lnTo>
                      <a:pt x="0" y="248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3" name="-">
              <a:extLst>
                <a:ext uri="{FF2B5EF4-FFF2-40B4-BE49-F238E27FC236}">
                  <a16:creationId xmlns:a16="http://schemas.microsoft.com/office/drawing/2014/main" id="{0A6932EC-A75E-43E3-9C3A-60E750DBD19C}"/>
                </a:ext>
              </a:extLst>
            </p:cNvPr>
            <p:cNvGrpSpPr/>
            <p:nvPr/>
          </p:nvGrpSpPr>
          <p:grpSpPr>
            <a:xfrm>
              <a:off x="10568131" y="1846488"/>
              <a:ext cx="242196" cy="242196"/>
              <a:chOff x="10568131" y="1846488"/>
              <a:chExt cx="242196" cy="242196"/>
            </a:xfrm>
          </p:grpSpPr>
          <p:sp>
            <p:nvSpPr>
              <p:cNvPr id="37" name="-">
                <a:extLst>
                  <a:ext uri="{FF2B5EF4-FFF2-40B4-BE49-F238E27FC236}">
                    <a16:creationId xmlns:a16="http://schemas.microsoft.com/office/drawing/2014/main" id="{A27D2B8B-519D-46BF-A4AB-609FFAF956CE}"/>
                  </a:ext>
                </a:extLst>
              </p:cNvPr>
              <p:cNvSpPr/>
              <p:nvPr/>
            </p:nvSpPr>
            <p:spPr>
              <a:xfrm>
                <a:off x="10568131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-">
                <a:extLst>
                  <a:ext uri="{FF2B5EF4-FFF2-40B4-BE49-F238E27FC236}">
                    <a16:creationId xmlns:a16="http://schemas.microsoft.com/office/drawing/2014/main" id="{F69EDF57-2ADD-4F52-86BB-5DAD93457F42}"/>
                  </a:ext>
                </a:extLst>
              </p:cNvPr>
              <p:cNvSpPr/>
              <p:nvPr/>
            </p:nvSpPr>
            <p:spPr>
              <a:xfrm>
                <a:off x="10636443" y="1903414"/>
                <a:ext cx="116958" cy="115923"/>
              </a:xfrm>
              <a:custGeom>
                <a:avLst/>
                <a:gdLst>
                  <a:gd name="connsiteX0" fmla="*/ 116959 w 116958"/>
                  <a:gd name="connsiteY0" fmla="*/ 17596 h 115923"/>
                  <a:gd name="connsiteX1" fmla="*/ 99363 w 116958"/>
                  <a:gd name="connsiteY1" fmla="*/ 0 h 115923"/>
                  <a:gd name="connsiteX2" fmla="*/ 58997 w 116958"/>
                  <a:gd name="connsiteY2" fmla="*/ 40366 h 115923"/>
                  <a:gd name="connsiteX3" fmla="*/ 17596 w 116958"/>
                  <a:gd name="connsiteY3" fmla="*/ 0 h 115923"/>
                  <a:gd name="connsiteX4" fmla="*/ 0 w 116958"/>
                  <a:gd name="connsiteY4" fmla="*/ 17596 h 115923"/>
                  <a:gd name="connsiteX5" fmla="*/ 41401 w 116958"/>
                  <a:gd name="connsiteY5" fmla="*/ 57962 h 115923"/>
                  <a:gd name="connsiteX6" fmla="*/ 0 w 116958"/>
                  <a:gd name="connsiteY6" fmla="*/ 99363 h 115923"/>
                  <a:gd name="connsiteX7" fmla="*/ 17596 w 116958"/>
                  <a:gd name="connsiteY7" fmla="*/ 115923 h 115923"/>
                  <a:gd name="connsiteX8" fmla="*/ 58997 w 116958"/>
                  <a:gd name="connsiteY8" fmla="*/ 75557 h 115923"/>
                  <a:gd name="connsiteX9" fmla="*/ 99363 w 116958"/>
                  <a:gd name="connsiteY9" fmla="*/ 115923 h 115923"/>
                  <a:gd name="connsiteX10" fmla="*/ 116959 w 116958"/>
                  <a:gd name="connsiteY10" fmla="*/ 99363 h 115923"/>
                  <a:gd name="connsiteX11" fmla="*/ 75557 w 116958"/>
                  <a:gd name="connsiteY11" fmla="*/ 57962 h 11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958" h="115923">
                    <a:moveTo>
                      <a:pt x="116959" y="17596"/>
                    </a:moveTo>
                    <a:lnTo>
                      <a:pt x="99363" y="0"/>
                    </a:lnTo>
                    <a:lnTo>
                      <a:pt x="58997" y="40366"/>
                    </a:lnTo>
                    <a:lnTo>
                      <a:pt x="17596" y="0"/>
                    </a:lnTo>
                    <a:lnTo>
                      <a:pt x="0" y="17596"/>
                    </a:lnTo>
                    <a:lnTo>
                      <a:pt x="41401" y="57962"/>
                    </a:lnTo>
                    <a:lnTo>
                      <a:pt x="0" y="99363"/>
                    </a:lnTo>
                    <a:lnTo>
                      <a:pt x="17596" y="115923"/>
                    </a:lnTo>
                    <a:lnTo>
                      <a:pt x="58997" y="75557"/>
                    </a:lnTo>
                    <a:lnTo>
                      <a:pt x="99363" y="115923"/>
                    </a:lnTo>
                    <a:lnTo>
                      <a:pt x="116959" y="99363"/>
                    </a:lnTo>
                    <a:lnTo>
                      <a:pt x="75557" y="57962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4" name="-">
              <a:extLst>
                <a:ext uri="{FF2B5EF4-FFF2-40B4-BE49-F238E27FC236}">
                  <a16:creationId xmlns:a16="http://schemas.microsoft.com/office/drawing/2014/main" id="{00837531-94F4-46F4-B4E2-7299AF91C9F5}"/>
                </a:ext>
              </a:extLst>
            </p:cNvPr>
            <p:cNvGrpSpPr/>
            <p:nvPr/>
          </p:nvGrpSpPr>
          <p:grpSpPr>
            <a:xfrm>
              <a:off x="10223467" y="1846488"/>
              <a:ext cx="242196" cy="242196"/>
              <a:chOff x="10223467" y="1846488"/>
              <a:chExt cx="242196" cy="242196"/>
            </a:xfrm>
          </p:grpSpPr>
          <p:sp>
            <p:nvSpPr>
              <p:cNvPr id="35" name="-">
                <a:extLst>
                  <a:ext uri="{FF2B5EF4-FFF2-40B4-BE49-F238E27FC236}">
                    <a16:creationId xmlns:a16="http://schemas.microsoft.com/office/drawing/2014/main" id="{3FF9CDFA-A57A-4EAD-ADF2-A40F0D1D075A}"/>
                  </a:ext>
                </a:extLst>
              </p:cNvPr>
              <p:cNvSpPr/>
              <p:nvPr/>
            </p:nvSpPr>
            <p:spPr>
              <a:xfrm>
                <a:off x="10223467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-">
                <a:extLst>
                  <a:ext uri="{FF2B5EF4-FFF2-40B4-BE49-F238E27FC236}">
                    <a16:creationId xmlns:a16="http://schemas.microsoft.com/office/drawing/2014/main" id="{1FD06D5E-D02F-48A4-A904-023025DB2040}"/>
                  </a:ext>
                </a:extLst>
              </p:cNvPr>
              <p:cNvSpPr/>
              <p:nvPr/>
            </p:nvSpPr>
            <p:spPr>
              <a:xfrm>
                <a:off x="10278324" y="1898239"/>
                <a:ext cx="137658" cy="137658"/>
              </a:xfrm>
              <a:custGeom>
                <a:avLst/>
                <a:gdLst>
                  <a:gd name="connsiteX0" fmla="*/ 137658 w 137658"/>
                  <a:gd name="connsiteY0" fmla="*/ 137659 h 137658"/>
                  <a:gd name="connsiteX1" fmla="*/ 0 w 137658"/>
                  <a:gd name="connsiteY1" fmla="*/ 137659 h 137658"/>
                  <a:gd name="connsiteX2" fmla="*/ 0 w 137658"/>
                  <a:gd name="connsiteY2" fmla="*/ 0 h 137658"/>
                  <a:gd name="connsiteX3" fmla="*/ 137658 w 137658"/>
                  <a:gd name="connsiteY3" fmla="*/ 0 h 137658"/>
                  <a:gd name="connsiteX4" fmla="*/ 137658 w 137658"/>
                  <a:gd name="connsiteY4" fmla="*/ 137659 h 137658"/>
                  <a:gd name="connsiteX5" fmla="*/ 20701 w 137658"/>
                  <a:gd name="connsiteY5" fmla="*/ 116958 h 137658"/>
                  <a:gd name="connsiteX6" fmla="*/ 116958 w 137658"/>
                  <a:gd name="connsiteY6" fmla="*/ 116958 h 137658"/>
                  <a:gd name="connsiteX7" fmla="*/ 116958 w 137658"/>
                  <a:gd name="connsiteY7" fmla="*/ 20701 h 137658"/>
                  <a:gd name="connsiteX8" fmla="*/ 20701 w 137658"/>
                  <a:gd name="connsiteY8" fmla="*/ 20701 h 137658"/>
                  <a:gd name="connsiteX9" fmla="*/ 20701 w 137658"/>
                  <a:gd name="connsiteY9" fmla="*/ 116958 h 137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658" h="137658">
                    <a:moveTo>
                      <a:pt x="137658" y="137659"/>
                    </a:moveTo>
                    <a:lnTo>
                      <a:pt x="0" y="137659"/>
                    </a:lnTo>
                    <a:lnTo>
                      <a:pt x="0" y="0"/>
                    </a:lnTo>
                    <a:lnTo>
                      <a:pt x="137658" y="0"/>
                    </a:lnTo>
                    <a:lnTo>
                      <a:pt x="137658" y="137659"/>
                    </a:lnTo>
                    <a:close/>
                    <a:moveTo>
                      <a:pt x="20701" y="116958"/>
                    </a:moveTo>
                    <a:lnTo>
                      <a:pt x="116958" y="116958"/>
                    </a:lnTo>
                    <a:lnTo>
                      <a:pt x="116958" y="20701"/>
                    </a:lnTo>
                    <a:lnTo>
                      <a:pt x="20701" y="20701"/>
                    </a:lnTo>
                    <a:lnTo>
                      <a:pt x="20701" y="116958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41" name="Picture">
            <a:extLst>
              <a:ext uri="{FF2B5EF4-FFF2-40B4-BE49-F238E27FC236}">
                <a16:creationId xmlns:a16="http://schemas.microsoft.com/office/drawing/2014/main" id="{7446CD9A-53AC-42E3-A98F-F4C02F875901}"/>
              </a:ext>
            </a:extLst>
          </p:cNvPr>
          <p:cNvSpPr/>
          <p:nvPr/>
        </p:nvSpPr>
        <p:spPr>
          <a:xfrm>
            <a:off x="966809" y="1309717"/>
            <a:ext cx="9320191" cy="4214783"/>
          </a:xfrm>
          <a:custGeom>
            <a:avLst/>
            <a:gdLst>
              <a:gd name="connsiteX0" fmla="*/ 0 w 5056851"/>
              <a:gd name="connsiteY0" fmla="*/ 0 h 2238441"/>
              <a:gd name="connsiteX1" fmla="*/ 5056851 w 5056851"/>
              <a:gd name="connsiteY1" fmla="*/ 0 h 2238441"/>
              <a:gd name="connsiteX2" fmla="*/ 5056851 w 5056851"/>
              <a:gd name="connsiteY2" fmla="*/ 2238441 h 2238441"/>
              <a:gd name="connsiteX3" fmla="*/ 0 w 5056851"/>
              <a:gd name="connsiteY3" fmla="*/ 2238441 h 2238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851" h="2238441">
                <a:moveTo>
                  <a:pt x="0" y="0"/>
                </a:moveTo>
                <a:lnTo>
                  <a:pt x="5056851" y="0"/>
                </a:lnTo>
                <a:lnTo>
                  <a:pt x="5056851" y="2238441"/>
                </a:lnTo>
                <a:lnTo>
                  <a:pt x="0" y="2238441"/>
                </a:lnTo>
                <a:close/>
              </a:path>
            </a:pathLst>
          </a:custGeom>
          <a:blipFill>
            <a:blip r:embed="rId4"/>
            <a:srcRect/>
            <a:stretch>
              <a:fillRect t="-23232" b="-23232"/>
            </a:stretch>
          </a:blipFill>
          <a:ln w="198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2" name="-">
            <a:extLst>
              <a:ext uri="{FF2B5EF4-FFF2-40B4-BE49-F238E27FC236}">
                <a16:creationId xmlns:a16="http://schemas.microsoft.com/office/drawing/2014/main" id="{922F8AE4-5CB9-472F-BE24-435B66CA5832}"/>
              </a:ext>
            </a:extLst>
          </p:cNvPr>
          <p:cNvSpPr/>
          <p:nvPr/>
        </p:nvSpPr>
        <p:spPr>
          <a:xfrm>
            <a:off x="8661074" y="6510978"/>
            <a:ext cx="1666393" cy="567194"/>
          </a:xfrm>
          <a:custGeom>
            <a:avLst/>
            <a:gdLst>
              <a:gd name="connsiteX0" fmla="*/ 0 w 1666393"/>
              <a:gd name="connsiteY0" fmla="*/ 0 h 567194"/>
              <a:gd name="connsiteX1" fmla="*/ 1666393 w 1666393"/>
              <a:gd name="connsiteY1" fmla="*/ 0 h 567194"/>
              <a:gd name="connsiteX2" fmla="*/ 1666393 w 1666393"/>
              <a:gd name="connsiteY2" fmla="*/ 567195 h 567194"/>
              <a:gd name="connsiteX3" fmla="*/ 0 w 1666393"/>
              <a:gd name="connsiteY3" fmla="*/ 567195 h 56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6393" h="567194">
                <a:moveTo>
                  <a:pt x="0" y="0"/>
                </a:moveTo>
                <a:lnTo>
                  <a:pt x="1666393" y="0"/>
                </a:lnTo>
                <a:lnTo>
                  <a:pt x="1666393" y="567195"/>
                </a:lnTo>
                <a:lnTo>
                  <a:pt x="0" y="567195"/>
                </a:lnTo>
                <a:close/>
              </a:path>
            </a:pathLst>
          </a:custGeom>
          <a:solidFill>
            <a:srgbClr val="FFFFFF"/>
          </a:solidFill>
          <a:ln w="7837" cap="flat">
            <a:solidFill>
              <a:srgbClr val="210B6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" name="-">
            <a:extLst>
              <a:ext uri="{FF2B5EF4-FFF2-40B4-BE49-F238E27FC236}">
                <a16:creationId xmlns:a16="http://schemas.microsoft.com/office/drawing/2014/main" id="{F8039A72-B845-4E41-8EB3-BF18027AACDE}"/>
              </a:ext>
            </a:extLst>
          </p:cNvPr>
          <p:cNvSpPr/>
          <p:nvPr/>
        </p:nvSpPr>
        <p:spPr>
          <a:xfrm>
            <a:off x="775835" y="6048053"/>
            <a:ext cx="3971398" cy="567194"/>
          </a:xfrm>
          <a:custGeom>
            <a:avLst/>
            <a:gdLst>
              <a:gd name="connsiteX0" fmla="*/ 0 w 3971398"/>
              <a:gd name="connsiteY0" fmla="*/ 0 h 567194"/>
              <a:gd name="connsiteX1" fmla="*/ 3971398 w 3971398"/>
              <a:gd name="connsiteY1" fmla="*/ 0 h 567194"/>
              <a:gd name="connsiteX2" fmla="*/ 3971398 w 3971398"/>
              <a:gd name="connsiteY2" fmla="*/ 567195 h 567194"/>
              <a:gd name="connsiteX3" fmla="*/ -1 w 3971398"/>
              <a:gd name="connsiteY3" fmla="*/ 567195 h 56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1398" h="567194">
                <a:moveTo>
                  <a:pt x="0" y="0"/>
                </a:moveTo>
                <a:lnTo>
                  <a:pt x="3971398" y="0"/>
                </a:lnTo>
                <a:lnTo>
                  <a:pt x="3971398" y="567195"/>
                </a:lnTo>
                <a:lnTo>
                  <a:pt x="-1" y="567195"/>
                </a:lnTo>
                <a:close/>
              </a:path>
            </a:pathLst>
          </a:custGeom>
          <a:solidFill>
            <a:srgbClr val="B5E8E5"/>
          </a:solidFill>
          <a:ln w="9731" cap="flat">
            <a:solidFill>
              <a:srgbClr val="210B6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4" name="icon">
            <a:extLst>
              <a:ext uri="{FF2B5EF4-FFF2-40B4-BE49-F238E27FC236}">
                <a16:creationId xmlns:a16="http://schemas.microsoft.com/office/drawing/2014/main" id="{008701BD-3BD5-4FA5-A224-C41831DF7ED5}"/>
              </a:ext>
            </a:extLst>
          </p:cNvPr>
          <p:cNvGrpSpPr/>
          <p:nvPr/>
        </p:nvGrpSpPr>
        <p:grpSpPr>
          <a:xfrm>
            <a:off x="8855633" y="6624345"/>
            <a:ext cx="1309693" cy="319450"/>
            <a:chOff x="5033957" y="9331858"/>
            <a:chExt cx="2038618" cy="497244"/>
          </a:xfrm>
        </p:grpSpPr>
        <p:sp>
          <p:nvSpPr>
            <p:cNvPr id="45" name="-">
              <a:extLst>
                <a:ext uri="{FF2B5EF4-FFF2-40B4-BE49-F238E27FC236}">
                  <a16:creationId xmlns:a16="http://schemas.microsoft.com/office/drawing/2014/main" id="{FD41E16D-DFD4-4D76-AF98-C219AB89CB20}"/>
                </a:ext>
              </a:extLst>
            </p:cNvPr>
            <p:cNvSpPr/>
            <p:nvPr/>
          </p:nvSpPr>
          <p:spPr>
            <a:xfrm>
              <a:off x="5033957" y="9331858"/>
              <a:ext cx="497244" cy="497244"/>
            </a:xfrm>
            <a:custGeom>
              <a:avLst/>
              <a:gdLst>
                <a:gd name="connsiteX0" fmla="*/ 264104 w 497244"/>
                <a:gd name="connsiteY0" fmla="*/ 101088 h 497244"/>
                <a:gd name="connsiteX1" fmla="*/ 210372 w 497244"/>
                <a:gd name="connsiteY1" fmla="*/ 154820 h 497244"/>
                <a:gd name="connsiteX2" fmla="*/ 210372 w 497244"/>
                <a:gd name="connsiteY2" fmla="*/ 197623 h 497244"/>
                <a:gd name="connsiteX3" fmla="*/ 183962 w 497244"/>
                <a:gd name="connsiteY3" fmla="*/ 197623 h 497244"/>
                <a:gd name="connsiteX4" fmla="*/ 180319 w 497244"/>
                <a:gd name="connsiteY4" fmla="*/ 201265 h 497244"/>
                <a:gd name="connsiteX5" fmla="*/ 180319 w 497244"/>
                <a:gd name="connsiteY5" fmla="*/ 244979 h 497244"/>
                <a:gd name="connsiteX6" fmla="*/ 183962 w 497244"/>
                <a:gd name="connsiteY6" fmla="*/ 248622 h 497244"/>
                <a:gd name="connsiteX7" fmla="*/ 209462 w 497244"/>
                <a:gd name="connsiteY7" fmla="*/ 248622 h 497244"/>
                <a:gd name="connsiteX8" fmla="*/ 209462 w 497244"/>
                <a:gd name="connsiteY8" fmla="*/ 249533 h 497244"/>
                <a:gd name="connsiteX9" fmla="*/ 209462 w 497244"/>
                <a:gd name="connsiteY9" fmla="*/ 393424 h 497244"/>
                <a:gd name="connsiteX10" fmla="*/ 213104 w 497244"/>
                <a:gd name="connsiteY10" fmla="*/ 397067 h 497244"/>
                <a:gd name="connsiteX11" fmla="*/ 266836 w 497244"/>
                <a:gd name="connsiteY11" fmla="*/ 397067 h 497244"/>
                <a:gd name="connsiteX12" fmla="*/ 270479 w 497244"/>
                <a:gd name="connsiteY12" fmla="*/ 393424 h 497244"/>
                <a:gd name="connsiteX13" fmla="*/ 270479 w 497244"/>
                <a:gd name="connsiteY13" fmla="*/ 247711 h 497244"/>
                <a:gd name="connsiteX14" fmla="*/ 309639 w 497244"/>
                <a:gd name="connsiteY14" fmla="*/ 247711 h 497244"/>
                <a:gd name="connsiteX15" fmla="*/ 313282 w 497244"/>
                <a:gd name="connsiteY15" fmla="*/ 244068 h 497244"/>
                <a:gd name="connsiteX16" fmla="*/ 316925 w 497244"/>
                <a:gd name="connsiteY16" fmla="*/ 200355 h 497244"/>
                <a:gd name="connsiteX17" fmla="*/ 313282 w 497244"/>
                <a:gd name="connsiteY17" fmla="*/ 196712 h 497244"/>
                <a:gd name="connsiteX18" fmla="*/ 270479 w 497244"/>
                <a:gd name="connsiteY18" fmla="*/ 196712 h 497244"/>
                <a:gd name="connsiteX19" fmla="*/ 270479 w 497244"/>
                <a:gd name="connsiteY19" fmla="*/ 165748 h 497244"/>
                <a:gd name="connsiteX20" fmla="*/ 284139 w 497244"/>
                <a:gd name="connsiteY20" fmla="*/ 152087 h 497244"/>
                <a:gd name="connsiteX21" fmla="*/ 314192 w 497244"/>
                <a:gd name="connsiteY21" fmla="*/ 152087 h 497244"/>
                <a:gd name="connsiteX22" fmla="*/ 317835 w 497244"/>
                <a:gd name="connsiteY22" fmla="*/ 148445 h 497244"/>
                <a:gd name="connsiteX23" fmla="*/ 317835 w 497244"/>
                <a:gd name="connsiteY23" fmla="*/ 104731 h 497244"/>
                <a:gd name="connsiteX24" fmla="*/ 314192 w 497244"/>
                <a:gd name="connsiteY24" fmla="*/ 101088 h 497244"/>
                <a:gd name="connsiteX25" fmla="*/ 248622 w 497244"/>
                <a:gd name="connsiteY25" fmla="*/ 0 h 497244"/>
                <a:gd name="connsiteX26" fmla="*/ 497244 w 497244"/>
                <a:gd name="connsiteY26" fmla="*/ 248622 h 497244"/>
                <a:gd name="connsiteX27" fmla="*/ 248622 w 497244"/>
                <a:gd name="connsiteY27" fmla="*/ 497244 h 497244"/>
                <a:gd name="connsiteX28" fmla="*/ 0 w 497244"/>
                <a:gd name="connsiteY28" fmla="*/ 248622 h 497244"/>
                <a:gd name="connsiteX29" fmla="*/ 248622 w 497244"/>
                <a:gd name="connsiteY29" fmla="*/ 0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97244" h="497244">
                  <a:moveTo>
                    <a:pt x="264104" y="101088"/>
                  </a:moveTo>
                  <a:cubicBezTo>
                    <a:pt x="234051" y="101088"/>
                    <a:pt x="210372" y="124766"/>
                    <a:pt x="210372" y="154820"/>
                  </a:cubicBezTo>
                  <a:lnTo>
                    <a:pt x="210372" y="197623"/>
                  </a:lnTo>
                  <a:lnTo>
                    <a:pt x="183962" y="197623"/>
                  </a:lnTo>
                  <a:cubicBezTo>
                    <a:pt x="182140" y="197623"/>
                    <a:pt x="180319" y="199444"/>
                    <a:pt x="180319" y="201265"/>
                  </a:cubicBezTo>
                  <a:lnTo>
                    <a:pt x="180319" y="244979"/>
                  </a:lnTo>
                  <a:cubicBezTo>
                    <a:pt x="180319" y="246801"/>
                    <a:pt x="182140" y="248622"/>
                    <a:pt x="183962" y="248622"/>
                  </a:cubicBezTo>
                  <a:lnTo>
                    <a:pt x="209462" y="248622"/>
                  </a:lnTo>
                  <a:lnTo>
                    <a:pt x="209462" y="249533"/>
                  </a:lnTo>
                  <a:lnTo>
                    <a:pt x="209462" y="393424"/>
                  </a:lnTo>
                  <a:cubicBezTo>
                    <a:pt x="209462" y="395245"/>
                    <a:pt x="211283" y="397067"/>
                    <a:pt x="213104" y="397067"/>
                  </a:cubicBezTo>
                  <a:lnTo>
                    <a:pt x="266836" y="397067"/>
                  </a:lnTo>
                  <a:cubicBezTo>
                    <a:pt x="268657" y="397067"/>
                    <a:pt x="270479" y="395245"/>
                    <a:pt x="270479" y="393424"/>
                  </a:cubicBezTo>
                  <a:lnTo>
                    <a:pt x="270479" y="247711"/>
                  </a:lnTo>
                  <a:lnTo>
                    <a:pt x="309639" y="247711"/>
                  </a:lnTo>
                  <a:cubicBezTo>
                    <a:pt x="311460" y="247711"/>
                    <a:pt x="313282" y="245890"/>
                    <a:pt x="313282" y="244068"/>
                  </a:cubicBezTo>
                  <a:lnTo>
                    <a:pt x="316925" y="200355"/>
                  </a:lnTo>
                  <a:cubicBezTo>
                    <a:pt x="316925" y="198533"/>
                    <a:pt x="315103" y="196712"/>
                    <a:pt x="313282" y="196712"/>
                  </a:cubicBezTo>
                  <a:lnTo>
                    <a:pt x="270479" y="196712"/>
                  </a:lnTo>
                  <a:lnTo>
                    <a:pt x="270479" y="165748"/>
                  </a:lnTo>
                  <a:cubicBezTo>
                    <a:pt x="270479" y="158462"/>
                    <a:pt x="276854" y="152087"/>
                    <a:pt x="284139" y="152087"/>
                  </a:cubicBezTo>
                  <a:lnTo>
                    <a:pt x="314192" y="152087"/>
                  </a:lnTo>
                  <a:cubicBezTo>
                    <a:pt x="316014" y="152087"/>
                    <a:pt x="317835" y="150266"/>
                    <a:pt x="317835" y="148445"/>
                  </a:cubicBezTo>
                  <a:lnTo>
                    <a:pt x="317835" y="104731"/>
                  </a:lnTo>
                  <a:cubicBezTo>
                    <a:pt x="317835" y="102909"/>
                    <a:pt x="316014" y="101088"/>
                    <a:pt x="314192" y="101088"/>
                  </a:cubicBezTo>
                  <a:close/>
                  <a:moveTo>
                    <a:pt x="248622" y="0"/>
                  </a:move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lose/>
                </a:path>
              </a:pathLst>
            </a:custGeom>
            <a:solidFill>
              <a:srgbClr val="FFB800"/>
            </a:solidFill>
            <a:ln w="2540" cap="flat">
              <a:solidFill>
                <a:srgbClr val="210B6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46" name="-">
              <a:extLst>
                <a:ext uri="{FF2B5EF4-FFF2-40B4-BE49-F238E27FC236}">
                  <a16:creationId xmlns:a16="http://schemas.microsoft.com/office/drawing/2014/main" id="{65DEDBD3-E7AB-468C-B4AA-5C774C05A809}"/>
                </a:ext>
              </a:extLst>
            </p:cNvPr>
            <p:cNvSpPr/>
            <p:nvPr/>
          </p:nvSpPr>
          <p:spPr>
            <a:xfrm>
              <a:off x="6575331" y="9331858"/>
              <a:ext cx="497244" cy="497244"/>
            </a:xfrm>
            <a:custGeom>
              <a:avLst/>
              <a:gdLst>
                <a:gd name="connsiteX0" fmla="*/ 310884 w 497244"/>
                <a:gd name="connsiteY0" fmla="*/ 136939 h 497244"/>
                <a:gd name="connsiteX1" fmla="*/ 286295 w 497244"/>
                <a:gd name="connsiteY1" fmla="*/ 144225 h 497244"/>
                <a:gd name="connsiteX2" fmla="*/ 266260 w 497244"/>
                <a:gd name="connsiteY2" fmla="*/ 160617 h 497244"/>
                <a:gd name="connsiteX3" fmla="*/ 254420 w 497244"/>
                <a:gd name="connsiteY3" fmla="*/ 184296 h 497244"/>
                <a:gd name="connsiteX4" fmla="*/ 253510 w 497244"/>
                <a:gd name="connsiteY4" fmla="*/ 208885 h 497244"/>
                <a:gd name="connsiteX5" fmla="*/ 252599 w 497244"/>
                <a:gd name="connsiteY5" fmla="*/ 210706 h 497244"/>
                <a:gd name="connsiteX6" fmla="*/ 133297 w 497244"/>
                <a:gd name="connsiteY6" fmla="*/ 149689 h 497244"/>
                <a:gd name="connsiteX7" fmla="*/ 129654 w 497244"/>
                <a:gd name="connsiteY7" fmla="*/ 149689 h 497244"/>
                <a:gd name="connsiteX8" fmla="*/ 139672 w 497244"/>
                <a:gd name="connsiteY8" fmla="*/ 221634 h 497244"/>
                <a:gd name="connsiteX9" fmla="*/ 146957 w 497244"/>
                <a:gd name="connsiteY9" fmla="*/ 228009 h 497244"/>
                <a:gd name="connsiteX10" fmla="*/ 124190 w 497244"/>
                <a:gd name="connsiteY10" fmla="*/ 221634 h 497244"/>
                <a:gd name="connsiteX11" fmla="*/ 122368 w 497244"/>
                <a:gd name="connsiteY11" fmla="*/ 222545 h 497244"/>
                <a:gd name="connsiteX12" fmla="*/ 122368 w 497244"/>
                <a:gd name="connsiteY12" fmla="*/ 229831 h 497244"/>
                <a:gd name="connsiteX13" fmla="*/ 159707 w 497244"/>
                <a:gd name="connsiteY13" fmla="*/ 279009 h 497244"/>
                <a:gd name="connsiteX14" fmla="*/ 166993 w 497244"/>
                <a:gd name="connsiteY14" fmla="*/ 281741 h 497244"/>
                <a:gd name="connsiteX15" fmla="*/ 144225 w 497244"/>
                <a:gd name="connsiteY15" fmla="*/ 280830 h 497244"/>
                <a:gd name="connsiteX16" fmla="*/ 142404 w 497244"/>
                <a:gd name="connsiteY16" fmla="*/ 282652 h 497244"/>
                <a:gd name="connsiteX17" fmla="*/ 189760 w 497244"/>
                <a:gd name="connsiteY17" fmla="*/ 322723 h 497244"/>
                <a:gd name="connsiteX18" fmla="*/ 196135 w 497244"/>
                <a:gd name="connsiteY18" fmla="*/ 323633 h 497244"/>
                <a:gd name="connsiteX19" fmla="*/ 163350 w 497244"/>
                <a:gd name="connsiteY19" fmla="*/ 340937 h 497244"/>
                <a:gd name="connsiteX20" fmla="*/ 114172 w 497244"/>
                <a:gd name="connsiteY20" fmla="*/ 347312 h 497244"/>
                <a:gd name="connsiteX21" fmla="*/ 110529 w 497244"/>
                <a:gd name="connsiteY21" fmla="*/ 347312 h 497244"/>
                <a:gd name="connsiteX22" fmla="*/ 111440 w 497244"/>
                <a:gd name="connsiteY22" fmla="*/ 349133 h 497244"/>
                <a:gd name="connsiteX23" fmla="*/ 121458 w 497244"/>
                <a:gd name="connsiteY23" fmla="*/ 355508 h 497244"/>
                <a:gd name="connsiteX24" fmla="*/ 154243 w 497244"/>
                <a:gd name="connsiteY24" fmla="*/ 368258 h 497244"/>
                <a:gd name="connsiteX25" fmla="*/ 324545 w 497244"/>
                <a:gd name="connsiteY25" fmla="*/ 328187 h 497244"/>
                <a:gd name="connsiteX26" fmla="*/ 371901 w 497244"/>
                <a:gd name="connsiteY26" fmla="*/ 197956 h 497244"/>
                <a:gd name="connsiteX27" fmla="*/ 375544 w 497244"/>
                <a:gd name="connsiteY27" fmla="*/ 194313 h 497244"/>
                <a:gd name="connsiteX28" fmla="*/ 398312 w 497244"/>
                <a:gd name="connsiteY28" fmla="*/ 170635 h 497244"/>
                <a:gd name="connsiteX29" fmla="*/ 400133 w 497244"/>
                <a:gd name="connsiteY29" fmla="*/ 166082 h 497244"/>
                <a:gd name="connsiteX30" fmla="*/ 399222 w 497244"/>
                <a:gd name="connsiteY30" fmla="*/ 165171 h 497244"/>
                <a:gd name="connsiteX31" fmla="*/ 370080 w 497244"/>
                <a:gd name="connsiteY31" fmla="*/ 173367 h 497244"/>
                <a:gd name="connsiteX32" fmla="*/ 384651 w 497244"/>
                <a:gd name="connsiteY32" fmla="*/ 160617 h 497244"/>
                <a:gd name="connsiteX33" fmla="*/ 394669 w 497244"/>
                <a:gd name="connsiteY33" fmla="*/ 143314 h 497244"/>
                <a:gd name="connsiteX34" fmla="*/ 394669 w 497244"/>
                <a:gd name="connsiteY34" fmla="*/ 141493 h 497244"/>
                <a:gd name="connsiteX35" fmla="*/ 392847 w 497244"/>
                <a:gd name="connsiteY35" fmla="*/ 141493 h 497244"/>
                <a:gd name="connsiteX36" fmla="*/ 358241 w 497244"/>
                <a:gd name="connsiteY36" fmla="*/ 155153 h 497244"/>
                <a:gd name="connsiteX37" fmla="*/ 355509 w 497244"/>
                <a:gd name="connsiteY37" fmla="*/ 154242 h 497244"/>
                <a:gd name="connsiteX38" fmla="*/ 352776 w 497244"/>
                <a:gd name="connsiteY38" fmla="*/ 151510 h 497244"/>
                <a:gd name="connsiteX39" fmla="*/ 336384 w 497244"/>
                <a:gd name="connsiteY39" fmla="*/ 141493 h 497244"/>
                <a:gd name="connsiteX40" fmla="*/ 310884 w 497244"/>
                <a:gd name="connsiteY40" fmla="*/ 136939 h 497244"/>
                <a:gd name="connsiteX41" fmla="*/ 248622 w 497244"/>
                <a:gd name="connsiteY41" fmla="*/ 0 h 497244"/>
                <a:gd name="connsiteX42" fmla="*/ 497244 w 497244"/>
                <a:gd name="connsiteY42" fmla="*/ 248622 h 497244"/>
                <a:gd name="connsiteX43" fmla="*/ 248622 w 497244"/>
                <a:gd name="connsiteY43" fmla="*/ 497244 h 497244"/>
                <a:gd name="connsiteX44" fmla="*/ 0 w 497244"/>
                <a:gd name="connsiteY44" fmla="*/ 248622 h 497244"/>
                <a:gd name="connsiteX45" fmla="*/ 248622 w 497244"/>
                <a:gd name="connsiteY45" fmla="*/ 0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97244" h="497244">
                  <a:moveTo>
                    <a:pt x="310884" y="136939"/>
                  </a:moveTo>
                  <a:cubicBezTo>
                    <a:pt x="302688" y="137850"/>
                    <a:pt x="293581" y="139671"/>
                    <a:pt x="286295" y="144225"/>
                  </a:cubicBezTo>
                  <a:cubicBezTo>
                    <a:pt x="279009" y="147867"/>
                    <a:pt x="271724" y="153332"/>
                    <a:pt x="266260" y="160617"/>
                  </a:cubicBezTo>
                  <a:cubicBezTo>
                    <a:pt x="260795" y="167903"/>
                    <a:pt x="256242" y="175189"/>
                    <a:pt x="254420" y="184296"/>
                  </a:cubicBezTo>
                  <a:cubicBezTo>
                    <a:pt x="252599" y="192492"/>
                    <a:pt x="252599" y="200688"/>
                    <a:pt x="253510" y="208885"/>
                  </a:cubicBezTo>
                  <a:cubicBezTo>
                    <a:pt x="253510" y="210706"/>
                    <a:pt x="253510" y="210706"/>
                    <a:pt x="252599" y="210706"/>
                  </a:cubicBezTo>
                  <a:cubicBezTo>
                    <a:pt x="205242" y="203420"/>
                    <a:pt x="165171" y="186117"/>
                    <a:pt x="133297" y="149689"/>
                  </a:cubicBezTo>
                  <a:cubicBezTo>
                    <a:pt x="131475" y="147867"/>
                    <a:pt x="131475" y="147867"/>
                    <a:pt x="129654" y="149689"/>
                  </a:cubicBezTo>
                  <a:cubicBezTo>
                    <a:pt x="115993" y="170635"/>
                    <a:pt x="122368" y="204331"/>
                    <a:pt x="139672" y="221634"/>
                  </a:cubicBezTo>
                  <a:cubicBezTo>
                    <a:pt x="142404" y="223456"/>
                    <a:pt x="144225" y="226188"/>
                    <a:pt x="146957" y="228009"/>
                  </a:cubicBezTo>
                  <a:cubicBezTo>
                    <a:pt x="146047" y="228009"/>
                    <a:pt x="134208" y="227099"/>
                    <a:pt x="124190" y="221634"/>
                  </a:cubicBezTo>
                  <a:cubicBezTo>
                    <a:pt x="122368" y="220724"/>
                    <a:pt x="122368" y="221634"/>
                    <a:pt x="122368" y="222545"/>
                  </a:cubicBezTo>
                  <a:cubicBezTo>
                    <a:pt x="122368" y="224367"/>
                    <a:pt x="122368" y="227099"/>
                    <a:pt x="122368" y="229831"/>
                  </a:cubicBezTo>
                  <a:cubicBezTo>
                    <a:pt x="125100" y="250777"/>
                    <a:pt x="139672" y="270812"/>
                    <a:pt x="159707" y="279009"/>
                  </a:cubicBezTo>
                  <a:cubicBezTo>
                    <a:pt x="162439" y="279919"/>
                    <a:pt x="165171" y="280830"/>
                    <a:pt x="166993" y="281741"/>
                  </a:cubicBezTo>
                  <a:cubicBezTo>
                    <a:pt x="162439" y="280830"/>
                    <a:pt x="157886" y="281741"/>
                    <a:pt x="144225" y="280830"/>
                  </a:cubicBezTo>
                  <a:cubicBezTo>
                    <a:pt x="142404" y="280830"/>
                    <a:pt x="141493" y="281741"/>
                    <a:pt x="142404" y="282652"/>
                  </a:cubicBezTo>
                  <a:cubicBezTo>
                    <a:pt x="152422" y="309973"/>
                    <a:pt x="173368" y="318169"/>
                    <a:pt x="189760" y="322723"/>
                  </a:cubicBezTo>
                  <a:cubicBezTo>
                    <a:pt x="191582" y="322723"/>
                    <a:pt x="194314" y="322723"/>
                    <a:pt x="196135" y="323633"/>
                  </a:cubicBezTo>
                  <a:cubicBezTo>
                    <a:pt x="190671" y="331830"/>
                    <a:pt x="172457" y="338205"/>
                    <a:pt x="163350" y="340937"/>
                  </a:cubicBezTo>
                  <a:cubicBezTo>
                    <a:pt x="147868" y="346401"/>
                    <a:pt x="130565" y="349133"/>
                    <a:pt x="114172" y="347312"/>
                  </a:cubicBezTo>
                  <a:cubicBezTo>
                    <a:pt x="111440" y="347312"/>
                    <a:pt x="110529" y="347312"/>
                    <a:pt x="110529" y="347312"/>
                  </a:cubicBezTo>
                  <a:cubicBezTo>
                    <a:pt x="109619" y="347312"/>
                    <a:pt x="110529" y="348222"/>
                    <a:pt x="111440" y="349133"/>
                  </a:cubicBezTo>
                  <a:cubicBezTo>
                    <a:pt x="115083" y="350954"/>
                    <a:pt x="117815" y="353686"/>
                    <a:pt x="121458" y="355508"/>
                  </a:cubicBezTo>
                  <a:cubicBezTo>
                    <a:pt x="132386" y="360972"/>
                    <a:pt x="143315" y="365526"/>
                    <a:pt x="154243" y="368258"/>
                  </a:cubicBezTo>
                  <a:cubicBezTo>
                    <a:pt x="213439" y="384650"/>
                    <a:pt x="279920" y="372811"/>
                    <a:pt x="324545" y="328187"/>
                  </a:cubicBezTo>
                  <a:cubicBezTo>
                    <a:pt x="359151" y="293580"/>
                    <a:pt x="371901" y="245313"/>
                    <a:pt x="371901" y="197956"/>
                  </a:cubicBezTo>
                  <a:cubicBezTo>
                    <a:pt x="371901" y="196135"/>
                    <a:pt x="373723" y="195224"/>
                    <a:pt x="375544" y="194313"/>
                  </a:cubicBezTo>
                  <a:cubicBezTo>
                    <a:pt x="384651" y="187938"/>
                    <a:pt x="391937" y="179742"/>
                    <a:pt x="398312" y="170635"/>
                  </a:cubicBezTo>
                  <a:cubicBezTo>
                    <a:pt x="400133" y="168814"/>
                    <a:pt x="400133" y="166992"/>
                    <a:pt x="400133" y="166082"/>
                  </a:cubicBezTo>
                  <a:cubicBezTo>
                    <a:pt x="400133" y="164260"/>
                    <a:pt x="400133" y="165171"/>
                    <a:pt x="399222" y="165171"/>
                  </a:cubicBezTo>
                  <a:cubicBezTo>
                    <a:pt x="390115" y="169724"/>
                    <a:pt x="380098" y="171546"/>
                    <a:pt x="370080" y="173367"/>
                  </a:cubicBezTo>
                  <a:cubicBezTo>
                    <a:pt x="374633" y="172456"/>
                    <a:pt x="381919" y="164260"/>
                    <a:pt x="384651" y="160617"/>
                  </a:cubicBezTo>
                  <a:cubicBezTo>
                    <a:pt x="389205" y="155153"/>
                    <a:pt x="392847" y="149689"/>
                    <a:pt x="394669" y="143314"/>
                  </a:cubicBezTo>
                  <a:cubicBezTo>
                    <a:pt x="394669" y="142403"/>
                    <a:pt x="394669" y="142403"/>
                    <a:pt x="394669" y="141493"/>
                  </a:cubicBezTo>
                  <a:cubicBezTo>
                    <a:pt x="393758" y="141493"/>
                    <a:pt x="393758" y="141493"/>
                    <a:pt x="392847" y="141493"/>
                  </a:cubicBezTo>
                  <a:cubicBezTo>
                    <a:pt x="381919" y="147867"/>
                    <a:pt x="370080" y="151510"/>
                    <a:pt x="358241" y="155153"/>
                  </a:cubicBezTo>
                  <a:cubicBezTo>
                    <a:pt x="357330" y="155153"/>
                    <a:pt x="356419" y="155153"/>
                    <a:pt x="355509" y="154242"/>
                  </a:cubicBezTo>
                  <a:cubicBezTo>
                    <a:pt x="354598" y="153332"/>
                    <a:pt x="353687" y="152421"/>
                    <a:pt x="352776" y="151510"/>
                  </a:cubicBezTo>
                  <a:cubicBezTo>
                    <a:pt x="347312" y="146957"/>
                    <a:pt x="341848" y="143314"/>
                    <a:pt x="336384" y="141493"/>
                  </a:cubicBezTo>
                  <a:cubicBezTo>
                    <a:pt x="328187" y="137850"/>
                    <a:pt x="319080" y="136939"/>
                    <a:pt x="310884" y="136939"/>
                  </a:cubicBezTo>
                  <a:close/>
                  <a:moveTo>
                    <a:pt x="248622" y="0"/>
                  </a:move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lose/>
                </a:path>
              </a:pathLst>
            </a:custGeom>
            <a:solidFill>
              <a:srgbClr val="FFB800"/>
            </a:solidFill>
            <a:ln w="2540" cap="flat">
              <a:solidFill>
                <a:srgbClr val="210B6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47" name="-">
              <a:extLst>
                <a:ext uri="{FF2B5EF4-FFF2-40B4-BE49-F238E27FC236}">
                  <a16:creationId xmlns:a16="http://schemas.microsoft.com/office/drawing/2014/main" id="{2667F7C3-4074-4F32-BDCC-310C6842F5DC}"/>
                </a:ext>
              </a:extLst>
            </p:cNvPr>
            <p:cNvSpPr/>
            <p:nvPr/>
          </p:nvSpPr>
          <p:spPr>
            <a:xfrm>
              <a:off x="5804644" y="9331858"/>
              <a:ext cx="497244" cy="497244"/>
            </a:xfrm>
            <a:custGeom>
              <a:avLst/>
              <a:gdLst>
                <a:gd name="connsiteX0" fmla="*/ 248622 w 497244"/>
                <a:gd name="connsiteY0" fmla="*/ 204043 h 497244"/>
                <a:gd name="connsiteX1" fmla="*/ 293866 w 497244"/>
                <a:gd name="connsiteY1" fmla="*/ 249287 h 497244"/>
                <a:gd name="connsiteX2" fmla="*/ 248622 w 497244"/>
                <a:gd name="connsiteY2" fmla="*/ 294531 h 497244"/>
                <a:gd name="connsiteX3" fmla="*/ 203378 w 497244"/>
                <a:gd name="connsiteY3" fmla="*/ 249287 h 497244"/>
                <a:gd name="connsiteX4" fmla="*/ 248622 w 497244"/>
                <a:gd name="connsiteY4" fmla="*/ 204043 h 497244"/>
                <a:gd name="connsiteX5" fmla="*/ 248622 w 497244"/>
                <a:gd name="connsiteY5" fmla="*/ 179437 h 497244"/>
                <a:gd name="connsiteX6" fmla="*/ 178772 w 497244"/>
                <a:gd name="connsiteY6" fmla="*/ 249287 h 497244"/>
                <a:gd name="connsiteX7" fmla="*/ 248622 w 497244"/>
                <a:gd name="connsiteY7" fmla="*/ 319137 h 497244"/>
                <a:gd name="connsiteX8" fmla="*/ 318472 w 497244"/>
                <a:gd name="connsiteY8" fmla="*/ 249287 h 497244"/>
                <a:gd name="connsiteX9" fmla="*/ 248622 w 497244"/>
                <a:gd name="connsiteY9" fmla="*/ 179437 h 497244"/>
                <a:gd name="connsiteX10" fmla="*/ 322441 w 497244"/>
                <a:gd name="connsiteY10" fmla="*/ 158006 h 497244"/>
                <a:gd name="connsiteX11" fmla="*/ 305772 w 497244"/>
                <a:gd name="connsiteY11" fmla="*/ 174674 h 497244"/>
                <a:gd name="connsiteX12" fmla="*/ 322441 w 497244"/>
                <a:gd name="connsiteY12" fmla="*/ 191343 h 497244"/>
                <a:gd name="connsiteX13" fmla="*/ 339110 w 497244"/>
                <a:gd name="connsiteY13" fmla="*/ 174674 h 497244"/>
                <a:gd name="connsiteX14" fmla="*/ 322441 w 497244"/>
                <a:gd name="connsiteY14" fmla="*/ 158006 h 497244"/>
                <a:gd name="connsiteX15" fmla="*/ 191472 w 497244"/>
                <a:gd name="connsiteY15" fmla="*/ 132606 h 497244"/>
                <a:gd name="connsiteX16" fmla="*/ 304185 w 497244"/>
                <a:gd name="connsiteY16" fmla="*/ 132606 h 497244"/>
                <a:gd name="connsiteX17" fmla="*/ 362922 w 497244"/>
                <a:gd name="connsiteY17" fmla="*/ 191343 h 497244"/>
                <a:gd name="connsiteX18" fmla="*/ 362922 w 497244"/>
                <a:gd name="connsiteY18" fmla="*/ 304056 h 497244"/>
                <a:gd name="connsiteX19" fmla="*/ 304185 w 497244"/>
                <a:gd name="connsiteY19" fmla="*/ 362793 h 497244"/>
                <a:gd name="connsiteX20" fmla="*/ 191472 w 497244"/>
                <a:gd name="connsiteY20" fmla="*/ 362793 h 497244"/>
                <a:gd name="connsiteX21" fmla="*/ 132735 w 497244"/>
                <a:gd name="connsiteY21" fmla="*/ 304056 h 497244"/>
                <a:gd name="connsiteX22" fmla="*/ 132735 w 497244"/>
                <a:gd name="connsiteY22" fmla="*/ 191343 h 497244"/>
                <a:gd name="connsiteX23" fmla="*/ 191472 w 497244"/>
                <a:gd name="connsiteY23" fmla="*/ 132606 h 497244"/>
                <a:gd name="connsiteX24" fmla="*/ 191472 w 497244"/>
                <a:gd name="connsiteY24" fmla="*/ 105618 h 497244"/>
                <a:gd name="connsiteX25" fmla="*/ 105747 w 497244"/>
                <a:gd name="connsiteY25" fmla="*/ 191343 h 497244"/>
                <a:gd name="connsiteX26" fmla="*/ 105747 w 497244"/>
                <a:gd name="connsiteY26" fmla="*/ 304056 h 497244"/>
                <a:gd name="connsiteX27" fmla="*/ 191472 w 497244"/>
                <a:gd name="connsiteY27" fmla="*/ 389781 h 497244"/>
                <a:gd name="connsiteX28" fmla="*/ 304185 w 497244"/>
                <a:gd name="connsiteY28" fmla="*/ 389781 h 497244"/>
                <a:gd name="connsiteX29" fmla="*/ 389910 w 497244"/>
                <a:gd name="connsiteY29" fmla="*/ 304056 h 497244"/>
                <a:gd name="connsiteX30" fmla="*/ 389910 w 497244"/>
                <a:gd name="connsiteY30" fmla="*/ 191343 h 497244"/>
                <a:gd name="connsiteX31" fmla="*/ 304185 w 497244"/>
                <a:gd name="connsiteY31" fmla="*/ 105618 h 497244"/>
                <a:gd name="connsiteX32" fmla="*/ 248622 w 497244"/>
                <a:gd name="connsiteY32" fmla="*/ 0 h 497244"/>
                <a:gd name="connsiteX33" fmla="*/ 497244 w 497244"/>
                <a:gd name="connsiteY33" fmla="*/ 248622 h 497244"/>
                <a:gd name="connsiteX34" fmla="*/ 248622 w 497244"/>
                <a:gd name="connsiteY34" fmla="*/ 497244 h 497244"/>
                <a:gd name="connsiteX35" fmla="*/ 0 w 497244"/>
                <a:gd name="connsiteY35" fmla="*/ 248622 h 497244"/>
                <a:gd name="connsiteX36" fmla="*/ 248622 w 497244"/>
                <a:gd name="connsiteY36" fmla="*/ 0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97244" h="497244">
                  <a:moveTo>
                    <a:pt x="248622" y="204043"/>
                  </a:moveTo>
                  <a:cubicBezTo>
                    <a:pt x="273228" y="204043"/>
                    <a:pt x="293866" y="223887"/>
                    <a:pt x="293866" y="249287"/>
                  </a:cubicBezTo>
                  <a:cubicBezTo>
                    <a:pt x="293072" y="274687"/>
                    <a:pt x="273228" y="294531"/>
                    <a:pt x="248622" y="294531"/>
                  </a:cubicBezTo>
                  <a:cubicBezTo>
                    <a:pt x="224016" y="294531"/>
                    <a:pt x="203378" y="274687"/>
                    <a:pt x="203378" y="249287"/>
                  </a:cubicBezTo>
                  <a:cubicBezTo>
                    <a:pt x="203378" y="224681"/>
                    <a:pt x="223222" y="204043"/>
                    <a:pt x="248622" y="204043"/>
                  </a:cubicBezTo>
                  <a:close/>
                  <a:moveTo>
                    <a:pt x="248622" y="179437"/>
                  </a:moveTo>
                  <a:cubicBezTo>
                    <a:pt x="209728" y="179437"/>
                    <a:pt x="178772" y="211187"/>
                    <a:pt x="178772" y="249287"/>
                  </a:cubicBezTo>
                  <a:cubicBezTo>
                    <a:pt x="178772" y="287387"/>
                    <a:pt x="210522" y="319137"/>
                    <a:pt x="248622" y="319137"/>
                  </a:cubicBezTo>
                  <a:cubicBezTo>
                    <a:pt x="286722" y="319137"/>
                    <a:pt x="318472" y="287387"/>
                    <a:pt x="318472" y="249287"/>
                  </a:cubicBezTo>
                  <a:cubicBezTo>
                    <a:pt x="318472" y="211187"/>
                    <a:pt x="287516" y="179437"/>
                    <a:pt x="248622" y="179437"/>
                  </a:cubicBezTo>
                  <a:close/>
                  <a:moveTo>
                    <a:pt x="322441" y="158006"/>
                  </a:moveTo>
                  <a:cubicBezTo>
                    <a:pt x="312916" y="158006"/>
                    <a:pt x="305772" y="165149"/>
                    <a:pt x="305772" y="174674"/>
                  </a:cubicBezTo>
                  <a:cubicBezTo>
                    <a:pt x="305772" y="184199"/>
                    <a:pt x="312916" y="191343"/>
                    <a:pt x="322441" y="191343"/>
                  </a:cubicBezTo>
                  <a:cubicBezTo>
                    <a:pt x="331966" y="191343"/>
                    <a:pt x="339110" y="184199"/>
                    <a:pt x="339110" y="174674"/>
                  </a:cubicBezTo>
                  <a:cubicBezTo>
                    <a:pt x="339110" y="165149"/>
                    <a:pt x="331966" y="158006"/>
                    <a:pt x="322441" y="158006"/>
                  </a:cubicBezTo>
                  <a:close/>
                  <a:moveTo>
                    <a:pt x="191472" y="132606"/>
                  </a:moveTo>
                  <a:lnTo>
                    <a:pt x="304185" y="132606"/>
                  </a:lnTo>
                  <a:cubicBezTo>
                    <a:pt x="336728" y="132606"/>
                    <a:pt x="362922" y="158799"/>
                    <a:pt x="362922" y="191343"/>
                  </a:cubicBezTo>
                  <a:lnTo>
                    <a:pt x="362922" y="304056"/>
                  </a:lnTo>
                  <a:cubicBezTo>
                    <a:pt x="362922" y="336599"/>
                    <a:pt x="336728" y="362793"/>
                    <a:pt x="304185" y="362793"/>
                  </a:cubicBezTo>
                  <a:lnTo>
                    <a:pt x="191472" y="362793"/>
                  </a:lnTo>
                  <a:cubicBezTo>
                    <a:pt x="158928" y="362793"/>
                    <a:pt x="132735" y="336599"/>
                    <a:pt x="132735" y="304056"/>
                  </a:cubicBezTo>
                  <a:lnTo>
                    <a:pt x="132735" y="191343"/>
                  </a:lnTo>
                  <a:cubicBezTo>
                    <a:pt x="132735" y="158799"/>
                    <a:pt x="158928" y="132606"/>
                    <a:pt x="191472" y="132606"/>
                  </a:cubicBezTo>
                  <a:close/>
                  <a:moveTo>
                    <a:pt x="191472" y="105618"/>
                  </a:moveTo>
                  <a:cubicBezTo>
                    <a:pt x="143847" y="105618"/>
                    <a:pt x="105747" y="143718"/>
                    <a:pt x="105747" y="191343"/>
                  </a:cubicBezTo>
                  <a:lnTo>
                    <a:pt x="105747" y="304056"/>
                  </a:lnTo>
                  <a:cubicBezTo>
                    <a:pt x="105747" y="351681"/>
                    <a:pt x="143847" y="389781"/>
                    <a:pt x="191472" y="389781"/>
                  </a:cubicBezTo>
                  <a:lnTo>
                    <a:pt x="304185" y="389781"/>
                  </a:lnTo>
                  <a:cubicBezTo>
                    <a:pt x="351810" y="389781"/>
                    <a:pt x="389910" y="351681"/>
                    <a:pt x="389910" y="304056"/>
                  </a:cubicBezTo>
                  <a:lnTo>
                    <a:pt x="389910" y="191343"/>
                  </a:lnTo>
                  <a:cubicBezTo>
                    <a:pt x="389910" y="143718"/>
                    <a:pt x="351810" y="105618"/>
                    <a:pt x="304185" y="105618"/>
                  </a:cubicBezTo>
                  <a:close/>
                  <a:moveTo>
                    <a:pt x="248622" y="0"/>
                  </a:move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lose/>
                </a:path>
              </a:pathLst>
            </a:custGeom>
            <a:solidFill>
              <a:srgbClr val="FFB800"/>
            </a:solidFill>
            <a:ln w="2540" cap="flat">
              <a:solidFill>
                <a:srgbClr val="210B6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48" name="WWW.YOURDOMAIN.COM">
            <a:extLst>
              <a:ext uri="{FF2B5EF4-FFF2-40B4-BE49-F238E27FC236}">
                <a16:creationId xmlns:a16="http://schemas.microsoft.com/office/drawing/2014/main" id="{11C4E95B-C54E-4912-BDF9-CDDE0463E4C0}"/>
              </a:ext>
            </a:extLst>
          </p:cNvPr>
          <p:cNvSpPr txBox="1"/>
          <p:nvPr/>
        </p:nvSpPr>
        <p:spPr>
          <a:xfrm>
            <a:off x="1066147" y="6162399"/>
            <a:ext cx="3443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i="1" dirty="0">
                <a:solidFill>
                  <a:srgbClr val="33126E"/>
                </a:solidFill>
                <a:latin typeface="Montserrat" panose="00000500000000000000" pitchFamily="50" charset="0"/>
              </a:rPr>
              <a:t>WWW.YOURDOMAIN.COM</a:t>
            </a:r>
          </a:p>
        </p:txBody>
      </p:sp>
      <p:grpSp>
        <p:nvGrpSpPr>
          <p:cNvPr id="51" name="-">
            <a:extLst>
              <a:ext uri="{FF2B5EF4-FFF2-40B4-BE49-F238E27FC236}">
                <a16:creationId xmlns:a16="http://schemas.microsoft.com/office/drawing/2014/main" id="{4EB08EAA-BA9D-4FE7-B1EC-59BDF99EBE6F}"/>
              </a:ext>
            </a:extLst>
          </p:cNvPr>
          <p:cNvGrpSpPr/>
          <p:nvPr/>
        </p:nvGrpSpPr>
        <p:grpSpPr>
          <a:xfrm>
            <a:off x="-839407" y="8661187"/>
            <a:ext cx="1678813" cy="1617255"/>
            <a:chOff x="-94211" y="8981964"/>
            <a:chExt cx="1678813" cy="1617255"/>
          </a:xfrm>
        </p:grpSpPr>
        <p:sp>
          <p:nvSpPr>
            <p:cNvPr id="52" name="-">
              <a:extLst>
                <a:ext uri="{FF2B5EF4-FFF2-40B4-BE49-F238E27FC236}">
                  <a16:creationId xmlns:a16="http://schemas.microsoft.com/office/drawing/2014/main" id="{0082F75C-C4A3-497D-BCE5-45E4A4514C04}"/>
                </a:ext>
              </a:extLst>
            </p:cNvPr>
            <p:cNvSpPr/>
            <p:nvPr/>
          </p:nvSpPr>
          <p:spPr>
            <a:xfrm>
              <a:off x="-94211" y="9144464"/>
              <a:ext cx="1488368" cy="1446967"/>
            </a:xfrm>
            <a:custGeom>
              <a:avLst/>
              <a:gdLst>
                <a:gd name="connsiteX0" fmla="*/ 17595 w 1488368"/>
                <a:gd name="connsiteY0" fmla="*/ 1446968 h 1446967"/>
                <a:gd name="connsiteX1" fmla="*/ 0 w 1488368"/>
                <a:gd name="connsiteY1" fmla="*/ 1428337 h 1446967"/>
                <a:gd name="connsiteX2" fmla="*/ 1470773 w 1488368"/>
                <a:gd name="connsiteY2" fmla="*/ 0 h 1446967"/>
                <a:gd name="connsiteX3" fmla="*/ 1488369 w 1488368"/>
                <a:gd name="connsiteY3" fmla="*/ 17596 h 1446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8368" h="1446967">
                  <a:moveTo>
                    <a:pt x="17595" y="1446968"/>
                  </a:moveTo>
                  <a:lnTo>
                    <a:pt x="0" y="1428337"/>
                  </a:lnTo>
                  <a:lnTo>
                    <a:pt x="1470773" y="0"/>
                  </a:lnTo>
                  <a:lnTo>
                    <a:pt x="1488369" y="17596"/>
                  </a:lnTo>
                  <a:close/>
                </a:path>
              </a:pathLst>
            </a:custGeom>
            <a:solidFill>
              <a:srgbClr val="5B36CA"/>
            </a:solidFill>
            <a:ln w="8407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-">
              <a:extLst>
                <a:ext uri="{FF2B5EF4-FFF2-40B4-BE49-F238E27FC236}">
                  <a16:creationId xmlns:a16="http://schemas.microsoft.com/office/drawing/2014/main" id="{11D5EE9B-D50B-4C6F-B56B-6906C1ACC4A1}"/>
                </a:ext>
              </a:extLst>
            </p:cNvPr>
            <p:cNvSpPr/>
            <p:nvPr/>
          </p:nvSpPr>
          <p:spPr>
            <a:xfrm>
              <a:off x="15501" y="8981964"/>
              <a:ext cx="1569101" cy="1617255"/>
            </a:xfrm>
            <a:custGeom>
              <a:avLst/>
              <a:gdLst>
                <a:gd name="connsiteX0" fmla="*/ 0 w 1569101"/>
                <a:gd name="connsiteY0" fmla="*/ 1511140 h 1617255"/>
                <a:gd name="connsiteX1" fmla="*/ 655172 w 1569101"/>
                <a:gd name="connsiteY1" fmla="*/ 1463529 h 1617255"/>
                <a:gd name="connsiteX2" fmla="*/ 0 w 1569101"/>
                <a:gd name="connsiteY2" fmla="*/ 1511140 h 1617255"/>
                <a:gd name="connsiteX3" fmla="*/ 1245138 w 1569101"/>
                <a:gd name="connsiteY3" fmla="*/ 979136 h 1617255"/>
                <a:gd name="connsiteX4" fmla="*/ 675873 w 1569101"/>
                <a:gd name="connsiteY4" fmla="*/ 845617 h 1617255"/>
                <a:gd name="connsiteX5" fmla="*/ 1245138 w 1569101"/>
                <a:gd name="connsiteY5" fmla="*/ 979136 h 1617255"/>
                <a:gd name="connsiteX6" fmla="*/ 352944 w 1569101"/>
                <a:gd name="connsiteY6" fmla="*/ 1150950 h 1617255"/>
                <a:gd name="connsiteX7" fmla="*/ 291878 w 1569101"/>
                <a:gd name="connsiteY7" fmla="*/ 550635 h 1617255"/>
                <a:gd name="connsiteX8" fmla="*/ 352944 w 1569101"/>
                <a:gd name="connsiteY8" fmla="*/ 1150950 h 1617255"/>
                <a:gd name="connsiteX9" fmla="*/ 1569101 w 1569101"/>
                <a:gd name="connsiteY9" fmla="*/ 0 h 1617255"/>
                <a:gd name="connsiteX10" fmla="*/ 1138530 w 1569101"/>
                <a:gd name="connsiteY10" fmla="*/ 396415 h 1617255"/>
                <a:gd name="connsiteX11" fmla="*/ 1569101 w 1569101"/>
                <a:gd name="connsiteY11" fmla="*/ 0 h 1617255"/>
                <a:gd name="connsiteX12" fmla="*/ 933595 w 1569101"/>
                <a:gd name="connsiteY12" fmla="*/ 595141 h 1617255"/>
                <a:gd name="connsiteX13" fmla="*/ 832162 w 1569101"/>
                <a:gd name="connsiteY13" fmla="*/ 95223 h 1617255"/>
                <a:gd name="connsiteX14" fmla="*/ 933595 w 1569101"/>
                <a:gd name="connsiteY14" fmla="*/ 595141 h 1617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69101" h="1617255">
                  <a:moveTo>
                    <a:pt x="0" y="1511140"/>
                  </a:moveTo>
                  <a:cubicBezTo>
                    <a:pt x="0" y="1511140"/>
                    <a:pt x="290843" y="1209947"/>
                    <a:pt x="655172" y="1463529"/>
                  </a:cubicBezTo>
                  <a:cubicBezTo>
                    <a:pt x="655172" y="1463529"/>
                    <a:pt x="372610" y="1775072"/>
                    <a:pt x="0" y="1511140"/>
                  </a:cubicBezTo>
                  <a:close/>
                  <a:moveTo>
                    <a:pt x="1245138" y="979136"/>
                  </a:moveTo>
                  <a:cubicBezTo>
                    <a:pt x="1001906" y="667592"/>
                    <a:pt x="675873" y="845617"/>
                    <a:pt x="675873" y="845617"/>
                  </a:cubicBezTo>
                  <a:cubicBezTo>
                    <a:pt x="923244" y="1167510"/>
                    <a:pt x="1245138" y="979136"/>
                    <a:pt x="1245138" y="979136"/>
                  </a:cubicBezTo>
                  <a:close/>
                  <a:moveTo>
                    <a:pt x="352944" y="1150950"/>
                  </a:moveTo>
                  <a:cubicBezTo>
                    <a:pt x="352944" y="1150950"/>
                    <a:pt x="579615" y="840442"/>
                    <a:pt x="291878" y="550635"/>
                  </a:cubicBezTo>
                  <a:cubicBezTo>
                    <a:pt x="291878" y="550635"/>
                    <a:pt x="55892" y="854933"/>
                    <a:pt x="352944" y="1150950"/>
                  </a:cubicBezTo>
                  <a:close/>
                  <a:moveTo>
                    <a:pt x="1569101" y="0"/>
                  </a:moveTo>
                  <a:cubicBezTo>
                    <a:pt x="1172686" y="17596"/>
                    <a:pt x="1138530" y="396415"/>
                    <a:pt x="1138530" y="396415"/>
                  </a:cubicBezTo>
                  <a:cubicBezTo>
                    <a:pt x="1545295" y="380890"/>
                    <a:pt x="1569101" y="0"/>
                    <a:pt x="1569101" y="0"/>
                  </a:cubicBezTo>
                  <a:close/>
                  <a:moveTo>
                    <a:pt x="933595" y="595141"/>
                  </a:moveTo>
                  <a:cubicBezTo>
                    <a:pt x="933595" y="595141"/>
                    <a:pt x="1098164" y="314648"/>
                    <a:pt x="832162" y="95223"/>
                  </a:cubicBezTo>
                  <a:cubicBezTo>
                    <a:pt x="831127" y="95223"/>
                    <a:pt x="658277" y="371575"/>
                    <a:pt x="933595" y="595141"/>
                  </a:cubicBezTo>
                  <a:close/>
                </a:path>
              </a:pathLst>
            </a:custGeom>
            <a:solidFill>
              <a:srgbClr val="37DBD7"/>
            </a:solidFill>
            <a:ln w="9731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-">
              <a:extLst>
                <a:ext uri="{FF2B5EF4-FFF2-40B4-BE49-F238E27FC236}">
                  <a16:creationId xmlns:a16="http://schemas.microsoft.com/office/drawing/2014/main" id="{F7996187-9C55-4965-AB6A-28B66AD9726F}"/>
                </a:ext>
              </a:extLst>
            </p:cNvPr>
            <p:cNvSpPr/>
            <p:nvPr/>
          </p:nvSpPr>
          <p:spPr>
            <a:xfrm>
              <a:off x="-91128" y="9255209"/>
              <a:ext cx="1537037" cy="1228579"/>
            </a:xfrm>
            <a:custGeom>
              <a:avLst/>
              <a:gdLst>
                <a:gd name="connsiteX0" fmla="*/ 467854 w 1537037"/>
                <a:gd name="connsiteY0" fmla="*/ 885985 h 1228579"/>
                <a:gd name="connsiteX1" fmla="*/ 1066100 w 1537037"/>
                <a:gd name="connsiteY1" fmla="*/ 964648 h 1228579"/>
                <a:gd name="connsiteX2" fmla="*/ 467854 w 1537037"/>
                <a:gd name="connsiteY2" fmla="*/ 885985 h 1228579"/>
                <a:gd name="connsiteX3" fmla="*/ 97314 w 1537037"/>
                <a:gd name="connsiteY3" fmla="*/ 1228580 h 1228579"/>
                <a:gd name="connsiteX4" fmla="*/ 163556 w 1537037"/>
                <a:gd name="connsiteY4" fmla="*/ 574443 h 1228579"/>
                <a:gd name="connsiteX5" fmla="*/ 97314 w 1537037"/>
                <a:gd name="connsiteY5" fmla="*/ 1228580 h 1228579"/>
                <a:gd name="connsiteX6" fmla="*/ 782502 w 1537037"/>
                <a:gd name="connsiteY6" fmla="*/ 572372 h 1228579"/>
                <a:gd name="connsiteX7" fmla="*/ 665544 w 1537037"/>
                <a:gd name="connsiteY7" fmla="*/ 3 h 1228579"/>
                <a:gd name="connsiteX8" fmla="*/ 782502 w 1537037"/>
                <a:gd name="connsiteY8" fmla="*/ 572372 h 1228579"/>
                <a:gd name="connsiteX9" fmla="*/ 1537037 w 1537037"/>
                <a:gd name="connsiteY9" fmla="*/ 438854 h 1228579"/>
                <a:gd name="connsiteX10" fmla="*/ 1040224 w 1537037"/>
                <a:gd name="connsiteY10" fmla="*/ 322931 h 1228579"/>
                <a:gd name="connsiteX11" fmla="*/ 1537037 w 1537037"/>
                <a:gd name="connsiteY11" fmla="*/ 438854 h 122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37037" h="1228579">
                  <a:moveTo>
                    <a:pt x="467854" y="885985"/>
                  </a:moveTo>
                  <a:cubicBezTo>
                    <a:pt x="467854" y="885985"/>
                    <a:pt x="784572" y="668630"/>
                    <a:pt x="1066100" y="964648"/>
                  </a:cubicBezTo>
                  <a:cubicBezTo>
                    <a:pt x="1066100" y="963613"/>
                    <a:pt x="754557" y="1192354"/>
                    <a:pt x="467854" y="885985"/>
                  </a:cubicBezTo>
                  <a:close/>
                  <a:moveTo>
                    <a:pt x="97314" y="1228580"/>
                  </a:moveTo>
                  <a:cubicBezTo>
                    <a:pt x="97314" y="1228580"/>
                    <a:pt x="406787" y="947052"/>
                    <a:pt x="163556" y="574443"/>
                  </a:cubicBezTo>
                  <a:cubicBezTo>
                    <a:pt x="163556" y="574443"/>
                    <a:pt x="-155232" y="847689"/>
                    <a:pt x="97314" y="1228580"/>
                  </a:cubicBezTo>
                  <a:close/>
                  <a:moveTo>
                    <a:pt x="782502" y="572372"/>
                  </a:moveTo>
                  <a:cubicBezTo>
                    <a:pt x="782502" y="572372"/>
                    <a:pt x="970877" y="251514"/>
                    <a:pt x="665544" y="3"/>
                  </a:cubicBezTo>
                  <a:cubicBezTo>
                    <a:pt x="665544" y="-1033"/>
                    <a:pt x="466819" y="315686"/>
                    <a:pt x="782502" y="572372"/>
                  </a:cubicBezTo>
                  <a:close/>
                  <a:moveTo>
                    <a:pt x="1537037" y="438854"/>
                  </a:moveTo>
                  <a:cubicBezTo>
                    <a:pt x="1324857" y="166642"/>
                    <a:pt x="1040224" y="322931"/>
                    <a:pt x="1040224" y="322931"/>
                  </a:cubicBezTo>
                  <a:cubicBezTo>
                    <a:pt x="1255510" y="603423"/>
                    <a:pt x="1537037" y="438854"/>
                    <a:pt x="1537037" y="438854"/>
                  </a:cubicBezTo>
                  <a:close/>
                </a:path>
              </a:pathLst>
            </a:custGeom>
            <a:solidFill>
              <a:srgbClr val="FFFFFF"/>
            </a:solidFill>
            <a:ln w="8407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-">
              <a:extLst>
                <a:ext uri="{FF2B5EF4-FFF2-40B4-BE49-F238E27FC236}">
                  <a16:creationId xmlns:a16="http://schemas.microsoft.com/office/drawing/2014/main" id="{D1D47B24-799D-46FE-B997-6A2510C54530}"/>
                </a:ext>
              </a:extLst>
            </p:cNvPr>
            <p:cNvSpPr/>
            <p:nvPr/>
          </p:nvSpPr>
          <p:spPr>
            <a:xfrm>
              <a:off x="11361" y="9038891"/>
              <a:ext cx="1505964" cy="1449037"/>
            </a:xfrm>
            <a:custGeom>
              <a:avLst/>
              <a:gdLst>
                <a:gd name="connsiteX0" fmla="*/ 1505965 w 1505964"/>
                <a:gd name="connsiteY0" fmla="*/ 0 h 1449037"/>
                <a:gd name="connsiteX1" fmla="*/ 1147845 w 1505964"/>
                <a:gd name="connsiteY1" fmla="*/ 333279 h 1449037"/>
                <a:gd name="connsiteX2" fmla="*/ 848722 w 1505964"/>
                <a:gd name="connsiteY2" fmla="*/ 101433 h 1449037"/>
                <a:gd name="connsiteX3" fmla="*/ 937735 w 1505964"/>
                <a:gd name="connsiteY3" fmla="*/ 538214 h 1449037"/>
                <a:gd name="connsiteX4" fmla="*/ 1414882 w 1505964"/>
                <a:gd name="connsiteY4" fmla="*/ 648962 h 1449037"/>
                <a:gd name="connsiteX5" fmla="*/ 598246 w 1505964"/>
                <a:gd name="connsiteY5" fmla="*/ 344664 h 1449037"/>
                <a:gd name="connsiteX6" fmla="*/ 687258 w 1505964"/>
                <a:gd name="connsiteY6" fmla="*/ 781445 h 1449037"/>
                <a:gd name="connsiteX7" fmla="*/ 1164405 w 1505964"/>
                <a:gd name="connsiteY7" fmla="*/ 892193 h 1449037"/>
                <a:gd name="connsiteX8" fmla="*/ 307403 w 1505964"/>
                <a:gd name="connsiteY8" fmla="*/ 596176 h 1449037"/>
                <a:gd name="connsiteX9" fmla="*/ 361224 w 1505964"/>
                <a:gd name="connsiteY9" fmla="*/ 1098164 h 1449037"/>
                <a:gd name="connsiteX10" fmla="*/ 866318 w 1505964"/>
                <a:gd name="connsiteY10" fmla="*/ 1171651 h 1449037"/>
                <a:gd name="connsiteX11" fmla="*/ 40366 w 1505964"/>
                <a:gd name="connsiteY11" fmla="*/ 898403 h 1449037"/>
                <a:gd name="connsiteX12" fmla="*/ 0 w 1505964"/>
                <a:gd name="connsiteY12" fmla="*/ 1449038 h 1449037"/>
                <a:gd name="connsiteX13" fmla="*/ 549599 w 1505964"/>
                <a:gd name="connsiteY13" fmla="*/ 1423162 h 1449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5964" h="1449037">
                  <a:moveTo>
                    <a:pt x="1505965" y="0"/>
                  </a:moveTo>
                  <a:lnTo>
                    <a:pt x="1147845" y="333279"/>
                  </a:lnTo>
                  <a:moveTo>
                    <a:pt x="848722" y="101433"/>
                  </a:moveTo>
                  <a:lnTo>
                    <a:pt x="937735" y="538214"/>
                  </a:lnTo>
                  <a:lnTo>
                    <a:pt x="1414882" y="648962"/>
                  </a:lnTo>
                  <a:moveTo>
                    <a:pt x="598246" y="344664"/>
                  </a:moveTo>
                  <a:lnTo>
                    <a:pt x="687258" y="781445"/>
                  </a:lnTo>
                  <a:lnTo>
                    <a:pt x="1164405" y="892193"/>
                  </a:lnTo>
                  <a:moveTo>
                    <a:pt x="307403" y="596176"/>
                  </a:moveTo>
                  <a:lnTo>
                    <a:pt x="361224" y="1098164"/>
                  </a:lnTo>
                  <a:lnTo>
                    <a:pt x="866318" y="1171651"/>
                  </a:lnTo>
                  <a:moveTo>
                    <a:pt x="40366" y="898403"/>
                  </a:moveTo>
                  <a:lnTo>
                    <a:pt x="0" y="1449038"/>
                  </a:lnTo>
                  <a:lnTo>
                    <a:pt x="549599" y="1423162"/>
                  </a:lnTo>
                </a:path>
              </a:pathLst>
            </a:custGeom>
            <a:noFill/>
            <a:ln w="8407" cap="rnd">
              <a:solidFill>
                <a:srgbClr val="210B6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7" name="-">
            <a:extLst>
              <a:ext uri="{FF2B5EF4-FFF2-40B4-BE49-F238E27FC236}">
                <a16:creationId xmlns:a16="http://schemas.microsoft.com/office/drawing/2014/main" id="{675473DC-07BC-442D-9F97-F8917235C643}"/>
              </a:ext>
            </a:extLst>
          </p:cNvPr>
          <p:cNvSpPr/>
          <p:nvPr/>
        </p:nvSpPr>
        <p:spPr>
          <a:xfrm>
            <a:off x="6365663" y="5976666"/>
            <a:ext cx="3756296" cy="287583"/>
          </a:xfrm>
          <a:custGeom>
            <a:avLst/>
            <a:gdLst>
              <a:gd name="connsiteX0" fmla="*/ 0 w 3686766"/>
              <a:gd name="connsiteY0" fmla="*/ 0 h 603420"/>
              <a:gd name="connsiteX1" fmla="*/ 3686766 w 3686766"/>
              <a:gd name="connsiteY1" fmla="*/ 0 h 603420"/>
              <a:gd name="connsiteX2" fmla="*/ 3686766 w 3686766"/>
              <a:gd name="connsiteY2" fmla="*/ 603421 h 603420"/>
              <a:gd name="connsiteX3" fmla="*/ 0 w 3686766"/>
              <a:gd name="connsiteY3" fmla="*/ 603421 h 603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6766" h="603420">
                <a:moveTo>
                  <a:pt x="0" y="0"/>
                </a:moveTo>
                <a:lnTo>
                  <a:pt x="3686766" y="0"/>
                </a:lnTo>
                <a:lnTo>
                  <a:pt x="3686766" y="603421"/>
                </a:lnTo>
                <a:lnTo>
                  <a:pt x="0" y="603421"/>
                </a:lnTo>
                <a:close/>
              </a:path>
            </a:pathLst>
          </a:custGeom>
          <a:solidFill>
            <a:srgbClr val="FFFFFF"/>
          </a:solidFill>
          <a:ln w="15256" cap="flat">
            <a:solidFill>
              <a:srgbClr val="210B6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8" name="-">
            <a:extLst>
              <a:ext uri="{FF2B5EF4-FFF2-40B4-BE49-F238E27FC236}">
                <a16:creationId xmlns:a16="http://schemas.microsoft.com/office/drawing/2014/main" id="{498AEC7D-4454-46A1-9156-74D330F90CCD}"/>
              </a:ext>
            </a:extLst>
          </p:cNvPr>
          <p:cNvGrpSpPr/>
          <p:nvPr/>
        </p:nvGrpSpPr>
        <p:grpSpPr>
          <a:xfrm>
            <a:off x="9970628" y="3492917"/>
            <a:ext cx="2015197" cy="1383831"/>
            <a:chOff x="4658633" y="4049026"/>
            <a:chExt cx="2015197" cy="1383831"/>
          </a:xfrm>
        </p:grpSpPr>
        <p:sp>
          <p:nvSpPr>
            <p:cNvPr id="59" name="-">
              <a:extLst>
                <a:ext uri="{FF2B5EF4-FFF2-40B4-BE49-F238E27FC236}">
                  <a16:creationId xmlns:a16="http://schemas.microsoft.com/office/drawing/2014/main" id="{F1CC7A59-ACE6-4220-87AA-F962696E0553}"/>
                </a:ext>
              </a:extLst>
            </p:cNvPr>
            <p:cNvSpPr/>
            <p:nvPr/>
          </p:nvSpPr>
          <p:spPr>
            <a:xfrm>
              <a:off x="4756960" y="4098707"/>
              <a:ext cx="1916869" cy="1334150"/>
            </a:xfrm>
            <a:custGeom>
              <a:avLst/>
              <a:gdLst>
                <a:gd name="connsiteX0" fmla="*/ 125238 w 1916869"/>
                <a:gd name="connsiteY0" fmla="*/ 1017432 h 1334150"/>
                <a:gd name="connsiteX1" fmla="*/ 197690 w 1916869"/>
                <a:gd name="connsiteY1" fmla="*/ 1021572 h 1334150"/>
                <a:gd name="connsiteX2" fmla="*/ 72452 w 1916869"/>
                <a:gd name="connsiteY2" fmla="*/ 1334150 h 1334150"/>
                <a:gd name="connsiteX3" fmla="*/ 0 w 1916869"/>
                <a:gd name="connsiteY3" fmla="*/ 1330010 h 1334150"/>
                <a:gd name="connsiteX4" fmla="*/ 125238 w 1916869"/>
                <a:gd name="connsiteY4" fmla="*/ 1017432 h 1334150"/>
                <a:gd name="connsiteX5" fmla="*/ 455412 w 1916869"/>
                <a:gd name="connsiteY5" fmla="*/ 1061938 h 1334150"/>
                <a:gd name="connsiteX6" fmla="*/ 527864 w 1916869"/>
                <a:gd name="connsiteY6" fmla="*/ 1066078 h 1334150"/>
                <a:gd name="connsiteX7" fmla="*/ 669662 w 1916869"/>
                <a:gd name="connsiteY7" fmla="*/ 711064 h 1334150"/>
                <a:gd name="connsiteX8" fmla="*/ 597210 w 1916869"/>
                <a:gd name="connsiteY8" fmla="*/ 706923 h 1334150"/>
                <a:gd name="connsiteX9" fmla="*/ 455412 w 1916869"/>
                <a:gd name="connsiteY9" fmla="*/ 1061938 h 1334150"/>
                <a:gd name="connsiteX10" fmla="*/ 927384 w 1916869"/>
                <a:gd name="connsiteY10" fmla="*/ 752465 h 1334150"/>
                <a:gd name="connsiteX11" fmla="*/ 999836 w 1916869"/>
                <a:gd name="connsiteY11" fmla="*/ 756605 h 1334150"/>
                <a:gd name="connsiteX12" fmla="*/ 1142669 w 1916869"/>
                <a:gd name="connsiteY12" fmla="*/ 401590 h 1334150"/>
                <a:gd name="connsiteX13" fmla="*/ 1070218 w 1916869"/>
                <a:gd name="connsiteY13" fmla="*/ 397450 h 1334150"/>
                <a:gd name="connsiteX14" fmla="*/ 927384 w 1916869"/>
                <a:gd name="connsiteY14" fmla="*/ 752465 h 1334150"/>
                <a:gd name="connsiteX15" fmla="*/ 1399356 w 1916869"/>
                <a:gd name="connsiteY15" fmla="*/ 441957 h 1334150"/>
                <a:gd name="connsiteX16" fmla="*/ 1471808 w 1916869"/>
                <a:gd name="connsiteY16" fmla="*/ 446097 h 1334150"/>
                <a:gd name="connsiteX17" fmla="*/ 1613607 w 1916869"/>
                <a:gd name="connsiteY17" fmla="*/ 91082 h 1334150"/>
                <a:gd name="connsiteX18" fmla="*/ 1541155 w 1916869"/>
                <a:gd name="connsiteY18" fmla="*/ 86942 h 1334150"/>
                <a:gd name="connsiteX19" fmla="*/ 1399356 w 1916869"/>
                <a:gd name="connsiteY19" fmla="*/ 441957 h 1334150"/>
                <a:gd name="connsiteX20" fmla="*/ 1831998 w 1916869"/>
                <a:gd name="connsiteY20" fmla="*/ 127308 h 1334150"/>
                <a:gd name="connsiteX21" fmla="*/ 1903414 w 1916869"/>
                <a:gd name="connsiteY21" fmla="*/ 135589 h 1334150"/>
                <a:gd name="connsiteX22" fmla="*/ 1916870 w 1916869"/>
                <a:gd name="connsiteY22" fmla="*/ 16560 h 1334150"/>
                <a:gd name="connsiteX23" fmla="*/ 1846488 w 1916869"/>
                <a:gd name="connsiteY23" fmla="*/ 0 h 1334150"/>
                <a:gd name="connsiteX24" fmla="*/ 1831998 w 1916869"/>
                <a:gd name="connsiteY24" fmla="*/ 127308 h 133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16869" h="1334150">
                  <a:moveTo>
                    <a:pt x="125238" y="1017432"/>
                  </a:moveTo>
                  <a:lnTo>
                    <a:pt x="197690" y="1021572"/>
                  </a:lnTo>
                  <a:lnTo>
                    <a:pt x="72452" y="1334150"/>
                  </a:lnTo>
                  <a:lnTo>
                    <a:pt x="0" y="1330010"/>
                  </a:lnTo>
                  <a:lnTo>
                    <a:pt x="125238" y="1017432"/>
                  </a:lnTo>
                  <a:close/>
                  <a:moveTo>
                    <a:pt x="455412" y="1061938"/>
                  </a:moveTo>
                  <a:lnTo>
                    <a:pt x="527864" y="1066078"/>
                  </a:lnTo>
                  <a:lnTo>
                    <a:pt x="669662" y="711064"/>
                  </a:lnTo>
                  <a:lnTo>
                    <a:pt x="597210" y="706923"/>
                  </a:lnTo>
                  <a:lnTo>
                    <a:pt x="455412" y="1061938"/>
                  </a:lnTo>
                  <a:close/>
                  <a:moveTo>
                    <a:pt x="927384" y="752465"/>
                  </a:moveTo>
                  <a:lnTo>
                    <a:pt x="999836" y="756605"/>
                  </a:lnTo>
                  <a:lnTo>
                    <a:pt x="1142669" y="401590"/>
                  </a:lnTo>
                  <a:lnTo>
                    <a:pt x="1070218" y="397450"/>
                  </a:lnTo>
                  <a:lnTo>
                    <a:pt x="927384" y="752465"/>
                  </a:lnTo>
                  <a:close/>
                  <a:moveTo>
                    <a:pt x="1399356" y="441957"/>
                  </a:moveTo>
                  <a:lnTo>
                    <a:pt x="1471808" y="446097"/>
                  </a:lnTo>
                  <a:lnTo>
                    <a:pt x="1613607" y="91082"/>
                  </a:lnTo>
                  <a:lnTo>
                    <a:pt x="1541155" y="86942"/>
                  </a:lnTo>
                  <a:lnTo>
                    <a:pt x="1399356" y="441957"/>
                  </a:lnTo>
                  <a:close/>
                  <a:moveTo>
                    <a:pt x="1831998" y="127308"/>
                  </a:moveTo>
                  <a:lnTo>
                    <a:pt x="1903414" y="135589"/>
                  </a:lnTo>
                  <a:lnTo>
                    <a:pt x="1916870" y="16560"/>
                  </a:lnTo>
                  <a:lnTo>
                    <a:pt x="1846488" y="0"/>
                  </a:lnTo>
                  <a:lnTo>
                    <a:pt x="1831998" y="127308"/>
                  </a:lnTo>
                  <a:close/>
                </a:path>
              </a:pathLst>
            </a:custGeom>
            <a:solidFill>
              <a:srgbClr val="33126E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-">
              <a:extLst>
                <a:ext uri="{FF2B5EF4-FFF2-40B4-BE49-F238E27FC236}">
                  <a16:creationId xmlns:a16="http://schemas.microsoft.com/office/drawing/2014/main" id="{458DE925-CA3B-4A7A-AA10-78F7BF644A8A}"/>
                </a:ext>
              </a:extLst>
            </p:cNvPr>
            <p:cNvSpPr/>
            <p:nvPr/>
          </p:nvSpPr>
          <p:spPr>
            <a:xfrm>
              <a:off x="4658633" y="4049026"/>
              <a:ext cx="1944815" cy="1379690"/>
            </a:xfrm>
            <a:custGeom>
              <a:avLst/>
              <a:gdLst>
                <a:gd name="connsiteX0" fmla="*/ 553739 w 1944815"/>
                <a:gd name="connsiteY0" fmla="*/ 1111619 h 1379690"/>
                <a:gd name="connsiteX1" fmla="*/ 223566 w 1944815"/>
                <a:gd name="connsiteY1" fmla="*/ 1067113 h 1379690"/>
                <a:gd name="connsiteX2" fmla="*/ 98328 w 1944815"/>
                <a:gd name="connsiteY2" fmla="*/ 1379691 h 1379690"/>
                <a:gd name="connsiteX3" fmla="*/ 0 w 1944815"/>
                <a:gd name="connsiteY3" fmla="*/ 1326905 h 1379690"/>
                <a:gd name="connsiteX4" fmla="*/ 159394 w 1944815"/>
                <a:gd name="connsiteY4" fmla="*/ 929454 h 1379690"/>
                <a:gd name="connsiteX5" fmla="*/ 488532 w 1944815"/>
                <a:gd name="connsiteY5" fmla="*/ 973960 h 1379690"/>
                <a:gd name="connsiteX6" fmla="*/ 631366 w 1944815"/>
                <a:gd name="connsiteY6" fmla="*/ 619981 h 1379690"/>
                <a:gd name="connsiteX7" fmla="*/ 960505 w 1944815"/>
                <a:gd name="connsiteY7" fmla="*/ 664487 h 1379690"/>
                <a:gd name="connsiteX8" fmla="*/ 1103339 w 1944815"/>
                <a:gd name="connsiteY8" fmla="*/ 309473 h 1379690"/>
                <a:gd name="connsiteX9" fmla="*/ 1433512 w 1944815"/>
                <a:gd name="connsiteY9" fmla="*/ 355014 h 1379690"/>
                <a:gd name="connsiteX10" fmla="*/ 1575311 w 1944815"/>
                <a:gd name="connsiteY10" fmla="*/ 0 h 1379690"/>
                <a:gd name="connsiteX11" fmla="*/ 1944815 w 1944815"/>
                <a:gd name="connsiteY11" fmla="*/ 49681 h 1379690"/>
                <a:gd name="connsiteX12" fmla="*/ 1930325 w 1944815"/>
                <a:gd name="connsiteY12" fmla="*/ 176989 h 1379690"/>
                <a:gd name="connsiteX13" fmla="*/ 1639482 w 1944815"/>
                <a:gd name="connsiteY13" fmla="*/ 137658 h 1379690"/>
                <a:gd name="connsiteX14" fmla="*/ 1497684 w 1944815"/>
                <a:gd name="connsiteY14" fmla="*/ 491638 h 1379690"/>
                <a:gd name="connsiteX15" fmla="*/ 1167510 w 1944815"/>
                <a:gd name="connsiteY15" fmla="*/ 447132 h 1379690"/>
                <a:gd name="connsiteX16" fmla="*/ 1025712 w 1944815"/>
                <a:gd name="connsiteY16" fmla="*/ 802146 h 1379690"/>
                <a:gd name="connsiteX17" fmla="*/ 695538 w 1944815"/>
                <a:gd name="connsiteY17" fmla="*/ 757640 h 137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44815" h="1379690">
                  <a:moveTo>
                    <a:pt x="553739" y="1111619"/>
                  </a:moveTo>
                  <a:lnTo>
                    <a:pt x="223566" y="1067113"/>
                  </a:lnTo>
                  <a:lnTo>
                    <a:pt x="98328" y="1379691"/>
                  </a:lnTo>
                  <a:lnTo>
                    <a:pt x="0" y="1326905"/>
                  </a:lnTo>
                  <a:lnTo>
                    <a:pt x="159394" y="929454"/>
                  </a:lnTo>
                  <a:lnTo>
                    <a:pt x="488532" y="973960"/>
                  </a:lnTo>
                  <a:lnTo>
                    <a:pt x="631366" y="619981"/>
                  </a:lnTo>
                  <a:lnTo>
                    <a:pt x="960505" y="664487"/>
                  </a:lnTo>
                  <a:lnTo>
                    <a:pt x="1103339" y="309473"/>
                  </a:lnTo>
                  <a:lnTo>
                    <a:pt x="1433512" y="355014"/>
                  </a:lnTo>
                  <a:lnTo>
                    <a:pt x="1575311" y="0"/>
                  </a:lnTo>
                  <a:lnTo>
                    <a:pt x="1944815" y="49681"/>
                  </a:lnTo>
                  <a:lnTo>
                    <a:pt x="1930325" y="176989"/>
                  </a:lnTo>
                  <a:lnTo>
                    <a:pt x="1639482" y="137658"/>
                  </a:lnTo>
                  <a:lnTo>
                    <a:pt x="1497684" y="491638"/>
                  </a:lnTo>
                  <a:lnTo>
                    <a:pt x="1167510" y="447132"/>
                  </a:lnTo>
                  <a:lnTo>
                    <a:pt x="1025712" y="802146"/>
                  </a:lnTo>
                  <a:lnTo>
                    <a:pt x="695538" y="757640"/>
                  </a:lnTo>
                  <a:close/>
                </a:path>
              </a:pathLst>
            </a:custGeom>
            <a:solidFill>
              <a:srgbClr val="FFFFFF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1" name="-">
            <a:extLst>
              <a:ext uri="{FF2B5EF4-FFF2-40B4-BE49-F238E27FC236}">
                <a16:creationId xmlns:a16="http://schemas.microsoft.com/office/drawing/2014/main" id="{3B174498-0AFB-48CA-A98B-C91AF6B9E9CA}"/>
              </a:ext>
            </a:extLst>
          </p:cNvPr>
          <p:cNvGrpSpPr/>
          <p:nvPr/>
        </p:nvGrpSpPr>
        <p:grpSpPr>
          <a:xfrm>
            <a:off x="9451258" y="3310687"/>
            <a:ext cx="2016231" cy="1382796"/>
            <a:chOff x="4855288" y="4325378"/>
            <a:chExt cx="2016231" cy="1382796"/>
          </a:xfrm>
        </p:grpSpPr>
        <p:sp>
          <p:nvSpPr>
            <p:cNvPr id="62" name="-">
              <a:extLst>
                <a:ext uri="{FF2B5EF4-FFF2-40B4-BE49-F238E27FC236}">
                  <a16:creationId xmlns:a16="http://schemas.microsoft.com/office/drawing/2014/main" id="{8653325E-5264-4769-BD4C-74C954DACE14}"/>
                </a:ext>
              </a:extLst>
            </p:cNvPr>
            <p:cNvSpPr/>
            <p:nvPr/>
          </p:nvSpPr>
          <p:spPr>
            <a:xfrm>
              <a:off x="4954650" y="4374024"/>
              <a:ext cx="1916869" cy="1334149"/>
            </a:xfrm>
            <a:custGeom>
              <a:avLst/>
              <a:gdLst>
                <a:gd name="connsiteX0" fmla="*/ 125238 w 1916869"/>
                <a:gd name="connsiteY0" fmla="*/ 1018467 h 1334149"/>
                <a:gd name="connsiteX1" fmla="*/ 197690 w 1916869"/>
                <a:gd name="connsiteY1" fmla="*/ 1022607 h 1334149"/>
                <a:gd name="connsiteX2" fmla="*/ 72452 w 1916869"/>
                <a:gd name="connsiteY2" fmla="*/ 1334150 h 1334149"/>
                <a:gd name="connsiteX3" fmla="*/ 0 w 1916869"/>
                <a:gd name="connsiteY3" fmla="*/ 1330010 h 1334149"/>
                <a:gd name="connsiteX4" fmla="*/ 125238 w 1916869"/>
                <a:gd name="connsiteY4" fmla="*/ 1018467 h 1334149"/>
                <a:gd name="connsiteX5" fmla="*/ 455412 w 1916869"/>
                <a:gd name="connsiteY5" fmla="*/ 1062973 h 1334149"/>
                <a:gd name="connsiteX6" fmla="*/ 527864 w 1916869"/>
                <a:gd name="connsiteY6" fmla="*/ 1067113 h 1334149"/>
                <a:gd name="connsiteX7" fmla="*/ 669663 w 1916869"/>
                <a:gd name="connsiteY7" fmla="*/ 712099 h 1334149"/>
                <a:gd name="connsiteX8" fmla="*/ 597211 w 1916869"/>
                <a:gd name="connsiteY8" fmla="*/ 707958 h 1334149"/>
                <a:gd name="connsiteX9" fmla="*/ 455412 w 1916869"/>
                <a:gd name="connsiteY9" fmla="*/ 1062973 h 1334149"/>
                <a:gd name="connsiteX10" fmla="*/ 927384 w 1916869"/>
                <a:gd name="connsiteY10" fmla="*/ 752465 h 1334149"/>
                <a:gd name="connsiteX11" fmla="*/ 999836 w 1916869"/>
                <a:gd name="connsiteY11" fmla="*/ 756605 h 1334149"/>
                <a:gd name="connsiteX12" fmla="*/ 1142670 w 1916869"/>
                <a:gd name="connsiteY12" fmla="*/ 401590 h 1334149"/>
                <a:gd name="connsiteX13" fmla="*/ 1070218 w 1916869"/>
                <a:gd name="connsiteY13" fmla="*/ 397450 h 1334149"/>
                <a:gd name="connsiteX14" fmla="*/ 927384 w 1916869"/>
                <a:gd name="connsiteY14" fmla="*/ 752465 h 1334149"/>
                <a:gd name="connsiteX15" fmla="*/ 1399357 w 1916869"/>
                <a:gd name="connsiteY15" fmla="*/ 442991 h 1334149"/>
                <a:gd name="connsiteX16" fmla="*/ 1471809 w 1916869"/>
                <a:gd name="connsiteY16" fmla="*/ 447132 h 1334149"/>
                <a:gd name="connsiteX17" fmla="*/ 1613607 w 1916869"/>
                <a:gd name="connsiteY17" fmla="*/ 92117 h 1334149"/>
                <a:gd name="connsiteX18" fmla="*/ 1541156 w 1916869"/>
                <a:gd name="connsiteY18" fmla="*/ 87977 h 1334149"/>
                <a:gd name="connsiteX19" fmla="*/ 1399357 w 1916869"/>
                <a:gd name="connsiteY19" fmla="*/ 442991 h 1334149"/>
                <a:gd name="connsiteX20" fmla="*/ 1831998 w 1916869"/>
                <a:gd name="connsiteY20" fmla="*/ 127308 h 1334149"/>
                <a:gd name="connsiteX21" fmla="*/ 1903415 w 1916869"/>
                <a:gd name="connsiteY21" fmla="*/ 135589 h 1334149"/>
                <a:gd name="connsiteX22" fmla="*/ 1916870 w 1916869"/>
                <a:gd name="connsiteY22" fmla="*/ 16560 h 1334149"/>
                <a:gd name="connsiteX23" fmla="*/ 1846488 w 1916869"/>
                <a:gd name="connsiteY23" fmla="*/ 0 h 1334149"/>
                <a:gd name="connsiteX24" fmla="*/ 1831998 w 1916869"/>
                <a:gd name="connsiteY24" fmla="*/ 127308 h 13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16869" h="1334149">
                  <a:moveTo>
                    <a:pt x="125238" y="1018467"/>
                  </a:moveTo>
                  <a:lnTo>
                    <a:pt x="197690" y="1022607"/>
                  </a:lnTo>
                  <a:lnTo>
                    <a:pt x="72452" y="1334150"/>
                  </a:lnTo>
                  <a:lnTo>
                    <a:pt x="0" y="1330010"/>
                  </a:lnTo>
                  <a:lnTo>
                    <a:pt x="125238" y="1018467"/>
                  </a:lnTo>
                  <a:close/>
                  <a:moveTo>
                    <a:pt x="455412" y="1062973"/>
                  </a:moveTo>
                  <a:lnTo>
                    <a:pt x="527864" y="1067113"/>
                  </a:lnTo>
                  <a:lnTo>
                    <a:pt x="669663" y="712099"/>
                  </a:lnTo>
                  <a:lnTo>
                    <a:pt x="597211" y="707958"/>
                  </a:lnTo>
                  <a:lnTo>
                    <a:pt x="455412" y="1062973"/>
                  </a:lnTo>
                  <a:close/>
                  <a:moveTo>
                    <a:pt x="927384" y="752465"/>
                  </a:moveTo>
                  <a:lnTo>
                    <a:pt x="999836" y="756605"/>
                  </a:lnTo>
                  <a:lnTo>
                    <a:pt x="1142670" y="401590"/>
                  </a:lnTo>
                  <a:lnTo>
                    <a:pt x="1070218" y="397450"/>
                  </a:lnTo>
                  <a:lnTo>
                    <a:pt x="927384" y="752465"/>
                  </a:lnTo>
                  <a:close/>
                  <a:moveTo>
                    <a:pt x="1399357" y="442991"/>
                  </a:moveTo>
                  <a:lnTo>
                    <a:pt x="1471809" y="447132"/>
                  </a:lnTo>
                  <a:lnTo>
                    <a:pt x="1613607" y="92117"/>
                  </a:lnTo>
                  <a:lnTo>
                    <a:pt x="1541156" y="87977"/>
                  </a:lnTo>
                  <a:lnTo>
                    <a:pt x="1399357" y="442991"/>
                  </a:lnTo>
                  <a:close/>
                  <a:moveTo>
                    <a:pt x="1831998" y="127308"/>
                  </a:moveTo>
                  <a:lnTo>
                    <a:pt x="1903415" y="135589"/>
                  </a:lnTo>
                  <a:lnTo>
                    <a:pt x="1916870" y="16560"/>
                  </a:lnTo>
                  <a:lnTo>
                    <a:pt x="1846488" y="0"/>
                  </a:lnTo>
                  <a:lnTo>
                    <a:pt x="1831998" y="127308"/>
                  </a:lnTo>
                  <a:close/>
                </a:path>
              </a:pathLst>
            </a:custGeom>
            <a:solidFill>
              <a:srgbClr val="FFB800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-">
              <a:extLst>
                <a:ext uri="{FF2B5EF4-FFF2-40B4-BE49-F238E27FC236}">
                  <a16:creationId xmlns:a16="http://schemas.microsoft.com/office/drawing/2014/main" id="{EE61C183-F8FE-4DB2-BFDC-4CC2169FCF38}"/>
                </a:ext>
              </a:extLst>
            </p:cNvPr>
            <p:cNvSpPr/>
            <p:nvPr/>
          </p:nvSpPr>
          <p:spPr>
            <a:xfrm>
              <a:off x="4855288" y="4325378"/>
              <a:ext cx="1945850" cy="1378655"/>
            </a:xfrm>
            <a:custGeom>
              <a:avLst/>
              <a:gdLst>
                <a:gd name="connsiteX0" fmla="*/ 554774 w 1945850"/>
                <a:gd name="connsiteY0" fmla="*/ 1111619 h 1378655"/>
                <a:gd name="connsiteX1" fmla="*/ 224600 w 1945850"/>
                <a:gd name="connsiteY1" fmla="*/ 1067113 h 1378655"/>
                <a:gd name="connsiteX2" fmla="*/ 99362 w 1945850"/>
                <a:gd name="connsiteY2" fmla="*/ 1378656 h 1378655"/>
                <a:gd name="connsiteX3" fmla="*/ 0 w 1945850"/>
                <a:gd name="connsiteY3" fmla="*/ 1325870 h 1378655"/>
                <a:gd name="connsiteX4" fmla="*/ 160429 w 1945850"/>
                <a:gd name="connsiteY4" fmla="*/ 929455 h 1378655"/>
                <a:gd name="connsiteX5" fmla="*/ 489568 w 1945850"/>
                <a:gd name="connsiteY5" fmla="*/ 973961 h 1378655"/>
                <a:gd name="connsiteX6" fmla="*/ 632401 w 1945850"/>
                <a:gd name="connsiteY6" fmla="*/ 619981 h 1378655"/>
                <a:gd name="connsiteX7" fmla="*/ 961540 w 1945850"/>
                <a:gd name="connsiteY7" fmla="*/ 664488 h 1378655"/>
                <a:gd name="connsiteX8" fmla="*/ 1104373 w 1945850"/>
                <a:gd name="connsiteY8" fmla="*/ 309473 h 1378655"/>
                <a:gd name="connsiteX9" fmla="*/ 1433512 w 1945850"/>
                <a:gd name="connsiteY9" fmla="*/ 353979 h 1378655"/>
                <a:gd name="connsiteX10" fmla="*/ 1576346 w 1945850"/>
                <a:gd name="connsiteY10" fmla="*/ 0 h 1378655"/>
                <a:gd name="connsiteX11" fmla="*/ 1945851 w 1945850"/>
                <a:gd name="connsiteY11" fmla="*/ 49681 h 1378655"/>
                <a:gd name="connsiteX12" fmla="*/ 1931360 w 1945850"/>
                <a:gd name="connsiteY12" fmla="*/ 175955 h 1378655"/>
                <a:gd name="connsiteX13" fmla="*/ 1640518 w 1945850"/>
                <a:gd name="connsiteY13" fmla="*/ 137659 h 1378655"/>
                <a:gd name="connsiteX14" fmla="*/ 1498719 w 1945850"/>
                <a:gd name="connsiteY14" fmla="*/ 491638 h 1378655"/>
                <a:gd name="connsiteX15" fmla="*/ 1168545 w 1945850"/>
                <a:gd name="connsiteY15" fmla="*/ 447132 h 1378655"/>
                <a:gd name="connsiteX16" fmla="*/ 1026746 w 1945850"/>
                <a:gd name="connsiteY16" fmla="*/ 801111 h 1378655"/>
                <a:gd name="connsiteX17" fmla="*/ 696573 w 1945850"/>
                <a:gd name="connsiteY17" fmla="*/ 756605 h 137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45850" h="1378655">
                  <a:moveTo>
                    <a:pt x="554774" y="1111619"/>
                  </a:moveTo>
                  <a:lnTo>
                    <a:pt x="224600" y="1067113"/>
                  </a:lnTo>
                  <a:lnTo>
                    <a:pt x="99362" y="1378656"/>
                  </a:lnTo>
                  <a:lnTo>
                    <a:pt x="0" y="1325870"/>
                  </a:lnTo>
                  <a:lnTo>
                    <a:pt x="160429" y="929455"/>
                  </a:lnTo>
                  <a:lnTo>
                    <a:pt x="489568" y="973961"/>
                  </a:lnTo>
                  <a:lnTo>
                    <a:pt x="632401" y="619981"/>
                  </a:lnTo>
                  <a:lnTo>
                    <a:pt x="961540" y="664488"/>
                  </a:lnTo>
                  <a:lnTo>
                    <a:pt x="1104373" y="309473"/>
                  </a:lnTo>
                  <a:lnTo>
                    <a:pt x="1433512" y="353979"/>
                  </a:lnTo>
                  <a:lnTo>
                    <a:pt x="1576346" y="0"/>
                  </a:lnTo>
                  <a:lnTo>
                    <a:pt x="1945851" y="49681"/>
                  </a:lnTo>
                  <a:lnTo>
                    <a:pt x="1931360" y="175955"/>
                  </a:lnTo>
                  <a:lnTo>
                    <a:pt x="1640518" y="137659"/>
                  </a:lnTo>
                  <a:lnTo>
                    <a:pt x="1498719" y="491638"/>
                  </a:lnTo>
                  <a:lnTo>
                    <a:pt x="1168545" y="447132"/>
                  </a:lnTo>
                  <a:lnTo>
                    <a:pt x="1026746" y="801111"/>
                  </a:lnTo>
                  <a:lnTo>
                    <a:pt x="696573" y="756605"/>
                  </a:lnTo>
                  <a:close/>
                </a:path>
              </a:pathLst>
            </a:custGeom>
            <a:solidFill>
              <a:srgbClr val="FFFFFF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4" name="-">
            <a:extLst>
              <a:ext uri="{FF2B5EF4-FFF2-40B4-BE49-F238E27FC236}">
                <a16:creationId xmlns:a16="http://schemas.microsoft.com/office/drawing/2014/main" id="{27A0467D-53A6-42F1-A7E7-AD09646D5504}"/>
              </a:ext>
            </a:extLst>
          </p:cNvPr>
          <p:cNvSpPr/>
          <p:nvPr/>
        </p:nvSpPr>
        <p:spPr>
          <a:xfrm>
            <a:off x="-790781" y="4519771"/>
            <a:ext cx="2407472" cy="1114724"/>
          </a:xfrm>
          <a:custGeom>
            <a:avLst/>
            <a:gdLst>
              <a:gd name="connsiteX0" fmla="*/ 2207713 w 2407472"/>
              <a:gd name="connsiteY0" fmla="*/ 841477 h 1114724"/>
              <a:gd name="connsiteX1" fmla="*/ 2207713 w 2407472"/>
              <a:gd name="connsiteY1" fmla="*/ 632401 h 1114724"/>
              <a:gd name="connsiteX2" fmla="*/ 1674674 w 2407472"/>
              <a:gd name="connsiteY2" fmla="*/ 632401 h 1114724"/>
              <a:gd name="connsiteX3" fmla="*/ 1674674 w 2407472"/>
              <a:gd name="connsiteY3" fmla="*/ 397451 h 1114724"/>
              <a:gd name="connsiteX4" fmla="*/ 1475948 w 2407472"/>
              <a:gd name="connsiteY4" fmla="*/ 397451 h 1114724"/>
              <a:gd name="connsiteX5" fmla="*/ 1475948 w 2407472"/>
              <a:gd name="connsiteY5" fmla="*/ 162499 h 1114724"/>
              <a:gd name="connsiteX6" fmla="*/ 1284468 w 2407472"/>
              <a:gd name="connsiteY6" fmla="*/ 162499 h 1114724"/>
              <a:gd name="connsiteX7" fmla="*/ 1284468 w 2407472"/>
              <a:gd name="connsiteY7" fmla="*/ 0 h 1114724"/>
              <a:gd name="connsiteX8" fmla="*/ 960505 w 2407472"/>
              <a:gd name="connsiteY8" fmla="*/ 0 h 1114724"/>
              <a:gd name="connsiteX9" fmla="*/ 960505 w 2407472"/>
              <a:gd name="connsiteY9" fmla="*/ 162499 h 1114724"/>
              <a:gd name="connsiteX10" fmla="*/ 767990 w 2407472"/>
              <a:gd name="connsiteY10" fmla="*/ 162499 h 1114724"/>
              <a:gd name="connsiteX11" fmla="*/ 767990 w 2407472"/>
              <a:gd name="connsiteY11" fmla="*/ 397451 h 1114724"/>
              <a:gd name="connsiteX12" fmla="*/ 569265 w 2407472"/>
              <a:gd name="connsiteY12" fmla="*/ 397451 h 1114724"/>
              <a:gd name="connsiteX13" fmla="*/ 569265 w 2407472"/>
              <a:gd name="connsiteY13" fmla="*/ 632401 h 1114724"/>
              <a:gd name="connsiteX14" fmla="*/ 200795 w 2407472"/>
              <a:gd name="connsiteY14" fmla="*/ 632401 h 1114724"/>
              <a:gd name="connsiteX15" fmla="*/ 200795 w 2407472"/>
              <a:gd name="connsiteY15" fmla="*/ 841477 h 1114724"/>
              <a:gd name="connsiteX16" fmla="*/ 0 w 2407472"/>
              <a:gd name="connsiteY16" fmla="*/ 841477 h 1114724"/>
              <a:gd name="connsiteX17" fmla="*/ 0 w 2407472"/>
              <a:gd name="connsiteY17" fmla="*/ 1114724 h 1114724"/>
              <a:gd name="connsiteX18" fmla="*/ 2407473 w 2407472"/>
              <a:gd name="connsiteY18" fmla="*/ 1114724 h 1114724"/>
              <a:gd name="connsiteX19" fmla="*/ 2407473 w 2407472"/>
              <a:gd name="connsiteY19" fmla="*/ 841477 h 1114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07472" h="1114724">
                <a:moveTo>
                  <a:pt x="2207713" y="841477"/>
                </a:moveTo>
                <a:lnTo>
                  <a:pt x="2207713" y="632401"/>
                </a:lnTo>
                <a:lnTo>
                  <a:pt x="1674674" y="632401"/>
                </a:lnTo>
                <a:lnTo>
                  <a:pt x="1674674" y="397451"/>
                </a:lnTo>
                <a:lnTo>
                  <a:pt x="1475948" y="397451"/>
                </a:lnTo>
                <a:lnTo>
                  <a:pt x="1475948" y="162499"/>
                </a:lnTo>
                <a:lnTo>
                  <a:pt x="1284468" y="162499"/>
                </a:lnTo>
                <a:lnTo>
                  <a:pt x="1284468" y="0"/>
                </a:lnTo>
                <a:lnTo>
                  <a:pt x="960505" y="0"/>
                </a:lnTo>
                <a:lnTo>
                  <a:pt x="960505" y="162499"/>
                </a:lnTo>
                <a:lnTo>
                  <a:pt x="767990" y="162499"/>
                </a:lnTo>
                <a:lnTo>
                  <a:pt x="767990" y="397451"/>
                </a:lnTo>
                <a:lnTo>
                  <a:pt x="569265" y="397451"/>
                </a:lnTo>
                <a:lnTo>
                  <a:pt x="569265" y="632401"/>
                </a:lnTo>
                <a:lnTo>
                  <a:pt x="200795" y="632401"/>
                </a:lnTo>
                <a:lnTo>
                  <a:pt x="200795" y="841477"/>
                </a:lnTo>
                <a:lnTo>
                  <a:pt x="0" y="841477"/>
                </a:lnTo>
                <a:lnTo>
                  <a:pt x="0" y="1114724"/>
                </a:lnTo>
                <a:lnTo>
                  <a:pt x="2407473" y="1114724"/>
                </a:lnTo>
                <a:lnTo>
                  <a:pt x="2407473" y="841477"/>
                </a:lnTo>
                <a:close/>
              </a:path>
            </a:pathLst>
          </a:custGeom>
          <a:solidFill>
            <a:srgbClr val="FFFFFF"/>
          </a:solidFill>
          <a:ln w="12961" cap="flat">
            <a:solidFill>
              <a:srgbClr val="210B61"/>
            </a:solidFill>
            <a:prstDash val="solid"/>
            <a:miter/>
          </a:ln>
          <a:effectLst>
            <a:outerShdw dist="88900" dir="2700000" algn="tl" rotWithShape="0">
              <a:srgbClr val="33126E"/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65" name="-">
            <a:extLst>
              <a:ext uri="{FF2B5EF4-FFF2-40B4-BE49-F238E27FC236}">
                <a16:creationId xmlns:a16="http://schemas.microsoft.com/office/drawing/2014/main" id="{BA2B964F-C7F2-42ED-AEFF-12BA43A30DCA}"/>
              </a:ext>
            </a:extLst>
          </p:cNvPr>
          <p:cNvSpPr/>
          <p:nvPr/>
        </p:nvSpPr>
        <p:spPr>
          <a:xfrm>
            <a:off x="9769064" y="1453865"/>
            <a:ext cx="2407472" cy="1115759"/>
          </a:xfrm>
          <a:custGeom>
            <a:avLst/>
            <a:gdLst>
              <a:gd name="connsiteX0" fmla="*/ 2206677 w 2407472"/>
              <a:gd name="connsiteY0" fmla="*/ 842512 h 1115759"/>
              <a:gd name="connsiteX1" fmla="*/ 2206677 w 2407472"/>
              <a:gd name="connsiteY1" fmla="*/ 633437 h 1115759"/>
              <a:gd name="connsiteX2" fmla="*/ 1674673 w 2407472"/>
              <a:gd name="connsiteY2" fmla="*/ 633437 h 1115759"/>
              <a:gd name="connsiteX3" fmla="*/ 1674673 w 2407472"/>
              <a:gd name="connsiteY3" fmla="*/ 397451 h 1115759"/>
              <a:gd name="connsiteX4" fmla="*/ 1474914 w 2407472"/>
              <a:gd name="connsiteY4" fmla="*/ 397451 h 1115759"/>
              <a:gd name="connsiteX5" fmla="*/ 1474914 w 2407472"/>
              <a:gd name="connsiteY5" fmla="*/ 162499 h 1115759"/>
              <a:gd name="connsiteX6" fmla="*/ 1283434 w 2407472"/>
              <a:gd name="connsiteY6" fmla="*/ 162499 h 1115759"/>
              <a:gd name="connsiteX7" fmla="*/ 1283434 w 2407472"/>
              <a:gd name="connsiteY7" fmla="*/ 0 h 1115759"/>
              <a:gd name="connsiteX8" fmla="*/ 959470 w 2407472"/>
              <a:gd name="connsiteY8" fmla="*/ 0 h 1115759"/>
              <a:gd name="connsiteX9" fmla="*/ 959470 w 2407472"/>
              <a:gd name="connsiteY9" fmla="*/ 162499 h 1115759"/>
              <a:gd name="connsiteX10" fmla="*/ 767990 w 2407472"/>
              <a:gd name="connsiteY10" fmla="*/ 162499 h 1115759"/>
              <a:gd name="connsiteX11" fmla="*/ 767990 w 2407472"/>
              <a:gd name="connsiteY11" fmla="*/ 397451 h 1115759"/>
              <a:gd name="connsiteX12" fmla="*/ 568230 w 2407472"/>
              <a:gd name="connsiteY12" fmla="*/ 397451 h 1115759"/>
              <a:gd name="connsiteX13" fmla="*/ 568230 w 2407472"/>
              <a:gd name="connsiteY13" fmla="*/ 633437 h 1115759"/>
              <a:gd name="connsiteX14" fmla="*/ 199759 w 2407472"/>
              <a:gd name="connsiteY14" fmla="*/ 633437 h 1115759"/>
              <a:gd name="connsiteX15" fmla="*/ 199759 w 2407472"/>
              <a:gd name="connsiteY15" fmla="*/ 842512 h 1115759"/>
              <a:gd name="connsiteX16" fmla="*/ 0 w 2407472"/>
              <a:gd name="connsiteY16" fmla="*/ 842512 h 1115759"/>
              <a:gd name="connsiteX17" fmla="*/ 0 w 2407472"/>
              <a:gd name="connsiteY17" fmla="*/ 1115759 h 1115759"/>
              <a:gd name="connsiteX18" fmla="*/ 2407473 w 2407472"/>
              <a:gd name="connsiteY18" fmla="*/ 1115759 h 1115759"/>
              <a:gd name="connsiteX19" fmla="*/ 2407473 w 2407472"/>
              <a:gd name="connsiteY19" fmla="*/ 842512 h 111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07472" h="1115759">
                <a:moveTo>
                  <a:pt x="2206677" y="842512"/>
                </a:moveTo>
                <a:lnTo>
                  <a:pt x="2206677" y="633437"/>
                </a:lnTo>
                <a:lnTo>
                  <a:pt x="1674673" y="633437"/>
                </a:lnTo>
                <a:lnTo>
                  <a:pt x="1674673" y="397451"/>
                </a:lnTo>
                <a:lnTo>
                  <a:pt x="1474914" y="397451"/>
                </a:lnTo>
                <a:lnTo>
                  <a:pt x="1474914" y="162499"/>
                </a:lnTo>
                <a:lnTo>
                  <a:pt x="1283434" y="162499"/>
                </a:lnTo>
                <a:lnTo>
                  <a:pt x="1283434" y="0"/>
                </a:lnTo>
                <a:lnTo>
                  <a:pt x="959470" y="0"/>
                </a:lnTo>
                <a:lnTo>
                  <a:pt x="959470" y="162499"/>
                </a:lnTo>
                <a:lnTo>
                  <a:pt x="767990" y="162499"/>
                </a:lnTo>
                <a:lnTo>
                  <a:pt x="767990" y="397451"/>
                </a:lnTo>
                <a:lnTo>
                  <a:pt x="568230" y="397451"/>
                </a:lnTo>
                <a:lnTo>
                  <a:pt x="568230" y="633437"/>
                </a:lnTo>
                <a:lnTo>
                  <a:pt x="199759" y="633437"/>
                </a:lnTo>
                <a:lnTo>
                  <a:pt x="199759" y="842512"/>
                </a:lnTo>
                <a:lnTo>
                  <a:pt x="0" y="842512"/>
                </a:lnTo>
                <a:lnTo>
                  <a:pt x="0" y="1115759"/>
                </a:lnTo>
                <a:lnTo>
                  <a:pt x="2407473" y="1115759"/>
                </a:lnTo>
                <a:lnTo>
                  <a:pt x="2407473" y="842512"/>
                </a:lnTo>
                <a:close/>
              </a:path>
            </a:pathLst>
          </a:custGeom>
          <a:solidFill>
            <a:srgbClr val="FFFFFF"/>
          </a:solidFill>
          <a:ln w="12961" cap="flat">
            <a:solidFill>
              <a:srgbClr val="210B61"/>
            </a:solidFill>
            <a:prstDash val="solid"/>
            <a:miter/>
          </a:ln>
          <a:effectLst>
            <a:outerShdw dist="88900" dir="2700000" algn="tl" rotWithShape="0">
              <a:srgbClr val="33126E"/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66" name="-">
            <a:extLst>
              <a:ext uri="{FF2B5EF4-FFF2-40B4-BE49-F238E27FC236}">
                <a16:creationId xmlns:a16="http://schemas.microsoft.com/office/drawing/2014/main" id="{8A15F295-9B89-4C60-BCEB-E7DE0390CB7F}"/>
              </a:ext>
            </a:extLst>
          </p:cNvPr>
          <p:cNvGrpSpPr/>
          <p:nvPr/>
        </p:nvGrpSpPr>
        <p:grpSpPr>
          <a:xfrm>
            <a:off x="-1007599" y="2559380"/>
            <a:ext cx="2015197" cy="1383831"/>
            <a:chOff x="4658633" y="4049026"/>
            <a:chExt cx="2015197" cy="1383831"/>
          </a:xfrm>
        </p:grpSpPr>
        <p:sp>
          <p:nvSpPr>
            <p:cNvPr id="67" name="-">
              <a:extLst>
                <a:ext uri="{FF2B5EF4-FFF2-40B4-BE49-F238E27FC236}">
                  <a16:creationId xmlns:a16="http://schemas.microsoft.com/office/drawing/2014/main" id="{1A6F1A90-9FA8-4D9A-B003-B9D3332BFB28}"/>
                </a:ext>
              </a:extLst>
            </p:cNvPr>
            <p:cNvSpPr/>
            <p:nvPr/>
          </p:nvSpPr>
          <p:spPr>
            <a:xfrm>
              <a:off x="4756960" y="4098707"/>
              <a:ext cx="1916869" cy="1334150"/>
            </a:xfrm>
            <a:custGeom>
              <a:avLst/>
              <a:gdLst>
                <a:gd name="connsiteX0" fmla="*/ 125238 w 1916869"/>
                <a:gd name="connsiteY0" fmla="*/ 1017432 h 1334150"/>
                <a:gd name="connsiteX1" fmla="*/ 197690 w 1916869"/>
                <a:gd name="connsiteY1" fmla="*/ 1021572 h 1334150"/>
                <a:gd name="connsiteX2" fmla="*/ 72452 w 1916869"/>
                <a:gd name="connsiteY2" fmla="*/ 1334150 h 1334150"/>
                <a:gd name="connsiteX3" fmla="*/ 0 w 1916869"/>
                <a:gd name="connsiteY3" fmla="*/ 1330010 h 1334150"/>
                <a:gd name="connsiteX4" fmla="*/ 125238 w 1916869"/>
                <a:gd name="connsiteY4" fmla="*/ 1017432 h 1334150"/>
                <a:gd name="connsiteX5" fmla="*/ 455412 w 1916869"/>
                <a:gd name="connsiteY5" fmla="*/ 1061938 h 1334150"/>
                <a:gd name="connsiteX6" fmla="*/ 527864 w 1916869"/>
                <a:gd name="connsiteY6" fmla="*/ 1066078 h 1334150"/>
                <a:gd name="connsiteX7" fmla="*/ 669662 w 1916869"/>
                <a:gd name="connsiteY7" fmla="*/ 711064 h 1334150"/>
                <a:gd name="connsiteX8" fmla="*/ 597210 w 1916869"/>
                <a:gd name="connsiteY8" fmla="*/ 706923 h 1334150"/>
                <a:gd name="connsiteX9" fmla="*/ 455412 w 1916869"/>
                <a:gd name="connsiteY9" fmla="*/ 1061938 h 1334150"/>
                <a:gd name="connsiteX10" fmla="*/ 927384 w 1916869"/>
                <a:gd name="connsiteY10" fmla="*/ 752465 h 1334150"/>
                <a:gd name="connsiteX11" fmla="*/ 999836 w 1916869"/>
                <a:gd name="connsiteY11" fmla="*/ 756605 h 1334150"/>
                <a:gd name="connsiteX12" fmla="*/ 1142669 w 1916869"/>
                <a:gd name="connsiteY12" fmla="*/ 401590 h 1334150"/>
                <a:gd name="connsiteX13" fmla="*/ 1070218 w 1916869"/>
                <a:gd name="connsiteY13" fmla="*/ 397450 h 1334150"/>
                <a:gd name="connsiteX14" fmla="*/ 927384 w 1916869"/>
                <a:gd name="connsiteY14" fmla="*/ 752465 h 1334150"/>
                <a:gd name="connsiteX15" fmla="*/ 1399356 w 1916869"/>
                <a:gd name="connsiteY15" fmla="*/ 441957 h 1334150"/>
                <a:gd name="connsiteX16" fmla="*/ 1471808 w 1916869"/>
                <a:gd name="connsiteY16" fmla="*/ 446097 h 1334150"/>
                <a:gd name="connsiteX17" fmla="*/ 1613607 w 1916869"/>
                <a:gd name="connsiteY17" fmla="*/ 91082 h 1334150"/>
                <a:gd name="connsiteX18" fmla="*/ 1541155 w 1916869"/>
                <a:gd name="connsiteY18" fmla="*/ 86942 h 1334150"/>
                <a:gd name="connsiteX19" fmla="*/ 1399356 w 1916869"/>
                <a:gd name="connsiteY19" fmla="*/ 441957 h 1334150"/>
                <a:gd name="connsiteX20" fmla="*/ 1831998 w 1916869"/>
                <a:gd name="connsiteY20" fmla="*/ 127308 h 1334150"/>
                <a:gd name="connsiteX21" fmla="*/ 1903414 w 1916869"/>
                <a:gd name="connsiteY21" fmla="*/ 135589 h 1334150"/>
                <a:gd name="connsiteX22" fmla="*/ 1916870 w 1916869"/>
                <a:gd name="connsiteY22" fmla="*/ 16560 h 1334150"/>
                <a:gd name="connsiteX23" fmla="*/ 1846488 w 1916869"/>
                <a:gd name="connsiteY23" fmla="*/ 0 h 1334150"/>
                <a:gd name="connsiteX24" fmla="*/ 1831998 w 1916869"/>
                <a:gd name="connsiteY24" fmla="*/ 127308 h 133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16869" h="1334150">
                  <a:moveTo>
                    <a:pt x="125238" y="1017432"/>
                  </a:moveTo>
                  <a:lnTo>
                    <a:pt x="197690" y="1021572"/>
                  </a:lnTo>
                  <a:lnTo>
                    <a:pt x="72452" y="1334150"/>
                  </a:lnTo>
                  <a:lnTo>
                    <a:pt x="0" y="1330010"/>
                  </a:lnTo>
                  <a:lnTo>
                    <a:pt x="125238" y="1017432"/>
                  </a:lnTo>
                  <a:close/>
                  <a:moveTo>
                    <a:pt x="455412" y="1061938"/>
                  </a:moveTo>
                  <a:lnTo>
                    <a:pt x="527864" y="1066078"/>
                  </a:lnTo>
                  <a:lnTo>
                    <a:pt x="669662" y="711064"/>
                  </a:lnTo>
                  <a:lnTo>
                    <a:pt x="597210" y="706923"/>
                  </a:lnTo>
                  <a:lnTo>
                    <a:pt x="455412" y="1061938"/>
                  </a:lnTo>
                  <a:close/>
                  <a:moveTo>
                    <a:pt x="927384" y="752465"/>
                  </a:moveTo>
                  <a:lnTo>
                    <a:pt x="999836" y="756605"/>
                  </a:lnTo>
                  <a:lnTo>
                    <a:pt x="1142669" y="401590"/>
                  </a:lnTo>
                  <a:lnTo>
                    <a:pt x="1070218" y="397450"/>
                  </a:lnTo>
                  <a:lnTo>
                    <a:pt x="927384" y="752465"/>
                  </a:lnTo>
                  <a:close/>
                  <a:moveTo>
                    <a:pt x="1399356" y="441957"/>
                  </a:moveTo>
                  <a:lnTo>
                    <a:pt x="1471808" y="446097"/>
                  </a:lnTo>
                  <a:lnTo>
                    <a:pt x="1613607" y="91082"/>
                  </a:lnTo>
                  <a:lnTo>
                    <a:pt x="1541155" y="86942"/>
                  </a:lnTo>
                  <a:lnTo>
                    <a:pt x="1399356" y="441957"/>
                  </a:lnTo>
                  <a:close/>
                  <a:moveTo>
                    <a:pt x="1831998" y="127308"/>
                  </a:moveTo>
                  <a:lnTo>
                    <a:pt x="1903414" y="135589"/>
                  </a:lnTo>
                  <a:lnTo>
                    <a:pt x="1916870" y="16560"/>
                  </a:lnTo>
                  <a:lnTo>
                    <a:pt x="1846488" y="0"/>
                  </a:lnTo>
                  <a:lnTo>
                    <a:pt x="1831998" y="127308"/>
                  </a:lnTo>
                  <a:close/>
                </a:path>
              </a:pathLst>
            </a:custGeom>
            <a:solidFill>
              <a:srgbClr val="33126E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-">
              <a:extLst>
                <a:ext uri="{FF2B5EF4-FFF2-40B4-BE49-F238E27FC236}">
                  <a16:creationId xmlns:a16="http://schemas.microsoft.com/office/drawing/2014/main" id="{B5C4D006-4485-4840-9569-3EC339B87092}"/>
                </a:ext>
              </a:extLst>
            </p:cNvPr>
            <p:cNvSpPr/>
            <p:nvPr/>
          </p:nvSpPr>
          <p:spPr>
            <a:xfrm>
              <a:off x="4658633" y="4049026"/>
              <a:ext cx="1944815" cy="1379690"/>
            </a:xfrm>
            <a:custGeom>
              <a:avLst/>
              <a:gdLst>
                <a:gd name="connsiteX0" fmla="*/ 553739 w 1944815"/>
                <a:gd name="connsiteY0" fmla="*/ 1111619 h 1379690"/>
                <a:gd name="connsiteX1" fmla="*/ 223566 w 1944815"/>
                <a:gd name="connsiteY1" fmla="*/ 1067113 h 1379690"/>
                <a:gd name="connsiteX2" fmla="*/ 98328 w 1944815"/>
                <a:gd name="connsiteY2" fmla="*/ 1379691 h 1379690"/>
                <a:gd name="connsiteX3" fmla="*/ 0 w 1944815"/>
                <a:gd name="connsiteY3" fmla="*/ 1326905 h 1379690"/>
                <a:gd name="connsiteX4" fmla="*/ 159394 w 1944815"/>
                <a:gd name="connsiteY4" fmla="*/ 929454 h 1379690"/>
                <a:gd name="connsiteX5" fmla="*/ 488532 w 1944815"/>
                <a:gd name="connsiteY5" fmla="*/ 973960 h 1379690"/>
                <a:gd name="connsiteX6" fmla="*/ 631366 w 1944815"/>
                <a:gd name="connsiteY6" fmla="*/ 619981 h 1379690"/>
                <a:gd name="connsiteX7" fmla="*/ 960505 w 1944815"/>
                <a:gd name="connsiteY7" fmla="*/ 664487 h 1379690"/>
                <a:gd name="connsiteX8" fmla="*/ 1103339 w 1944815"/>
                <a:gd name="connsiteY8" fmla="*/ 309473 h 1379690"/>
                <a:gd name="connsiteX9" fmla="*/ 1433512 w 1944815"/>
                <a:gd name="connsiteY9" fmla="*/ 355014 h 1379690"/>
                <a:gd name="connsiteX10" fmla="*/ 1575311 w 1944815"/>
                <a:gd name="connsiteY10" fmla="*/ 0 h 1379690"/>
                <a:gd name="connsiteX11" fmla="*/ 1944815 w 1944815"/>
                <a:gd name="connsiteY11" fmla="*/ 49681 h 1379690"/>
                <a:gd name="connsiteX12" fmla="*/ 1930325 w 1944815"/>
                <a:gd name="connsiteY12" fmla="*/ 176989 h 1379690"/>
                <a:gd name="connsiteX13" fmla="*/ 1639482 w 1944815"/>
                <a:gd name="connsiteY13" fmla="*/ 137658 h 1379690"/>
                <a:gd name="connsiteX14" fmla="*/ 1497684 w 1944815"/>
                <a:gd name="connsiteY14" fmla="*/ 491638 h 1379690"/>
                <a:gd name="connsiteX15" fmla="*/ 1167510 w 1944815"/>
                <a:gd name="connsiteY15" fmla="*/ 447132 h 1379690"/>
                <a:gd name="connsiteX16" fmla="*/ 1025712 w 1944815"/>
                <a:gd name="connsiteY16" fmla="*/ 802146 h 1379690"/>
                <a:gd name="connsiteX17" fmla="*/ 695538 w 1944815"/>
                <a:gd name="connsiteY17" fmla="*/ 757640 h 137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44815" h="1379690">
                  <a:moveTo>
                    <a:pt x="553739" y="1111619"/>
                  </a:moveTo>
                  <a:lnTo>
                    <a:pt x="223566" y="1067113"/>
                  </a:lnTo>
                  <a:lnTo>
                    <a:pt x="98328" y="1379691"/>
                  </a:lnTo>
                  <a:lnTo>
                    <a:pt x="0" y="1326905"/>
                  </a:lnTo>
                  <a:lnTo>
                    <a:pt x="159394" y="929454"/>
                  </a:lnTo>
                  <a:lnTo>
                    <a:pt x="488532" y="973960"/>
                  </a:lnTo>
                  <a:lnTo>
                    <a:pt x="631366" y="619981"/>
                  </a:lnTo>
                  <a:lnTo>
                    <a:pt x="960505" y="664487"/>
                  </a:lnTo>
                  <a:lnTo>
                    <a:pt x="1103339" y="309473"/>
                  </a:lnTo>
                  <a:lnTo>
                    <a:pt x="1433512" y="355014"/>
                  </a:lnTo>
                  <a:lnTo>
                    <a:pt x="1575311" y="0"/>
                  </a:lnTo>
                  <a:lnTo>
                    <a:pt x="1944815" y="49681"/>
                  </a:lnTo>
                  <a:lnTo>
                    <a:pt x="1930325" y="176989"/>
                  </a:lnTo>
                  <a:lnTo>
                    <a:pt x="1639482" y="137658"/>
                  </a:lnTo>
                  <a:lnTo>
                    <a:pt x="1497684" y="491638"/>
                  </a:lnTo>
                  <a:lnTo>
                    <a:pt x="1167510" y="447132"/>
                  </a:lnTo>
                  <a:lnTo>
                    <a:pt x="1025712" y="802146"/>
                  </a:lnTo>
                  <a:lnTo>
                    <a:pt x="695538" y="757640"/>
                  </a:lnTo>
                  <a:close/>
                </a:path>
              </a:pathLst>
            </a:custGeom>
            <a:solidFill>
              <a:srgbClr val="FFFFFF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9" name="-">
            <a:extLst>
              <a:ext uri="{FF2B5EF4-FFF2-40B4-BE49-F238E27FC236}">
                <a16:creationId xmlns:a16="http://schemas.microsoft.com/office/drawing/2014/main" id="{2A0C37AD-D5DC-4FFC-B057-E173A4970F07}"/>
              </a:ext>
            </a:extLst>
          </p:cNvPr>
          <p:cNvGrpSpPr/>
          <p:nvPr/>
        </p:nvGrpSpPr>
        <p:grpSpPr>
          <a:xfrm>
            <a:off x="-638647" y="3099820"/>
            <a:ext cx="2016231" cy="1382796"/>
            <a:chOff x="4855288" y="4325378"/>
            <a:chExt cx="2016231" cy="1382796"/>
          </a:xfrm>
        </p:grpSpPr>
        <p:sp>
          <p:nvSpPr>
            <p:cNvPr id="70" name="-">
              <a:extLst>
                <a:ext uri="{FF2B5EF4-FFF2-40B4-BE49-F238E27FC236}">
                  <a16:creationId xmlns:a16="http://schemas.microsoft.com/office/drawing/2014/main" id="{BF361FCC-B535-43A2-B9E9-9A2BEECC6039}"/>
                </a:ext>
              </a:extLst>
            </p:cNvPr>
            <p:cNvSpPr/>
            <p:nvPr/>
          </p:nvSpPr>
          <p:spPr>
            <a:xfrm>
              <a:off x="4954650" y="4374024"/>
              <a:ext cx="1916869" cy="1334149"/>
            </a:xfrm>
            <a:custGeom>
              <a:avLst/>
              <a:gdLst>
                <a:gd name="connsiteX0" fmla="*/ 125238 w 1916869"/>
                <a:gd name="connsiteY0" fmla="*/ 1018467 h 1334149"/>
                <a:gd name="connsiteX1" fmla="*/ 197690 w 1916869"/>
                <a:gd name="connsiteY1" fmla="*/ 1022607 h 1334149"/>
                <a:gd name="connsiteX2" fmla="*/ 72452 w 1916869"/>
                <a:gd name="connsiteY2" fmla="*/ 1334150 h 1334149"/>
                <a:gd name="connsiteX3" fmla="*/ 0 w 1916869"/>
                <a:gd name="connsiteY3" fmla="*/ 1330010 h 1334149"/>
                <a:gd name="connsiteX4" fmla="*/ 125238 w 1916869"/>
                <a:gd name="connsiteY4" fmla="*/ 1018467 h 1334149"/>
                <a:gd name="connsiteX5" fmla="*/ 455412 w 1916869"/>
                <a:gd name="connsiteY5" fmla="*/ 1062973 h 1334149"/>
                <a:gd name="connsiteX6" fmla="*/ 527864 w 1916869"/>
                <a:gd name="connsiteY6" fmla="*/ 1067113 h 1334149"/>
                <a:gd name="connsiteX7" fmla="*/ 669663 w 1916869"/>
                <a:gd name="connsiteY7" fmla="*/ 712099 h 1334149"/>
                <a:gd name="connsiteX8" fmla="*/ 597211 w 1916869"/>
                <a:gd name="connsiteY8" fmla="*/ 707958 h 1334149"/>
                <a:gd name="connsiteX9" fmla="*/ 455412 w 1916869"/>
                <a:gd name="connsiteY9" fmla="*/ 1062973 h 1334149"/>
                <a:gd name="connsiteX10" fmla="*/ 927384 w 1916869"/>
                <a:gd name="connsiteY10" fmla="*/ 752465 h 1334149"/>
                <a:gd name="connsiteX11" fmla="*/ 999836 w 1916869"/>
                <a:gd name="connsiteY11" fmla="*/ 756605 h 1334149"/>
                <a:gd name="connsiteX12" fmla="*/ 1142670 w 1916869"/>
                <a:gd name="connsiteY12" fmla="*/ 401590 h 1334149"/>
                <a:gd name="connsiteX13" fmla="*/ 1070218 w 1916869"/>
                <a:gd name="connsiteY13" fmla="*/ 397450 h 1334149"/>
                <a:gd name="connsiteX14" fmla="*/ 927384 w 1916869"/>
                <a:gd name="connsiteY14" fmla="*/ 752465 h 1334149"/>
                <a:gd name="connsiteX15" fmla="*/ 1399357 w 1916869"/>
                <a:gd name="connsiteY15" fmla="*/ 442991 h 1334149"/>
                <a:gd name="connsiteX16" fmla="*/ 1471809 w 1916869"/>
                <a:gd name="connsiteY16" fmla="*/ 447132 h 1334149"/>
                <a:gd name="connsiteX17" fmla="*/ 1613607 w 1916869"/>
                <a:gd name="connsiteY17" fmla="*/ 92117 h 1334149"/>
                <a:gd name="connsiteX18" fmla="*/ 1541156 w 1916869"/>
                <a:gd name="connsiteY18" fmla="*/ 87977 h 1334149"/>
                <a:gd name="connsiteX19" fmla="*/ 1399357 w 1916869"/>
                <a:gd name="connsiteY19" fmla="*/ 442991 h 1334149"/>
                <a:gd name="connsiteX20" fmla="*/ 1831998 w 1916869"/>
                <a:gd name="connsiteY20" fmla="*/ 127308 h 1334149"/>
                <a:gd name="connsiteX21" fmla="*/ 1903415 w 1916869"/>
                <a:gd name="connsiteY21" fmla="*/ 135589 h 1334149"/>
                <a:gd name="connsiteX22" fmla="*/ 1916870 w 1916869"/>
                <a:gd name="connsiteY22" fmla="*/ 16560 h 1334149"/>
                <a:gd name="connsiteX23" fmla="*/ 1846488 w 1916869"/>
                <a:gd name="connsiteY23" fmla="*/ 0 h 1334149"/>
                <a:gd name="connsiteX24" fmla="*/ 1831998 w 1916869"/>
                <a:gd name="connsiteY24" fmla="*/ 127308 h 13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16869" h="1334149">
                  <a:moveTo>
                    <a:pt x="125238" y="1018467"/>
                  </a:moveTo>
                  <a:lnTo>
                    <a:pt x="197690" y="1022607"/>
                  </a:lnTo>
                  <a:lnTo>
                    <a:pt x="72452" y="1334150"/>
                  </a:lnTo>
                  <a:lnTo>
                    <a:pt x="0" y="1330010"/>
                  </a:lnTo>
                  <a:lnTo>
                    <a:pt x="125238" y="1018467"/>
                  </a:lnTo>
                  <a:close/>
                  <a:moveTo>
                    <a:pt x="455412" y="1062973"/>
                  </a:moveTo>
                  <a:lnTo>
                    <a:pt x="527864" y="1067113"/>
                  </a:lnTo>
                  <a:lnTo>
                    <a:pt x="669663" y="712099"/>
                  </a:lnTo>
                  <a:lnTo>
                    <a:pt x="597211" y="707958"/>
                  </a:lnTo>
                  <a:lnTo>
                    <a:pt x="455412" y="1062973"/>
                  </a:lnTo>
                  <a:close/>
                  <a:moveTo>
                    <a:pt x="927384" y="752465"/>
                  </a:moveTo>
                  <a:lnTo>
                    <a:pt x="999836" y="756605"/>
                  </a:lnTo>
                  <a:lnTo>
                    <a:pt x="1142670" y="401590"/>
                  </a:lnTo>
                  <a:lnTo>
                    <a:pt x="1070218" y="397450"/>
                  </a:lnTo>
                  <a:lnTo>
                    <a:pt x="927384" y="752465"/>
                  </a:lnTo>
                  <a:close/>
                  <a:moveTo>
                    <a:pt x="1399357" y="442991"/>
                  </a:moveTo>
                  <a:lnTo>
                    <a:pt x="1471809" y="447132"/>
                  </a:lnTo>
                  <a:lnTo>
                    <a:pt x="1613607" y="92117"/>
                  </a:lnTo>
                  <a:lnTo>
                    <a:pt x="1541156" y="87977"/>
                  </a:lnTo>
                  <a:lnTo>
                    <a:pt x="1399357" y="442991"/>
                  </a:lnTo>
                  <a:close/>
                  <a:moveTo>
                    <a:pt x="1831998" y="127308"/>
                  </a:moveTo>
                  <a:lnTo>
                    <a:pt x="1903415" y="135589"/>
                  </a:lnTo>
                  <a:lnTo>
                    <a:pt x="1916870" y="16560"/>
                  </a:lnTo>
                  <a:lnTo>
                    <a:pt x="1846488" y="0"/>
                  </a:lnTo>
                  <a:lnTo>
                    <a:pt x="1831998" y="127308"/>
                  </a:lnTo>
                  <a:close/>
                </a:path>
              </a:pathLst>
            </a:custGeom>
            <a:solidFill>
              <a:srgbClr val="FFB800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-">
              <a:extLst>
                <a:ext uri="{FF2B5EF4-FFF2-40B4-BE49-F238E27FC236}">
                  <a16:creationId xmlns:a16="http://schemas.microsoft.com/office/drawing/2014/main" id="{7A599C59-6E02-40B2-B412-DC8131955514}"/>
                </a:ext>
              </a:extLst>
            </p:cNvPr>
            <p:cNvSpPr/>
            <p:nvPr/>
          </p:nvSpPr>
          <p:spPr>
            <a:xfrm>
              <a:off x="4855288" y="4325378"/>
              <a:ext cx="1945850" cy="1378655"/>
            </a:xfrm>
            <a:custGeom>
              <a:avLst/>
              <a:gdLst>
                <a:gd name="connsiteX0" fmla="*/ 554774 w 1945850"/>
                <a:gd name="connsiteY0" fmla="*/ 1111619 h 1378655"/>
                <a:gd name="connsiteX1" fmla="*/ 224600 w 1945850"/>
                <a:gd name="connsiteY1" fmla="*/ 1067113 h 1378655"/>
                <a:gd name="connsiteX2" fmla="*/ 99362 w 1945850"/>
                <a:gd name="connsiteY2" fmla="*/ 1378656 h 1378655"/>
                <a:gd name="connsiteX3" fmla="*/ 0 w 1945850"/>
                <a:gd name="connsiteY3" fmla="*/ 1325870 h 1378655"/>
                <a:gd name="connsiteX4" fmla="*/ 160429 w 1945850"/>
                <a:gd name="connsiteY4" fmla="*/ 929455 h 1378655"/>
                <a:gd name="connsiteX5" fmla="*/ 489568 w 1945850"/>
                <a:gd name="connsiteY5" fmla="*/ 973961 h 1378655"/>
                <a:gd name="connsiteX6" fmla="*/ 632401 w 1945850"/>
                <a:gd name="connsiteY6" fmla="*/ 619981 h 1378655"/>
                <a:gd name="connsiteX7" fmla="*/ 961540 w 1945850"/>
                <a:gd name="connsiteY7" fmla="*/ 664488 h 1378655"/>
                <a:gd name="connsiteX8" fmla="*/ 1104373 w 1945850"/>
                <a:gd name="connsiteY8" fmla="*/ 309473 h 1378655"/>
                <a:gd name="connsiteX9" fmla="*/ 1433512 w 1945850"/>
                <a:gd name="connsiteY9" fmla="*/ 353979 h 1378655"/>
                <a:gd name="connsiteX10" fmla="*/ 1576346 w 1945850"/>
                <a:gd name="connsiteY10" fmla="*/ 0 h 1378655"/>
                <a:gd name="connsiteX11" fmla="*/ 1945851 w 1945850"/>
                <a:gd name="connsiteY11" fmla="*/ 49681 h 1378655"/>
                <a:gd name="connsiteX12" fmla="*/ 1931360 w 1945850"/>
                <a:gd name="connsiteY12" fmla="*/ 175955 h 1378655"/>
                <a:gd name="connsiteX13" fmla="*/ 1640518 w 1945850"/>
                <a:gd name="connsiteY13" fmla="*/ 137659 h 1378655"/>
                <a:gd name="connsiteX14" fmla="*/ 1498719 w 1945850"/>
                <a:gd name="connsiteY14" fmla="*/ 491638 h 1378655"/>
                <a:gd name="connsiteX15" fmla="*/ 1168545 w 1945850"/>
                <a:gd name="connsiteY15" fmla="*/ 447132 h 1378655"/>
                <a:gd name="connsiteX16" fmla="*/ 1026746 w 1945850"/>
                <a:gd name="connsiteY16" fmla="*/ 801111 h 1378655"/>
                <a:gd name="connsiteX17" fmla="*/ 696573 w 1945850"/>
                <a:gd name="connsiteY17" fmla="*/ 756605 h 137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45850" h="1378655">
                  <a:moveTo>
                    <a:pt x="554774" y="1111619"/>
                  </a:moveTo>
                  <a:lnTo>
                    <a:pt x="224600" y="1067113"/>
                  </a:lnTo>
                  <a:lnTo>
                    <a:pt x="99362" y="1378656"/>
                  </a:lnTo>
                  <a:lnTo>
                    <a:pt x="0" y="1325870"/>
                  </a:lnTo>
                  <a:lnTo>
                    <a:pt x="160429" y="929455"/>
                  </a:lnTo>
                  <a:lnTo>
                    <a:pt x="489568" y="973961"/>
                  </a:lnTo>
                  <a:lnTo>
                    <a:pt x="632401" y="619981"/>
                  </a:lnTo>
                  <a:lnTo>
                    <a:pt x="961540" y="664488"/>
                  </a:lnTo>
                  <a:lnTo>
                    <a:pt x="1104373" y="309473"/>
                  </a:lnTo>
                  <a:lnTo>
                    <a:pt x="1433512" y="353979"/>
                  </a:lnTo>
                  <a:lnTo>
                    <a:pt x="1576346" y="0"/>
                  </a:lnTo>
                  <a:lnTo>
                    <a:pt x="1945851" y="49681"/>
                  </a:lnTo>
                  <a:lnTo>
                    <a:pt x="1931360" y="175955"/>
                  </a:lnTo>
                  <a:lnTo>
                    <a:pt x="1640518" y="137659"/>
                  </a:lnTo>
                  <a:lnTo>
                    <a:pt x="1498719" y="491638"/>
                  </a:lnTo>
                  <a:lnTo>
                    <a:pt x="1168545" y="447132"/>
                  </a:lnTo>
                  <a:lnTo>
                    <a:pt x="1026746" y="801111"/>
                  </a:lnTo>
                  <a:lnTo>
                    <a:pt x="696573" y="756605"/>
                  </a:lnTo>
                  <a:close/>
                </a:path>
              </a:pathLst>
            </a:custGeom>
            <a:solidFill>
              <a:srgbClr val="FFFFFF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2" name="-">
            <a:extLst>
              <a:ext uri="{FF2B5EF4-FFF2-40B4-BE49-F238E27FC236}">
                <a16:creationId xmlns:a16="http://schemas.microsoft.com/office/drawing/2014/main" id="{8E32FBE8-150E-451C-9C74-067AC5F6C0F2}"/>
              </a:ext>
            </a:extLst>
          </p:cNvPr>
          <p:cNvGrpSpPr/>
          <p:nvPr/>
        </p:nvGrpSpPr>
        <p:grpSpPr>
          <a:xfrm flipH="1" flipV="1">
            <a:off x="7685161" y="-460273"/>
            <a:ext cx="1678813" cy="1617255"/>
            <a:chOff x="-94211" y="8981964"/>
            <a:chExt cx="1678813" cy="1617255"/>
          </a:xfrm>
        </p:grpSpPr>
        <p:sp>
          <p:nvSpPr>
            <p:cNvPr id="73" name="-">
              <a:extLst>
                <a:ext uri="{FF2B5EF4-FFF2-40B4-BE49-F238E27FC236}">
                  <a16:creationId xmlns:a16="http://schemas.microsoft.com/office/drawing/2014/main" id="{198508A0-4B62-404C-B040-091C3EA8A5EA}"/>
                </a:ext>
              </a:extLst>
            </p:cNvPr>
            <p:cNvSpPr/>
            <p:nvPr/>
          </p:nvSpPr>
          <p:spPr>
            <a:xfrm>
              <a:off x="-94211" y="9144464"/>
              <a:ext cx="1488368" cy="1446967"/>
            </a:xfrm>
            <a:custGeom>
              <a:avLst/>
              <a:gdLst>
                <a:gd name="connsiteX0" fmla="*/ 17595 w 1488368"/>
                <a:gd name="connsiteY0" fmla="*/ 1446968 h 1446967"/>
                <a:gd name="connsiteX1" fmla="*/ 0 w 1488368"/>
                <a:gd name="connsiteY1" fmla="*/ 1428337 h 1446967"/>
                <a:gd name="connsiteX2" fmla="*/ 1470773 w 1488368"/>
                <a:gd name="connsiteY2" fmla="*/ 0 h 1446967"/>
                <a:gd name="connsiteX3" fmla="*/ 1488369 w 1488368"/>
                <a:gd name="connsiteY3" fmla="*/ 17596 h 1446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8368" h="1446967">
                  <a:moveTo>
                    <a:pt x="17595" y="1446968"/>
                  </a:moveTo>
                  <a:lnTo>
                    <a:pt x="0" y="1428337"/>
                  </a:lnTo>
                  <a:lnTo>
                    <a:pt x="1470773" y="0"/>
                  </a:lnTo>
                  <a:lnTo>
                    <a:pt x="1488369" y="17596"/>
                  </a:lnTo>
                  <a:close/>
                </a:path>
              </a:pathLst>
            </a:custGeom>
            <a:solidFill>
              <a:srgbClr val="5B36CA"/>
            </a:solidFill>
            <a:ln w="8407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-">
              <a:extLst>
                <a:ext uri="{FF2B5EF4-FFF2-40B4-BE49-F238E27FC236}">
                  <a16:creationId xmlns:a16="http://schemas.microsoft.com/office/drawing/2014/main" id="{951FE236-0781-4251-AFE7-C383AB6568D9}"/>
                </a:ext>
              </a:extLst>
            </p:cNvPr>
            <p:cNvSpPr/>
            <p:nvPr/>
          </p:nvSpPr>
          <p:spPr>
            <a:xfrm>
              <a:off x="15501" y="8981964"/>
              <a:ext cx="1569101" cy="1617255"/>
            </a:xfrm>
            <a:custGeom>
              <a:avLst/>
              <a:gdLst>
                <a:gd name="connsiteX0" fmla="*/ 0 w 1569101"/>
                <a:gd name="connsiteY0" fmla="*/ 1511140 h 1617255"/>
                <a:gd name="connsiteX1" fmla="*/ 655172 w 1569101"/>
                <a:gd name="connsiteY1" fmla="*/ 1463529 h 1617255"/>
                <a:gd name="connsiteX2" fmla="*/ 0 w 1569101"/>
                <a:gd name="connsiteY2" fmla="*/ 1511140 h 1617255"/>
                <a:gd name="connsiteX3" fmla="*/ 1245138 w 1569101"/>
                <a:gd name="connsiteY3" fmla="*/ 979136 h 1617255"/>
                <a:gd name="connsiteX4" fmla="*/ 675873 w 1569101"/>
                <a:gd name="connsiteY4" fmla="*/ 845617 h 1617255"/>
                <a:gd name="connsiteX5" fmla="*/ 1245138 w 1569101"/>
                <a:gd name="connsiteY5" fmla="*/ 979136 h 1617255"/>
                <a:gd name="connsiteX6" fmla="*/ 352944 w 1569101"/>
                <a:gd name="connsiteY6" fmla="*/ 1150950 h 1617255"/>
                <a:gd name="connsiteX7" fmla="*/ 291878 w 1569101"/>
                <a:gd name="connsiteY7" fmla="*/ 550635 h 1617255"/>
                <a:gd name="connsiteX8" fmla="*/ 352944 w 1569101"/>
                <a:gd name="connsiteY8" fmla="*/ 1150950 h 1617255"/>
                <a:gd name="connsiteX9" fmla="*/ 1569101 w 1569101"/>
                <a:gd name="connsiteY9" fmla="*/ 0 h 1617255"/>
                <a:gd name="connsiteX10" fmla="*/ 1138530 w 1569101"/>
                <a:gd name="connsiteY10" fmla="*/ 396415 h 1617255"/>
                <a:gd name="connsiteX11" fmla="*/ 1569101 w 1569101"/>
                <a:gd name="connsiteY11" fmla="*/ 0 h 1617255"/>
                <a:gd name="connsiteX12" fmla="*/ 933595 w 1569101"/>
                <a:gd name="connsiteY12" fmla="*/ 595141 h 1617255"/>
                <a:gd name="connsiteX13" fmla="*/ 832162 w 1569101"/>
                <a:gd name="connsiteY13" fmla="*/ 95223 h 1617255"/>
                <a:gd name="connsiteX14" fmla="*/ 933595 w 1569101"/>
                <a:gd name="connsiteY14" fmla="*/ 595141 h 1617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69101" h="1617255">
                  <a:moveTo>
                    <a:pt x="0" y="1511140"/>
                  </a:moveTo>
                  <a:cubicBezTo>
                    <a:pt x="0" y="1511140"/>
                    <a:pt x="290843" y="1209947"/>
                    <a:pt x="655172" y="1463529"/>
                  </a:cubicBezTo>
                  <a:cubicBezTo>
                    <a:pt x="655172" y="1463529"/>
                    <a:pt x="372610" y="1775072"/>
                    <a:pt x="0" y="1511140"/>
                  </a:cubicBezTo>
                  <a:close/>
                  <a:moveTo>
                    <a:pt x="1245138" y="979136"/>
                  </a:moveTo>
                  <a:cubicBezTo>
                    <a:pt x="1001906" y="667592"/>
                    <a:pt x="675873" y="845617"/>
                    <a:pt x="675873" y="845617"/>
                  </a:cubicBezTo>
                  <a:cubicBezTo>
                    <a:pt x="923244" y="1167510"/>
                    <a:pt x="1245138" y="979136"/>
                    <a:pt x="1245138" y="979136"/>
                  </a:cubicBezTo>
                  <a:close/>
                  <a:moveTo>
                    <a:pt x="352944" y="1150950"/>
                  </a:moveTo>
                  <a:cubicBezTo>
                    <a:pt x="352944" y="1150950"/>
                    <a:pt x="579615" y="840442"/>
                    <a:pt x="291878" y="550635"/>
                  </a:cubicBezTo>
                  <a:cubicBezTo>
                    <a:pt x="291878" y="550635"/>
                    <a:pt x="55892" y="854933"/>
                    <a:pt x="352944" y="1150950"/>
                  </a:cubicBezTo>
                  <a:close/>
                  <a:moveTo>
                    <a:pt x="1569101" y="0"/>
                  </a:moveTo>
                  <a:cubicBezTo>
                    <a:pt x="1172686" y="17596"/>
                    <a:pt x="1138530" y="396415"/>
                    <a:pt x="1138530" y="396415"/>
                  </a:cubicBezTo>
                  <a:cubicBezTo>
                    <a:pt x="1545295" y="380890"/>
                    <a:pt x="1569101" y="0"/>
                    <a:pt x="1569101" y="0"/>
                  </a:cubicBezTo>
                  <a:close/>
                  <a:moveTo>
                    <a:pt x="933595" y="595141"/>
                  </a:moveTo>
                  <a:cubicBezTo>
                    <a:pt x="933595" y="595141"/>
                    <a:pt x="1098164" y="314648"/>
                    <a:pt x="832162" y="95223"/>
                  </a:cubicBezTo>
                  <a:cubicBezTo>
                    <a:pt x="831127" y="95223"/>
                    <a:pt x="658277" y="371575"/>
                    <a:pt x="933595" y="595141"/>
                  </a:cubicBezTo>
                  <a:close/>
                </a:path>
              </a:pathLst>
            </a:custGeom>
            <a:solidFill>
              <a:srgbClr val="FFB800"/>
            </a:solidFill>
            <a:ln w="9731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-">
              <a:extLst>
                <a:ext uri="{FF2B5EF4-FFF2-40B4-BE49-F238E27FC236}">
                  <a16:creationId xmlns:a16="http://schemas.microsoft.com/office/drawing/2014/main" id="{B66FF980-CFBA-4BF6-B19F-112D73278D9E}"/>
                </a:ext>
              </a:extLst>
            </p:cNvPr>
            <p:cNvSpPr/>
            <p:nvPr/>
          </p:nvSpPr>
          <p:spPr>
            <a:xfrm>
              <a:off x="-91128" y="9255209"/>
              <a:ext cx="1537037" cy="1228579"/>
            </a:xfrm>
            <a:custGeom>
              <a:avLst/>
              <a:gdLst>
                <a:gd name="connsiteX0" fmla="*/ 467854 w 1537037"/>
                <a:gd name="connsiteY0" fmla="*/ 885985 h 1228579"/>
                <a:gd name="connsiteX1" fmla="*/ 1066100 w 1537037"/>
                <a:gd name="connsiteY1" fmla="*/ 964648 h 1228579"/>
                <a:gd name="connsiteX2" fmla="*/ 467854 w 1537037"/>
                <a:gd name="connsiteY2" fmla="*/ 885985 h 1228579"/>
                <a:gd name="connsiteX3" fmla="*/ 97314 w 1537037"/>
                <a:gd name="connsiteY3" fmla="*/ 1228580 h 1228579"/>
                <a:gd name="connsiteX4" fmla="*/ 163556 w 1537037"/>
                <a:gd name="connsiteY4" fmla="*/ 574443 h 1228579"/>
                <a:gd name="connsiteX5" fmla="*/ 97314 w 1537037"/>
                <a:gd name="connsiteY5" fmla="*/ 1228580 h 1228579"/>
                <a:gd name="connsiteX6" fmla="*/ 782502 w 1537037"/>
                <a:gd name="connsiteY6" fmla="*/ 572372 h 1228579"/>
                <a:gd name="connsiteX7" fmla="*/ 665544 w 1537037"/>
                <a:gd name="connsiteY7" fmla="*/ 3 h 1228579"/>
                <a:gd name="connsiteX8" fmla="*/ 782502 w 1537037"/>
                <a:gd name="connsiteY8" fmla="*/ 572372 h 1228579"/>
                <a:gd name="connsiteX9" fmla="*/ 1537037 w 1537037"/>
                <a:gd name="connsiteY9" fmla="*/ 438854 h 1228579"/>
                <a:gd name="connsiteX10" fmla="*/ 1040224 w 1537037"/>
                <a:gd name="connsiteY10" fmla="*/ 322931 h 1228579"/>
                <a:gd name="connsiteX11" fmla="*/ 1537037 w 1537037"/>
                <a:gd name="connsiteY11" fmla="*/ 438854 h 122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37037" h="1228579">
                  <a:moveTo>
                    <a:pt x="467854" y="885985"/>
                  </a:moveTo>
                  <a:cubicBezTo>
                    <a:pt x="467854" y="885985"/>
                    <a:pt x="784572" y="668630"/>
                    <a:pt x="1066100" y="964648"/>
                  </a:cubicBezTo>
                  <a:cubicBezTo>
                    <a:pt x="1066100" y="963613"/>
                    <a:pt x="754557" y="1192354"/>
                    <a:pt x="467854" y="885985"/>
                  </a:cubicBezTo>
                  <a:close/>
                  <a:moveTo>
                    <a:pt x="97314" y="1228580"/>
                  </a:moveTo>
                  <a:cubicBezTo>
                    <a:pt x="97314" y="1228580"/>
                    <a:pt x="406787" y="947052"/>
                    <a:pt x="163556" y="574443"/>
                  </a:cubicBezTo>
                  <a:cubicBezTo>
                    <a:pt x="163556" y="574443"/>
                    <a:pt x="-155232" y="847689"/>
                    <a:pt x="97314" y="1228580"/>
                  </a:cubicBezTo>
                  <a:close/>
                  <a:moveTo>
                    <a:pt x="782502" y="572372"/>
                  </a:moveTo>
                  <a:cubicBezTo>
                    <a:pt x="782502" y="572372"/>
                    <a:pt x="970877" y="251514"/>
                    <a:pt x="665544" y="3"/>
                  </a:cubicBezTo>
                  <a:cubicBezTo>
                    <a:pt x="665544" y="-1033"/>
                    <a:pt x="466819" y="315686"/>
                    <a:pt x="782502" y="572372"/>
                  </a:cubicBezTo>
                  <a:close/>
                  <a:moveTo>
                    <a:pt x="1537037" y="438854"/>
                  </a:moveTo>
                  <a:cubicBezTo>
                    <a:pt x="1324857" y="166642"/>
                    <a:pt x="1040224" y="322931"/>
                    <a:pt x="1040224" y="322931"/>
                  </a:cubicBezTo>
                  <a:cubicBezTo>
                    <a:pt x="1255510" y="603423"/>
                    <a:pt x="1537037" y="438854"/>
                    <a:pt x="1537037" y="438854"/>
                  </a:cubicBezTo>
                  <a:close/>
                </a:path>
              </a:pathLst>
            </a:custGeom>
            <a:solidFill>
              <a:srgbClr val="FFFFFF"/>
            </a:solidFill>
            <a:ln w="8407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-">
              <a:extLst>
                <a:ext uri="{FF2B5EF4-FFF2-40B4-BE49-F238E27FC236}">
                  <a16:creationId xmlns:a16="http://schemas.microsoft.com/office/drawing/2014/main" id="{2518A856-BE6F-42E5-8ED9-47EC5BEC6C63}"/>
                </a:ext>
              </a:extLst>
            </p:cNvPr>
            <p:cNvSpPr/>
            <p:nvPr/>
          </p:nvSpPr>
          <p:spPr>
            <a:xfrm>
              <a:off x="11361" y="9038891"/>
              <a:ext cx="1505964" cy="1449037"/>
            </a:xfrm>
            <a:custGeom>
              <a:avLst/>
              <a:gdLst>
                <a:gd name="connsiteX0" fmla="*/ 1505965 w 1505964"/>
                <a:gd name="connsiteY0" fmla="*/ 0 h 1449037"/>
                <a:gd name="connsiteX1" fmla="*/ 1147845 w 1505964"/>
                <a:gd name="connsiteY1" fmla="*/ 333279 h 1449037"/>
                <a:gd name="connsiteX2" fmla="*/ 848722 w 1505964"/>
                <a:gd name="connsiteY2" fmla="*/ 101433 h 1449037"/>
                <a:gd name="connsiteX3" fmla="*/ 937735 w 1505964"/>
                <a:gd name="connsiteY3" fmla="*/ 538214 h 1449037"/>
                <a:gd name="connsiteX4" fmla="*/ 1414882 w 1505964"/>
                <a:gd name="connsiteY4" fmla="*/ 648962 h 1449037"/>
                <a:gd name="connsiteX5" fmla="*/ 598246 w 1505964"/>
                <a:gd name="connsiteY5" fmla="*/ 344664 h 1449037"/>
                <a:gd name="connsiteX6" fmla="*/ 687258 w 1505964"/>
                <a:gd name="connsiteY6" fmla="*/ 781445 h 1449037"/>
                <a:gd name="connsiteX7" fmla="*/ 1164405 w 1505964"/>
                <a:gd name="connsiteY7" fmla="*/ 892193 h 1449037"/>
                <a:gd name="connsiteX8" fmla="*/ 307403 w 1505964"/>
                <a:gd name="connsiteY8" fmla="*/ 596176 h 1449037"/>
                <a:gd name="connsiteX9" fmla="*/ 361224 w 1505964"/>
                <a:gd name="connsiteY9" fmla="*/ 1098164 h 1449037"/>
                <a:gd name="connsiteX10" fmla="*/ 866318 w 1505964"/>
                <a:gd name="connsiteY10" fmla="*/ 1171651 h 1449037"/>
                <a:gd name="connsiteX11" fmla="*/ 40366 w 1505964"/>
                <a:gd name="connsiteY11" fmla="*/ 898403 h 1449037"/>
                <a:gd name="connsiteX12" fmla="*/ 0 w 1505964"/>
                <a:gd name="connsiteY12" fmla="*/ 1449038 h 1449037"/>
                <a:gd name="connsiteX13" fmla="*/ 549599 w 1505964"/>
                <a:gd name="connsiteY13" fmla="*/ 1423162 h 1449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5964" h="1449037">
                  <a:moveTo>
                    <a:pt x="1505965" y="0"/>
                  </a:moveTo>
                  <a:lnTo>
                    <a:pt x="1147845" y="333279"/>
                  </a:lnTo>
                  <a:moveTo>
                    <a:pt x="848722" y="101433"/>
                  </a:moveTo>
                  <a:lnTo>
                    <a:pt x="937735" y="538214"/>
                  </a:lnTo>
                  <a:lnTo>
                    <a:pt x="1414882" y="648962"/>
                  </a:lnTo>
                  <a:moveTo>
                    <a:pt x="598246" y="344664"/>
                  </a:moveTo>
                  <a:lnTo>
                    <a:pt x="687258" y="781445"/>
                  </a:lnTo>
                  <a:lnTo>
                    <a:pt x="1164405" y="892193"/>
                  </a:lnTo>
                  <a:moveTo>
                    <a:pt x="307403" y="596176"/>
                  </a:moveTo>
                  <a:lnTo>
                    <a:pt x="361224" y="1098164"/>
                  </a:lnTo>
                  <a:lnTo>
                    <a:pt x="866318" y="1171651"/>
                  </a:lnTo>
                  <a:moveTo>
                    <a:pt x="40366" y="898403"/>
                  </a:moveTo>
                  <a:lnTo>
                    <a:pt x="0" y="1449038"/>
                  </a:lnTo>
                  <a:lnTo>
                    <a:pt x="549599" y="1423162"/>
                  </a:lnTo>
                </a:path>
              </a:pathLst>
            </a:custGeom>
            <a:noFill/>
            <a:ln w="8407" cap="rnd">
              <a:solidFill>
                <a:srgbClr val="210B6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7" name="Transition">
            <a:extLst>
              <a:ext uri="{FF2B5EF4-FFF2-40B4-BE49-F238E27FC236}">
                <a16:creationId xmlns:a16="http://schemas.microsoft.com/office/drawing/2014/main" id="{C5A5B4F1-ACDF-4ED5-A3E1-F0784ADCD648}"/>
              </a:ext>
            </a:extLst>
          </p:cNvPr>
          <p:cNvSpPr/>
          <p:nvPr/>
        </p:nvSpPr>
        <p:spPr>
          <a:xfrm>
            <a:off x="1524" y="0"/>
            <a:ext cx="10971276" cy="10972800"/>
          </a:xfrm>
          <a:prstGeom prst="rect">
            <a:avLst/>
          </a:prstGeom>
          <a:solidFill>
            <a:srgbClr val="331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8" name="Transition">
            <a:extLst>
              <a:ext uri="{FF2B5EF4-FFF2-40B4-BE49-F238E27FC236}">
                <a16:creationId xmlns:a16="http://schemas.microsoft.com/office/drawing/2014/main" id="{0D1B6AD8-67DB-4A2A-ADCF-39166FBA59FF}"/>
              </a:ext>
            </a:extLst>
          </p:cNvPr>
          <p:cNvSpPr/>
          <p:nvPr/>
        </p:nvSpPr>
        <p:spPr>
          <a:xfrm>
            <a:off x="1524" y="0"/>
            <a:ext cx="10971276" cy="10972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117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20000" decel="8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1.80556E-6 -4.53704E-6 L -0.01374 -0.00911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" y="-463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20000" decel="8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22714 -0.10199 L -3.56481E-6 -2.40741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57" y="509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20000" decel="8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16537 -0.03559 L -1.89815E-6 4.53704E-6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75" y="178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accel="20000" decel="8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grpId="4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11386 -0.03212 L 6.48148E-7 2.03704E-6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00" y="160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accel="20000" decel="8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" presetClass="entr" presetSubtype="1" accel="20000" decel="8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path" presetSubtype="0" accel="20000" decel="8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56481E-6 0.05107 L -3.56481E-6 -3.98148E-6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61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" presetClass="emph" presetSubtype="0" accel="20000" decel="8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accel="20000" decel="80000" fill="hold" grpId="3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path" presetSubtype="0" accel="20000" decel="8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43519E-6 -0.02228 L 1.43519E-6 -3.24074E-6 " pathEditMode="relative" rAng="0" ptsTypes="AA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14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" dur="1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6" presetClass="emph" presetSubtype="0" accel="20000" decel="8000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67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path" presetSubtype="0" accel="20000" decel="8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43519E-6 -0.02329 L 1.43519E-6 -3.24074E-6 " pathEditMode="relative" rAng="0" ptsTypes="AA">
                                      <p:cBhvr>
                                        <p:cTn id="7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57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1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accel="20000" decel="8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6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path" presetSubtype="0" accel="2000" decel="5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24074E-7 2.26852E-6 L -0.08377 0.0013 " pathEditMode="relative" rAng="0" ptsTypes="AA">
                                      <p:cBhvr>
                                        <p:cTn id="82" dur="4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96" y="58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2" presetClass="path" presetSubtype="0" accel="20000" decel="8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4.62963E-6 2.77778E-7 L -0.01374 -0.00911 " pathEditMode="relative" rAng="0" ptsTypes="AA">
                                      <p:cBhvr>
                                        <p:cTn id="87" dur="75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" y="-463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2" presetClass="pat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43678 -0.22367 L 7.40741E-7 -1.62037E-6 " pathEditMode="relative" rAng="0" ptsTypes="AA">
                                      <p:cBhvr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32" y="11183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10" fill="hold"/>
                                        <p:tgtEl>
                                          <p:spTgt spid="2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96" dur="1000" fill="hold"/>
                                        <p:tgtEl>
                                          <p:spTgt spid="2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42462 -0.19054 L -1.48148E-6 -2.59259E-6 " pathEditMode="relative" rAng="0" ptsTypes="AA">
                                      <p:cBhvr>
                                        <p:cTn id="10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24" y="952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3" dur="10" fill="hold"/>
                                        <p:tgtEl>
                                          <p:spTgt spid="4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6" presetClass="emph" presetSubtype="0" accel="20000" decel="8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05" dur="1000" fill="hold"/>
                                        <p:tgtEl>
                                          <p:spTgt spid="4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2" presetClass="path" presetSubtype="0" accel="20000" decel="8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00044 0.02604 L -2.03704E-6 -2.96296E-6 " pathEditMode="relative" rAng="0" ptsTypes="AA">
                                      <p:cBhvr>
                                        <p:cTn id="11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-1302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6" presetClass="emph" presetSubtype="0" accel="20000" decel="8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2" dur="10" fill="hold"/>
                                        <p:tgtEl>
                                          <p:spTgt spid="4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6" presetClass="emph" presetSubtype="0" accel="20000" decel="8000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14" dur="1000" fill="hold"/>
                                        <p:tgtEl>
                                          <p:spTgt spid="4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2" presetClass="path" presetSubtype="0" accel="20000" decel="8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.00043 0.02605 L -9.25926E-7 -4.35185E-6 " pathEditMode="relative" rAng="0" ptsTypes="AA">
                                      <p:cBhvr>
                                        <p:cTn id="1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-1302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6" presetClass="emph" presetSubtype="0" accel="20000" decel="8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1" dur="10" fill="hold"/>
                                        <p:tgtEl>
                                          <p:spTgt spid="4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6" presetClass="emph" presetSubtype="0" accel="20000" decel="8000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23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42" presetClass="path" presetSubtype="0" accel="20000" decel="8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44 0.02604 L -1.43519E-6 2.40741E-6 " pathEditMode="relative" rAng="0" ptsTypes="AA">
                                      <p:cBhvr>
                                        <p:cTn id="1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-1302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6" presetClass="emph" presetSubtype="0" accel="20000" decel="8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0" dur="10" fill="hold"/>
                                        <p:tgtEl>
                                          <p:spTgt spid="4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6" presetClass="emph" presetSubtype="0" accel="20000" decel="8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32" dur="1000" fill="hold"/>
                                        <p:tgtEl>
                                          <p:spTgt spid="4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42" presetClass="path" presetSubtype="0" accel="20000" decel="8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.00043 0.02604 L 1.2037E-6 -2.31481E-7 " pathEditMode="relative" rAng="0" ptsTypes="AA">
                                      <p:cBhvr>
                                        <p:cTn id="13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-1302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6" presetClass="emph" presetSubtype="0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9" dur="10" fill="hold"/>
                                        <p:tgtEl>
                                          <p:spTgt spid="4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6" presetClass="emph" presetSubtype="0" accel="20000" decel="8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41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5715 -0.00144 L 0 -4.58333E-6 " pathEditMode="relative" rAng="0" ptsTypes="AA">
                                      <p:cBhvr>
                                        <p:cTn id="14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5" y="72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42" presetClass="path" presetSubtype="0" accel="10000" decel="12000" autoRev="1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 -4.58333E-6 L 0.03009 -0.00086 " pathEditMode="relative" rAng="0" ptsTypes="AA">
                                      <p:cBhvr>
                                        <p:cTn id="148" dur="1625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5" y="-43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35" presetClass="emph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35" presetClass="emph" presetSubtype="0" fill="hold" grpId="4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3 -0.04601 L -1.85185E-6 2.5E-6 " pathEditMode="relative" rAng="0" ptsTypes="AA">
                                      <p:cBhvr>
                                        <p:cTn id="15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" y="2300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42" presetClass="path" presetSubtype="0" accel="10000" decel="12000" autoRev="1" fill="hold" grpId="2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-1.85185E-6 2.5E-6 L -0.0013 -0.0217 " pathEditMode="relative" rAng="0" ptsTypes="AA">
                                      <p:cBhvr>
                                        <p:cTn id="159" dur="1725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" y="-1085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35" presetClass="emph" presetSubtype="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35" presetClass="emph" presetSubtype="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8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1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1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8" presetClass="emph" presetSubtype="0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-900000">
                                      <p:cBhvr>
                                        <p:cTn id="16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0" presetID="8" presetClass="emph" presetSubtype="0" accel="10000" decel="9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480000">
                                      <p:cBhvr>
                                        <p:cTn id="171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2242 0.05381 L -3.24074E-7 4.58333E-6 " pathEditMode="relative" rAng="0" ptsTypes="AA">
                                      <p:cBhvr>
                                        <p:cTn id="17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4" y="-2691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8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5400000">
                                      <p:cBhvr>
                                        <p:cTn id="178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9" presetID="8" presetClass="emph" presetSubtype="0" accel="20000" decel="4000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6000000">
                                      <p:cBhvr>
                                        <p:cTn id="180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5" dur="10" fill="hold"/>
                                        <p:tgtEl>
                                          <p:spTgt spid="5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86" presetID="6" presetClass="emph" presetSubtype="0" accel="20000" decel="80000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87" dur="1000" fill="hold"/>
                                        <p:tgtEl>
                                          <p:spTgt spid="5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88" presetID="42" presetClass="path" presetSubtype="0" accel="9000" decel="9000" fill="hold" grpId="3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08333E-6 4.30556E-6 L 0.0272 0.00159 " pathEditMode="relative" rAng="0" ptsTypes="AA">
                                      <p:cBhvr>
                                        <p:cTn id="189" dur="31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0" y="72"/>
                                    </p:animMotion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4" dur="10" fill="hold"/>
                                        <p:tgtEl>
                                          <p:spTgt spid="5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95" presetID="6" presetClass="emph" presetSubtype="0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96" dur="1000" fill="hold"/>
                                        <p:tgtEl>
                                          <p:spTgt spid="5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1" presetClass="path" presetSubtype="0" accel="3000" decel="3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4.02778E-6 4.25926E-6 C 0.00246 4.25926E-6 0.00449 0.00217 0.00449 0.00491 C 0.00449 0.00752 0.00246 0.00983 -4.02778E-6 0.00983 C -0.0026 0.00983 -0.00448 0.00752 -0.00448 0.00491 C -0.00448 0.00217 -0.0026 4.25926E-6 -4.02778E-6 4.25926E-6 Z " pathEditMode="relative" rAng="0" ptsTypes="AAAAA">
                                      <p:cBhvr>
                                        <p:cTn id="198" dur="31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2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3" dur="10" fill="hold"/>
                                        <p:tgtEl>
                                          <p:spTgt spid="6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04" presetID="6" presetClass="emph" presetSubtype="0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205" dur="1000" fill="hold"/>
                                        <p:tgtEl>
                                          <p:spTgt spid="6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1" presetClass="path" presetSubtype="0" accel="3000" decel="3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3.24074E-7 1.99074E-6 C 0.00246 1.99074E-6 0.00448 -0.00174 0.00448 -0.00376 C 0.00448 -0.00579 0.00246 -0.00753 3.24074E-7 -0.00753 C -0.0026 -0.00753 -0.00449 -0.00579 -0.00449 -0.00376 C -0.00449 -0.00174 -0.0026 1.99074E-6 3.24074E-7 1.99074E-6 Z " pathEditMode="relative" rAng="0" ptsTypes="AAAAA">
                                      <p:cBhvr>
                                        <p:cTn id="207" dur="31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6"/>
                                    </p:animMotion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2" dur="10" fill="hold"/>
                                        <p:tgtEl>
                                          <p:spTgt spid="6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13" presetID="6" presetClass="emph" presetSubtype="0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214" dur="1000" fill="hold"/>
                                        <p:tgtEl>
                                          <p:spTgt spid="6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15" presetID="1" presetClass="path" presetSubtype="0" accel="3000" decel="3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 3.7037E-6 C 0.00246 3.7037E-6 0.00448 0.00217 0.00448 0.00492 C 0.00448 0.00752 0.00246 0.00983 0 0.00983 C -0.0026 0.00983 -0.00448 0.00752 -0.00448 0.00492 C -0.00448 0.00217 -0.0026 3.7037E-6 0 3.7037E-6 Z " pathEditMode="relative" rAng="0" ptsTypes="AAAAA">
                                      <p:cBhvr>
                                        <p:cTn id="216" dur="31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2"/>
                                    </p:animMotion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1" dur="10" fill="hold"/>
                                        <p:tgtEl>
                                          <p:spTgt spid="6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22" presetID="6" presetClass="emph" presetSubtype="0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223" dur="1000" fill="hold"/>
                                        <p:tgtEl>
                                          <p:spTgt spid="6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24" presetID="1" presetClass="path" presetSubtype="0" accel="3000" decel="3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5.09259E-7 3.88889E-6 C 0.00246 3.88889E-6 0.00448 -0.00174 0.00448 -0.00377 C 0.00448 -0.00579 0.00246 -0.00753 5.09259E-7 -0.00753 C -0.0026 -0.00753 -0.00449 -0.00579 -0.00449 -0.00377 C -0.00449 -0.00174 -0.0026 3.88889E-6 5.09259E-7 3.88889E-6 Z " pathEditMode="relative" rAng="0" ptsTypes="AAAAA">
                                      <p:cBhvr>
                                        <p:cTn id="225" dur="31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6"/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42" presetClass="path" presetSubtype="0" accel="20000" decel="8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3545 -3.61111E-6 L 4.25926E-6 -3.61111E-6 " pathEditMode="relative" rAng="0" ptsTypes="AA">
                                      <p:cBhvr>
                                        <p:cTn id="23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5" y="0"/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42" presetClass="path" presetSubtype="0" accel="2000" decel="1000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4.25926E-6 -3.61111E-6 L 0.01519 0.00145 " pathEditMode="relative" rAng="0" ptsTypes="AA">
                                      <p:cBhvr>
                                        <p:cTn id="232" dur="24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2" y="72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2792 -4.39815E-6 L 0 -4.39815E-6 " pathEditMode="relative" rAng="0" ptsTypes="AA">
                                      <p:cBhvr>
                                        <p:cTn id="23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3" y="0"/>
                                    </p:animMotion>
                                  </p:childTnLst>
                                </p:cTn>
                              </p:par>
                              <p:par>
                                <p:cTn id="238" presetID="42" presetClass="path" presetSubtype="0" accel="2000" decel="1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-4.39815E-6 L -0.02416 -0.00202 " pathEditMode="relative" rAng="0" ptsTypes="AA">
                                      <p:cBhvr>
                                        <p:cTn id="239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5" y="-101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2" presetClass="entr" presetSubtype="2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1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1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4" presetID="8" presetClass="emph" presetSubtype="0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900000">
                                      <p:cBhvr>
                                        <p:cTn id="245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8" presetClass="emph" presetSubtype="0" accel="10000" decel="9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480000">
                                      <p:cBhvr>
                                        <p:cTn id="247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8" presetID="2" presetClass="entr" presetSubtype="2" accel="20000" decel="8000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0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1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2" presetID="2" presetClass="entr" presetSubtype="2" accel="20000" decel="8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4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5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49" grpId="1" animBg="1"/>
      <p:bldP spid="49" grpId="2" animBg="1"/>
      <p:bldP spid="49" grpId="3" animBg="1"/>
      <p:bldP spid="49" grpId="4" animBg="1"/>
      <p:bldP spid="50" grpId="0" animBg="1"/>
      <p:bldP spid="50" grpId="1" animBg="1"/>
      <p:bldP spid="50" grpId="2" animBg="1"/>
      <p:bldP spid="50" grpId="3" animBg="1"/>
      <p:bldP spid="50" grpId="4" animBg="1"/>
      <p:bldP spid="26" grpId="0" animBg="1"/>
      <p:bldP spid="26" grpId="1" animBg="1"/>
      <p:bldP spid="26" grpId="2" animBg="1"/>
      <p:bldP spid="26" grpId="3" animBg="1"/>
      <p:bldP spid="4" grpId="0" animBg="1"/>
      <p:bldP spid="4" grpId="1" animBg="1"/>
      <p:bldP spid="56" grpId="0" animBg="1"/>
      <p:bldP spid="56" grpId="1" animBg="1"/>
      <p:bldP spid="56" grpId="2" animBg="1"/>
      <p:bldP spid="56" grpId="3" animBg="1"/>
      <p:bldP spid="17" grpId="0"/>
      <p:bldP spid="17" grpId="1"/>
      <p:bldP spid="17" grpId="2"/>
      <p:bldP spid="17" grpId="3"/>
      <p:bldP spid="17" grpId="4"/>
      <p:bldP spid="18" grpId="0"/>
      <p:bldP spid="18" grpId="1"/>
      <p:bldP spid="18" grpId="2"/>
      <p:bldP spid="18" grpId="3"/>
      <p:bldP spid="18" grpId="4"/>
      <p:bldP spid="20" grpId="0"/>
      <p:bldP spid="21" grpId="0" animBg="1"/>
      <p:bldP spid="21" grpId="1" animBg="1"/>
      <p:bldP spid="21" grpId="2" animBg="1"/>
      <p:bldP spid="21" grpId="3" animBg="1"/>
      <p:bldP spid="22" grpId="0"/>
      <p:bldP spid="22" grpId="1"/>
      <p:bldP spid="22" grpId="2"/>
      <p:bldP spid="22" grpId="3"/>
      <p:bldP spid="28" grpId="0" animBg="1"/>
      <p:bldP spid="28" grpId="1" animBg="1"/>
      <p:bldP spid="41" grpId="0" animBg="1"/>
      <p:bldP spid="41" grpId="1" animBg="1"/>
      <p:bldP spid="41" grpId="2" animBg="1"/>
      <p:bldP spid="41" grpId="3" animBg="1"/>
      <p:bldP spid="42" grpId="0" animBg="1"/>
      <p:bldP spid="42" grpId="1" animBg="1"/>
      <p:bldP spid="42" grpId="2" animBg="1"/>
      <p:bldP spid="42" grpId="3" animBg="1"/>
      <p:bldP spid="43" grpId="0" animBg="1"/>
      <p:bldP spid="43" grpId="1" animBg="1"/>
      <p:bldP spid="43" grpId="2" animBg="1"/>
      <p:bldP spid="43" grpId="3" animBg="1"/>
      <p:bldP spid="48" grpId="0"/>
      <p:bldP spid="48" grpId="1"/>
      <p:bldP spid="48" grpId="2"/>
      <p:bldP spid="48" grpId="3"/>
      <p:bldP spid="57" grpId="0" animBg="1"/>
      <p:bldP spid="57" grpId="1" animBg="1"/>
      <p:bldP spid="57" grpId="2" animBg="1"/>
      <p:bldP spid="57" grpId="3" animBg="1"/>
      <p:bldP spid="64" grpId="0" animBg="1"/>
      <p:bldP spid="64" grpId="1" animBg="1"/>
      <p:bldP spid="64" grpId="2" animBg="1"/>
      <p:bldP spid="65" grpId="0" animBg="1"/>
      <p:bldP spid="65" grpId="1" animBg="1"/>
      <p:bldP spid="65" grpId="2" animBg="1"/>
      <p:bldP spid="77" grpId="0" animBg="1"/>
      <p:bldP spid="7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-">
            <a:extLst>
              <a:ext uri="{FF2B5EF4-FFF2-40B4-BE49-F238E27FC236}">
                <a16:creationId xmlns:a16="http://schemas.microsoft.com/office/drawing/2014/main" id="{A23E585B-F4BE-420E-9E11-D2F27DB30685}"/>
              </a:ext>
            </a:extLst>
          </p:cNvPr>
          <p:cNvSpPr/>
          <p:nvPr/>
        </p:nvSpPr>
        <p:spPr>
          <a:xfrm>
            <a:off x="5544084" y="6225687"/>
            <a:ext cx="5428716" cy="3372118"/>
          </a:xfrm>
          <a:custGeom>
            <a:avLst/>
            <a:gdLst>
              <a:gd name="connsiteX0" fmla="*/ 5421472 w 5428716"/>
              <a:gd name="connsiteY0" fmla="*/ 0 h 3372118"/>
              <a:gd name="connsiteX1" fmla="*/ 5421472 w 5428716"/>
              <a:gd name="connsiteY1" fmla="*/ 317753 h 3372118"/>
              <a:gd name="connsiteX2" fmla="*/ 5015741 w 5428716"/>
              <a:gd name="connsiteY2" fmla="*/ 317753 h 3372118"/>
              <a:gd name="connsiteX3" fmla="*/ 5015741 w 5428716"/>
              <a:gd name="connsiteY3" fmla="*/ 0 h 3372118"/>
              <a:gd name="connsiteX4" fmla="*/ 5006425 w 5428716"/>
              <a:gd name="connsiteY4" fmla="*/ 0 h 3372118"/>
              <a:gd name="connsiteX5" fmla="*/ 5006425 w 5428716"/>
              <a:gd name="connsiteY5" fmla="*/ 317753 h 3372118"/>
              <a:gd name="connsiteX6" fmla="*/ 4600695 w 5428716"/>
              <a:gd name="connsiteY6" fmla="*/ 317753 h 3372118"/>
              <a:gd name="connsiteX7" fmla="*/ 4600695 w 5428716"/>
              <a:gd name="connsiteY7" fmla="*/ 0 h 3372118"/>
              <a:gd name="connsiteX8" fmla="*/ 4591380 w 5428716"/>
              <a:gd name="connsiteY8" fmla="*/ 0 h 3372118"/>
              <a:gd name="connsiteX9" fmla="*/ 4591380 w 5428716"/>
              <a:gd name="connsiteY9" fmla="*/ 317753 h 3372118"/>
              <a:gd name="connsiteX10" fmla="*/ 4185650 w 5428716"/>
              <a:gd name="connsiteY10" fmla="*/ 317753 h 3372118"/>
              <a:gd name="connsiteX11" fmla="*/ 4185650 w 5428716"/>
              <a:gd name="connsiteY11" fmla="*/ 0 h 3372118"/>
              <a:gd name="connsiteX12" fmla="*/ 4176334 w 5428716"/>
              <a:gd name="connsiteY12" fmla="*/ 0 h 3372118"/>
              <a:gd name="connsiteX13" fmla="*/ 4176334 w 5428716"/>
              <a:gd name="connsiteY13" fmla="*/ 317753 h 3372118"/>
              <a:gd name="connsiteX14" fmla="*/ 3770604 w 5428716"/>
              <a:gd name="connsiteY14" fmla="*/ 317753 h 3372118"/>
              <a:gd name="connsiteX15" fmla="*/ 3770604 w 5428716"/>
              <a:gd name="connsiteY15" fmla="*/ 0 h 3372118"/>
              <a:gd name="connsiteX16" fmla="*/ 3761288 w 5428716"/>
              <a:gd name="connsiteY16" fmla="*/ 0 h 3372118"/>
              <a:gd name="connsiteX17" fmla="*/ 3761288 w 5428716"/>
              <a:gd name="connsiteY17" fmla="*/ 317753 h 3372118"/>
              <a:gd name="connsiteX18" fmla="*/ 3353488 w 5428716"/>
              <a:gd name="connsiteY18" fmla="*/ 317753 h 3372118"/>
              <a:gd name="connsiteX19" fmla="*/ 3353488 w 5428716"/>
              <a:gd name="connsiteY19" fmla="*/ 0 h 3372118"/>
              <a:gd name="connsiteX20" fmla="*/ 3344172 w 5428716"/>
              <a:gd name="connsiteY20" fmla="*/ 0 h 3372118"/>
              <a:gd name="connsiteX21" fmla="*/ 3344172 w 5428716"/>
              <a:gd name="connsiteY21" fmla="*/ 317753 h 3372118"/>
              <a:gd name="connsiteX22" fmla="*/ 2938442 w 5428716"/>
              <a:gd name="connsiteY22" fmla="*/ 317753 h 3372118"/>
              <a:gd name="connsiteX23" fmla="*/ 2938442 w 5428716"/>
              <a:gd name="connsiteY23" fmla="*/ 0 h 3372118"/>
              <a:gd name="connsiteX24" fmla="*/ 2929127 w 5428716"/>
              <a:gd name="connsiteY24" fmla="*/ 0 h 3372118"/>
              <a:gd name="connsiteX25" fmla="*/ 2929127 w 5428716"/>
              <a:gd name="connsiteY25" fmla="*/ 317753 h 3372118"/>
              <a:gd name="connsiteX26" fmla="*/ 2499590 w 5428716"/>
              <a:gd name="connsiteY26" fmla="*/ 317753 h 3372118"/>
              <a:gd name="connsiteX27" fmla="*/ 2499590 w 5428716"/>
              <a:gd name="connsiteY27" fmla="*/ 0 h 3372118"/>
              <a:gd name="connsiteX28" fmla="*/ 2490275 w 5428716"/>
              <a:gd name="connsiteY28" fmla="*/ 0 h 3372118"/>
              <a:gd name="connsiteX29" fmla="*/ 2490275 w 5428716"/>
              <a:gd name="connsiteY29" fmla="*/ 317753 h 3372118"/>
              <a:gd name="connsiteX30" fmla="*/ 2084545 w 5428716"/>
              <a:gd name="connsiteY30" fmla="*/ 317753 h 3372118"/>
              <a:gd name="connsiteX31" fmla="*/ 2084545 w 5428716"/>
              <a:gd name="connsiteY31" fmla="*/ 0 h 3372118"/>
              <a:gd name="connsiteX32" fmla="*/ 2075229 w 5428716"/>
              <a:gd name="connsiteY32" fmla="*/ 0 h 3372118"/>
              <a:gd name="connsiteX33" fmla="*/ 2075229 w 5428716"/>
              <a:gd name="connsiteY33" fmla="*/ 317753 h 3372118"/>
              <a:gd name="connsiteX34" fmla="*/ 1669499 w 5428716"/>
              <a:gd name="connsiteY34" fmla="*/ 317753 h 3372118"/>
              <a:gd name="connsiteX35" fmla="*/ 1669499 w 5428716"/>
              <a:gd name="connsiteY35" fmla="*/ 0 h 3372118"/>
              <a:gd name="connsiteX36" fmla="*/ 1660184 w 5428716"/>
              <a:gd name="connsiteY36" fmla="*/ 0 h 3372118"/>
              <a:gd name="connsiteX37" fmla="*/ 1660184 w 5428716"/>
              <a:gd name="connsiteY37" fmla="*/ 317753 h 3372118"/>
              <a:gd name="connsiteX38" fmla="*/ 1254452 w 5428716"/>
              <a:gd name="connsiteY38" fmla="*/ 317753 h 3372118"/>
              <a:gd name="connsiteX39" fmla="*/ 1254452 w 5428716"/>
              <a:gd name="connsiteY39" fmla="*/ 0 h 3372118"/>
              <a:gd name="connsiteX40" fmla="*/ 1245138 w 5428716"/>
              <a:gd name="connsiteY40" fmla="*/ 0 h 3372118"/>
              <a:gd name="connsiteX41" fmla="*/ 1245138 w 5428716"/>
              <a:gd name="connsiteY41" fmla="*/ 317753 h 3372118"/>
              <a:gd name="connsiteX42" fmla="*/ 839407 w 5428716"/>
              <a:gd name="connsiteY42" fmla="*/ 317753 h 3372118"/>
              <a:gd name="connsiteX43" fmla="*/ 839407 w 5428716"/>
              <a:gd name="connsiteY43" fmla="*/ 0 h 3372118"/>
              <a:gd name="connsiteX44" fmla="*/ 830092 w 5428716"/>
              <a:gd name="connsiteY44" fmla="*/ 0 h 3372118"/>
              <a:gd name="connsiteX45" fmla="*/ 830092 w 5428716"/>
              <a:gd name="connsiteY45" fmla="*/ 317753 h 3372118"/>
              <a:gd name="connsiteX46" fmla="*/ 424361 w 5428716"/>
              <a:gd name="connsiteY46" fmla="*/ 317753 h 3372118"/>
              <a:gd name="connsiteX47" fmla="*/ 424361 w 5428716"/>
              <a:gd name="connsiteY47" fmla="*/ 0 h 3372118"/>
              <a:gd name="connsiteX48" fmla="*/ 415046 w 5428716"/>
              <a:gd name="connsiteY48" fmla="*/ 0 h 3372118"/>
              <a:gd name="connsiteX49" fmla="*/ 415046 w 5428716"/>
              <a:gd name="connsiteY49" fmla="*/ 317753 h 3372118"/>
              <a:gd name="connsiteX50" fmla="*/ 9315 w 5428716"/>
              <a:gd name="connsiteY50" fmla="*/ 317753 h 3372118"/>
              <a:gd name="connsiteX51" fmla="*/ 9315 w 5428716"/>
              <a:gd name="connsiteY51" fmla="*/ 0 h 3372118"/>
              <a:gd name="connsiteX52" fmla="*/ 0 w 5428716"/>
              <a:gd name="connsiteY52" fmla="*/ 0 h 3372118"/>
              <a:gd name="connsiteX53" fmla="*/ 0 w 5428716"/>
              <a:gd name="connsiteY53" fmla="*/ 3372118 h 3372118"/>
              <a:gd name="connsiteX54" fmla="*/ 9315 w 5428716"/>
              <a:gd name="connsiteY54" fmla="*/ 3372118 h 3372118"/>
              <a:gd name="connsiteX55" fmla="*/ 9315 w 5428716"/>
              <a:gd name="connsiteY55" fmla="*/ 3126817 h 3372118"/>
              <a:gd name="connsiteX56" fmla="*/ 415046 w 5428716"/>
              <a:gd name="connsiteY56" fmla="*/ 3126817 h 3372118"/>
              <a:gd name="connsiteX57" fmla="*/ 415046 w 5428716"/>
              <a:gd name="connsiteY57" fmla="*/ 3372118 h 3372118"/>
              <a:gd name="connsiteX58" fmla="*/ 424361 w 5428716"/>
              <a:gd name="connsiteY58" fmla="*/ 3372118 h 3372118"/>
              <a:gd name="connsiteX59" fmla="*/ 424361 w 5428716"/>
              <a:gd name="connsiteY59" fmla="*/ 3126817 h 3372118"/>
              <a:gd name="connsiteX60" fmla="*/ 830092 w 5428716"/>
              <a:gd name="connsiteY60" fmla="*/ 3126817 h 3372118"/>
              <a:gd name="connsiteX61" fmla="*/ 830092 w 5428716"/>
              <a:gd name="connsiteY61" fmla="*/ 3372118 h 3372118"/>
              <a:gd name="connsiteX62" fmla="*/ 839407 w 5428716"/>
              <a:gd name="connsiteY62" fmla="*/ 3372118 h 3372118"/>
              <a:gd name="connsiteX63" fmla="*/ 839407 w 5428716"/>
              <a:gd name="connsiteY63" fmla="*/ 3126817 h 3372118"/>
              <a:gd name="connsiteX64" fmla="*/ 1245138 w 5428716"/>
              <a:gd name="connsiteY64" fmla="*/ 3126817 h 3372118"/>
              <a:gd name="connsiteX65" fmla="*/ 1245138 w 5428716"/>
              <a:gd name="connsiteY65" fmla="*/ 3372118 h 3372118"/>
              <a:gd name="connsiteX66" fmla="*/ 1254452 w 5428716"/>
              <a:gd name="connsiteY66" fmla="*/ 3372118 h 3372118"/>
              <a:gd name="connsiteX67" fmla="*/ 1254452 w 5428716"/>
              <a:gd name="connsiteY67" fmla="*/ 3126817 h 3372118"/>
              <a:gd name="connsiteX68" fmla="*/ 1660184 w 5428716"/>
              <a:gd name="connsiteY68" fmla="*/ 3126817 h 3372118"/>
              <a:gd name="connsiteX69" fmla="*/ 1660184 w 5428716"/>
              <a:gd name="connsiteY69" fmla="*/ 3372118 h 3372118"/>
              <a:gd name="connsiteX70" fmla="*/ 1669499 w 5428716"/>
              <a:gd name="connsiteY70" fmla="*/ 3372118 h 3372118"/>
              <a:gd name="connsiteX71" fmla="*/ 1669499 w 5428716"/>
              <a:gd name="connsiteY71" fmla="*/ 3126817 h 3372118"/>
              <a:gd name="connsiteX72" fmla="*/ 2075229 w 5428716"/>
              <a:gd name="connsiteY72" fmla="*/ 3126817 h 3372118"/>
              <a:gd name="connsiteX73" fmla="*/ 2075229 w 5428716"/>
              <a:gd name="connsiteY73" fmla="*/ 3372118 h 3372118"/>
              <a:gd name="connsiteX74" fmla="*/ 2084545 w 5428716"/>
              <a:gd name="connsiteY74" fmla="*/ 3372118 h 3372118"/>
              <a:gd name="connsiteX75" fmla="*/ 2084545 w 5428716"/>
              <a:gd name="connsiteY75" fmla="*/ 3126817 h 3372118"/>
              <a:gd name="connsiteX76" fmla="*/ 2490275 w 5428716"/>
              <a:gd name="connsiteY76" fmla="*/ 3126817 h 3372118"/>
              <a:gd name="connsiteX77" fmla="*/ 2490275 w 5428716"/>
              <a:gd name="connsiteY77" fmla="*/ 3372118 h 3372118"/>
              <a:gd name="connsiteX78" fmla="*/ 2499590 w 5428716"/>
              <a:gd name="connsiteY78" fmla="*/ 3372118 h 3372118"/>
              <a:gd name="connsiteX79" fmla="*/ 2499590 w 5428716"/>
              <a:gd name="connsiteY79" fmla="*/ 3126817 h 3372118"/>
              <a:gd name="connsiteX80" fmla="*/ 2929127 w 5428716"/>
              <a:gd name="connsiteY80" fmla="*/ 3126817 h 3372118"/>
              <a:gd name="connsiteX81" fmla="*/ 2929127 w 5428716"/>
              <a:gd name="connsiteY81" fmla="*/ 3372118 h 3372118"/>
              <a:gd name="connsiteX82" fmla="*/ 2938442 w 5428716"/>
              <a:gd name="connsiteY82" fmla="*/ 3372118 h 3372118"/>
              <a:gd name="connsiteX83" fmla="*/ 2938442 w 5428716"/>
              <a:gd name="connsiteY83" fmla="*/ 3126817 h 3372118"/>
              <a:gd name="connsiteX84" fmla="*/ 3344172 w 5428716"/>
              <a:gd name="connsiteY84" fmla="*/ 3126817 h 3372118"/>
              <a:gd name="connsiteX85" fmla="*/ 3344172 w 5428716"/>
              <a:gd name="connsiteY85" fmla="*/ 3372118 h 3372118"/>
              <a:gd name="connsiteX86" fmla="*/ 3353488 w 5428716"/>
              <a:gd name="connsiteY86" fmla="*/ 3372118 h 3372118"/>
              <a:gd name="connsiteX87" fmla="*/ 3353488 w 5428716"/>
              <a:gd name="connsiteY87" fmla="*/ 3126817 h 3372118"/>
              <a:gd name="connsiteX88" fmla="*/ 3759218 w 5428716"/>
              <a:gd name="connsiteY88" fmla="*/ 3126817 h 3372118"/>
              <a:gd name="connsiteX89" fmla="*/ 3759218 w 5428716"/>
              <a:gd name="connsiteY89" fmla="*/ 3372118 h 3372118"/>
              <a:gd name="connsiteX90" fmla="*/ 3768533 w 5428716"/>
              <a:gd name="connsiteY90" fmla="*/ 3372118 h 3372118"/>
              <a:gd name="connsiteX91" fmla="*/ 3768533 w 5428716"/>
              <a:gd name="connsiteY91" fmla="*/ 3126817 h 3372118"/>
              <a:gd name="connsiteX92" fmla="*/ 4174265 w 5428716"/>
              <a:gd name="connsiteY92" fmla="*/ 3126817 h 3372118"/>
              <a:gd name="connsiteX93" fmla="*/ 4174265 w 5428716"/>
              <a:gd name="connsiteY93" fmla="*/ 3372118 h 3372118"/>
              <a:gd name="connsiteX94" fmla="*/ 4183579 w 5428716"/>
              <a:gd name="connsiteY94" fmla="*/ 3372118 h 3372118"/>
              <a:gd name="connsiteX95" fmla="*/ 4183579 w 5428716"/>
              <a:gd name="connsiteY95" fmla="*/ 3126817 h 3372118"/>
              <a:gd name="connsiteX96" fmla="*/ 4589310 w 5428716"/>
              <a:gd name="connsiteY96" fmla="*/ 3126817 h 3372118"/>
              <a:gd name="connsiteX97" fmla="*/ 4589310 w 5428716"/>
              <a:gd name="connsiteY97" fmla="*/ 3372118 h 3372118"/>
              <a:gd name="connsiteX98" fmla="*/ 4598626 w 5428716"/>
              <a:gd name="connsiteY98" fmla="*/ 3372118 h 3372118"/>
              <a:gd name="connsiteX99" fmla="*/ 4598626 w 5428716"/>
              <a:gd name="connsiteY99" fmla="*/ 3126817 h 3372118"/>
              <a:gd name="connsiteX100" fmla="*/ 5004356 w 5428716"/>
              <a:gd name="connsiteY100" fmla="*/ 3126817 h 3372118"/>
              <a:gd name="connsiteX101" fmla="*/ 5004356 w 5428716"/>
              <a:gd name="connsiteY101" fmla="*/ 3372118 h 3372118"/>
              <a:gd name="connsiteX102" fmla="*/ 5013671 w 5428716"/>
              <a:gd name="connsiteY102" fmla="*/ 3372118 h 3372118"/>
              <a:gd name="connsiteX103" fmla="*/ 5013671 w 5428716"/>
              <a:gd name="connsiteY103" fmla="*/ 3126817 h 3372118"/>
              <a:gd name="connsiteX104" fmla="*/ 5419401 w 5428716"/>
              <a:gd name="connsiteY104" fmla="*/ 3126817 h 3372118"/>
              <a:gd name="connsiteX105" fmla="*/ 5419401 w 5428716"/>
              <a:gd name="connsiteY105" fmla="*/ 3372118 h 3372118"/>
              <a:gd name="connsiteX106" fmla="*/ 5428717 w 5428716"/>
              <a:gd name="connsiteY106" fmla="*/ 3372118 h 3372118"/>
              <a:gd name="connsiteX107" fmla="*/ 5428717 w 5428716"/>
              <a:gd name="connsiteY107" fmla="*/ 0 h 3372118"/>
              <a:gd name="connsiteX108" fmla="*/ 5421472 w 5428716"/>
              <a:gd name="connsiteY108" fmla="*/ 0 h 3372118"/>
              <a:gd name="connsiteX109" fmla="*/ 5421472 w 5428716"/>
              <a:gd name="connsiteY109" fmla="*/ 327068 h 3372118"/>
              <a:gd name="connsiteX110" fmla="*/ 5421472 w 5428716"/>
              <a:gd name="connsiteY110" fmla="*/ 717274 h 3372118"/>
              <a:gd name="connsiteX111" fmla="*/ 5015741 w 5428716"/>
              <a:gd name="connsiteY111" fmla="*/ 717274 h 3372118"/>
              <a:gd name="connsiteX112" fmla="*/ 5015741 w 5428716"/>
              <a:gd name="connsiteY112" fmla="*/ 327068 h 3372118"/>
              <a:gd name="connsiteX113" fmla="*/ 5421472 w 5428716"/>
              <a:gd name="connsiteY113" fmla="*/ 327068 h 3372118"/>
              <a:gd name="connsiteX114" fmla="*/ 1251348 w 5428716"/>
              <a:gd name="connsiteY114" fmla="*/ 1527700 h 3372118"/>
              <a:gd name="connsiteX115" fmla="*/ 1657078 w 5428716"/>
              <a:gd name="connsiteY115" fmla="*/ 1527700 h 3372118"/>
              <a:gd name="connsiteX116" fmla="*/ 1657078 w 5428716"/>
              <a:gd name="connsiteY116" fmla="*/ 1917905 h 3372118"/>
              <a:gd name="connsiteX117" fmla="*/ 1251348 w 5428716"/>
              <a:gd name="connsiteY117" fmla="*/ 1917905 h 3372118"/>
              <a:gd name="connsiteX118" fmla="*/ 1251348 w 5428716"/>
              <a:gd name="connsiteY118" fmla="*/ 1527700 h 3372118"/>
              <a:gd name="connsiteX119" fmla="*/ 1240998 w 5428716"/>
              <a:gd name="connsiteY119" fmla="*/ 1917905 h 3372118"/>
              <a:gd name="connsiteX120" fmla="*/ 835267 w 5428716"/>
              <a:gd name="connsiteY120" fmla="*/ 1917905 h 3372118"/>
              <a:gd name="connsiteX121" fmla="*/ 835267 w 5428716"/>
              <a:gd name="connsiteY121" fmla="*/ 1527700 h 3372118"/>
              <a:gd name="connsiteX122" fmla="*/ 1240998 w 5428716"/>
              <a:gd name="connsiteY122" fmla="*/ 1527700 h 3372118"/>
              <a:gd name="connsiteX123" fmla="*/ 1240998 w 5428716"/>
              <a:gd name="connsiteY123" fmla="*/ 1917905 h 3372118"/>
              <a:gd name="connsiteX124" fmla="*/ 1667428 w 5428716"/>
              <a:gd name="connsiteY124" fmla="*/ 1527700 h 3372118"/>
              <a:gd name="connsiteX125" fmla="*/ 2073160 w 5428716"/>
              <a:gd name="connsiteY125" fmla="*/ 1527700 h 3372118"/>
              <a:gd name="connsiteX126" fmla="*/ 2073160 w 5428716"/>
              <a:gd name="connsiteY126" fmla="*/ 1917905 h 3372118"/>
              <a:gd name="connsiteX127" fmla="*/ 1667428 w 5428716"/>
              <a:gd name="connsiteY127" fmla="*/ 1917905 h 3372118"/>
              <a:gd name="connsiteX128" fmla="*/ 1667428 w 5428716"/>
              <a:gd name="connsiteY128" fmla="*/ 1527700 h 3372118"/>
              <a:gd name="connsiteX129" fmla="*/ 2082474 w 5428716"/>
              <a:gd name="connsiteY129" fmla="*/ 1527700 h 3372118"/>
              <a:gd name="connsiteX130" fmla="*/ 2488205 w 5428716"/>
              <a:gd name="connsiteY130" fmla="*/ 1527700 h 3372118"/>
              <a:gd name="connsiteX131" fmla="*/ 2488205 w 5428716"/>
              <a:gd name="connsiteY131" fmla="*/ 1917905 h 3372118"/>
              <a:gd name="connsiteX132" fmla="*/ 2082474 w 5428716"/>
              <a:gd name="connsiteY132" fmla="*/ 1917905 h 3372118"/>
              <a:gd name="connsiteX133" fmla="*/ 2082474 w 5428716"/>
              <a:gd name="connsiteY133" fmla="*/ 1527700 h 3372118"/>
              <a:gd name="connsiteX134" fmla="*/ 2498556 w 5428716"/>
              <a:gd name="connsiteY134" fmla="*/ 1527700 h 3372118"/>
              <a:gd name="connsiteX135" fmla="*/ 2928092 w 5428716"/>
              <a:gd name="connsiteY135" fmla="*/ 1527700 h 3372118"/>
              <a:gd name="connsiteX136" fmla="*/ 2928092 w 5428716"/>
              <a:gd name="connsiteY136" fmla="*/ 1917905 h 3372118"/>
              <a:gd name="connsiteX137" fmla="*/ 2498556 w 5428716"/>
              <a:gd name="connsiteY137" fmla="*/ 1917905 h 3372118"/>
              <a:gd name="connsiteX138" fmla="*/ 2498556 w 5428716"/>
              <a:gd name="connsiteY138" fmla="*/ 1527700 h 3372118"/>
              <a:gd name="connsiteX139" fmla="*/ 2937407 w 5428716"/>
              <a:gd name="connsiteY139" fmla="*/ 1527700 h 3372118"/>
              <a:gd name="connsiteX140" fmla="*/ 3343137 w 5428716"/>
              <a:gd name="connsiteY140" fmla="*/ 1527700 h 3372118"/>
              <a:gd name="connsiteX141" fmla="*/ 3343137 w 5428716"/>
              <a:gd name="connsiteY141" fmla="*/ 1917905 h 3372118"/>
              <a:gd name="connsiteX142" fmla="*/ 2937407 w 5428716"/>
              <a:gd name="connsiteY142" fmla="*/ 1917905 h 3372118"/>
              <a:gd name="connsiteX143" fmla="*/ 2937407 w 5428716"/>
              <a:gd name="connsiteY143" fmla="*/ 1527700 h 3372118"/>
              <a:gd name="connsiteX144" fmla="*/ 3353488 w 5428716"/>
              <a:gd name="connsiteY144" fmla="*/ 1527700 h 3372118"/>
              <a:gd name="connsiteX145" fmla="*/ 3759218 w 5428716"/>
              <a:gd name="connsiteY145" fmla="*/ 1527700 h 3372118"/>
              <a:gd name="connsiteX146" fmla="*/ 3759218 w 5428716"/>
              <a:gd name="connsiteY146" fmla="*/ 1917905 h 3372118"/>
              <a:gd name="connsiteX147" fmla="*/ 3353488 w 5428716"/>
              <a:gd name="connsiteY147" fmla="*/ 1917905 h 3372118"/>
              <a:gd name="connsiteX148" fmla="*/ 3353488 w 5428716"/>
              <a:gd name="connsiteY148" fmla="*/ 1527700 h 3372118"/>
              <a:gd name="connsiteX149" fmla="*/ 3768533 w 5428716"/>
              <a:gd name="connsiteY149" fmla="*/ 1527700 h 3372118"/>
              <a:gd name="connsiteX150" fmla="*/ 4174265 w 5428716"/>
              <a:gd name="connsiteY150" fmla="*/ 1527700 h 3372118"/>
              <a:gd name="connsiteX151" fmla="*/ 4174265 w 5428716"/>
              <a:gd name="connsiteY151" fmla="*/ 1917905 h 3372118"/>
              <a:gd name="connsiteX152" fmla="*/ 3768533 w 5428716"/>
              <a:gd name="connsiteY152" fmla="*/ 1917905 h 3372118"/>
              <a:gd name="connsiteX153" fmla="*/ 3768533 w 5428716"/>
              <a:gd name="connsiteY153" fmla="*/ 1527700 h 3372118"/>
              <a:gd name="connsiteX154" fmla="*/ 4184615 w 5428716"/>
              <a:gd name="connsiteY154" fmla="*/ 1527700 h 3372118"/>
              <a:gd name="connsiteX155" fmla="*/ 4590345 w 5428716"/>
              <a:gd name="connsiteY155" fmla="*/ 1527700 h 3372118"/>
              <a:gd name="connsiteX156" fmla="*/ 4590345 w 5428716"/>
              <a:gd name="connsiteY156" fmla="*/ 1917905 h 3372118"/>
              <a:gd name="connsiteX157" fmla="*/ 4184615 w 5428716"/>
              <a:gd name="connsiteY157" fmla="*/ 1917905 h 3372118"/>
              <a:gd name="connsiteX158" fmla="*/ 4184615 w 5428716"/>
              <a:gd name="connsiteY158" fmla="*/ 1527700 h 3372118"/>
              <a:gd name="connsiteX159" fmla="*/ 4184615 w 5428716"/>
              <a:gd name="connsiteY159" fmla="*/ 1517350 h 3372118"/>
              <a:gd name="connsiteX160" fmla="*/ 4184615 w 5428716"/>
              <a:gd name="connsiteY160" fmla="*/ 1127145 h 3372118"/>
              <a:gd name="connsiteX161" fmla="*/ 4590345 w 5428716"/>
              <a:gd name="connsiteY161" fmla="*/ 1127145 h 3372118"/>
              <a:gd name="connsiteX162" fmla="*/ 4590345 w 5428716"/>
              <a:gd name="connsiteY162" fmla="*/ 1517350 h 3372118"/>
              <a:gd name="connsiteX163" fmla="*/ 4184615 w 5428716"/>
              <a:gd name="connsiteY163" fmla="*/ 1517350 h 3372118"/>
              <a:gd name="connsiteX164" fmla="*/ 4175299 w 5428716"/>
              <a:gd name="connsiteY164" fmla="*/ 1517350 h 3372118"/>
              <a:gd name="connsiteX165" fmla="*/ 3769568 w 5428716"/>
              <a:gd name="connsiteY165" fmla="*/ 1517350 h 3372118"/>
              <a:gd name="connsiteX166" fmla="*/ 3769568 w 5428716"/>
              <a:gd name="connsiteY166" fmla="*/ 1127145 h 3372118"/>
              <a:gd name="connsiteX167" fmla="*/ 4175299 w 5428716"/>
              <a:gd name="connsiteY167" fmla="*/ 1127145 h 3372118"/>
              <a:gd name="connsiteX168" fmla="*/ 4175299 w 5428716"/>
              <a:gd name="connsiteY168" fmla="*/ 1517350 h 3372118"/>
              <a:gd name="connsiteX169" fmla="*/ 3759218 w 5428716"/>
              <a:gd name="connsiteY169" fmla="*/ 1517350 h 3372118"/>
              <a:gd name="connsiteX170" fmla="*/ 3353488 w 5428716"/>
              <a:gd name="connsiteY170" fmla="*/ 1517350 h 3372118"/>
              <a:gd name="connsiteX171" fmla="*/ 3353488 w 5428716"/>
              <a:gd name="connsiteY171" fmla="*/ 1127145 h 3372118"/>
              <a:gd name="connsiteX172" fmla="*/ 3759218 w 5428716"/>
              <a:gd name="connsiteY172" fmla="*/ 1127145 h 3372118"/>
              <a:gd name="connsiteX173" fmla="*/ 3759218 w 5428716"/>
              <a:gd name="connsiteY173" fmla="*/ 1517350 h 3372118"/>
              <a:gd name="connsiteX174" fmla="*/ 3343137 w 5428716"/>
              <a:gd name="connsiteY174" fmla="*/ 1517350 h 3372118"/>
              <a:gd name="connsiteX175" fmla="*/ 2937407 w 5428716"/>
              <a:gd name="connsiteY175" fmla="*/ 1517350 h 3372118"/>
              <a:gd name="connsiteX176" fmla="*/ 2937407 w 5428716"/>
              <a:gd name="connsiteY176" fmla="*/ 1127145 h 3372118"/>
              <a:gd name="connsiteX177" fmla="*/ 3343137 w 5428716"/>
              <a:gd name="connsiteY177" fmla="*/ 1127145 h 3372118"/>
              <a:gd name="connsiteX178" fmla="*/ 3343137 w 5428716"/>
              <a:gd name="connsiteY178" fmla="*/ 1517350 h 3372118"/>
              <a:gd name="connsiteX179" fmla="*/ 2928092 w 5428716"/>
              <a:gd name="connsiteY179" fmla="*/ 1517350 h 3372118"/>
              <a:gd name="connsiteX180" fmla="*/ 2498556 w 5428716"/>
              <a:gd name="connsiteY180" fmla="*/ 1517350 h 3372118"/>
              <a:gd name="connsiteX181" fmla="*/ 2498556 w 5428716"/>
              <a:gd name="connsiteY181" fmla="*/ 1127145 h 3372118"/>
              <a:gd name="connsiteX182" fmla="*/ 2928092 w 5428716"/>
              <a:gd name="connsiteY182" fmla="*/ 1127145 h 3372118"/>
              <a:gd name="connsiteX183" fmla="*/ 2928092 w 5428716"/>
              <a:gd name="connsiteY183" fmla="*/ 1517350 h 3372118"/>
              <a:gd name="connsiteX184" fmla="*/ 2488205 w 5428716"/>
              <a:gd name="connsiteY184" fmla="*/ 1517350 h 3372118"/>
              <a:gd name="connsiteX185" fmla="*/ 2082474 w 5428716"/>
              <a:gd name="connsiteY185" fmla="*/ 1517350 h 3372118"/>
              <a:gd name="connsiteX186" fmla="*/ 2082474 w 5428716"/>
              <a:gd name="connsiteY186" fmla="*/ 1127145 h 3372118"/>
              <a:gd name="connsiteX187" fmla="*/ 2488205 w 5428716"/>
              <a:gd name="connsiteY187" fmla="*/ 1127145 h 3372118"/>
              <a:gd name="connsiteX188" fmla="*/ 2488205 w 5428716"/>
              <a:gd name="connsiteY188" fmla="*/ 1517350 h 3372118"/>
              <a:gd name="connsiteX189" fmla="*/ 2073160 w 5428716"/>
              <a:gd name="connsiteY189" fmla="*/ 1517350 h 3372118"/>
              <a:gd name="connsiteX190" fmla="*/ 1667428 w 5428716"/>
              <a:gd name="connsiteY190" fmla="*/ 1517350 h 3372118"/>
              <a:gd name="connsiteX191" fmla="*/ 1667428 w 5428716"/>
              <a:gd name="connsiteY191" fmla="*/ 1127145 h 3372118"/>
              <a:gd name="connsiteX192" fmla="*/ 2073160 w 5428716"/>
              <a:gd name="connsiteY192" fmla="*/ 1127145 h 3372118"/>
              <a:gd name="connsiteX193" fmla="*/ 2073160 w 5428716"/>
              <a:gd name="connsiteY193" fmla="*/ 1517350 h 3372118"/>
              <a:gd name="connsiteX194" fmla="*/ 1657078 w 5428716"/>
              <a:gd name="connsiteY194" fmla="*/ 1517350 h 3372118"/>
              <a:gd name="connsiteX195" fmla="*/ 1251348 w 5428716"/>
              <a:gd name="connsiteY195" fmla="*/ 1517350 h 3372118"/>
              <a:gd name="connsiteX196" fmla="*/ 1251348 w 5428716"/>
              <a:gd name="connsiteY196" fmla="*/ 1127145 h 3372118"/>
              <a:gd name="connsiteX197" fmla="*/ 1657078 w 5428716"/>
              <a:gd name="connsiteY197" fmla="*/ 1127145 h 3372118"/>
              <a:gd name="connsiteX198" fmla="*/ 1657078 w 5428716"/>
              <a:gd name="connsiteY198" fmla="*/ 1517350 h 3372118"/>
              <a:gd name="connsiteX199" fmla="*/ 1240998 w 5428716"/>
              <a:gd name="connsiteY199" fmla="*/ 1517350 h 3372118"/>
              <a:gd name="connsiteX200" fmla="*/ 835267 w 5428716"/>
              <a:gd name="connsiteY200" fmla="*/ 1517350 h 3372118"/>
              <a:gd name="connsiteX201" fmla="*/ 835267 w 5428716"/>
              <a:gd name="connsiteY201" fmla="*/ 1127145 h 3372118"/>
              <a:gd name="connsiteX202" fmla="*/ 1240998 w 5428716"/>
              <a:gd name="connsiteY202" fmla="*/ 1127145 h 3372118"/>
              <a:gd name="connsiteX203" fmla="*/ 1240998 w 5428716"/>
              <a:gd name="connsiteY203" fmla="*/ 1517350 h 3372118"/>
              <a:gd name="connsiteX204" fmla="*/ 825951 w 5428716"/>
              <a:gd name="connsiteY204" fmla="*/ 1517350 h 3372118"/>
              <a:gd name="connsiteX205" fmla="*/ 420221 w 5428716"/>
              <a:gd name="connsiteY205" fmla="*/ 1517350 h 3372118"/>
              <a:gd name="connsiteX206" fmla="*/ 420221 w 5428716"/>
              <a:gd name="connsiteY206" fmla="*/ 1127145 h 3372118"/>
              <a:gd name="connsiteX207" fmla="*/ 825951 w 5428716"/>
              <a:gd name="connsiteY207" fmla="*/ 1127145 h 3372118"/>
              <a:gd name="connsiteX208" fmla="*/ 825951 w 5428716"/>
              <a:gd name="connsiteY208" fmla="*/ 1517350 h 3372118"/>
              <a:gd name="connsiteX209" fmla="*/ 825951 w 5428716"/>
              <a:gd name="connsiteY209" fmla="*/ 1527700 h 3372118"/>
              <a:gd name="connsiteX210" fmla="*/ 825951 w 5428716"/>
              <a:gd name="connsiteY210" fmla="*/ 1917905 h 3372118"/>
              <a:gd name="connsiteX211" fmla="*/ 420221 w 5428716"/>
              <a:gd name="connsiteY211" fmla="*/ 1917905 h 3372118"/>
              <a:gd name="connsiteX212" fmla="*/ 420221 w 5428716"/>
              <a:gd name="connsiteY212" fmla="*/ 1527700 h 3372118"/>
              <a:gd name="connsiteX213" fmla="*/ 825951 w 5428716"/>
              <a:gd name="connsiteY213" fmla="*/ 1527700 h 3372118"/>
              <a:gd name="connsiteX214" fmla="*/ 825951 w 5428716"/>
              <a:gd name="connsiteY214" fmla="*/ 1927221 h 3372118"/>
              <a:gd name="connsiteX215" fmla="*/ 825951 w 5428716"/>
              <a:gd name="connsiteY215" fmla="*/ 2317426 h 3372118"/>
              <a:gd name="connsiteX216" fmla="*/ 420221 w 5428716"/>
              <a:gd name="connsiteY216" fmla="*/ 2317426 h 3372118"/>
              <a:gd name="connsiteX217" fmla="*/ 420221 w 5428716"/>
              <a:gd name="connsiteY217" fmla="*/ 1927221 h 3372118"/>
              <a:gd name="connsiteX218" fmla="*/ 825951 w 5428716"/>
              <a:gd name="connsiteY218" fmla="*/ 1927221 h 3372118"/>
              <a:gd name="connsiteX219" fmla="*/ 835267 w 5428716"/>
              <a:gd name="connsiteY219" fmla="*/ 1927221 h 3372118"/>
              <a:gd name="connsiteX220" fmla="*/ 1240998 w 5428716"/>
              <a:gd name="connsiteY220" fmla="*/ 1927221 h 3372118"/>
              <a:gd name="connsiteX221" fmla="*/ 1240998 w 5428716"/>
              <a:gd name="connsiteY221" fmla="*/ 2317426 h 3372118"/>
              <a:gd name="connsiteX222" fmla="*/ 835267 w 5428716"/>
              <a:gd name="connsiteY222" fmla="*/ 2317426 h 3372118"/>
              <a:gd name="connsiteX223" fmla="*/ 835267 w 5428716"/>
              <a:gd name="connsiteY223" fmla="*/ 1927221 h 3372118"/>
              <a:gd name="connsiteX224" fmla="*/ 1251348 w 5428716"/>
              <a:gd name="connsiteY224" fmla="*/ 1927221 h 3372118"/>
              <a:gd name="connsiteX225" fmla="*/ 1657078 w 5428716"/>
              <a:gd name="connsiteY225" fmla="*/ 1927221 h 3372118"/>
              <a:gd name="connsiteX226" fmla="*/ 1657078 w 5428716"/>
              <a:gd name="connsiteY226" fmla="*/ 2317426 h 3372118"/>
              <a:gd name="connsiteX227" fmla="*/ 1251348 w 5428716"/>
              <a:gd name="connsiteY227" fmla="*/ 2317426 h 3372118"/>
              <a:gd name="connsiteX228" fmla="*/ 1251348 w 5428716"/>
              <a:gd name="connsiteY228" fmla="*/ 1927221 h 3372118"/>
              <a:gd name="connsiteX229" fmla="*/ 1667428 w 5428716"/>
              <a:gd name="connsiteY229" fmla="*/ 1927221 h 3372118"/>
              <a:gd name="connsiteX230" fmla="*/ 2073160 w 5428716"/>
              <a:gd name="connsiteY230" fmla="*/ 1927221 h 3372118"/>
              <a:gd name="connsiteX231" fmla="*/ 2073160 w 5428716"/>
              <a:gd name="connsiteY231" fmla="*/ 2317426 h 3372118"/>
              <a:gd name="connsiteX232" fmla="*/ 1667428 w 5428716"/>
              <a:gd name="connsiteY232" fmla="*/ 2317426 h 3372118"/>
              <a:gd name="connsiteX233" fmla="*/ 1667428 w 5428716"/>
              <a:gd name="connsiteY233" fmla="*/ 1927221 h 3372118"/>
              <a:gd name="connsiteX234" fmla="*/ 2082474 w 5428716"/>
              <a:gd name="connsiteY234" fmla="*/ 1927221 h 3372118"/>
              <a:gd name="connsiteX235" fmla="*/ 2488205 w 5428716"/>
              <a:gd name="connsiteY235" fmla="*/ 1927221 h 3372118"/>
              <a:gd name="connsiteX236" fmla="*/ 2488205 w 5428716"/>
              <a:gd name="connsiteY236" fmla="*/ 2317426 h 3372118"/>
              <a:gd name="connsiteX237" fmla="*/ 2082474 w 5428716"/>
              <a:gd name="connsiteY237" fmla="*/ 2317426 h 3372118"/>
              <a:gd name="connsiteX238" fmla="*/ 2082474 w 5428716"/>
              <a:gd name="connsiteY238" fmla="*/ 1927221 h 3372118"/>
              <a:gd name="connsiteX239" fmla="*/ 2498556 w 5428716"/>
              <a:gd name="connsiteY239" fmla="*/ 1927221 h 3372118"/>
              <a:gd name="connsiteX240" fmla="*/ 2928092 w 5428716"/>
              <a:gd name="connsiteY240" fmla="*/ 1927221 h 3372118"/>
              <a:gd name="connsiteX241" fmla="*/ 2928092 w 5428716"/>
              <a:gd name="connsiteY241" fmla="*/ 2317426 h 3372118"/>
              <a:gd name="connsiteX242" fmla="*/ 2498556 w 5428716"/>
              <a:gd name="connsiteY242" fmla="*/ 2317426 h 3372118"/>
              <a:gd name="connsiteX243" fmla="*/ 2498556 w 5428716"/>
              <a:gd name="connsiteY243" fmla="*/ 1927221 h 3372118"/>
              <a:gd name="connsiteX244" fmla="*/ 2937407 w 5428716"/>
              <a:gd name="connsiteY244" fmla="*/ 1927221 h 3372118"/>
              <a:gd name="connsiteX245" fmla="*/ 3343137 w 5428716"/>
              <a:gd name="connsiteY245" fmla="*/ 1927221 h 3372118"/>
              <a:gd name="connsiteX246" fmla="*/ 3343137 w 5428716"/>
              <a:gd name="connsiteY246" fmla="*/ 2317426 h 3372118"/>
              <a:gd name="connsiteX247" fmla="*/ 2937407 w 5428716"/>
              <a:gd name="connsiteY247" fmla="*/ 2317426 h 3372118"/>
              <a:gd name="connsiteX248" fmla="*/ 2937407 w 5428716"/>
              <a:gd name="connsiteY248" fmla="*/ 1927221 h 3372118"/>
              <a:gd name="connsiteX249" fmla="*/ 3353488 w 5428716"/>
              <a:gd name="connsiteY249" fmla="*/ 1927221 h 3372118"/>
              <a:gd name="connsiteX250" fmla="*/ 3759218 w 5428716"/>
              <a:gd name="connsiteY250" fmla="*/ 1927221 h 3372118"/>
              <a:gd name="connsiteX251" fmla="*/ 3759218 w 5428716"/>
              <a:gd name="connsiteY251" fmla="*/ 2317426 h 3372118"/>
              <a:gd name="connsiteX252" fmla="*/ 3353488 w 5428716"/>
              <a:gd name="connsiteY252" fmla="*/ 2317426 h 3372118"/>
              <a:gd name="connsiteX253" fmla="*/ 3353488 w 5428716"/>
              <a:gd name="connsiteY253" fmla="*/ 1927221 h 3372118"/>
              <a:gd name="connsiteX254" fmla="*/ 3768533 w 5428716"/>
              <a:gd name="connsiteY254" fmla="*/ 1927221 h 3372118"/>
              <a:gd name="connsiteX255" fmla="*/ 4174265 w 5428716"/>
              <a:gd name="connsiteY255" fmla="*/ 1927221 h 3372118"/>
              <a:gd name="connsiteX256" fmla="*/ 4174265 w 5428716"/>
              <a:gd name="connsiteY256" fmla="*/ 2317426 h 3372118"/>
              <a:gd name="connsiteX257" fmla="*/ 3768533 w 5428716"/>
              <a:gd name="connsiteY257" fmla="*/ 2317426 h 3372118"/>
              <a:gd name="connsiteX258" fmla="*/ 3768533 w 5428716"/>
              <a:gd name="connsiteY258" fmla="*/ 1927221 h 3372118"/>
              <a:gd name="connsiteX259" fmla="*/ 4184615 w 5428716"/>
              <a:gd name="connsiteY259" fmla="*/ 1927221 h 3372118"/>
              <a:gd name="connsiteX260" fmla="*/ 4590345 w 5428716"/>
              <a:gd name="connsiteY260" fmla="*/ 1927221 h 3372118"/>
              <a:gd name="connsiteX261" fmla="*/ 4590345 w 5428716"/>
              <a:gd name="connsiteY261" fmla="*/ 2317426 h 3372118"/>
              <a:gd name="connsiteX262" fmla="*/ 4184615 w 5428716"/>
              <a:gd name="connsiteY262" fmla="*/ 2317426 h 3372118"/>
              <a:gd name="connsiteX263" fmla="*/ 4184615 w 5428716"/>
              <a:gd name="connsiteY263" fmla="*/ 1927221 h 3372118"/>
              <a:gd name="connsiteX264" fmla="*/ 4600695 w 5428716"/>
              <a:gd name="connsiteY264" fmla="*/ 1927221 h 3372118"/>
              <a:gd name="connsiteX265" fmla="*/ 5006425 w 5428716"/>
              <a:gd name="connsiteY265" fmla="*/ 1927221 h 3372118"/>
              <a:gd name="connsiteX266" fmla="*/ 5006425 w 5428716"/>
              <a:gd name="connsiteY266" fmla="*/ 2317426 h 3372118"/>
              <a:gd name="connsiteX267" fmla="*/ 4600695 w 5428716"/>
              <a:gd name="connsiteY267" fmla="*/ 2317426 h 3372118"/>
              <a:gd name="connsiteX268" fmla="*/ 4600695 w 5428716"/>
              <a:gd name="connsiteY268" fmla="*/ 1927221 h 3372118"/>
              <a:gd name="connsiteX269" fmla="*/ 4600695 w 5428716"/>
              <a:gd name="connsiteY269" fmla="*/ 1917905 h 3372118"/>
              <a:gd name="connsiteX270" fmla="*/ 4600695 w 5428716"/>
              <a:gd name="connsiteY270" fmla="*/ 1527700 h 3372118"/>
              <a:gd name="connsiteX271" fmla="*/ 5006425 w 5428716"/>
              <a:gd name="connsiteY271" fmla="*/ 1527700 h 3372118"/>
              <a:gd name="connsiteX272" fmla="*/ 5006425 w 5428716"/>
              <a:gd name="connsiteY272" fmla="*/ 1917905 h 3372118"/>
              <a:gd name="connsiteX273" fmla="*/ 4600695 w 5428716"/>
              <a:gd name="connsiteY273" fmla="*/ 1917905 h 3372118"/>
              <a:gd name="connsiteX274" fmla="*/ 4600695 w 5428716"/>
              <a:gd name="connsiteY274" fmla="*/ 1517350 h 3372118"/>
              <a:gd name="connsiteX275" fmla="*/ 4600695 w 5428716"/>
              <a:gd name="connsiteY275" fmla="*/ 1127145 h 3372118"/>
              <a:gd name="connsiteX276" fmla="*/ 5006425 w 5428716"/>
              <a:gd name="connsiteY276" fmla="*/ 1127145 h 3372118"/>
              <a:gd name="connsiteX277" fmla="*/ 5006425 w 5428716"/>
              <a:gd name="connsiteY277" fmla="*/ 1517350 h 3372118"/>
              <a:gd name="connsiteX278" fmla="*/ 4600695 w 5428716"/>
              <a:gd name="connsiteY278" fmla="*/ 1517350 h 3372118"/>
              <a:gd name="connsiteX279" fmla="*/ 4600695 w 5428716"/>
              <a:gd name="connsiteY279" fmla="*/ 1117829 h 3372118"/>
              <a:gd name="connsiteX280" fmla="*/ 4600695 w 5428716"/>
              <a:gd name="connsiteY280" fmla="*/ 727624 h 3372118"/>
              <a:gd name="connsiteX281" fmla="*/ 5006425 w 5428716"/>
              <a:gd name="connsiteY281" fmla="*/ 727624 h 3372118"/>
              <a:gd name="connsiteX282" fmla="*/ 5006425 w 5428716"/>
              <a:gd name="connsiteY282" fmla="*/ 1117829 h 3372118"/>
              <a:gd name="connsiteX283" fmla="*/ 4600695 w 5428716"/>
              <a:gd name="connsiteY283" fmla="*/ 1117829 h 3372118"/>
              <a:gd name="connsiteX284" fmla="*/ 4590345 w 5428716"/>
              <a:gd name="connsiteY284" fmla="*/ 1117829 h 3372118"/>
              <a:gd name="connsiteX285" fmla="*/ 4184615 w 5428716"/>
              <a:gd name="connsiteY285" fmla="*/ 1117829 h 3372118"/>
              <a:gd name="connsiteX286" fmla="*/ 4184615 w 5428716"/>
              <a:gd name="connsiteY286" fmla="*/ 727624 h 3372118"/>
              <a:gd name="connsiteX287" fmla="*/ 4590345 w 5428716"/>
              <a:gd name="connsiteY287" fmla="*/ 727624 h 3372118"/>
              <a:gd name="connsiteX288" fmla="*/ 4590345 w 5428716"/>
              <a:gd name="connsiteY288" fmla="*/ 1117829 h 3372118"/>
              <a:gd name="connsiteX289" fmla="*/ 4175299 w 5428716"/>
              <a:gd name="connsiteY289" fmla="*/ 1117829 h 3372118"/>
              <a:gd name="connsiteX290" fmla="*/ 3769568 w 5428716"/>
              <a:gd name="connsiteY290" fmla="*/ 1117829 h 3372118"/>
              <a:gd name="connsiteX291" fmla="*/ 3769568 w 5428716"/>
              <a:gd name="connsiteY291" fmla="*/ 727624 h 3372118"/>
              <a:gd name="connsiteX292" fmla="*/ 4175299 w 5428716"/>
              <a:gd name="connsiteY292" fmla="*/ 727624 h 3372118"/>
              <a:gd name="connsiteX293" fmla="*/ 4175299 w 5428716"/>
              <a:gd name="connsiteY293" fmla="*/ 1117829 h 3372118"/>
              <a:gd name="connsiteX294" fmla="*/ 3759218 w 5428716"/>
              <a:gd name="connsiteY294" fmla="*/ 1117829 h 3372118"/>
              <a:gd name="connsiteX295" fmla="*/ 3353488 w 5428716"/>
              <a:gd name="connsiteY295" fmla="*/ 1117829 h 3372118"/>
              <a:gd name="connsiteX296" fmla="*/ 3353488 w 5428716"/>
              <a:gd name="connsiteY296" fmla="*/ 727624 h 3372118"/>
              <a:gd name="connsiteX297" fmla="*/ 3759218 w 5428716"/>
              <a:gd name="connsiteY297" fmla="*/ 727624 h 3372118"/>
              <a:gd name="connsiteX298" fmla="*/ 3759218 w 5428716"/>
              <a:gd name="connsiteY298" fmla="*/ 1117829 h 3372118"/>
              <a:gd name="connsiteX299" fmla="*/ 3343137 w 5428716"/>
              <a:gd name="connsiteY299" fmla="*/ 1117829 h 3372118"/>
              <a:gd name="connsiteX300" fmla="*/ 2937407 w 5428716"/>
              <a:gd name="connsiteY300" fmla="*/ 1117829 h 3372118"/>
              <a:gd name="connsiteX301" fmla="*/ 2937407 w 5428716"/>
              <a:gd name="connsiteY301" fmla="*/ 727624 h 3372118"/>
              <a:gd name="connsiteX302" fmla="*/ 3343137 w 5428716"/>
              <a:gd name="connsiteY302" fmla="*/ 727624 h 3372118"/>
              <a:gd name="connsiteX303" fmla="*/ 3343137 w 5428716"/>
              <a:gd name="connsiteY303" fmla="*/ 1117829 h 3372118"/>
              <a:gd name="connsiteX304" fmla="*/ 2928092 w 5428716"/>
              <a:gd name="connsiteY304" fmla="*/ 1117829 h 3372118"/>
              <a:gd name="connsiteX305" fmla="*/ 2498556 w 5428716"/>
              <a:gd name="connsiteY305" fmla="*/ 1117829 h 3372118"/>
              <a:gd name="connsiteX306" fmla="*/ 2498556 w 5428716"/>
              <a:gd name="connsiteY306" fmla="*/ 727624 h 3372118"/>
              <a:gd name="connsiteX307" fmla="*/ 2928092 w 5428716"/>
              <a:gd name="connsiteY307" fmla="*/ 727624 h 3372118"/>
              <a:gd name="connsiteX308" fmla="*/ 2928092 w 5428716"/>
              <a:gd name="connsiteY308" fmla="*/ 1117829 h 3372118"/>
              <a:gd name="connsiteX309" fmla="*/ 2488205 w 5428716"/>
              <a:gd name="connsiteY309" fmla="*/ 1117829 h 3372118"/>
              <a:gd name="connsiteX310" fmla="*/ 2082474 w 5428716"/>
              <a:gd name="connsiteY310" fmla="*/ 1117829 h 3372118"/>
              <a:gd name="connsiteX311" fmla="*/ 2082474 w 5428716"/>
              <a:gd name="connsiteY311" fmla="*/ 727624 h 3372118"/>
              <a:gd name="connsiteX312" fmla="*/ 2488205 w 5428716"/>
              <a:gd name="connsiteY312" fmla="*/ 727624 h 3372118"/>
              <a:gd name="connsiteX313" fmla="*/ 2488205 w 5428716"/>
              <a:gd name="connsiteY313" fmla="*/ 1117829 h 3372118"/>
              <a:gd name="connsiteX314" fmla="*/ 2073160 w 5428716"/>
              <a:gd name="connsiteY314" fmla="*/ 1117829 h 3372118"/>
              <a:gd name="connsiteX315" fmla="*/ 1667428 w 5428716"/>
              <a:gd name="connsiteY315" fmla="*/ 1117829 h 3372118"/>
              <a:gd name="connsiteX316" fmla="*/ 1667428 w 5428716"/>
              <a:gd name="connsiteY316" fmla="*/ 727624 h 3372118"/>
              <a:gd name="connsiteX317" fmla="*/ 2073160 w 5428716"/>
              <a:gd name="connsiteY317" fmla="*/ 727624 h 3372118"/>
              <a:gd name="connsiteX318" fmla="*/ 2073160 w 5428716"/>
              <a:gd name="connsiteY318" fmla="*/ 1117829 h 3372118"/>
              <a:gd name="connsiteX319" fmla="*/ 1657078 w 5428716"/>
              <a:gd name="connsiteY319" fmla="*/ 1117829 h 3372118"/>
              <a:gd name="connsiteX320" fmla="*/ 1251348 w 5428716"/>
              <a:gd name="connsiteY320" fmla="*/ 1117829 h 3372118"/>
              <a:gd name="connsiteX321" fmla="*/ 1251348 w 5428716"/>
              <a:gd name="connsiteY321" fmla="*/ 727624 h 3372118"/>
              <a:gd name="connsiteX322" fmla="*/ 1657078 w 5428716"/>
              <a:gd name="connsiteY322" fmla="*/ 727624 h 3372118"/>
              <a:gd name="connsiteX323" fmla="*/ 1657078 w 5428716"/>
              <a:gd name="connsiteY323" fmla="*/ 1117829 h 3372118"/>
              <a:gd name="connsiteX324" fmla="*/ 1240998 w 5428716"/>
              <a:gd name="connsiteY324" fmla="*/ 1117829 h 3372118"/>
              <a:gd name="connsiteX325" fmla="*/ 835267 w 5428716"/>
              <a:gd name="connsiteY325" fmla="*/ 1117829 h 3372118"/>
              <a:gd name="connsiteX326" fmla="*/ 835267 w 5428716"/>
              <a:gd name="connsiteY326" fmla="*/ 727624 h 3372118"/>
              <a:gd name="connsiteX327" fmla="*/ 1240998 w 5428716"/>
              <a:gd name="connsiteY327" fmla="*/ 727624 h 3372118"/>
              <a:gd name="connsiteX328" fmla="*/ 1240998 w 5428716"/>
              <a:gd name="connsiteY328" fmla="*/ 1117829 h 3372118"/>
              <a:gd name="connsiteX329" fmla="*/ 825951 w 5428716"/>
              <a:gd name="connsiteY329" fmla="*/ 1117829 h 3372118"/>
              <a:gd name="connsiteX330" fmla="*/ 420221 w 5428716"/>
              <a:gd name="connsiteY330" fmla="*/ 1117829 h 3372118"/>
              <a:gd name="connsiteX331" fmla="*/ 420221 w 5428716"/>
              <a:gd name="connsiteY331" fmla="*/ 727624 h 3372118"/>
              <a:gd name="connsiteX332" fmla="*/ 825951 w 5428716"/>
              <a:gd name="connsiteY332" fmla="*/ 727624 h 3372118"/>
              <a:gd name="connsiteX333" fmla="*/ 825951 w 5428716"/>
              <a:gd name="connsiteY333" fmla="*/ 1117829 h 3372118"/>
              <a:gd name="connsiteX334" fmla="*/ 409870 w 5428716"/>
              <a:gd name="connsiteY334" fmla="*/ 1117829 h 3372118"/>
              <a:gd name="connsiteX335" fmla="*/ 4140 w 5428716"/>
              <a:gd name="connsiteY335" fmla="*/ 1117829 h 3372118"/>
              <a:gd name="connsiteX336" fmla="*/ 4140 w 5428716"/>
              <a:gd name="connsiteY336" fmla="*/ 727624 h 3372118"/>
              <a:gd name="connsiteX337" fmla="*/ 409870 w 5428716"/>
              <a:gd name="connsiteY337" fmla="*/ 727624 h 3372118"/>
              <a:gd name="connsiteX338" fmla="*/ 409870 w 5428716"/>
              <a:gd name="connsiteY338" fmla="*/ 1117829 h 3372118"/>
              <a:gd name="connsiteX339" fmla="*/ 409870 w 5428716"/>
              <a:gd name="connsiteY339" fmla="*/ 1127145 h 3372118"/>
              <a:gd name="connsiteX340" fmla="*/ 409870 w 5428716"/>
              <a:gd name="connsiteY340" fmla="*/ 1517350 h 3372118"/>
              <a:gd name="connsiteX341" fmla="*/ 4140 w 5428716"/>
              <a:gd name="connsiteY341" fmla="*/ 1517350 h 3372118"/>
              <a:gd name="connsiteX342" fmla="*/ 4140 w 5428716"/>
              <a:gd name="connsiteY342" fmla="*/ 1127145 h 3372118"/>
              <a:gd name="connsiteX343" fmla="*/ 409870 w 5428716"/>
              <a:gd name="connsiteY343" fmla="*/ 1127145 h 3372118"/>
              <a:gd name="connsiteX344" fmla="*/ 409870 w 5428716"/>
              <a:gd name="connsiteY344" fmla="*/ 1527700 h 3372118"/>
              <a:gd name="connsiteX345" fmla="*/ 409870 w 5428716"/>
              <a:gd name="connsiteY345" fmla="*/ 1917905 h 3372118"/>
              <a:gd name="connsiteX346" fmla="*/ 4140 w 5428716"/>
              <a:gd name="connsiteY346" fmla="*/ 1917905 h 3372118"/>
              <a:gd name="connsiteX347" fmla="*/ 4140 w 5428716"/>
              <a:gd name="connsiteY347" fmla="*/ 1527700 h 3372118"/>
              <a:gd name="connsiteX348" fmla="*/ 409870 w 5428716"/>
              <a:gd name="connsiteY348" fmla="*/ 1527700 h 3372118"/>
              <a:gd name="connsiteX349" fmla="*/ 409870 w 5428716"/>
              <a:gd name="connsiteY349" fmla="*/ 1927221 h 3372118"/>
              <a:gd name="connsiteX350" fmla="*/ 409870 w 5428716"/>
              <a:gd name="connsiteY350" fmla="*/ 2317426 h 3372118"/>
              <a:gd name="connsiteX351" fmla="*/ 4140 w 5428716"/>
              <a:gd name="connsiteY351" fmla="*/ 2317426 h 3372118"/>
              <a:gd name="connsiteX352" fmla="*/ 4140 w 5428716"/>
              <a:gd name="connsiteY352" fmla="*/ 1927221 h 3372118"/>
              <a:gd name="connsiteX353" fmla="*/ 409870 w 5428716"/>
              <a:gd name="connsiteY353" fmla="*/ 1927221 h 3372118"/>
              <a:gd name="connsiteX354" fmla="*/ 409870 w 5428716"/>
              <a:gd name="connsiteY354" fmla="*/ 2326741 h 3372118"/>
              <a:gd name="connsiteX355" fmla="*/ 409870 w 5428716"/>
              <a:gd name="connsiteY355" fmla="*/ 2716946 h 3372118"/>
              <a:gd name="connsiteX356" fmla="*/ 4140 w 5428716"/>
              <a:gd name="connsiteY356" fmla="*/ 2716946 h 3372118"/>
              <a:gd name="connsiteX357" fmla="*/ 4140 w 5428716"/>
              <a:gd name="connsiteY357" fmla="*/ 2326741 h 3372118"/>
              <a:gd name="connsiteX358" fmla="*/ 409870 w 5428716"/>
              <a:gd name="connsiteY358" fmla="*/ 2326741 h 3372118"/>
              <a:gd name="connsiteX359" fmla="*/ 420221 w 5428716"/>
              <a:gd name="connsiteY359" fmla="*/ 2326741 h 3372118"/>
              <a:gd name="connsiteX360" fmla="*/ 825951 w 5428716"/>
              <a:gd name="connsiteY360" fmla="*/ 2326741 h 3372118"/>
              <a:gd name="connsiteX361" fmla="*/ 825951 w 5428716"/>
              <a:gd name="connsiteY361" fmla="*/ 2716946 h 3372118"/>
              <a:gd name="connsiteX362" fmla="*/ 420221 w 5428716"/>
              <a:gd name="connsiteY362" fmla="*/ 2716946 h 3372118"/>
              <a:gd name="connsiteX363" fmla="*/ 420221 w 5428716"/>
              <a:gd name="connsiteY363" fmla="*/ 2326741 h 3372118"/>
              <a:gd name="connsiteX364" fmla="*/ 835267 w 5428716"/>
              <a:gd name="connsiteY364" fmla="*/ 2326741 h 3372118"/>
              <a:gd name="connsiteX365" fmla="*/ 1240998 w 5428716"/>
              <a:gd name="connsiteY365" fmla="*/ 2326741 h 3372118"/>
              <a:gd name="connsiteX366" fmla="*/ 1240998 w 5428716"/>
              <a:gd name="connsiteY366" fmla="*/ 2716946 h 3372118"/>
              <a:gd name="connsiteX367" fmla="*/ 835267 w 5428716"/>
              <a:gd name="connsiteY367" fmla="*/ 2716946 h 3372118"/>
              <a:gd name="connsiteX368" fmla="*/ 835267 w 5428716"/>
              <a:gd name="connsiteY368" fmla="*/ 2326741 h 3372118"/>
              <a:gd name="connsiteX369" fmla="*/ 1251348 w 5428716"/>
              <a:gd name="connsiteY369" fmla="*/ 2326741 h 3372118"/>
              <a:gd name="connsiteX370" fmla="*/ 1657078 w 5428716"/>
              <a:gd name="connsiteY370" fmla="*/ 2326741 h 3372118"/>
              <a:gd name="connsiteX371" fmla="*/ 1657078 w 5428716"/>
              <a:gd name="connsiteY371" fmla="*/ 2716946 h 3372118"/>
              <a:gd name="connsiteX372" fmla="*/ 1251348 w 5428716"/>
              <a:gd name="connsiteY372" fmla="*/ 2716946 h 3372118"/>
              <a:gd name="connsiteX373" fmla="*/ 1251348 w 5428716"/>
              <a:gd name="connsiteY373" fmla="*/ 2326741 h 3372118"/>
              <a:gd name="connsiteX374" fmla="*/ 1667428 w 5428716"/>
              <a:gd name="connsiteY374" fmla="*/ 2326741 h 3372118"/>
              <a:gd name="connsiteX375" fmla="*/ 2073160 w 5428716"/>
              <a:gd name="connsiteY375" fmla="*/ 2326741 h 3372118"/>
              <a:gd name="connsiteX376" fmla="*/ 2073160 w 5428716"/>
              <a:gd name="connsiteY376" fmla="*/ 2716946 h 3372118"/>
              <a:gd name="connsiteX377" fmla="*/ 1667428 w 5428716"/>
              <a:gd name="connsiteY377" fmla="*/ 2716946 h 3372118"/>
              <a:gd name="connsiteX378" fmla="*/ 1667428 w 5428716"/>
              <a:gd name="connsiteY378" fmla="*/ 2326741 h 3372118"/>
              <a:gd name="connsiteX379" fmla="*/ 2082474 w 5428716"/>
              <a:gd name="connsiteY379" fmla="*/ 2326741 h 3372118"/>
              <a:gd name="connsiteX380" fmla="*/ 2488205 w 5428716"/>
              <a:gd name="connsiteY380" fmla="*/ 2326741 h 3372118"/>
              <a:gd name="connsiteX381" fmla="*/ 2488205 w 5428716"/>
              <a:gd name="connsiteY381" fmla="*/ 2716946 h 3372118"/>
              <a:gd name="connsiteX382" fmla="*/ 2082474 w 5428716"/>
              <a:gd name="connsiteY382" fmla="*/ 2716946 h 3372118"/>
              <a:gd name="connsiteX383" fmla="*/ 2082474 w 5428716"/>
              <a:gd name="connsiteY383" fmla="*/ 2326741 h 3372118"/>
              <a:gd name="connsiteX384" fmla="*/ 2498556 w 5428716"/>
              <a:gd name="connsiteY384" fmla="*/ 2326741 h 3372118"/>
              <a:gd name="connsiteX385" fmla="*/ 2928092 w 5428716"/>
              <a:gd name="connsiteY385" fmla="*/ 2326741 h 3372118"/>
              <a:gd name="connsiteX386" fmla="*/ 2928092 w 5428716"/>
              <a:gd name="connsiteY386" fmla="*/ 2716946 h 3372118"/>
              <a:gd name="connsiteX387" fmla="*/ 2498556 w 5428716"/>
              <a:gd name="connsiteY387" fmla="*/ 2716946 h 3372118"/>
              <a:gd name="connsiteX388" fmla="*/ 2498556 w 5428716"/>
              <a:gd name="connsiteY388" fmla="*/ 2326741 h 3372118"/>
              <a:gd name="connsiteX389" fmla="*/ 2937407 w 5428716"/>
              <a:gd name="connsiteY389" fmla="*/ 2326741 h 3372118"/>
              <a:gd name="connsiteX390" fmla="*/ 3343137 w 5428716"/>
              <a:gd name="connsiteY390" fmla="*/ 2326741 h 3372118"/>
              <a:gd name="connsiteX391" fmla="*/ 3343137 w 5428716"/>
              <a:gd name="connsiteY391" fmla="*/ 2716946 h 3372118"/>
              <a:gd name="connsiteX392" fmla="*/ 2937407 w 5428716"/>
              <a:gd name="connsiteY392" fmla="*/ 2716946 h 3372118"/>
              <a:gd name="connsiteX393" fmla="*/ 2937407 w 5428716"/>
              <a:gd name="connsiteY393" fmla="*/ 2326741 h 3372118"/>
              <a:gd name="connsiteX394" fmla="*/ 3353488 w 5428716"/>
              <a:gd name="connsiteY394" fmla="*/ 2326741 h 3372118"/>
              <a:gd name="connsiteX395" fmla="*/ 3759218 w 5428716"/>
              <a:gd name="connsiteY395" fmla="*/ 2326741 h 3372118"/>
              <a:gd name="connsiteX396" fmla="*/ 3759218 w 5428716"/>
              <a:gd name="connsiteY396" fmla="*/ 2716946 h 3372118"/>
              <a:gd name="connsiteX397" fmla="*/ 3353488 w 5428716"/>
              <a:gd name="connsiteY397" fmla="*/ 2716946 h 3372118"/>
              <a:gd name="connsiteX398" fmla="*/ 3353488 w 5428716"/>
              <a:gd name="connsiteY398" fmla="*/ 2326741 h 3372118"/>
              <a:gd name="connsiteX399" fmla="*/ 3768533 w 5428716"/>
              <a:gd name="connsiteY399" fmla="*/ 2326741 h 3372118"/>
              <a:gd name="connsiteX400" fmla="*/ 4174265 w 5428716"/>
              <a:gd name="connsiteY400" fmla="*/ 2326741 h 3372118"/>
              <a:gd name="connsiteX401" fmla="*/ 4174265 w 5428716"/>
              <a:gd name="connsiteY401" fmla="*/ 2716946 h 3372118"/>
              <a:gd name="connsiteX402" fmla="*/ 3768533 w 5428716"/>
              <a:gd name="connsiteY402" fmla="*/ 2716946 h 3372118"/>
              <a:gd name="connsiteX403" fmla="*/ 3768533 w 5428716"/>
              <a:gd name="connsiteY403" fmla="*/ 2326741 h 3372118"/>
              <a:gd name="connsiteX404" fmla="*/ 4184615 w 5428716"/>
              <a:gd name="connsiteY404" fmla="*/ 2326741 h 3372118"/>
              <a:gd name="connsiteX405" fmla="*/ 4590345 w 5428716"/>
              <a:gd name="connsiteY405" fmla="*/ 2326741 h 3372118"/>
              <a:gd name="connsiteX406" fmla="*/ 4590345 w 5428716"/>
              <a:gd name="connsiteY406" fmla="*/ 2716946 h 3372118"/>
              <a:gd name="connsiteX407" fmla="*/ 4184615 w 5428716"/>
              <a:gd name="connsiteY407" fmla="*/ 2716946 h 3372118"/>
              <a:gd name="connsiteX408" fmla="*/ 4184615 w 5428716"/>
              <a:gd name="connsiteY408" fmla="*/ 2326741 h 3372118"/>
              <a:gd name="connsiteX409" fmla="*/ 4600695 w 5428716"/>
              <a:gd name="connsiteY409" fmla="*/ 2326741 h 3372118"/>
              <a:gd name="connsiteX410" fmla="*/ 5006425 w 5428716"/>
              <a:gd name="connsiteY410" fmla="*/ 2326741 h 3372118"/>
              <a:gd name="connsiteX411" fmla="*/ 5006425 w 5428716"/>
              <a:gd name="connsiteY411" fmla="*/ 2716946 h 3372118"/>
              <a:gd name="connsiteX412" fmla="*/ 4600695 w 5428716"/>
              <a:gd name="connsiteY412" fmla="*/ 2716946 h 3372118"/>
              <a:gd name="connsiteX413" fmla="*/ 4600695 w 5428716"/>
              <a:gd name="connsiteY413" fmla="*/ 2326741 h 3372118"/>
              <a:gd name="connsiteX414" fmla="*/ 5015741 w 5428716"/>
              <a:gd name="connsiteY414" fmla="*/ 2326741 h 3372118"/>
              <a:gd name="connsiteX415" fmla="*/ 5421472 w 5428716"/>
              <a:gd name="connsiteY415" fmla="*/ 2326741 h 3372118"/>
              <a:gd name="connsiteX416" fmla="*/ 5421472 w 5428716"/>
              <a:gd name="connsiteY416" fmla="*/ 2716946 h 3372118"/>
              <a:gd name="connsiteX417" fmla="*/ 5015741 w 5428716"/>
              <a:gd name="connsiteY417" fmla="*/ 2716946 h 3372118"/>
              <a:gd name="connsiteX418" fmla="*/ 5015741 w 5428716"/>
              <a:gd name="connsiteY418" fmla="*/ 2326741 h 3372118"/>
              <a:gd name="connsiteX419" fmla="*/ 5015741 w 5428716"/>
              <a:gd name="connsiteY419" fmla="*/ 2317426 h 3372118"/>
              <a:gd name="connsiteX420" fmla="*/ 5015741 w 5428716"/>
              <a:gd name="connsiteY420" fmla="*/ 1927221 h 3372118"/>
              <a:gd name="connsiteX421" fmla="*/ 5421472 w 5428716"/>
              <a:gd name="connsiteY421" fmla="*/ 1927221 h 3372118"/>
              <a:gd name="connsiteX422" fmla="*/ 5421472 w 5428716"/>
              <a:gd name="connsiteY422" fmla="*/ 2317426 h 3372118"/>
              <a:gd name="connsiteX423" fmla="*/ 5015741 w 5428716"/>
              <a:gd name="connsiteY423" fmla="*/ 2317426 h 3372118"/>
              <a:gd name="connsiteX424" fmla="*/ 5015741 w 5428716"/>
              <a:gd name="connsiteY424" fmla="*/ 1917905 h 3372118"/>
              <a:gd name="connsiteX425" fmla="*/ 5015741 w 5428716"/>
              <a:gd name="connsiteY425" fmla="*/ 1527700 h 3372118"/>
              <a:gd name="connsiteX426" fmla="*/ 5421472 w 5428716"/>
              <a:gd name="connsiteY426" fmla="*/ 1527700 h 3372118"/>
              <a:gd name="connsiteX427" fmla="*/ 5421472 w 5428716"/>
              <a:gd name="connsiteY427" fmla="*/ 1917905 h 3372118"/>
              <a:gd name="connsiteX428" fmla="*/ 5015741 w 5428716"/>
              <a:gd name="connsiteY428" fmla="*/ 1917905 h 3372118"/>
              <a:gd name="connsiteX429" fmla="*/ 5015741 w 5428716"/>
              <a:gd name="connsiteY429" fmla="*/ 1517350 h 3372118"/>
              <a:gd name="connsiteX430" fmla="*/ 5015741 w 5428716"/>
              <a:gd name="connsiteY430" fmla="*/ 1127145 h 3372118"/>
              <a:gd name="connsiteX431" fmla="*/ 5421472 w 5428716"/>
              <a:gd name="connsiteY431" fmla="*/ 1127145 h 3372118"/>
              <a:gd name="connsiteX432" fmla="*/ 5421472 w 5428716"/>
              <a:gd name="connsiteY432" fmla="*/ 1517350 h 3372118"/>
              <a:gd name="connsiteX433" fmla="*/ 5015741 w 5428716"/>
              <a:gd name="connsiteY433" fmla="*/ 1517350 h 3372118"/>
              <a:gd name="connsiteX434" fmla="*/ 5015741 w 5428716"/>
              <a:gd name="connsiteY434" fmla="*/ 1117829 h 3372118"/>
              <a:gd name="connsiteX435" fmla="*/ 5015741 w 5428716"/>
              <a:gd name="connsiteY435" fmla="*/ 727624 h 3372118"/>
              <a:gd name="connsiteX436" fmla="*/ 5421472 w 5428716"/>
              <a:gd name="connsiteY436" fmla="*/ 727624 h 3372118"/>
              <a:gd name="connsiteX437" fmla="*/ 5421472 w 5428716"/>
              <a:gd name="connsiteY437" fmla="*/ 1117829 h 3372118"/>
              <a:gd name="connsiteX438" fmla="*/ 5015741 w 5428716"/>
              <a:gd name="connsiteY438" fmla="*/ 1117829 h 3372118"/>
              <a:gd name="connsiteX439" fmla="*/ 5006425 w 5428716"/>
              <a:gd name="connsiteY439" fmla="*/ 327068 h 3372118"/>
              <a:gd name="connsiteX440" fmla="*/ 5006425 w 5428716"/>
              <a:gd name="connsiteY440" fmla="*/ 717274 h 3372118"/>
              <a:gd name="connsiteX441" fmla="*/ 4600695 w 5428716"/>
              <a:gd name="connsiteY441" fmla="*/ 717274 h 3372118"/>
              <a:gd name="connsiteX442" fmla="*/ 4600695 w 5428716"/>
              <a:gd name="connsiteY442" fmla="*/ 327068 h 3372118"/>
              <a:gd name="connsiteX443" fmla="*/ 5006425 w 5428716"/>
              <a:gd name="connsiteY443" fmla="*/ 327068 h 3372118"/>
              <a:gd name="connsiteX444" fmla="*/ 4590345 w 5428716"/>
              <a:gd name="connsiteY444" fmla="*/ 327068 h 3372118"/>
              <a:gd name="connsiteX445" fmla="*/ 4590345 w 5428716"/>
              <a:gd name="connsiteY445" fmla="*/ 717274 h 3372118"/>
              <a:gd name="connsiteX446" fmla="*/ 4184615 w 5428716"/>
              <a:gd name="connsiteY446" fmla="*/ 717274 h 3372118"/>
              <a:gd name="connsiteX447" fmla="*/ 4184615 w 5428716"/>
              <a:gd name="connsiteY447" fmla="*/ 327068 h 3372118"/>
              <a:gd name="connsiteX448" fmla="*/ 4590345 w 5428716"/>
              <a:gd name="connsiteY448" fmla="*/ 327068 h 3372118"/>
              <a:gd name="connsiteX449" fmla="*/ 4175299 w 5428716"/>
              <a:gd name="connsiteY449" fmla="*/ 327068 h 3372118"/>
              <a:gd name="connsiteX450" fmla="*/ 4175299 w 5428716"/>
              <a:gd name="connsiteY450" fmla="*/ 717274 h 3372118"/>
              <a:gd name="connsiteX451" fmla="*/ 3769568 w 5428716"/>
              <a:gd name="connsiteY451" fmla="*/ 717274 h 3372118"/>
              <a:gd name="connsiteX452" fmla="*/ 3769568 w 5428716"/>
              <a:gd name="connsiteY452" fmla="*/ 327068 h 3372118"/>
              <a:gd name="connsiteX453" fmla="*/ 4175299 w 5428716"/>
              <a:gd name="connsiteY453" fmla="*/ 327068 h 3372118"/>
              <a:gd name="connsiteX454" fmla="*/ 3759218 w 5428716"/>
              <a:gd name="connsiteY454" fmla="*/ 327068 h 3372118"/>
              <a:gd name="connsiteX455" fmla="*/ 3759218 w 5428716"/>
              <a:gd name="connsiteY455" fmla="*/ 717274 h 3372118"/>
              <a:gd name="connsiteX456" fmla="*/ 3353488 w 5428716"/>
              <a:gd name="connsiteY456" fmla="*/ 717274 h 3372118"/>
              <a:gd name="connsiteX457" fmla="*/ 3353488 w 5428716"/>
              <a:gd name="connsiteY457" fmla="*/ 327068 h 3372118"/>
              <a:gd name="connsiteX458" fmla="*/ 3759218 w 5428716"/>
              <a:gd name="connsiteY458" fmla="*/ 327068 h 3372118"/>
              <a:gd name="connsiteX459" fmla="*/ 3343137 w 5428716"/>
              <a:gd name="connsiteY459" fmla="*/ 327068 h 3372118"/>
              <a:gd name="connsiteX460" fmla="*/ 3343137 w 5428716"/>
              <a:gd name="connsiteY460" fmla="*/ 717274 h 3372118"/>
              <a:gd name="connsiteX461" fmla="*/ 2937407 w 5428716"/>
              <a:gd name="connsiteY461" fmla="*/ 717274 h 3372118"/>
              <a:gd name="connsiteX462" fmla="*/ 2937407 w 5428716"/>
              <a:gd name="connsiteY462" fmla="*/ 327068 h 3372118"/>
              <a:gd name="connsiteX463" fmla="*/ 3343137 w 5428716"/>
              <a:gd name="connsiteY463" fmla="*/ 327068 h 3372118"/>
              <a:gd name="connsiteX464" fmla="*/ 2928092 w 5428716"/>
              <a:gd name="connsiteY464" fmla="*/ 327068 h 3372118"/>
              <a:gd name="connsiteX465" fmla="*/ 2928092 w 5428716"/>
              <a:gd name="connsiteY465" fmla="*/ 717274 h 3372118"/>
              <a:gd name="connsiteX466" fmla="*/ 2498556 w 5428716"/>
              <a:gd name="connsiteY466" fmla="*/ 717274 h 3372118"/>
              <a:gd name="connsiteX467" fmla="*/ 2498556 w 5428716"/>
              <a:gd name="connsiteY467" fmla="*/ 327068 h 3372118"/>
              <a:gd name="connsiteX468" fmla="*/ 2928092 w 5428716"/>
              <a:gd name="connsiteY468" fmla="*/ 327068 h 3372118"/>
              <a:gd name="connsiteX469" fmla="*/ 2488205 w 5428716"/>
              <a:gd name="connsiteY469" fmla="*/ 327068 h 3372118"/>
              <a:gd name="connsiteX470" fmla="*/ 2488205 w 5428716"/>
              <a:gd name="connsiteY470" fmla="*/ 717274 h 3372118"/>
              <a:gd name="connsiteX471" fmla="*/ 2082474 w 5428716"/>
              <a:gd name="connsiteY471" fmla="*/ 717274 h 3372118"/>
              <a:gd name="connsiteX472" fmla="*/ 2082474 w 5428716"/>
              <a:gd name="connsiteY472" fmla="*/ 327068 h 3372118"/>
              <a:gd name="connsiteX473" fmla="*/ 2488205 w 5428716"/>
              <a:gd name="connsiteY473" fmla="*/ 327068 h 3372118"/>
              <a:gd name="connsiteX474" fmla="*/ 2073160 w 5428716"/>
              <a:gd name="connsiteY474" fmla="*/ 327068 h 3372118"/>
              <a:gd name="connsiteX475" fmla="*/ 2073160 w 5428716"/>
              <a:gd name="connsiteY475" fmla="*/ 717274 h 3372118"/>
              <a:gd name="connsiteX476" fmla="*/ 1667428 w 5428716"/>
              <a:gd name="connsiteY476" fmla="*/ 717274 h 3372118"/>
              <a:gd name="connsiteX477" fmla="*/ 1667428 w 5428716"/>
              <a:gd name="connsiteY477" fmla="*/ 327068 h 3372118"/>
              <a:gd name="connsiteX478" fmla="*/ 2073160 w 5428716"/>
              <a:gd name="connsiteY478" fmla="*/ 327068 h 3372118"/>
              <a:gd name="connsiteX479" fmla="*/ 1657078 w 5428716"/>
              <a:gd name="connsiteY479" fmla="*/ 327068 h 3372118"/>
              <a:gd name="connsiteX480" fmla="*/ 1657078 w 5428716"/>
              <a:gd name="connsiteY480" fmla="*/ 717274 h 3372118"/>
              <a:gd name="connsiteX481" fmla="*/ 1251348 w 5428716"/>
              <a:gd name="connsiteY481" fmla="*/ 717274 h 3372118"/>
              <a:gd name="connsiteX482" fmla="*/ 1251348 w 5428716"/>
              <a:gd name="connsiteY482" fmla="*/ 327068 h 3372118"/>
              <a:gd name="connsiteX483" fmla="*/ 1657078 w 5428716"/>
              <a:gd name="connsiteY483" fmla="*/ 327068 h 3372118"/>
              <a:gd name="connsiteX484" fmla="*/ 1240998 w 5428716"/>
              <a:gd name="connsiteY484" fmla="*/ 327068 h 3372118"/>
              <a:gd name="connsiteX485" fmla="*/ 1240998 w 5428716"/>
              <a:gd name="connsiteY485" fmla="*/ 717274 h 3372118"/>
              <a:gd name="connsiteX486" fmla="*/ 835267 w 5428716"/>
              <a:gd name="connsiteY486" fmla="*/ 717274 h 3372118"/>
              <a:gd name="connsiteX487" fmla="*/ 835267 w 5428716"/>
              <a:gd name="connsiteY487" fmla="*/ 327068 h 3372118"/>
              <a:gd name="connsiteX488" fmla="*/ 1240998 w 5428716"/>
              <a:gd name="connsiteY488" fmla="*/ 327068 h 3372118"/>
              <a:gd name="connsiteX489" fmla="*/ 825951 w 5428716"/>
              <a:gd name="connsiteY489" fmla="*/ 327068 h 3372118"/>
              <a:gd name="connsiteX490" fmla="*/ 825951 w 5428716"/>
              <a:gd name="connsiteY490" fmla="*/ 717274 h 3372118"/>
              <a:gd name="connsiteX491" fmla="*/ 420221 w 5428716"/>
              <a:gd name="connsiteY491" fmla="*/ 717274 h 3372118"/>
              <a:gd name="connsiteX492" fmla="*/ 420221 w 5428716"/>
              <a:gd name="connsiteY492" fmla="*/ 327068 h 3372118"/>
              <a:gd name="connsiteX493" fmla="*/ 825951 w 5428716"/>
              <a:gd name="connsiteY493" fmla="*/ 327068 h 3372118"/>
              <a:gd name="connsiteX494" fmla="*/ 409870 w 5428716"/>
              <a:gd name="connsiteY494" fmla="*/ 327068 h 3372118"/>
              <a:gd name="connsiteX495" fmla="*/ 409870 w 5428716"/>
              <a:gd name="connsiteY495" fmla="*/ 717274 h 3372118"/>
              <a:gd name="connsiteX496" fmla="*/ 4140 w 5428716"/>
              <a:gd name="connsiteY496" fmla="*/ 717274 h 3372118"/>
              <a:gd name="connsiteX497" fmla="*/ 4140 w 5428716"/>
              <a:gd name="connsiteY497" fmla="*/ 327068 h 3372118"/>
              <a:gd name="connsiteX498" fmla="*/ 409870 w 5428716"/>
              <a:gd name="connsiteY498" fmla="*/ 327068 h 3372118"/>
              <a:gd name="connsiteX499" fmla="*/ 4140 w 5428716"/>
              <a:gd name="connsiteY499" fmla="*/ 3117502 h 3372118"/>
              <a:gd name="connsiteX500" fmla="*/ 4140 w 5428716"/>
              <a:gd name="connsiteY500" fmla="*/ 2727296 h 3372118"/>
              <a:gd name="connsiteX501" fmla="*/ 409870 w 5428716"/>
              <a:gd name="connsiteY501" fmla="*/ 2727296 h 3372118"/>
              <a:gd name="connsiteX502" fmla="*/ 409870 w 5428716"/>
              <a:gd name="connsiteY502" fmla="*/ 3117502 h 3372118"/>
              <a:gd name="connsiteX503" fmla="*/ 4140 w 5428716"/>
              <a:gd name="connsiteY503" fmla="*/ 3117502 h 3372118"/>
              <a:gd name="connsiteX504" fmla="*/ 420221 w 5428716"/>
              <a:gd name="connsiteY504" fmla="*/ 3117502 h 3372118"/>
              <a:gd name="connsiteX505" fmla="*/ 420221 w 5428716"/>
              <a:gd name="connsiteY505" fmla="*/ 2727296 h 3372118"/>
              <a:gd name="connsiteX506" fmla="*/ 825951 w 5428716"/>
              <a:gd name="connsiteY506" fmla="*/ 2727296 h 3372118"/>
              <a:gd name="connsiteX507" fmla="*/ 825951 w 5428716"/>
              <a:gd name="connsiteY507" fmla="*/ 3117502 h 3372118"/>
              <a:gd name="connsiteX508" fmla="*/ 420221 w 5428716"/>
              <a:gd name="connsiteY508" fmla="*/ 3117502 h 3372118"/>
              <a:gd name="connsiteX509" fmla="*/ 835267 w 5428716"/>
              <a:gd name="connsiteY509" fmla="*/ 3117502 h 3372118"/>
              <a:gd name="connsiteX510" fmla="*/ 835267 w 5428716"/>
              <a:gd name="connsiteY510" fmla="*/ 2727296 h 3372118"/>
              <a:gd name="connsiteX511" fmla="*/ 1240998 w 5428716"/>
              <a:gd name="connsiteY511" fmla="*/ 2727296 h 3372118"/>
              <a:gd name="connsiteX512" fmla="*/ 1240998 w 5428716"/>
              <a:gd name="connsiteY512" fmla="*/ 3117502 h 3372118"/>
              <a:gd name="connsiteX513" fmla="*/ 835267 w 5428716"/>
              <a:gd name="connsiteY513" fmla="*/ 3117502 h 3372118"/>
              <a:gd name="connsiteX514" fmla="*/ 1251348 w 5428716"/>
              <a:gd name="connsiteY514" fmla="*/ 3117502 h 3372118"/>
              <a:gd name="connsiteX515" fmla="*/ 1251348 w 5428716"/>
              <a:gd name="connsiteY515" fmla="*/ 2727296 h 3372118"/>
              <a:gd name="connsiteX516" fmla="*/ 1657078 w 5428716"/>
              <a:gd name="connsiteY516" fmla="*/ 2727296 h 3372118"/>
              <a:gd name="connsiteX517" fmla="*/ 1657078 w 5428716"/>
              <a:gd name="connsiteY517" fmla="*/ 3117502 h 3372118"/>
              <a:gd name="connsiteX518" fmla="*/ 1251348 w 5428716"/>
              <a:gd name="connsiteY518" fmla="*/ 3117502 h 3372118"/>
              <a:gd name="connsiteX519" fmla="*/ 1667428 w 5428716"/>
              <a:gd name="connsiteY519" fmla="*/ 3117502 h 3372118"/>
              <a:gd name="connsiteX520" fmla="*/ 1667428 w 5428716"/>
              <a:gd name="connsiteY520" fmla="*/ 2727296 h 3372118"/>
              <a:gd name="connsiteX521" fmla="*/ 2073160 w 5428716"/>
              <a:gd name="connsiteY521" fmla="*/ 2727296 h 3372118"/>
              <a:gd name="connsiteX522" fmla="*/ 2073160 w 5428716"/>
              <a:gd name="connsiteY522" fmla="*/ 3117502 h 3372118"/>
              <a:gd name="connsiteX523" fmla="*/ 1667428 w 5428716"/>
              <a:gd name="connsiteY523" fmla="*/ 3117502 h 3372118"/>
              <a:gd name="connsiteX524" fmla="*/ 2082474 w 5428716"/>
              <a:gd name="connsiteY524" fmla="*/ 3117502 h 3372118"/>
              <a:gd name="connsiteX525" fmla="*/ 2082474 w 5428716"/>
              <a:gd name="connsiteY525" fmla="*/ 2727296 h 3372118"/>
              <a:gd name="connsiteX526" fmla="*/ 2488205 w 5428716"/>
              <a:gd name="connsiteY526" fmla="*/ 2727296 h 3372118"/>
              <a:gd name="connsiteX527" fmla="*/ 2488205 w 5428716"/>
              <a:gd name="connsiteY527" fmla="*/ 3117502 h 3372118"/>
              <a:gd name="connsiteX528" fmla="*/ 2082474 w 5428716"/>
              <a:gd name="connsiteY528" fmla="*/ 3117502 h 3372118"/>
              <a:gd name="connsiteX529" fmla="*/ 2498556 w 5428716"/>
              <a:gd name="connsiteY529" fmla="*/ 3117502 h 3372118"/>
              <a:gd name="connsiteX530" fmla="*/ 2498556 w 5428716"/>
              <a:gd name="connsiteY530" fmla="*/ 2727296 h 3372118"/>
              <a:gd name="connsiteX531" fmla="*/ 2928092 w 5428716"/>
              <a:gd name="connsiteY531" fmla="*/ 2727296 h 3372118"/>
              <a:gd name="connsiteX532" fmla="*/ 2928092 w 5428716"/>
              <a:gd name="connsiteY532" fmla="*/ 3117502 h 3372118"/>
              <a:gd name="connsiteX533" fmla="*/ 2498556 w 5428716"/>
              <a:gd name="connsiteY533" fmla="*/ 3117502 h 3372118"/>
              <a:gd name="connsiteX534" fmla="*/ 2937407 w 5428716"/>
              <a:gd name="connsiteY534" fmla="*/ 3117502 h 3372118"/>
              <a:gd name="connsiteX535" fmla="*/ 2937407 w 5428716"/>
              <a:gd name="connsiteY535" fmla="*/ 2727296 h 3372118"/>
              <a:gd name="connsiteX536" fmla="*/ 3343137 w 5428716"/>
              <a:gd name="connsiteY536" fmla="*/ 2727296 h 3372118"/>
              <a:gd name="connsiteX537" fmla="*/ 3343137 w 5428716"/>
              <a:gd name="connsiteY537" fmla="*/ 3117502 h 3372118"/>
              <a:gd name="connsiteX538" fmla="*/ 2937407 w 5428716"/>
              <a:gd name="connsiteY538" fmla="*/ 3117502 h 3372118"/>
              <a:gd name="connsiteX539" fmla="*/ 3353488 w 5428716"/>
              <a:gd name="connsiteY539" fmla="*/ 3117502 h 3372118"/>
              <a:gd name="connsiteX540" fmla="*/ 3353488 w 5428716"/>
              <a:gd name="connsiteY540" fmla="*/ 2727296 h 3372118"/>
              <a:gd name="connsiteX541" fmla="*/ 3759218 w 5428716"/>
              <a:gd name="connsiteY541" fmla="*/ 2727296 h 3372118"/>
              <a:gd name="connsiteX542" fmla="*/ 3759218 w 5428716"/>
              <a:gd name="connsiteY542" fmla="*/ 3117502 h 3372118"/>
              <a:gd name="connsiteX543" fmla="*/ 3353488 w 5428716"/>
              <a:gd name="connsiteY543" fmla="*/ 3117502 h 3372118"/>
              <a:gd name="connsiteX544" fmla="*/ 3768533 w 5428716"/>
              <a:gd name="connsiteY544" fmla="*/ 3117502 h 3372118"/>
              <a:gd name="connsiteX545" fmla="*/ 3768533 w 5428716"/>
              <a:gd name="connsiteY545" fmla="*/ 2727296 h 3372118"/>
              <a:gd name="connsiteX546" fmla="*/ 4174265 w 5428716"/>
              <a:gd name="connsiteY546" fmla="*/ 2727296 h 3372118"/>
              <a:gd name="connsiteX547" fmla="*/ 4174265 w 5428716"/>
              <a:gd name="connsiteY547" fmla="*/ 3117502 h 3372118"/>
              <a:gd name="connsiteX548" fmla="*/ 3768533 w 5428716"/>
              <a:gd name="connsiteY548" fmla="*/ 3117502 h 3372118"/>
              <a:gd name="connsiteX549" fmla="*/ 4184615 w 5428716"/>
              <a:gd name="connsiteY549" fmla="*/ 3117502 h 3372118"/>
              <a:gd name="connsiteX550" fmla="*/ 4184615 w 5428716"/>
              <a:gd name="connsiteY550" fmla="*/ 2727296 h 3372118"/>
              <a:gd name="connsiteX551" fmla="*/ 4590345 w 5428716"/>
              <a:gd name="connsiteY551" fmla="*/ 2727296 h 3372118"/>
              <a:gd name="connsiteX552" fmla="*/ 4590345 w 5428716"/>
              <a:gd name="connsiteY552" fmla="*/ 3117502 h 3372118"/>
              <a:gd name="connsiteX553" fmla="*/ 4184615 w 5428716"/>
              <a:gd name="connsiteY553" fmla="*/ 3117502 h 3372118"/>
              <a:gd name="connsiteX554" fmla="*/ 4600695 w 5428716"/>
              <a:gd name="connsiteY554" fmla="*/ 3117502 h 3372118"/>
              <a:gd name="connsiteX555" fmla="*/ 4600695 w 5428716"/>
              <a:gd name="connsiteY555" fmla="*/ 2727296 h 3372118"/>
              <a:gd name="connsiteX556" fmla="*/ 5006425 w 5428716"/>
              <a:gd name="connsiteY556" fmla="*/ 2727296 h 3372118"/>
              <a:gd name="connsiteX557" fmla="*/ 5006425 w 5428716"/>
              <a:gd name="connsiteY557" fmla="*/ 3117502 h 3372118"/>
              <a:gd name="connsiteX558" fmla="*/ 4600695 w 5428716"/>
              <a:gd name="connsiteY558" fmla="*/ 3117502 h 3372118"/>
              <a:gd name="connsiteX559" fmla="*/ 5015741 w 5428716"/>
              <a:gd name="connsiteY559" fmla="*/ 3117502 h 3372118"/>
              <a:gd name="connsiteX560" fmla="*/ 5015741 w 5428716"/>
              <a:gd name="connsiteY560" fmla="*/ 2727296 h 3372118"/>
              <a:gd name="connsiteX561" fmla="*/ 5421472 w 5428716"/>
              <a:gd name="connsiteY561" fmla="*/ 2727296 h 3372118"/>
              <a:gd name="connsiteX562" fmla="*/ 5421472 w 5428716"/>
              <a:gd name="connsiteY562" fmla="*/ 3117502 h 3372118"/>
              <a:gd name="connsiteX563" fmla="*/ 5015741 w 5428716"/>
              <a:gd name="connsiteY563" fmla="*/ 3117502 h 337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</a:cxnLst>
            <a:rect l="l" t="t" r="r" b="b"/>
            <a:pathLst>
              <a:path w="5428716" h="3372118">
                <a:moveTo>
                  <a:pt x="5421472" y="0"/>
                </a:moveTo>
                <a:lnTo>
                  <a:pt x="5421472" y="317753"/>
                </a:lnTo>
                <a:lnTo>
                  <a:pt x="5015741" y="317753"/>
                </a:lnTo>
                <a:lnTo>
                  <a:pt x="5015741" y="0"/>
                </a:lnTo>
                <a:lnTo>
                  <a:pt x="5006425" y="0"/>
                </a:lnTo>
                <a:lnTo>
                  <a:pt x="5006425" y="317753"/>
                </a:lnTo>
                <a:lnTo>
                  <a:pt x="4600695" y="317753"/>
                </a:lnTo>
                <a:lnTo>
                  <a:pt x="4600695" y="0"/>
                </a:lnTo>
                <a:lnTo>
                  <a:pt x="4591380" y="0"/>
                </a:lnTo>
                <a:lnTo>
                  <a:pt x="4591380" y="317753"/>
                </a:lnTo>
                <a:lnTo>
                  <a:pt x="4185650" y="317753"/>
                </a:lnTo>
                <a:lnTo>
                  <a:pt x="4185650" y="0"/>
                </a:lnTo>
                <a:lnTo>
                  <a:pt x="4176334" y="0"/>
                </a:lnTo>
                <a:lnTo>
                  <a:pt x="4176334" y="317753"/>
                </a:lnTo>
                <a:lnTo>
                  <a:pt x="3770604" y="317753"/>
                </a:lnTo>
                <a:lnTo>
                  <a:pt x="3770604" y="0"/>
                </a:lnTo>
                <a:lnTo>
                  <a:pt x="3761288" y="0"/>
                </a:lnTo>
                <a:lnTo>
                  <a:pt x="3761288" y="317753"/>
                </a:lnTo>
                <a:lnTo>
                  <a:pt x="3353488" y="317753"/>
                </a:lnTo>
                <a:lnTo>
                  <a:pt x="3353488" y="0"/>
                </a:lnTo>
                <a:lnTo>
                  <a:pt x="3344172" y="0"/>
                </a:lnTo>
                <a:lnTo>
                  <a:pt x="3344172" y="317753"/>
                </a:lnTo>
                <a:lnTo>
                  <a:pt x="2938442" y="317753"/>
                </a:lnTo>
                <a:lnTo>
                  <a:pt x="2938442" y="0"/>
                </a:lnTo>
                <a:lnTo>
                  <a:pt x="2929127" y="0"/>
                </a:lnTo>
                <a:lnTo>
                  <a:pt x="2929127" y="317753"/>
                </a:lnTo>
                <a:lnTo>
                  <a:pt x="2499590" y="317753"/>
                </a:lnTo>
                <a:lnTo>
                  <a:pt x="2499590" y="0"/>
                </a:lnTo>
                <a:lnTo>
                  <a:pt x="2490275" y="0"/>
                </a:lnTo>
                <a:lnTo>
                  <a:pt x="2490275" y="317753"/>
                </a:lnTo>
                <a:lnTo>
                  <a:pt x="2084545" y="317753"/>
                </a:lnTo>
                <a:lnTo>
                  <a:pt x="2084545" y="0"/>
                </a:lnTo>
                <a:lnTo>
                  <a:pt x="2075229" y="0"/>
                </a:lnTo>
                <a:lnTo>
                  <a:pt x="2075229" y="317753"/>
                </a:lnTo>
                <a:lnTo>
                  <a:pt x="1669499" y="317753"/>
                </a:lnTo>
                <a:lnTo>
                  <a:pt x="1669499" y="0"/>
                </a:lnTo>
                <a:lnTo>
                  <a:pt x="1660184" y="0"/>
                </a:lnTo>
                <a:lnTo>
                  <a:pt x="1660184" y="317753"/>
                </a:lnTo>
                <a:lnTo>
                  <a:pt x="1254452" y="317753"/>
                </a:lnTo>
                <a:lnTo>
                  <a:pt x="1254452" y="0"/>
                </a:lnTo>
                <a:lnTo>
                  <a:pt x="1245138" y="0"/>
                </a:lnTo>
                <a:lnTo>
                  <a:pt x="1245138" y="317753"/>
                </a:lnTo>
                <a:lnTo>
                  <a:pt x="839407" y="317753"/>
                </a:lnTo>
                <a:lnTo>
                  <a:pt x="839407" y="0"/>
                </a:lnTo>
                <a:lnTo>
                  <a:pt x="830092" y="0"/>
                </a:lnTo>
                <a:lnTo>
                  <a:pt x="830092" y="317753"/>
                </a:lnTo>
                <a:lnTo>
                  <a:pt x="424361" y="317753"/>
                </a:lnTo>
                <a:lnTo>
                  <a:pt x="424361" y="0"/>
                </a:lnTo>
                <a:lnTo>
                  <a:pt x="415046" y="0"/>
                </a:lnTo>
                <a:lnTo>
                  <a:pt x="415046" y="317753"/>
                </a:lnTo>
                <a:lnTo>
                  <a:pt x="9315" y="317753"/>
                </a:lnTo>
                <a:lnTo>
                  <a:pt x="9315" y="0"/>
                </a:lnTo>
                <a:lnTo>
                  <a:pt x="0" y="0"/>
                </a:lnTo>
                <a:lnTo>
                  <a:pt x="0" y="3372118"/>
                </a:lnTo>
                <a:lnTo>
                  <a:pt x="9315" y="3372118"/>
                </a:lnTo>
                <a:lnTo>
                  <a:pt x="9315" y="3126817"/>
                </a:lnTo>
                <a:lnTo>
                  <a:pt x="415046" y="3126817"/>
                </a:lnTo>
                <a:lnTo>
                  <a:pt x="415046" y="3372118"/>
                </a:lnTo>
                <a:lnTo>
                  <a:pt x="424361" y="3372118"/>
                </a:lnTo>
                <a:lnTo>
                  <a:pt x="424361" y="3126817"/>
                </a:lnTo>
                <a:lnTo>
                  <a:pt x="830092" y="3126817"/>
                </a:lnTo>
                <a:lnTo>
                  <a:pt x="830092" y="3372118"/>
                </a:lnTo>
                <a:lnTo>
                  <a:pt x="839407" y="3372118"/>
                </a:lnTo>
                <a:lnTo>
                  <a:pt x="839407" y="3126817"/>
                </a:lnTo>
                <a:lnTo>
                  <a:pt x="1245138" y="3126817"/>
                </a:lnTo>
                <a:lnTo>
                  <a:pt x="1245138" y="3372118"/>
                </a:lnTo>
                <a:lnTo>
                  <a:pt x="1254452" y="3372118"/>
                </a:lnTo>
                <a:lnTo>
                  <a:pt x="1254452" y="3126817"/>
                </a:lnTo>
                <a:lnTo>
                  <a:pt x="1660184" y="3126817"/>
                </a:lnTo>
                <a:lnTo>
                  <a:pt x="1660184" y="3372118"/>
                </a:lnTo>
                <a:lnTo>
                  <a:pt x="1669499" y="3372118"/>
                </a:lnTo>
                <a:lnTo>
                  <a:pt x="1669499" y="3126817"/>
                </a:lnTo>
                <a:lnTo>
                  <a:pt x="2075229" y="3126817"/>
                </a:lnTo>
                <a:lnTo>
                  <a:pt x="2075229" y="3372118"/>
                </a:lnTo>
                <a:lnTo>
                  <a:pt x="2084545" y="3372118"/>
                </a:lnTo>
                <a:lnTo>
                  <a:pt x="2084545" y="3126817"/>
                </a:lnTo>
                <a:lnTo>
                  <a:pt x="2490275" y="3126817"/>
                </a:lnTo>
                <a:lnTo>
                  <a:pt x="2490275" y="3372118"/>
                </a:lnTo>
                <a:lnTo>
                  <a:pt x="2499590" y="3372118"/>
                </a:lnTo>
                <a:lnTo>
                  <a:pt x="2499590" y="3126817"/>
                </a:lnTo>
                <a:lnTo>
                  <a:pt x="2929127" y="3126817"/>
                </a:lnTo>
                <a:lnTo>
                  <a:pt x="2929127" y="3372118"/>
                </a:lnTo>
                <a:lnTo>
                  <a:pt x="2938442" y="3372118"/>
                </a:lnTo>
                <a:lnTo>
                  <a:pt x="2938442" y="3126817"/>
                </a:lnTo>
                <a:lnTo>
                  <a:pt x="3344172" y="3126817"/>
                </a:lnTo>
                <a:lnTo>
                  <a:pt x="3344172" y="3372118"/>
                </a:lnTo>
                <a:lnTo>
                  <a:pt x="3353488" y="3372118"/>
                </a:lnTo>
                <a:lnTo>
                  <a:pt x="3353488" y="3126817"/>
                </a:lnTo>
                <a:lnTo>
                  <a:pt x="3759218" y="3126817"/>
                </a:lnTo>
                <a:lnTo>
                  <a:pt x="3759218" y="3372118"/>
                </a:lnTo>
                <a:lnTo>
                  <a:pt x="3768533" y="3372118"/>
                </a:lnTo>
                <a:lnTo>
                  <a:pt x="3768533" y="3126817"/>
                </a:lnTo>
                <a:lnTo>
                  <a:pt x="4174265" y="3126817"/>
                </a:lnTo>
                <a:lnTo>
                  <a:pt x="4174265" y="3372118"/>
                </a:lnTo>
                <a:lnTo>
                  <a:pt x="4183579" y="3372118"/>
                </a:lnTo>
                <a:lnTo>
                  <a:pt x="4183579" y="3126817"/>
                </a:lnTo>
                <a:lnTo>
                  <a:pt x="4589310" y="3126817"/>
                </a:lnTo>
                <a:lnTo>
                  <a:pt x="4589310" y="3372118"/>
                </a:lnTo>
                <a:lnTo>
                  <a:pt x="4598626" y="3372118"/>
                </a:lnTo>
                <a:lnTo>
                  <a:pt x="4598626" y="3126817"/>
                </a:lnTo>
                <a:lnTo>
                  <a:pt x="5004356" y="3126817"/>
                </a:lnTo>
                <a:lnTo>
                  <a:pt x="5004356" y="3372118"/>
                </a:lnTo>
                <a:lnTo>
                  <a:pt x="5013671" y="3372118"/>
                </a:lnTo>
                <a:lnTo>
                  <a:pt x="5013671" y="3126817"/>
                </a:lnTo>
                <a:lnTo>
                  <a:pt x="5419401" y="3126817"/>
                </a:lnTo>
                <a:lnTo>
                  <a:pt x="5419401" y="3372118"/>
                </a:lnTo>
                <a:lnTo>
                  <a:pt x="5428717" y="3372118"/>
                </a:lnTo>
                <a:lnTo>
                  <a:pt x="5428717" y="0"/>
                </a:lnTo>
                <a:lnTo>
                  <a:pt x="5421472" y="0"/>
                </a:lnTo>
                <a:close/>
                <a:moveTo>
                  <a:pt x="5421472" y="327068"/>
                </a:moveTo>
                <a:lnTo>
                  <a:pt x="5421472" y="717274"/>
                </a:lnTo>
                <a:lnTo>
                  <a:pt x="5015741" y="717274"/>
                </a:lnTo>
                <a:lnTo>
                  <a:pt x="5015741" y="327068"/>
                </a:lnTo>
                <a:lnTo>
                  <a:pt x="5421472" y="327068"/>
                </a:lnTo>
                <a:close/>
                <a:moveTo>
                  <a:pt x="1251348" y="1527700"/>
                </a:moveTo>
                <a:lnTo>
                  <a:pt x="1657078" y="1527700"/>
                </a:lnTo>
                <a:lnTo>
                  <a:pt x="1657078" y="1917905"/>
                </a:lnTo>
                <a:lnTo>
                  <a:pt x="1251348" y="1917905"/>
                </a:lnTo>
                <a:lnTo>
                  <a:pt x="1251348" y="1527700"/>
                </a:lnTo>
                <a:close/>
                <a:moveTo>
                  <a:pt x="1240998" y="1917905"/>
                </a:moveTo>
                <a:lnTo>
                  <a:pt x="835267" y="1917905"/>
                </a:lnTo>
                <a:lnTo>
                  <a:pt x="835267" y="1527700"/>
                </a:lnTo>
                <a:lnTo>
                  <a:pt x="1240998" y="1527700"/>
                </a:lnTo>
                <a:lnTo>
                  <a:pt x="1240998" y="1917905"/>
                </a:lnTo>
                <a:close/>
                <a:moveTo>
                  <a:pt x="1667428" y="1527700"/>
                </a:moveTo>
                <a:lnTo>
                  <a:pt x="2073160" y="1527700"/>
                </a:lnTo>
                <a:lnTo>
                  <a:pt x="2073160" y="1917905"/>
                </a:lnTo>
                <a:lnTo>
                  <a:pt x="1667428" y="1917905"/>
                </a:lnTo>
                <a:lnTo>
                  <a:pt x="1667428" y="1527700"/>
                </a:lnTo>
                <a:close/>
                <a:moveTo>
                  <a:pt x="2082474" y="1527700"/>
                </a:moveTo>
                <a:lnTo>
                  <a:pt x="2488205" y="1527700"/>
                </a:lnTo>
                <a:lnTo>
                  <a:pt x="2488205" y="1917905"/>
                </a:lnTo>
                <a:lnTo>
                  <a:pt x="2082474" y="1917905"/>
                </a:lnTo>
                <a:lnTo>
                  <a:pt x="2082474" y="1527700"/>
                </a:lnTo>
                <a:close/>
                <a:moveTo>
                  <a:pt x="2498556" y="1527700"/>
                </a:moveTo>
                <a:lnTo>
                  <a:pt x="2928092" y="1527700"/>
                </a:lnTo>
                <a:lnTo>
                  <a:pt x="2928092" y="1917905"/>
                </a:lnTo>
                <a:lnTo>
                  <a:pt x="2498556" y="1917905"/>
                </a:lnTo>
                <a:lnTo>
                  <a:pt x="2498556" y="1527700"/>
                </a:lnTo>
                <a:close/>
                <a:moveTo>
                  <a:pt x="2937407" y="1527700"/>
                </a:moveTo>
                <a:lnTo>
                  <a:pt x="3343137" y="1527700"/>
                </a:lnTo>
                <a:lnTo>
                  <a:pt x="3343137" y="1917905"/>
                </a:lnTo>
                <a:lnTo>
                  <a:pt x="2937407" y="1917905"/>
                </a:lnTo>
                <a:lnTo>
                  <a:pt x="2937407" y="1527700"/>
                </a:lnTo>
                <a:close/>
                <a:moveTo>
                  <a:pt x="3353488" y="1527700"/>
                </a:moveTo>
                <a:lnTo>
                  <a:pt x="3759218" y="1527700"/>
                </a:lnTo>
                <a:lnTo>
                  <a:pt x="3759218" y="1917905"/>
                </a:lnTo>
                <a:lnTo>
                  <a:pt x="3353488" y="1917905"/>
                </a:lnTo>
                <a:lnTo>
                  <a:pt x="3353488" y="1527700"/>
                </a:lnTo>
                <a:close/>
                <a:moveTo>
                  <a:pt x="3768533" y="1527700"/>
                </a:moveTo>
                <a:lnTo>
                  <a:pt x="4174265" y="1527700"/>
                </a:lnTo>
                <a:lnTo>
                  <a:pt x="4174265" y="1917905"/>
                </a:lnTo>
                <a:lnTo>
                  <a:pt x="3768533" y="1917905"/>
                </a:lnTo>
                <a:lnTo>
                  <a:pt x="3768533" y="1527700"/>
                </a:lnTo>
                <a:close/>
                <a:moveTo>
                  <a:pt x="4184615" y="1527700"/>
                </a:moveTo>
                <a:lnTo>
                  <a:pt x="4590345" y="1527700"/>
                </a:lnTo>
                <a:lnTo>
                  <a:pt x="4590345" y="1917905"/>
                </a:lnTo>
                <a:lnTo>
                  <a:pt x="4184615" y="1917905"/>
                </a:lnTo>
                <a:lnTo>
                  <a:pt x="4184615" y="1527700"/>
                </a:lnTo>
                <a:close/>
                <a:moveTo>
                  <a:pt x="4184615" y="1517350"/>
                </a:moveTo>
                <a:lnTo>
                  <a:pt x="4184615" y="1127145"/>
                </a:lnTo>
                <a:lnTo>
                  <a:pt x="4590345" y="1127145"/>
                </a:lnTo>
                <a:lnTo>
                  <a:pt x="4590345" y="1517350"/>
                </a:lnTo>
                <a:lnTo>
                  <a:pt x="4184615" y="1517350"/>
                </a:lnTo>
                <a:close/>
                <a:moveTo>
                  <a:pt x="4175299" y="1517350"/>
                </a:moveTo>
                <a:lnTo>
                  <a:pt x="3769568" y="1517350"/>
                </a:lnTo>
                <a:lnTo>
                  <a:pt x="3769568" y="1127145"/>
                </a:lnTo>
                <a:lnTo>
                  <a:pt x="4175299" y="1127145"/>
                </a:lnTo>
                <a:lnTo>
                  <a:pt x="4175299" y="1517350"/>
                </a:lnTo>
                <a:close/>
                <a:moveTo>
                  <a:pt x="3759218" y="1517350"/>
                </a:moveTo>
                <a:lnTo>
                  <a:pt x="3353488" y="1517350"/>
                </a:lnTo>
                <a:lnTo>
                  <a:pt x="3353488" y="1127145"/>
                </a:lnTo>
                <a:lnTo>
                  <a:pt x="3759218" y="1127145"/>
                </a:lnTo>
                <a:lnTo>
                  <a:pt x="3759218" y="1517350"/>
                </a:lnTo>
                <a:close/>
                <a:moveTo>
                  <a:pt x="3343137" y="1517350"/>
                </a:moveTo>
                <a:lnTo>
                  <a:pt x="2937407" y="1517350"/>
                </a:lnTo>
                <a:lnTo>
                  <a:pt x="2937407" y="1127145"/>
                </a:lnTo>
                <a:lnTo>
                  <a:pt x="3343137" y="1127145"/>
                </a:lnTo>
                <a:lnTo>
                  <a:pt x="3343137" y="1517350"/>
                </a:lnTo>
                <a:close/>
                <a:moveTo>
                  <a:pt x="2928092" y="1517350"/>
                </a:moveTo>
                <a:lnTo>
                  <a:pt x="2498556" y="1517350"/>
                </a:lnTo>
                <a:lnTo>
                  <a:pt x="2498556" y="1127145"/>
                </a:lnTo>
                <a:lnTo>
                  <a:pt x="2928092" y="1127145"/>
                </a:lnTo>
                <a:lnTo>
                  <a:pt x="2928092" y="1517350"/>
                </a:lnTo>
                <a:close/>
                <a:moveTo>
                  <a:pt x="2488205" y="1517350"/>
                </a:moveTo>
                <a:lnTo>
                  <a:pt x="2082474" y="1517350"/>
                </a:lnTo>
                <a:lnTo>
                  <a:pt x="2082474" y="1127145"/>
                </a:lnTo>
                <a:lnTo>
                  <a:pt x="2488205" y="1127145"/>
                </a:lnTo>
                <a:lnTo>
                  <a:pt x="2488205" y="1517350"/>
                </a:lnTo>
                <a:close/>
                <a:moveTo>
                  <a:pt x="2073160" y="1517350"/>
                </a:moveTo>
                <a:lnTo>
                  <a:pt x="1667428" y="1517350"/>
                </a:lnTo>
                <a:lnTo>
                  <a:pt x="1667428" y="1127145"/>
                </a:lnTo>
                <a:lnTo>
                  <a:pt x="2073160" y="1127145"/>
                </a:lnTo>
                <a:lnTo>
                  <a:pt x="2073160" y="1517350"/>
                </a:lnTo>
                <a:close/>
                <a:moveTo>
                  <a:pt x="1657078" y="1517350"/>
                </a:moveTo>
                <a:lnTo>
                  <a:pt x="1251348" y="1517350"/>
                </a:lnTo>
                <a:lnTo>
                  <a:pt x="1251348" y="1127145"/>
                </a:lnTo>
                <a:lnTo>
                  <a:pt x="1657078" y="1127145"/>
                </a:lnTo>
                <a:lnTo>
                  <a:pt x="1657078" y="1517350"/>
                </a:lnTo>
                <a:close/>
                <a:moveTo>
                  <a:pt x="1240998" y="1517350"/>
                </a:moveTo>
                <a:lnTo>
                  <a:pt x="835267" y="1517350"/>
                </a:lnTo>
                <a:lnTo>
                  <a:pt x="835267" y="1127145"/>
                </a:lnTo>
                <a:lnTo>
                  <a:pt x="1240998" y="1127145"/>
                </a:lnTo>
                <a:lnTo>
                  <a:pt x="1240998" y="1517350"/>
                </a:lnTo>
                <a:close/>
                <a:moveTo>
                  <a:pt x="825951" y="1517350"/>
                </a:moveTo>
                <a:lnTo>
                  <a:pt x="420221" y="1517350"/>
                </a:lnTo>
                <a:lnTo>
                  <a:pt x="420221" y="1127145"/>
                </a:lnTo>
                <a:lnTo>
                  <a:pt x="825951" y="1127145"/>
                </a:lnTo>
                <a:lnTo>
                  <a:pt x="825951" y="1517350"/>
                </a:lnTo>
                <a:close/>
                <a:moveTo>
                  <a:pt x="825951" y="1527700"/>
                </a:moveTo>
                <a:lnTo>
                  <a:pt x="825951" y="1917905"/>
                </a:lnTo>
                <a:lnTo>
                  <a:pt x="420221" y="1917905"/>
                </a:lnTo>
                <a:lnTo>
                  <a:pt x="420221" y="1527700"/>
                </a:lnTo>
                <a:lnTo>
                  <a:pt x="825951" y="1527700"/>
                </a:lnTo>
                <a:close/>
                <a:moveTo>
                  <a:pt x="825951" y="1927221"/>
                </a:moveTo>
                <a:lnTo>
                  <a:pt x="825951" y="2317426"/>
                </a:lnTo>
                <a:lnTo>
                  <a:pt x="420221" y="2317426"/>
                </a:lnTo>
                <a:lnTo>
                  <a:pt x="420221" y="1927221"/>
                </a:lnTo>
                <a:lnTo>
                  <a:pt x="825951" y="1927221"/>
                </a:lnTo>
                <a:close/>
                <a:moveTo>
                  <a:pt x="835267" y="1927221"/>
                </a:moveTo>
                <a:lnTo>
                  <a:pt x="1240998" y="1927221"/>
                </a:lnTo>
                <a:lnTo>
                  <a:pt x="1240998" y="2317426"/>
                </a:lnTo>
                <a:lnTo>
                  <a:pt x="835267" y="2317426"/>
                </a:lnTo>
                <a:lnTo>
                  <a:pt x="835267" y="1927221"/>
                </a:lnTo>
                <a:close/>
                <a:moveTo>
                  <a:pt x="1251348" y="1927221"/>
                </a:moveTo>
                <a:lnTo>
                  <a:pt x="1657078" y="1927221"/>
                </a:lnTo>
                <a:lnTo>
                  <a:pt x="1657078" y="2317426"/>
                </a:lnTo>
                <a:lnTo>
                  <a:pt x="1251348" y="2317426"/>
                </a:lnTo>
                <a:lnTo>
                  <a:pt x="1251348" y="1927221"/>
                </a:lnTo>
                <a:close/>
                <a:moveTo>
                  <a:pt x="1667428" y="1927221"/>
                </a:moveTo>
                <a:lnTo>
                  <a:pt x="2073160" y="1927221"/>
                </a:lnTo>
                <a:lnTo>
                  <a:pt x="2073160" y="2317426"/>
                </a:lnTo>
                <a:lnTo>
                  <a:pt x="1667428" y="2317426"/>
                </a:lnTo>
                <a:lnTo>
                  <a:pt x="1667428" y="1927221"/>
                </a:lnTo>
                <a:close/>
                <a:moveTo>
                  <a:pt x="2082474" y="1927221"/>
                </a:moveTo>
                <a:lnTo>
                  <a:pt x="2488205" y="1927221"/>
                </a:lnTo>
                <a:lnTo>
                  <a:pt x="2488205" y="2317426"/>
                </a:lnTo>
                <a:lnTo>
                  <a:pt x="2082474" y="2317426"/>
                </a:lnTo>
                <a:lnTo>
                  <a:pt x="2082474" y="1927221"/>
                </a:lnTo>
                <a:close/>
                <a:moveTo>
                  <a:pt x="2498556" y="1927221"/>
                </a:moveTo>
                <a:lnTo>
                  <a:pt x="2928092" y="1927221"/>
                </a:lnTo>
                <a:lnTo>
                  <a:pt x="2928092" y="2317426"/>
                </a:lnTo>
                <a:lnTo>
                  <a:pt x="2498556" y="2317426"/>
                </a:lnTo>
                <a:lnTo>
                  <a:pt x="2498556" y="1927221"/>
                </a:lnTo>
                <a:close/>
                <a:moveTo>
                  <a:pt x="2937407" y="1927221"/>
                </a:moveTo>
                <a:lnTo>
                  <a:pt x="3343137" y="1927221"/>
                </a:lnTo>
                <a:lnTo>
                  <a:pt x="3343137" y="2317426"/>
                </a:lnTo>
                <a:lnTo>
                  <a:pt x="2937407" y="2317426"/>
                </a:lnTo>
                <a:lnTo>
                  <a:pt x="2937407" y="1927221"/>
                </a:lnTo>
                <a:close/>
                <a:moveTo>
                  <a:pt x="3353488" y="1927221"/>
                </a:moveTo>
                <a:lnTo>
                  <a:pt x="3759218" y="1927221"/>
                </a:lnTo>
                <a:lnTo>
                  <a:pt x="3759218" y="2317426"/>
                </a:lnTo>
                <a:lnTo>
                  <a:pt x="3353488" y="2317426"/>
                </a:lnTo>
                <a:lnTo>
                  <a:pt x="3353488" y="1927221"/>
                </a:lnTo>
                <a:close/>
                <a:moveTo>
                  <a:pt x="3768533" y="1927221"/>
                </a:moveTo>
                <a:lnTo>
                  <a:pt x="4174265" y="1927221"/>
                </a:lnTo>
                <a:lnTo>
                  <a:pt x="4174265" y="2317426"/>
                </a:lnTo>
                <a:lnTo>
                  <a:pt x="3768533" y="2317426"/>
                </a:lnTo>
                <a:lnTo>
                  <a:pt x="3768533" y="1927221"/>
                </a:lnTo>
                <a:close/>
                <a:moveTo>
                  <a:pt x="4184615" y="1927221"/>
                </a:moveTo>
                <a:lnTo>
                  <a:pt x="4590345" y="1927221"/>
                </a:lnTo>
                <a:lnTo>
                  <a:pt x="4590345" y="2317426"/>
                </a:lnTo>
                <a:lnTo>
                  <a:pt x="4184615" y="2317426"/>
                </a:lnTo>
                <a:lnTo>
                  <a:pt x="4184615" y="1927221"/>
                </a:lnTo>
                <a:close/>
                <a:moveTo>
                  <a:pt x="4600695" y="1927221"/>
                </a:moveTo>
                <a:lnTo>
                  <a:pt x="5006425" y="1927221"/>
                </a:lnTo>
                <a:lnTo>
                  <a:pt x="5006425" y="2317426"/>
                </a:lnTo>
                <a:lnTo>
                  <a:pt x="4600695" y="2317426"/>
                </a:lnTo>
                <a:lnTo>
                  <a:pt x="4600695" y="1927221"/>
                </a:lnTo>
                <a:close/>
                <a:moveTo>
                  <a:pt x="4600695" y="1917905"/>
                </a:moveTo>
                <a:lnTo>
                  <a:pt x="4600695" y="1527700"/>
                </a:lnTo>
                <a:lnTo>
                  <a:pt x="5006425" y="1527700"/>
                </a:lnTo>
                <a:lnTo>
                  <a:pt x="5006425" y="1917905"/>
                </a:lnTo>
                <a:lnTo>
                  <a:pt x="4600695" y="1917905"/>
                </a:lnTo>
                <a:close/>
                <a:moveTo>
                  <a:pt x="4600695" y="1517350"/>
                </a:moveTo>
                <a:lnTo>
                  <a:pt x="4600695" y="1127145"/>
                </a:lnTo>
                <a:lnTo>
                  <a:pt x="5006425" y="1127145"/>
                </a:lnTo>
                <a:lnTo>
                  <a:pt x="5006425" y="1517350"/>
                </a:lnTo>
                <a:lnTo>
                  <a:pt x="4600695" y="1517350"/>
                </a:lnTo>
                <a:close/>
                <a:moveTo>
                  <a:pt x="4600695" y="1117829"/>
                </a:moveTo>
                <a:lnTo>
                  <a:pt x="4600695" y="727624"/>
                </a:lnTo>
                <a:lnTo>
                  <a:pt x="5006425" y="727624"/>
                </a:lnTo>
                <a:lnTo>
                  <a:pt x="5006425" y="1117829"/>
                </a:lnTo>
                <a:lnTo>
                  <a:pt x="4600695" y="1117829"/>
                </a:lnTo>
                <a:close/>
                <a:moveTo>
                  <a:pt x="4590345" y="1117829"/>
                </a:moveTo>
                <a:lnTo>
                  <a:pt x="4184615" y="1117829"/>
                </a:lnTo>
                <a:lnTo>
                  <a:pt x="4184615" y="727624"/>
                </a:lnTo>
                <a:lnTo>
                  <a:pt x="4590345" y="727624"/>
                </a:lnTo>
                <a:lnTo>
                  <a:pt x="4590345" y="1117829"/>
                </a:lnTo>
                <a:close/>
                <a:moveTo>
                  <a:pt x="4175299" y="1117829"/>
                </a:moveTo>
                <a:lnTo>
                  <a:pt x="3769568" y="1117829"/>
                </a:lnTo>
                <a:lnTo>
                  <a:pt x="3769568" y="727624"/>
                </a:lnTo>
                <a:lnTo>
                  <a:pt x="4175299" y="727624"/>
                </a:lnTo>
                <a:lnTo>
                  <a:pt x="4175299" y="1117829"/>
                </a:lnTo>
                <a:close/>
                <a:moveTo>
                  <a:pt x="3759218" y="1117829"/>
                </a:moveTo>
                <a:lnTo>
                  <a:pt x="3353488" y="1117829"/>
                </a:lnTo>
                <a:lnTo>
                  <a:pt x="3353488" y="727624"/>
                </a:lnTo>
                <a:lnTo>
                  <a:pt x="3759218" y="727624"/>
                </a:lnTo>
                <a:lnTo>
                  <a:pt x="3759218" y="1117829"/>
                </a:lnTo>
                <a:close/>
                <a:moveTo>
                  <a:pt x="3343137" y="1117829"/>
                </a:moveTo>
                <a:lnTo>
                  <a:pt x="2937407" y="1117829"/>
                </a:lnTo>
                <a:lnTo>
                  <a:pt x="2937407" y="727624"/>
                </a:lnTo>
                <a:lnTo>
                  <a:pt x="3343137" y="727624"/>
                </a:lnTo>
                <a:lnTo>
                  <a:pt x="3343137" y="1117829"/>
                </a:lnTo>
                <a:close/>
                <a:moveTo>
                  <a:pt x="2928092" y="1117829"/>
                </a:moveTo>
                <a:lnTo>
                  <a:pt x="2498556" y="1117829"/>
                </a:lnTo>
                <a:lnTo>
                  <a:pt x="2498556" y="727624"/>
                </a:lnTo>
                <a:lnTo>
                  <a:pt x="2928092" y="727624"/>
                </a:lnTo>
                <a:lnTo>
                  <a:pt x="2928092" y="1117829"/>
                </a:lnTo>
                <a:close/>
                <a:moveTo>
                  <a:pt x="2488205" y="1117829"/>
                </a:moveTo>
                <a:lnTo>
                  <a:pt x="2082474" y="1117829"/>
                </a:lnTo>
                <a:lnTo>
                  <a:pt x="2082474" y="727624"/>
                </a:lnTo>
                <a:lnTo>
                  <a:pt x="2488205" y="727624"/>
                </a:lnTo>
                <a:lnTo>
                  <a:pt x="2488205" y="1117829"/>
                </a:lnTo>
                <a:close/>
                <a:moveTo>
                  <a:pt x="2073160" y="1117829"/>
                </a:moveTo>
                <a:lnTo>
                  <a:pt x="1667428" y="1117829"/>
                </a:lnTo>
                <a:lnTo>
                  <a:pt x="1667428" y="727624"/>
                </a:lnTo>
                <a:lnTo>
                  <a:pt x="2073160" y="727624"/>
                </a:lnTo>
                <a:lnTo>
                  <a:pt x="2073160" y="1117829"/>
                </a:lnTo>
                <a:close/>
                <a:moveTo>
                  <a:pt x="1657078" y="1117829"/>
                </a:moveTo>
                <a:lnTo>
                  <a:pt x="1251348" y="1117829"/>
                </a:lnTo>
                <a:lnTo>
                  <a:pt x="1251348" y="727624"/>
                </a:lnTo>
                <a:lnTo>
                  <a:pt x="1657078" y="727624"/>
                </a:lnTo>
                <a:lnTo>
                  <a:pt x="1657078" y="1117829"/>
                </a:lnTo>
                <a:close/>
                <a:moveTo>
                  <a:pt x="1240998" y="1117829"/>
                </a:moveTo>
                <a:lnTo>
                  <a:pt x="835267" y="1117829"/>
                </a:lnTo>
                <a:lnTo>
                  <a:pt x="835267" y="727624"/>
                </a:lnTo>
                <a:lnTo>
                  <a:pt x="1240998" y="727624"/>
                </a:lnTo>
                <a:lnTo>
                  <a:pt x="1240998" y="1117829"/>
                </a:lnTo>
                <a:close/>
                <a:moveTo>
                  <a:pt x="825951" y="1117829"/>
                </a:moveTo>
                <a:lnTo>
                  <a:pt x="420221" y="1117829"/>
                </a:lnTo>
                <a:lnTo>
                  <a:pt x="420221" y="727624"/>
                </a:lnTo>
                <a:lnTo>
                  <a:pt x="825951" y="727624"/>
                </a:lnTo>
                <a:lnTo>
                  <a:pt x="825951" y="1117829"/>
                </a:lnTo>
                <a:close/>
                <a:moveTo>
                  <a:pt x="409870" y="1117829"/>
                </a:moveTo>
                <a:lnTo>
                  <a:pt x="4140" y="1117829"/>
                </a:lnTo>
                <a:lnTo>
                  <a:pt x="4140" y="727624"/>
                </a:lnTo>
                <a:lnTo>
                  <a:pt x="409870" y="727624"/>
                </a:lnTo>
                <a:lnTo>
                  <a:pt x="409870" y="1117829"/>
                </a:lnTo>
                <a:close/>
                <a:moveTo>
                  <a:pt x="409870" y="1127145"/>
                </a:moveTo>
                <a:lnTo>
                  <a:pt x="409870" y="1517350"/>
                </a:lnTo>
                <a:lnTo>
                  <a:pt x="4140" y="1517350"/>
                </a:lnTo>
                <a:lnTo>
                  <a:pt x="4140" y="1127145"/>
                </a:lnTo>
                <a:lnTo>
                  <a:pt x="409870" y="1127145"/>
                </a:lnTo>
                <a:close/>
                <a:moveTo>
                  <a:pt x="409870" y="1527700"/>
                </a:moveTo>
                <a:lnTo>
                  <a:pt x="409870" y="1917905"/>
                </a:lnTo>
                <a:lnTo>
                  <a:pt x="4140" y="1917905"/>
                </a:lnTo>
                <a:lnTo>
                  <a:pt x="4140" y="1527700"/>
                </a:lnTo>
                <a:lnTo>
                  <a:pt x="409870" y="1527700"/>
                </a:lnTo>
                <a:close/>
                <a:moveTo>
                  <a:pt x="409870" y="1927221"/>
                </a:moveTo>
                <a:lnTo>
                  <a:pt x="409870" y="2317426"/>
                </a:lnTo>
                <a:lnTo>
                  <a:pt x="4140" y="2317426"/>
                </a:lnTo>
                <a:lnTo>
                  <a:pt x="4140" y="1927221"/>
                </a:lnTo>
                <a:lnTo>
                  <a:pt x="409870" y="1927221"/>
                </a:lnTo>
                <a:close/>
                <a:moveTo>
                  <a:pt x="409870" y="2326741"/>
                </a:moveTo>
                <a:lnTo>
                  <a:pt x="409870" y="2716946"/>
                </a:lnTo>
                <a:lnTo>
                  <a:pt x="4140" y="2716946"/>
                </a:lnTo>
                <a:lnTo>
                  <a:pt x="4140" y="2326741"/>
                </a:lnTo>
                <a:lnTo>
                  <a:pt x="409870" y="2326741"/>
                </a:lnTo>
                <a:close/>
                <a:moveTo>
                  <a:pt x="420221" y="2326741"/>
                </a:moveTo>
                <a:lnTo>
                  <a:pt x="825951" y="2326741"/>
                </a:lnTo>
                <a:lnTo>
                  <a:pt x="825951" y="2716946"/>
                </a:lnTo>
                <a:lnTo>
                  <a:pt x="420221" y="2716946"/>
                </a:lnTo>
                <a:lnTo>
                  <a:pt x="420221" y="2326741"/>
                </a:lnTo>
                <a:close/>
                <a:moveTo>
                  <a:pt x="835267" y="2326741"/>
                </a:moveTo>
                <a:lnTo>
                  <a:pt x="1240998" y="2326741"/>
                </a:lnTo>
                <a:lnTo>
                  <a:pt x="1240998" y="2716946"/>
                </a:lnTo>
                <a:lnTo>
                  <a:pt x="835267" y="2716946"/>
                </a:lnTo>
                <a:lnTo>
                  <a:pt x="835267" y="2326741"/>
                </a:lnTo>
                <a:close/>
                <a:moveTo>
                  <a:pt x="1251348" y="2326741"/>
                </a:moveTo>
                <a:lnTo>
                  <a:pt x="1657078" y="2326741"/>
                </a:lnTo>
                <a:lnTo>
                  <a:pt x="1657078" y="2716946"/>
                </a:lnTo>
                <a:lnTo>
                  <a:pt x="1251348" y="2716946"/>
                </a:lnTo>
                <a:lnTo>
                  <a:pt x="1251348" y="2326741"/>
                </a:lnTo>
                <a:close/>
                <a:moveTo>
                  <a:pt x="1667428" y="2326741"/>
                </a:moveTo>
                <a:lnTo>
                  <a:pt x="2073160" y="2326741"/>
                </a:lnTo>
                <a:lnTo>
                  <a:pt x="2073160" y="2716946"/>
                </a:lnTo>
                <a:lnTo>
                  <a:pt x="1667428" y="2716946"/>
                </a:lnTo>
                <a:lnTo>
                  <a:pt x="1667428" y="2326741"/>
                </a:lnTo>
                <a:close/>
                <a:moveTo>
                  <a:pt x="2082474" y="2326741"/>
                </a:moveTo>
                <a:lnTo>
                  <a:pt x="2488205" y="2326741"/>
                </a:lnTo>
                <a:lnTo>
                  <a:pt x="2488205" y="2716946"/>
                </a:lnTo>
                <a:lnTo>
                  <a:pt x="2082474" y="2716946"/>
                </a:lnTo>
                <a:lnTo>
                  <a:pt x="2082474" y="2326741"/>
                </a:lnTo>
                <a:close/>
                <a:moveTo>
                  <a:pt x="2498556" y="2326741"/>
                </a:moveTo>
                <a:lnTo>
                  <a:pt x="2928092" y="2326741"/>
                </a:lnTo>
                <a:lnTo>
                  <a:pt x="2928092" y="2716946"/>
                </a:lnTo>
                <a:lnTo>
                  <a:pt x="2498556" y="2716946"/>
                </a:lnTo>
                <a:lnTo>
                  <a:pt x="2498556" y="2326741"/>
                </a:lnTo>
                <a:close/>
                <a:moveTo>
                  <a:pt x="2937407" y="2326741"/>
                </a:moveTo>
                <a:lnTo>
                  <a:pt x="3343137" y="2326741"/>
                </a:lnTo>
                <a:lnTo>
                  <a:pt x="3343137" y="2716946"/>
                </a:lnTo>
                <a:lnTo>
                  <a:pt x="2937407" y="2716946"/>
                </a:lnTo>
                <a:lnTo>
                  <a:pt x="2937407" y="2326741"/>
                </a:lnTo>
                <a:close/>
                <a:moveTo>
                  <a:pt x="3353488" y="2326741"/>
                </a:moveTo>
                <a:lnTo>
                  <a:pt x="3759218" y="2326741"/>
                </a:lnTo>
                <a:lnTo>
                  <a:pt x="3759218" y="2716946"/>
                </a:lnTo>
                <a:lnTo>
                  <a:pt x="3353488" y="2716946"/>
                </a:lnTo>
                <a:lnTo>
                  <a:pt x="3353488" y="2326741"/>
                </a:lnTo>
                <a:close/>
                <a:moveTo>
                  <a:pt x="3768533" y="2326741"/>
                </a:moveTo>
                <a:lnTo>
                  <a:pt x="4174265" y="2326741"/>
                </a:lnTo>
                <a:lnTo>
                  <a:pt x="4174265" y="2716946"/>
                </a:lnTo>
                <a:lnTo>
                  <a:pt x="3768533" y="2716946"/>
                </a:lnTo>
                <a:lnTo>
                  <a:pt x="3768533" y="2326741"/>
                </a:lnTo>
                <a:close/>
                <a:moveTo>
                  <a:pt x="4184615" y="2326741"/>
                </a:moveTo>
                <a:lnTo>
                  <a:pt x="4590345" y="2326741"/>
                </a:lnTo>
                <a:lnTo>
                  <a:pt x="4590345" y="2716946"/>
                </a:lnTo>
                <a:lnTo>
                  <a:pt x="4184615" y="2716946"/>
                </a:lnTo>
                <a:lnTo>
                  <a:pt x="4184615" y="2326741"/>
                </a:lnTo>
                <a:close/>
                <a:moveTo>
                  <a:pt x="4600695" y="2326741"/>
                </a:moveTo>
                <a:lnTo>
                  <a:pt x="5006425" y="2326741"/>
                </a:lnTo>
                <a:lnTo>
                  <a:pt x="5006425" y="2716946"/>
                </a:lnTo>
                <a:lnTo>
                  <a:pt x="4600695" y="2716946"/>
                </a:lnTo>
                <a:lnTo>
                  <a:pt x="4600695" y="2326741"/>
                </a:lnTo>
                <a:close/>
                <a:moveTo>
                  <a:pt x="5015741" y="2326741"/>
                </a:moveTo>
                <a:lnTo>
                  <a:pt x="5421472" y="2326741"/>
                </a:lnTo>
                <a:lnTo>
                  <a:pt x="5421472" y="2716946"/>
                </a:lnTo>
                <a:lnTo>
                  <a:pt x="5015741" y="2716946"/>
                </a:lnTo>
                <a:lnTo>
                  <a:pt x="5015741" y="2326741"/>
                </a:lnTo>
                <a:close/>
                <a:moveTo>
                  <a:pt x="5015741" y="2317426"/>
                </a:moveTo>
                <a:lnTo>
                  <a:pt x="5015741" y="1927221"/>
                </a:lnTo>
                <a:lnTo>
                  <a:pt x="5421472" y="1927221"/>
                </a:lnTo>
                <a:lnTo>
                  <a:pt x="5421472" y="2317426"/>
                </a:lnTo>
                <a:lnTo>
                  <a:pt x="5015741" y="2317426"/>
                </a:lnTo>
                <a:close/>
                <a:moveTo>
                  <a:pt x="5015741" y="1917905"/>
                </a:moveTo>
                <a:lnTo>
                  <a:pt x="5015741" y="1527700"/>
                </a:lnTo>
                <a:lnTo>
                  <a:pt x="5421472" y="1527700"/>
                </a:lnTo>
                <a:lnTo>
                  <a:pt x="5421472" y="1917905"/>
                </a:lnTo>
                <a:lnTo>
                  <a:pt x="5015741" y="1917905"/>
                </a:lnTo>
                <a:close/>
                <a:moveTo>
                  <a:pt x="5015741" y="1517350"/>
                </a:moveTo>
                <a:lnTo>
                  <a:pt x="5015741" y="1127145"/>
                </a:lnTo>
                <a:lnTo>
                  <a:pt x="5421472" y="1127145"/>
                </a:lnTo>
                <a:lnTo>
                  <a:pt x="5421472" y="1517350"/>
                </a:lnTo>
                <a:lnTo>
                  <a:pt x="5015741" y="1517350"/>
                </a:lnTo>
                <a:close/>
                <a:moveTo>
                  <a:pt x="5015741" y="1117829"/>
                </a:moveTo>
                <a:lnTo>
                  <a:pt x="5015741" y="727624"/>
                </a:lnTo>
                <a:lnTo>
                  <a:pt x="5421472" y="727624"/>
                </a:lnTo>
                <a:lnTo>
                  <a:pt x="5421472" y="1117829"/>
                </a:lnTo>
                <a:lnTo>
                  <a:pt x="5015741" y="1117829"/>
                </a:lnTo>
                <a:close/>
                <a:moveTo>
                  <a:pt x="5006425" y="327068"/>
                </a:moveTo>
                <a:lnTo>
                  <a:pt x="5006425" y="717274"/>
                </a:lnTo>
                <a:lnTo>
                  <a:pt x="4600695" y="717274"/>
                </a:lnTo>
                <a:lnTo>
                  <a:pt x="4600695" y="327068"/>
                </a:lnTo>
                <a:lnTo>
                  <a:pt x="5006425" y="327068"/>
                </a:lnTo>
                <a:close/>
                <a:moveTo>
                  <a:pt x="4590345" y="327068"/>
                </a:moveTo>
                <a:lnTo>
                  <a:pt x="4590345" y="717274"/>
                </a:lnTo>
                <a:lnTo>
                  <a:pt x="4184615" y="717274"/>
                </a:lnTo>
                <a:lnTo>
                  <a:pt x="4184615" y="327068"/>
                </a:lnTo>
                <a:lnTo>
                  <a:pt x="4590345" y="327068"/>
                </a:lnTo>
                <a:close/>
                <a:moveTo>
                  <a:pt x="4175299" y="327068"/>
                </a:moveTo>
                <a:lnTo>
                  <a:pt x="4175299" y="717274"/>
                </a:lnTo>
                <a:lnTo>
                  <a:pt x="3769568" y="717274"/>
                </a:lnTo>
                <a:lnTo>
                  <a:pt x="3769568" y="327068"/>
                </a:lnTo>
                <a:lnTo>
                  <a:pt x="4175299" y="327068"/>
                </a:lnTo>
                <a:close/>
                <a:moveTo>
                  <a:pt x="3759218" y="327068"/>
                </a:moveTo>
                <a:lnTo>
                  <a:pt x="3759218" y="717274"/>
                </a:lnTo>
                <a:lnTo>
                  <a:pt x="3353488" y="717274"/>
                </a:lnTo>
                <a:lnTo>
                  <a:pt x="3353488" y="327068"/>
                </a:lnTo>
                <a:lnTo>
                  <a:pt x="3759218" y="327068"/>
                </a:lnTo>
                <a:close/>
                <a:moveTo>
                  <a:pt x="3343137" y="327068"/>
                </a:moveTo>
                <a:lnTo>
                  <a:pt x="3343137" y="717274"/>
                </a:lnTo>
                <a:lnTo>
                  <a:pt x="2937407" y="717274"/>
                </a:lnTo>
                <a:lnTo>
                  <a:pt x="2937407" y="327068"/>
                </a:lnTo>
                <a:lnTo>
                  <a:pt x="3343137" y="327068"/>
                </a:lnTo>
                <a:close/>
                <a:moveTo>
                  <a:pt x="2928092" y="327068"/>
                </a:moveTo>
                <a:lnTo>
                  <a:pt x="2928092" y="717274"/>
                </a:lnTo>
                <a:lnTo>
                  <a:pt x="2498556" y="717274"/>
                </a:lnTo>
                <a:lnTo>
                  <a:pt x="2498556" y="327068"/>
                </a:lnTo>
                <a:lnTo>
                  <a:pt x="2928092" y="327068"/>
                </a:lnTo>
                <a:close/>
                <a:moveTo>
                  <a:pt x="2488205" y="327068"/>
                </a:moveTo>
                <a:lnTo>
                  <a:pt x="2488205" y="717274"/>
                </a:lnTo>
                <a:lnTo>
                  <a:pt x="2082474" y="717274"/>
                </a:lnTo>
                <a:lnTo>
                  <a:pt x="2082474" y="327068"/>
                </a:lnTo>
                <a:lnTo>
                  <a:pt x="2488205" y="327068"/>
                </a:lnTo>
                <a:close/>
                <a:moveTo>
                  <a:pt x="2073160" y="327068"/>
                </a:moveTo>
                <a:lnTo>
                  <a:pt x="2073160" y="717274"/>
                </a:lnTo>
                <a:lnTo>
                  <a:pt x="1667428" y="717274"/>
                </a:lnTo>
                <a:lnTo>
                  <a:pt x="1667428" y="327068"/>
                </a:lnTo>
                <a:lnTo>
                  <a:pt x="2073160" y="327068"/>
                </a:lnTo>
                <a:close/>
                <a:moveTo>
                  <a:pt x="1657078" y="327068"/>
                </a:moveTo>
                <a:lnTo>
                  <a:pt x="1657078" y="717274"/>
                </a:lnTo>
                <a:lnTo>
                  <a:pt x="1251348" y="717274"/>
                </a:lnTo>
                <a:lnTo>
                  <a:pt x="1251348" y="327068"/>
                </a:lnTo>
                <a:lnTo>
                  <a:pt x="1657078" y="327068"/>
                </a:lnTo>
                <a:close/>
                <a:moveTo>
                  <a:pt x="1240998" y="327068"/>
                </a:moveTo>
                <a:lnTo>
                  <a:pt x="1240998" y="717274"/>
                </a:lnTo>
                <a:lnTo>
                  <a:pt x="835267" y="717274"/>
                </a:lnTo>
                <a:lnTo>
                  <a:pt x="835267" y="327068"/>
                </a:lnTo>
                <a:lnTo>
                  <a:pt x="1240998" y="327068"/>
                </a:lnTo>
                <a:close/>
                <a:moveTo>
                  <a:pt x="825951" y="327068"/>
                </a:moveTo>
                <a:lnTo>
                  <a:pt x="825951" y="717274"/>
                </a:lnTo>
                <a:lnTo>
                  <a:pt x="420221" y="717274"/>
                </a:lnTo>
                <a:lnTo>
                  <a:pt x="420221" y="327068"/>
                </a:lnTo>
                <a:lnTo>
                  <a:pt x="825951" y="327068"/>
                </a:lnTo>
                <a:close/>
                <a:moveTo>
                  <a:pt x="409870" y="327068"/>
                </a:moveTo>
                <a:lnTo>
                  <a:pt x="409870" y="717274"/>
                </a:lnTo>
                <a:lnTo>
                  <a:pt x="4140" y="717274"/>
                </a:lnTo>
                <a:lnTo>
                  <a:pt x="4140" y="327068"/>
                </a:lnTo>
                <a:lnTo>
                  <a:pt x="409870" y="327068"/>
                </a:lnTo>
                <a:close/>
                <a:moveTo>
                  <a:pt x="4140" y="3117502"/>
                </a:moveTo>
                <a:lnTo>
                  <a:pt x="4140" y="2727296"/>
                </a:lnTo>
                <a:lnTo>
                  <a:pt x="409870" y="2727296"/>
                </a:lnTo>
                <a:lnTo>
                  <a:pt x="409870" y="3117502"/>
                </a:lnTo>
                <a:lnTo>
                  <a:pt x="4140" y="3117502"/>
                </a:lnTo>
                <a:close/>
                <a:moveTo>
                  <a:pt x="420221" y="3117502"/>
                </a:moveTo>
                <a:lnTo>
                  <a:pt x="420221" y="2727296"/>
                </a:lnTo>
                <a:lnTo>
                  <a:pt x="825951" y="2727296"/>
                </a:lnTo>
                <a:lnTo>
                  <a:pt x="825951" y="3117502"/>
                </a:lnTo>
                <a:lnTo>
                  <a:pt x="420221" y="3117502"/>
                </a:lnTo>
                <a:close/>
                <a:moveTo>
                  <a:pt x="835267" y="3117502"/>
                </a:moveTo>
                <a:lnTo>
                  <a:pt x="835267" y="2727296"/>
                </a:lnTo>
                <a:lnTo>
                  <a:pt x="1240998" y="2727296"/>
                </a:lnTo>
                <a:lnTo>
                  <a:pt x="1240998" y="3117502"/>
                </a:lnTo>
                <a:lnTo>
                  <a:pt x="835267" y="3117502"/>
                </a:lnTo>
                <a:close/>
                <a:moveTo>
                  <a:pt x="1251348" y="3117502"/>
                </a:moveTo>
                <a:lnTo>
                  <a:pt x="1251348" y="2727296"/>
                </a:lnTo>
                <a:lnTo>
                  <a:pt x="1657078" y="2727296"/>
                </a:lnTo>
                <a:lnTo>
                  <a:pt x="1657078" y="3117502"/>
                </a:lnTo>
                <a:lnTo>
                  <a:pt x="1251348" y="3117502"/>
                </a:lnTo>
                <a:close/>
                <a:moveTo>
                  <a:pt x="1667428" y="3117502"/>
                </a:moveTo>
                <a:lnTo>
                  <a:pt x="1667428" y="2727296"/>
                </a:lnTo>
                <a:lnTo>
                  <a:pt x="2073160" y="2727296"/>
                </a:lnTo>
                <a:lnTo>
                  <a:pt x="2073160" y="3117502"/>
                </a:lnTo>
                <a:lnTo>
                  <a:pt x="1667428" y="3117502"/>
                </a:lnTo>
                <a:close/>
                <a:moveTo>
                  <a:pt x="2082474" y="3117502"/>
                </a:moveTo>
                <a:lnTo>
                  <a:pt x="2082474" y="2727296"/>
                </a:lnTo>
                <a:lnTo>
                  <a:pt x="2488205" y="2727296"/>
                </a:lnTo>
                <a:lnTo>
                  <a:pt x="2488205" y="3117502"/>
                </a:lnTo>
                <a:lnTo>
                  <a:pt x="2082474" y="3117502"/>
                </a:lnTo>
                <a:close/>
                <a:moveTo>
                  <a:pt x="2498556" y="3117502"/>
                </a:moveTo>
                <a:lnTo>
                  <a:pt x="2498556" y="2727296"/>
                </a:lnTo>
                <a:lnTo>
                  <a:pt x="2928092" y="2727296"/>
                </a:lnTo>
                <a:lnTo>
                  <a:pt x="2928092" y="3117502"/>
                </a:lnTo>
                <a:lnTo>
                  <a:pt x="2498556" y="3117502"/>
                </a:lnTo>
                <a:close/>
                <a:moveTo>
                  <a:pt x="2937407" y="3117502"/>
                </a:moveTo>
                <a:lnTo>
                  <a:pt x="2937407" y="2727296"/>
                </a:lnTo>
                <a:lnTo>
                  <a:pt x="3343137" y="2727296"/>
                </a:lnTo>
                <a:lnTo>
                  <a:pt x="3343137" y="3117502"/>
                </a:lnTo>
                <a:lnTo>
                  <a:pt x="2937407" y="3117502"/>
                </a:lnTo>
                <a:close/>
                <a:moveTo>
                  <a:pt x="3353488" y="3117502"/>
                </a:moveTo>
                <a:lnTo>
                  <a:pt x="3353488" y="2727296"/>
                </a:lnTo>
                <a:lnTo>
                  <a:pt x="3759218" y="2727296"/>
                </a:lnTo>
                <a:lnTo>
                  <a:pt x="3759218" y="3117502"/>
                </a:lnTo>
                <a:lnTo>
                  <a:pt x="3353488" y="3117502"/>
                </a:lnTo>
                <a:close/>
                <a:moveTo>
                  <a:pt x="3768533" y="3117502"/>
                </a:moveTo>
                <a:lnTo>
                  <a:pt x="3768533" y="2727296"/>
                </a:lnTo>
                <a:lnTo>
                  <a:pt x="4174265" y="2727296"/>
                </a:lnTo>
                <a:lnTo>
                  <a:pt x="4174265" y="3117502"/>
                </a:lnTo>
                <a:lnTo>
                  <a:pt x="3768533" y="3117502"/>
                </a:lnTo>
                <a:close/>
                <a:moveTo>
                  <a:pt x="4184615" y="3117502"/>
                </a:moveTo>
                <a:lnTo>
                  <a:pt x="4184615" y="2727296"/>
                </a:lnTo>
                <a:lnTo>
                  <a:pt x="4590345" y="2727296"/>
                </a:lnTo>
                <a:lnTo>
                  <a:pt x="4590345" y="3117502"/>
                </a:lnTo>
                <a:lnTo>
                  <a:pt x="4184615" y="3117502"/>
                </a:lnTo>
                <a:close/>
                <a:moveTo>
                  <a:pt x="4600695" y="3117502"/>
                </a:moveTo>
                <a:lnTo>
                  <a:pt x="4600695" y="2727296"/>
                </a:lnTo>
                <a:lnTo>
                  <a:pt x="5006425" y="2727296"/>
                </a:lnTo>
                <a:lnTo>
                  <a:pt x="5006425" y="3117502"/>
                </a:lnTo>
                <a:lnTo>
                  <a:pt x="4600695" y="3117502"/>
                </a:lnTo>
                <a:close/>
                <a:moveTo>
                  <a:pt x="5015741" y="3117502"/>
                </a:moveTo>
                <a:lnTo>
                  <a:pt x="5015741" y="2727296"/>
                </a:lnTo>
                <a:lnTo>
                  <a:pt x="5421472" y="2727296"/>
                </a:lnTo>
                <a:lnTo>
                  <a:pt x="5421472" y="3117502"/>
                </a:lnTo>
                <a:lnTo>
                  <a:pt x="5015741" y="3117502"/>
                </a:lnTo>
                <a:close/>
              </a:path>
            </a:pathLst>
          </a:custGeom>
          <a:solidFill>
            <a:srgbClr val="FFFFFF"/>
          </a:solidFill>
          <a:ln w="103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9" name="-">
            <a:extLst>
              <a:ext uri="{FF2B5EF4-FFF2-40B4-BE49-F238E27FC236}">
                <a16:creationId xmlns:a16="http://schemas.microsoft.com/office/drawing/2014/main" id="{E986061B-15B8-40BF-86F9-93B94227A32A}"/>
              </a:ext>
            </a:extLst>
          </p:cNvPr>
          <p:cNvSpPr/>
          <p:nvPr/>
        </p:nvSpPr>
        <p:spPr>
          <a:xfrm>
            <a:off x="0" y="-246742"/>
            <a:ext cx="5434926" cy="3372118"/>
          </a:xfrm>
          <a:custGeom>
            <a:avLst/>
            <a:gdLst>
              <a:gd name="connsiteX0" fmla="*/ 5426647 w 5434926"/>
              <a:gd name="connsiteY0" fmla="*/ 0 h 3372118"/>
              <a:gd name="connsiteX1" fmla="*/ 5426647 w 5434926"/>
              <a:gd name="connsiteY1" fmla="*/ 317753 h 3372118"/>
              <a:gd name="connsiteX2" fmla="*/ 5020916 w 5434926"/>
              <a:gd name="connsiteY2" fmla="*/ 317753 h 3372118"/>
              <a:gd name="connsiteX3" fmla="*/ 5020916 w 5434926"/>
              <a:gd name="connsiteY3" fmla="*/ 0 h 3372118"/>
              <a:gd name="connsiteX4" fmla="*/ 5010566 w 5434926"/>
              <a:gd name="connsiteY4" fmla="*/ 0 h 3372118"/>
              <a:gd name="connsiteX5" fmla="*/ 5010566 w 5434926"/>
              <a:gd name="connsiteY5" fmla="*/ 317753 h 3372118"/>
              <a:gd name="connsiteX6" fmla="*/ 4604835 w 5434926"/>
              <a:gd name="connsiteY6" fmla="*/ 317753 h 3372118"/>
              <a:gd name="connsiteX7" fmla="*/ 4604835 w 5434926"/>
              <a:gd name="connsiteY7" fmla="*/ 0 h 3372118"/>
              <a:gd name="connsiteX8" fmla="*/ 4595520 w 5434926"/>
              <a:gd name="connsiteY8" fmla="*/ 0 h 3372118"/>
              <a:gd name="connsiteX9" fmla="*/ 4595520 w 5434926"/>
              <a:gd name="connsiteY9" fmla="*/ 317753 h 3372118"/>
              <a:gd name="connsiteX10" fmla="*/ 4189790 w 5434926"/>
              <a:gd name="connsiteY10" fmla="*/ 317753 h 3372118"/>
              <a:gd name="connsiteX11" fmla="*/ 4189790 w 5434926"/>
              <a:gd name="connsiteY11" fmla="*/ 0 h 3372118"/>
              <a:gd name="connsiteX12" fmla="*/ 4180474 w 5434926"/>
              <a:gd name="connsiteY12" fmla="*/ 0 h 3372118"/>
              <a:gd name="connsiteX13" fmla="*/ 4180474 w 5434926"/>
              <a:gd name="connsiteY13" fmla="*/ 317753 h 3372118"/>
              <a:gd name="connsiteX14" fmla="*/ 3774743 w 5434926"/>
              <a:gd name="connsiteY14" fmla="*/ 317753 h 3372118"/>
              <a:gd name="connsiteX15" fmla="*/ 3774743 w 5434926"/>
              <a:gd name="connsiteY15" fmla="*/ 0 h 3372118"/>
              <a:gd name="connsiteX16" fmla="*/ 3765429 w 5434926"/>
              <a:gd name="connsiteY16" fmla="*/ 0 h 3372118"/>
              <a:gd name="connsiteX17" fmla="*/ 3765429 w 5434926"/>
              <a:gd name="connsiteY17" fmla="*/ 317753 h 3372118"/>
              <a:gd name="connsiteX18" fmla="*/ 3359698 w 5434926"/>
              <a:gd name="connsiteY18" fmla="*/ 317753 h 3372118"/>
              <a:gd name="connsiteX19" fmla="*/ 3359698 w 5434926"/>
              <a:gd name="connsiteY19" fmla="*/ 0 h 3372118"/>
              <a:gd name="connsiteX20" fmla="*/ 3350382 w 5434926"/>
              <a:gd name="connsiteY20" fmla="*/ 0 h 3372118"/>
              <a:gd name="connsiteX21" fmla="*/ 3350382 w 5434926"/>
              <a:gd name="connsiteY21" fmla="*/ 317753 h 3372118"/>
              <a:gd name="connsiteX22" fmla="*/ 2944652 w 5434926"/>
              <a:gd name="connsiteY22" fmla="*/ 317753 h 3372118"/>
              <a:gd name="connsiteX23" fmla="*/ 2944652 w 5434926"/>
              <a:gd name="connsiteY23" fmla="*/ 0 h 3372118"/>
              <a:gd name="connsiteX24" fmla="*/ 2935337 w 5434926"/>
              <a:gd name="connsiteY24" fmla="*/ 0 h 3372118"/>
              <a:gd name="connsiteX25" fmla="*/ 2935337 w 5434926"/>
              <a:gd name="connsiteY25" fmla="*/ 317753 h 3372118"/>
              <a:gd name="connsiteX26" fmla="*/ 2505801 w 5434926"/>
              <a:gd name="connsiteY26" fmla="*/ 317753 h 3372118"/>
              <a:gd name="connsiteX27" fmla="*/ 2505801 w 5434926"/>
              <a:gd name="connsiteY27" fmla="*/ 0 h 3372118"/>
              <a:gd name="connsiteX28" fmla="*/ 2496485 w 5434926"/>
              <a:gd name="connsiteY28" fmla="*/ 0 h 3372118"/>
              <a:gd name="connsiteX29" fmla="*/ 2496485 w 5434926"/>
              <a:gd name="connsiteY29" fmla="*/ 317753 h 3372118"/>
              <a:gd name="connsiteX30" fmla="*/ 2090755 w 5434926"/>
              <a:gd name="connsiteY30" fmla="*/ 317753 h 3372118"/>
              <a:gd name="connsiteX31" fmla="*/ 2090755 w 5434926"/>
              <a:gd name="connsiteY31" fmla="*/ 0 h 3372118"/>
              <a:gd name="connsiteX32" fmla="*/ 2081439 w 5434926"/>
              <a:gd name="connsiteY32" fmla="*/ 0 h 3372118"/>
              <a:gd name="connsiteX33" fmla="*/ 2081439 w 5434926"/>
              <a:gd name="connsiteY33" fmla="*/ 317753 h 3372118"/>
              <a:gd name="connsiteX34" fmla="*/ 1675709 w 5434926"/>
              <a:gd name="connsiteY34" fmla="*/ 317753 h 3372118"/>
              <a:gd name="connsiteX35" fmla="*/ 1675709 w 5434926"/>
              <a:gd name="connsiteY35" fmla="*/ 0 h 3372118"/>
              <a:gd name="connsiteX36" fmla="*/ 1666394 w 5434926"/>
              <a:gd name="connsiteY36" fmla="*/ 0 h 3372118"/>
              <a:gd name="connsiteX37" fmla="*/ 1666394 w 5434926"/>
              <a:gd name="connsiteY37" fmla="*/ 317753 h 3372118"/>
              <a:gd name="connsiteX38" fmla="*/ 1260663 w 5434926"/>
              <a:gd name="connsiteY38" fmla="*/ 317753 h 3372118"/>
              <a:gd name="connsiteX39" fmla="*/ 1260663 w 5434926"/>
              <a:gd name="connsiteY39" fmla="*/ 0 h 3372118"/>
              <a:gd name="connsiteX40" fmla="*/ 1251348 w 5434926"/>
              <a:gd name="connsiteY40" fmla="*/ 0 h 3372118"/>
              <a:gd name="connsiteX41" fmla="*/ 1251348 w 5434926"/>
              <a:gd name="connsiteY41" fmla="*/ 317753 h 3372118"/>
              <a:gd name="connsiteX42" fmla="*/ 839407 w 5434926"/>
              <a:gd name="connsiteY42" fmla="*/ 317753 h 3372118"/>
              <a:gd name="connsiteX43" fmla="*/ 839407 w 5434926"/>
              <a:gd name="connsiteY43" fmla="*/ 0 h 3372118"/>
              <a:gd name="connsiteX44" fmla="*/ 830092 w 5434926"/>
              <a:gd name="connsiteY44" fmla="*/ 0 h 3372118"/>
              <a:gd name="connsiteX45" fmla="*/ 830092 w 5434926"/>
              <a:gd name="connsiteY45" fmla="*/ 317753 h 3372118"/>
              <a:gd name="connsiteX46" fmla="*/ 424361 w 5434926"/>
              <a:gd name="connsiteY46" fmla="*/ 317753 h 3372118"/>
              <a:gd name="connsiteX47" fmla="*/ 424361 w 5434926"/>
              <a:gd name="connsiteY47" fmla="*/ 0 h 3372118"/>
              <a:gd name="connsiteX48" fmla="*/ 415046 w 5434926"/>
              <a:gd name="connsiteY48" fmla="*/ 0 h 3372118"/>
              <a:gd name="connsiteX49" fmla="*/ 415046 w 5434926"/>
              <a:gd name="connsiteY49" fmla="*/ 317753 h 3372118"/>
              <a:gd name="connsiteX50" fmla="*/ 9315 w 5434926"/>
              <a:gd name="connsiteY50" fmla="*/ 317753 h 3372118"/>
              <a:gd name="connsiteX51" fmla="*/ 9315 w 5434926"/>
              <a:gd name="connsiteY51" fmla="*/ 0 h 3372118"/>
              <a:gd name="connsiteX52" fmla="*/ 0 w 5434926"/>
              <a:gd name="connsiteY52" fmla="*/ 0 h 3372118"/>
              <a:gd name="connsiteX53" fmla="*/ 0 w 5434926"/>
              <a:gd name="connsiteY53" fmla="*/ 3372118 h 3372118"/>
              <a:gd name="connsiteX54" fmla="*/ 9315 w 5434926"/>
              <a:gd name="connsiteY54" fmla="*/ 3372118 h 3372118"/>
              <a:gd name="connsiteX55" fmla="*/ 9315 w 5434926"/>
              <a:gd name="connsiteY55" fmla="*/ 3126817 h 3372118"/>
              <a:gd name="connsiteX56" fmla="*/ 415046 w 5434926"/>
              <a:gd name="connsiteY56" fmla="*/ 3126817 h 3372118"/>
              <a:gd name="connsiteX57" fmla="*/ 415046 w 5434926"/>
              <a:gd name="connsiteY57" fmla="*/ 3372118 h 3372118"/>
              <a:gd name="connsiteX58" fmla="*/ 424361 w 5434926"/>
              <a:gd name="connsiteY58" fmla="*/ 3372118 h 3372118"/>
              <a:gd name="connsiteX59" fmla="*/ 424361 w 5434926"/>
              <a:gd name="connsiteY59" fmla="*/ 3126817 h 3372118"/>
              <a:gd name="connsiteX60" fmla="*/ 830092 w 5434926"/>
              <a:gd name="connsiteY60" fmla="*/ 3126817 h 3372118"/>
              <a:gd name="connsiteX61" fmla="*/ 830092 w 5434926"/>
              <a:gd name="connsiteY61" fmla="*/ 3372118 h 3372118"/>
              <a:gd name="connsiteX62" fmla="*/ 839407 w 5434926"/>
              <a:gd name="connsiteY62" fmla="*/ 3372118 h 3372118"/>
              <a:gd name="connsiteX63" fmla="*/ 839407 w 5434926"/>
              <a:gd name="connsiteY63" fmla="*/ 3126817 h 3372118"/>
              <a:gd name="connsiteX64" fmla="*/ 1245138 w 5434926"/>
              <a:gd name="connsiteY64" fmla="*/ 3126817 h 3372118"/>
              <a:gd name="connsiteX65" fmla="*/ 1245138 w 5434926"/>
              <a:gd name="connsiteY65" fmla="*/ 3372118 h 3372118"/>
              <a:gd name="connsiteX66" fmla="*/ 1254453 w 5434926"/>
              <a:gd name="connsiteY66" fmla="*/ 3372118 h 3372118"/>
              <a:gd name="connsiteX67" fmla="*/ 1254453 w 5434926"/>
              <a:gd name="connsiteY67" fmla="*/ 3126817 h 3372118"/>
              <a:gd name="connsiteX68" fmla="*/ 1660183 w 5434926"/>
              <a:gd name="connsiteY68" fmla="*/ 3126817 h 3372118"/>
              <a:gd name="connsiteX69" fmla="*/ 1660183 w 5434926"/>
              <a:gd name="connsiteY69" fmla="*/ 3372118 h 3372118"/>
              <a:gd name="connsiteX70" fmla="*/ 1669499 w 5434926"/>
              <a:gd name="connsiteY70" fmla="*/ 3372118 h 3372118"/>
              <a:gd name="connsiteX71" fmla="*/ 1669499 w 5434926"/>
              <a:gd name="connsiteY71" fmla="*/ 3126817 h 3372118"/>
              <a:gd name="connsiteX72" fmla="*/ 2075230 w 5434926"/>
              <a:gd name="connsiteY72" fmla="*/ 3126817 h 3372118"/>
              <a:gd name="connsiteX73" fmla="*/ 2075230 w 5434926"/>
              <a:gd name="connsiteY73" fmla="*/ 3372118 h 3372118"/>
              <a:gd name="connsiteX74" fmla="*/ 2084544 w 5434926"/>
              <a:gd name="connsiteY74" fmla="*/ 3372118 h 3372118"/>
              <a:gd name="connsiteX75" fmla="*/ 2084544 w 5434926"/>
              <a:gd name="connsiteY75" fmla="*/ 3126817 h 3372118"/>
              <a:gd name="connsiteX76" fmla="*/ 2490275 w 5434926"/>
              <a:gd name="connsiteY76" fmla="*/ 3126817 h 3372118"/>
              <a:gd name="connsiteX77" fmla="*/ 2490275 w 5434926"/>
              <a:gd name="connsiteY77" fmla="*/ 3372118 h 3372118"/>
              <a:gd name="connsiteX78" fmla="*/ 2499591 w 5434926"/>
              <a:gd name="connsiteY78" fmla="*/ 3372118 h 3372118"/>
              <a:gd name="connsiteX79" fmla="*/ 2499591 w 5434926"/>
              <a:gd name="connsiteY79" fmla="*/ 3126817 h 3372118"/>
              <a:gd name="connsiteX80" fmla="*/ 2929127 w 5434926"/>
              <a:gd name="connsiteY80" fmla="*/ 3126817 h 3372118"/>
              <a:gd name="connsiteX81" fmla="*/ 2929127 w 5434926"/>
              <a:gd name="connsiteY81" fmla="*/ 3372118 h 3372118"/>
              <a:gd name="connsiteX82" fmla="*/ 2938442 w 5434926"/>
              <a:gd name="connsiteY82" fmla="*/ 3372118 h 3372118"/>
              <a:gd name="connsiteX83" fmla="*/ 2938442 w 5434926"/>
              <a:gd name="connsiteY83" fmla="*/ 3126817 h 3372118"/>
              <a:gd name="connsiteX84" fmla="*/ 3344172 w 5434926"/>
              <a:gd name="connsiteY84" fmla="*/ 3126817 h 3372118"/>
              <a:gd name="connsiteX85" fmla="*/ 3344172 w 5434926"/>
              <a:gd name="connsiteY85" fmla="*/ 3372118 h 3372118"/>
              <a:gd name="connsiteX86" fmla="*/ 3353488 w 5434926"/>
              <a:gd name="connsiteY86" fmla="*/ 3372118 h 3372118"/>
              <a:gd name="connsiteX87" fmla="*/ 3353488 w 5434926"/>
              <a:gd name="connsiteY87" fmla="*/ 3126817 h 3372118"/>
              <a:gd name="connsiteX88" fmla="*/ 3759218 w 5434926"/>
              <a:gd name="connsiteY88" fmla="*/ 3126817 h 3372118"/>
              <a:gd name="connsiteX89" fmla="*/ 3759218 w 5434926"/>
              <a:gd name="connsiteY89" fmla="*/ 3372118 h 3372118"/>
              <a:gd name="connsiteX90" fmla="*/ 3768533 w 5434926"/>
              <a:gd name="connsiteY90" fmla="*/ 3372118 h 3372118"/>
              <a:gd name="connsiteX91" fmla="*/ 3768533 w 5434926"/>
              <a:gd name="connsiteY91" fmla="*/ 3126817 h 3372118"/>
              <a:gd name="connsiteX92" fmla="*/ 4174264 w 5434926"/>
              <a:gd name="connsiteY92" fmla="*/ 3126817 h 3372118"/>
              <a:gd name="connsiteX93" fmla="*/ 4174264 w 5434926"/>
              <a:gd name="connsiteY93" fmla="*/ 3372118 h 3372118"/>
              <a:gd name="connsiteX94" fmla="*/ 4183579 w 5434926"/>
              <a:gd name="connsiteY94" fmla="*/ 3372118 h 3372118"/>
              <a:gd name="connsiteX95" fmla="*/ 4183579 w 5434926"/>
              <a:gd name="connsiteY95" fmla="*/ 3126817 h 3372118"/>
              <a:gd name="connsiteX96" fmla="*/ 4589310 w 5434926"/>
              <a:gd name="connsiteY96" fmla="*/ 3126817 h 3372118"/>
              <a:gd name="connsiteX97" fmla="*/ 4589310 w 5434926"/>
              <a:gd name="connsiteY97" fmla="*/ 3372118 h 3372118"/>
              <a:gd name="connsiteX98" fmla="*/ 4598625 w 5434926"/>
              <a:gd name="connsiteY98" fmla="*/ 3372118 h 3372118"/>
              <a:gd name="connsiteX99" fmla="*/ 4598625 w 5434926"/>
              <a:gd name="connsiteY99" fmla="*/ 3126817 h 3372118"/>
              <a:gd name="connsiteX100" fmla="*/ 5010566 w 5434926"/>
              <a:gd name="connsiteY100" fmla="*/ 3126817 h 3372118"/>
              <a:gd name="connsiteX101" fmla="*/ 5010566 w 5434926"/>
              <a:gd name="connsiteY101" fmla="*/ 3372118 h 3372118"/>
              <a:gd name="connsiteX102" fmla="*/ 5019881 w 5434926"/>
              <a:gd name="connsiteY102" fmla="*/ 3372118 h 3372118"/>
              <a:gd name="connsiteX103" fmla="*/ 5019881 w 5434926"/>
              <a:gd name="connsiteY103" fmla="*/ 3126817 h 3372118"/>
              <a:gd name="connsiteX104" fmla="*/ 5425612 w 5434926"/>
              <a:gd name="connsiteY104" fmla="*/ 3126817 h 3372118"/>
              <a:gd name="connsiteX105" fmla="*/ 5425612 w 5434926"/>
              <a:gd name="connsiteY105" fmla="*/ 3372118 h 3372118"/>
              <a:gd name="connsiteX106" fmla="*/ 5434927 w 5434926"/>
              <a:gd name="connsiteY106" fmla="*/ 3372118 h 3372118"/>
              <a:gd name="connsiteX107" fmla="*/ 5434927 w 5434926"/>
              <a:gd name="connsiteY107" fmla="*/ 0 h 3372118"/>
              <a:gd name="connsiteX108" fmla="*/ 5426647 w 5434926"/>
              <a:gd name="connsiteY108" fmla="*/ 0 h 3372118"/>
              <a:gd name="connsiteX109" fmla="*/ 5426647 w 5434926"/>
              <a:gd name="connsiteY109" fmla="*/ 328104 h 3372118"/>
              <a:gd name="connsiteX110" fmla="*/ 5426647 w 5434926"/>
              <a:gd name="connsiteY110" fmla="*/ 718309 h 3372118"/>
              <a:gd name="connsiteX111" fmla="*/ 5020916 w 5434926"/>
              <a:gd name="connsiteY111" fmla="*/ 718309 h 3372118"/>
              <a:gd name="connsiteX112" fmla="*/ 5020916 w 5434926"/>
              <a:gd name="connsiteY112" fmla="*/ 328104 h 3372118"/>
              <a:gd name="connsiteX113" fmla="*/ 5426647 w 5434926"/>
              <a:gd name="connsiteY113" fmla="*/ 328104 h 3372118"/>
              <a:gd name="connsiteX114" fmla="*/ 1255488 w 5434926"/>
              <a:gd name="connsiteY114" fmla="*/ 1527700 h 3372118"/>
              <a:gd name="connsiteX115" fmla="*/ 1661219 w 5434926"/>
              <a:gd name="connsiteY115" fmla="*/ 1527700 h 3372118"/>
              <a:gd name="connsiteX116" fmla="*/ 1661219 w 5434926"/>
              <a:gd name="connsiteY116" fmla="*/ 1917905 h 3372118"/>
              <a:gd name="connsiteX117" fmla="*/ 1255488 w 5434926"/>
              <a:gd name="connsiteY117" fmla="*/ 1917905 h 3372118"/>
              <a:gd name="connsiteX118" fmla="*/ 1255488 w 5434926"/>
              <a:gd name="connsiteY118" fmla="*/ 1527700 h 3372118"/>
              <a:gd name="connsiteX119" fmla="*/ 1246173 w 5434926"/>
              <a:gd name="connsiteY119" fmla="*/ 1917905 h 3372118"/>
              <a:gd name="connsiteX120" fmla="*/ 839407 w 5434926"/>
              <a:gd name="connsiteY120" fmla="*/ 1917905 h 3372118"/>
              <a:gd name="connsiteX121" fmla="*/ 839407 w 5434926"/>
              <a:gd name="connsiteY121" fmla="*/ 1527700 h 3372118"/>
              <a:gd name="connsiteX122" fmla="*/ 1245138 w 5434926"/>
              <a:gd name="connsiteY122" fmla="*/ 1527700 h 3372118"/>
              <a:gd name="connsiteX123" fmla="*/ 1245138 w 5434926"/>
              <a:gd name="connsiteY123" fmla="*/ 1917905 h 3372118"/>
              <a:gd name="connsiteX124" fmla="*/ 1671569 w 5434926"/>
              <a:gd name="connsiteY124" fmla="*/ 1527700 h 3372118"/>
              <a:gd name="connsiteX125" fmla="*/ 2077299 w 5434926"/>
              <a:gd name="connsiteY125" fmla="*/ 1527700 h 3372118"/>
              <a:gd name="connsiteX126" fmla="*/ 2077299 w 5434926"/>
              <a:gd name="connsiteY126" fmla="*/ 1917905 h 3372118"/>
              <a:gd name="connsiteX127" fmla="*/ 1671569 w 5434926"/>
              <a:gd name="connsiteY127" fmla="*/ 1917905 h 3372118"/>
              <a:gd name="connsiteX128" fmla="*/ 1671569 w 5434926"/>
              <a:gd name="connsiteY128" fmla="*/ 1527700 h 3372118"/>
              <a:gd name="connsiteX129" fmla="*/ 2086615 w 5434926"/>
              <a:gd name="connsiteY129" fmla="*/ 1527700 h 3372118"/>
              <a:gd name="connsiteX130" fmla="*/ 2492345 w 5434926"/>
              <a:gd name="connsiteY130" fmla="*/ 1527700 h 3372118"/>
              <a:gd name="connsiteX131" fmla="*/ 2492345 w 5434926"/>
              <a:gd name="connsiteY131" fmla="*/ 1917905 h 3372118"/>
              <a:gd name="connsiteX132" fmla="*/ 2086615 w 5434926"/>
              <a:gd name="connsiteY132" fmla="*/ 1917905 h 3372118"/>
              <a:gd name="connsiteX133" fmla="*/ 2086615 w 5434926"/>
              <a:gd name="connsiteY133" fmla="*/ 1527700 h 3372118"/>
              <a:gd name="connsiteX134" fmla="*/ 2502696 w 5434926"/>
              <a:gd name="connsiteY134" fmla="*/ 1527700 h 3372118"/>
              <a:gd name="connsiteX135" fmla="*/ 2932232 w 5434926"/>
              <a:gd name="connsiteY135" fmla="*/ 1527700 h 3372118"/>
              <a:gd name="connsiteX136" fmla="*/ 2932232 w 5434926"/>
              <a:gd name="connsiteY136" fmla="*/ 1917905 h 3372118"/>
              <a:gd name="connsiteX137" fmla="*/ 2502696 w 5434926"/>
              <a:gd name="connsiteY137" fmla="*/ 1917905 h 3372118"/>
              <a:gd name="connsiteX138" fmla="*/ 2502696 w 5434926"/>
              <a:gd name="connsiteY138" fmla="*/ 1527700 h 3372118"/>
              <a:gd name="connsiteX139" fmla="*/ 2941547 w 5434926"/>
              <a:gd name="connsiteY139" fmla="*/ 1527700 h 3372118"/>
              <a:gd name="connsiteX140" fmla="*/ 3347277 w 5434926"/>
              <a:gd name="connsiteY140" fmla="*/ 1527700 h 3372118"/>
              <a:gd name="connsiteX141" fmla="*/ 3347277 w 5434926"/>
              <a:gd name="connsiteY141" fmla="*/ 1917905 h 3372118"/>
              <a:gd name="connsiteX142" fmla="*/ 2941547 w 5434926"/>
              <a:gd name="connsiteY142" fmla="*/ 1917905 h 3372118"/>
              <a:gd name="connsiteX143" fmla="*/ 2941547 w 5434926"/>
              <a:gd name="connsiteY143" fmla="*/ 1527700 h 3372118"/>
              <a:gd name="connsiteX144" fmla="*/ 3357628 w 5434926"/>
              <a:gd name="connsiteY144" fmla="*/ 1527700 h 3372118"/>
              <a:gd name="connsiteX145" fmla="*/ 3763358 w 5434926"/>
              <a:gd name="connsiteY145" fmla="*/ 1527700 h 3372118"/>
              <a:gd name="connsiteX146" fmla="*/ 3763358 w 5434926"/>
              <a:gd name="connsiteY146" fmla="*/ 1917905 h 3372118"/>
              <a:gd name="connsiteX147" fmla="*/ 3357628 w 5434926"/>
              <a:gd name="connsiteY147" fmla="*/ 1917905 h 3372118"/>
              <a:gd name="connsiteX148" fmla="*/ 3357628 w 5434926"/>
              <a:gd name="connsiteY148" fmla="*/ 1527700 h 3372118"/>
              <a:gd name="connsiteX149" fmla="*/ 3773709 w 5434926"/>
              <a:gd name="connsiteY149" fmla="*/ 1527700 h 3372118"/>
              <a:gd name="connsiteX150" fmla="*/ 4179439 w 5434926"/>
              <a:gd name="connsiteY150" fmla="*/ 1527700 h 3372118"/>
              <a:gd name="connsiteX151" fmla="*/ 4179439 w 5434926"/>
              <a:gd name="connsiteY151" fmla="*/ 1917905 h 3372118"/>
              <a:gd name="connsiteX152" fmla="*/ 3773709 w 5434926"/>
              <a:gd name="connsiteY152" fmla="*/ 1917905 h 3372118"/>
              <a:gd name="connsiteX153" fmla="*/ 3773709 w 5434926"/>
              <a:gd name="connsiteY153" fmla="*/ 1527700 h 3372118"/>
              <a:gd name="connsiteX154" fmla="*/ 4188754 w 5434926"/>
              <a:gd name="connsiteY154" fmla="*/ 1527700 h 3372118"/>
              <a:gd name="connsiteX155" fmla="*/ 4594485 w 5434926"/>
              <a:gd name="connsiteY155" fmla="*/ 1527700 h 3372118"/>
              <a:gd name="connsiteX156" fmla="*/ 4594485 w 5434926"/>
              <a:gd name="connsiteY156" fmla="*/ 1917905 h 3372118"/>
              <a:gd name="connsiteX157" fmla="*/ 4188754 w 5434926"/>
              <a:gd name="connsiteY157" fmla="*/ 1917905 h 3372118"/>
              <a:gd name="connsiteX158" fmla="*/ 4188754 w 5434926"/>
              <a:gd name="connsiteY158" fmla="*/ 1527700 h 3372118"/>
              <a:gd name="connsiteX159" fmla="*/ 4188754 w 5434926"/>
              <a:gd name="connsiteY159" fmla="*/ 1518385 h 3372118"/>
              <a:gd name="connsiteX160" fmla="*/ 4188754 w 5434926"/>
              <a:gd name="connsiteY160" fmla="*/ 1128180 h 3372118"/>
              <a:gd name="connsiteX161" fmla="*/ 4594485 w 5434926"/>
              <a:gd name="connsiteY161" fmla="*/ 1128180 h 3372118"/>
              <a:gd name="connsiteX162" fmla="*/ 4594485 w 5434926"/>
              <a:gd name="connsiteY162" fmla="*/ 1518385 h 3372118"/>
              <a:gd name="connsiteX163" fmla="*/ 4188754 w 5434926"/>
              <a:gd name="connsiteY163" fmla="*/ 1518385 h 3372118"/>
              <a:gd name="connsiteX164" fmla="*/ 4179439 w 5434926"/>
              <a:gd name="connsiteY164" fmla="*/ 1518385 h 3372118"/>
              <a:gd name="connsiteX165" fmla="*/ 3773709 w 5434926"/>
              <a:gd name="connsiteY165" fmla="*/ 1518385 h 3372118"/>
              <a:gd name="connsiteX166" fmla="*/ 3773709 w 5434926"/>
              <a:gd name="connsiteY166" fmla="*/ 1128180 h 3372118"/>
              <a:gd name="connsiteX167" fmla="*/ 4179439 w 5434926"/>
              <a:gd name="connsiteY167" fmla="*/ 1128180 h 3372118"/>
              <a:gd name="connsiteX168" fmla="*/ 4179439 w 5434926"/>
              <a:gd name="connsiteY168" fmla="*/ 1518385 h 3372118"/>
              <a:gd name="connsiteX169" fmla="*/ 3763358 w 5434926"/>
              <a:gd name="connsiteY169" fmla="*/ 1518385 h 3372118"/>
              <a:gd name="connsiteX170" fmla="*/ 3357628 w 5434926"/>
              <a:gd name="connsiteY170" fmla="*/ 1518385 h 3372118"/>
              <a:gd name="connsiteX171" fmla="*/ 3357628 w 5434926"/>
              <a:gd name="connsiteY171" fmla="*/ 1128180 h 3372118"/>
              <a:gd name="connsiteX172" fmla="*/ 3763358 w 5434926"/>
              <a:gd name="connsiteY172" fmla="*/ 1128180 h 3372118"/>
              <a:gd name="connsiteX173" fmla="*/ 3763358 w 5434926"/>
              <a:gd name="connsiteY173" fmla="*/ 1518385 h 3372118"/>
              <a:gd name="connsiteX174" fmla="*/ 3348313 w 5434926"/>
              <a:gd name="connsiteY174" fmla="*/ 1518385 h 3372118"/>
              <a:gd name="connsiteX175" fmla="*/ 2942582 w 5434926"/>
              <a:gd name="connsiteY175" fmla="*/ 1518385 h 3372118"/>
              <a:gd name="connsiteX176" fmla="*/ 2942582 w 5434926"/>
              <a:gd name="connsiteY176" fmla="*/ 1128180 h 3372118"/>
              <a:gd name="connsiteX177" fmla="*/ 3348313 w 5434926"/>
              <a:gd name="connsiteY177" fmla="*/ 1128180 h 3372118"/>
              <a:gd name="connsiteX178" fmla="*/ 3348313 w 5434926"/>
              <a:gd name="connsiteY178" fmla="*/ 1518385 h 3372118"/>
              <a:gd name="connsiteX179" fmla="*/ 2932232 w 5434926"/>
              <a:gd name="connsiteY179" fmla="*/ 1518385 h 3372118"/>
              <a:gd name="connsiteX180" fmla="*/ 2502696 w 5434926"/>
              <a:gd name="connsiteY180" fmla="*/ 1518385 h 3372118"/>
              <a:gd name="connsiteX181" fmla="*/ 2502696 w 5434926"/>
              <a:gd name="connsiteY181" fmla="*/ 1128180 h 3372118"/>
              <a:gd name="connsiteX182" fmla="*/ 2932232 w 5434926"/>
              <a:gd name="connsiteY182" fmla="*/ 1128180 h 3372118"/>
              <a:gd name="connsiteX183" fmla="*/ 2932232 w 5434926"/>
              <a:gd name="connsiteY183" fmla="*/ 1518385 h 3372118"/>
              <a:gd name="connsiteX184" fmla="*/ 2493380 w 5434926"/>
              <a:gd name="connsiteY184" fmla="*/ 1518385 h 3372118"/>
              <a:gd name="connsiteX185" fmla="*/ 2087649 w 5434926"/>
              <a:gd name="connsiteY185" fmla="*/ 1518385 h 3372118"/>
              <a:gd name="connsiteX186" fmla="*/ 2087649 w 5434926"/>
              <a:gd name="connsiteY186" fmla="*/ 1128180 h 3372118"/>
              <a:gd name="connsiteX187" fmla="*/ 2493380 w 5434926"/>
              <a:gd name="connsiteY187" fmla="*/ 1128180 h 3372118"/>
              <a:gd name="connsiteX188" fmla="*/ 2493380 w 5434926"/>
              <a:gd name="connsiteY188" fmla="*/ 1518385 h 3372118"/>
              <a:gd name="connsiteX189" fmla="*/ 2077299 w 5434926"/>
              <a:gd name="connsiteY189" fmla="*/ 1518385 h 3372118"/>
              <a:gd name="connsiteX190" fmla="*/ 1671569 w 5434926"/>
              <a:gd name="connsiteY190" fmla="*/ 1518385 h 3372118"/>
              <a:gd name="connsiteX191" fmla="*/ 1671569 w 5434926"/>
              <a:gd name="connsiteY191" fmla="*/ 1128180 h 3372118"/>
              <a:gd name="connsiteX192" fmla="*/ 2077299 w 5434926"/>
              <a:gd name="connsiteY192" fmla="*/ 1128180 h 3372118"/>
              <a:gd name="connsiteX193" fmla="*/ 2077299 w 5434926"/>
              <a:gd name="connsiteY193" fmla="*/ 1518385 h 3372118"/>
              <a:gd name="connsiteX194" fmla="*/ 1661219 w 5434926"/>
              <a:gd name="connsiteY194" fmla="*/ 1518385 h 3372118"/>
              <a:gd name="connsiteX195" fmla="*/ 1255488 w 5434926"/>
              <a:gd name="connsiteY195" fmla="*/ 1518385 h 3372118"/>
              <a:gd name="connsiteX196" fmla="*/ 1255488 w 5434926"/>
              <a:gd name="connsiteY196" fmla="*/ 1128180 h 3372118"/>
              <a:gd name="connsiteX197" fmla="*/ 1661219 w 5434926"/>
              <a:gd name="connsiteY197" fmla="*/ 1128180 h 3372118"/>
              <a:gd name="connsiteX198" fmla="*/ 1661219 w 5434926"/>
              <a:gd name="connsiteY198" fmla="*/ 1518385 h 3372118"/>
              <a:gd name="connsiteX199" fmla="*/ 1246173 w 5434926"/>
              <a:gd name="connsiteY199" fmla="*/ 1518385 h 3372118"/>
              <a:gd name="connsiteX200" fmla="*/ 839407 w 5434926"/>
              <a:gd name="connsiteY200" fmla="*/ 1518385 h 3372118"/>
              <a:gd name="connsiteX201" fmla="*/ 839407 w 5434926"/>
              <a:gd name="connsiteY201" fmla="*/ 1128180 h 3372118"/>
              <a:gd name="connsiteX202" fmla="*/ 1245138 w 5434926"/>
              <a:gd name="connsiteY202" fmla="*/ 1128180 h 3372118"/>
              <a:gd name="connsiteX203" fmla="*/ 1245138 w 5434926"/>
              <a:gd name="connsiteY203" fmla="*/ 1518385 h 3372118"/>
              <a:gd name="connsiteX204" fmla="*/ 830092 w 5434926"/>
              <a:gd name="connsiteY204" fmla="*/ 1518385 h 3372118"/>
              <a:gd name="connsiteX205" fmla="*/ 424361 w 5434926"/>
              <a:gd name="connsiteY205" fmla="*/ 1518385 h 3372118"/>
              <a:gd name="connsiteX206" fmla="*/ 424361 w 5434926"/>
              <a:gd name="connsiteY206" fmla="*/ 1128180 h 3372118"/>
              <a:gd name="connsiteX207" fmla="*/ 830092 w 5434926"/>
              <a:gd name="connsiteY207" fmla="*/ 1128180 h 3372118"/>
              <a:gd name="connsiteX208" fmla="*/ 830092 w 5434926"/>
              <a:gd name="connsiteY208" fmla="*/ 1518385 h 3372118"/>
              <a:gd name="connsiteX209" fmla="*/ 830092 w 5434926"/>
              <a:gd name="connsiteY209" fmla="*/ 1527700 h 3372118"/>
              <a:gd name="connsiteX210" fmla="*/ 830092 w 5434926"/>
              <a:gd name="connsiteY210" fmla="*/ 1917905 h 3372118"/>
              <a:gd name="connsiteX211" fmla="*/ 424361 w 5434926"/>
              <a:gd name="connsiteY211" fmla="*/ 1917905 h 3372118"/>
              <a:gd name="connsiteX212" fmla="*/ 424361 w 5434926"/>
              <a:gd name="connsiteY212" fmla="*/ 1527700 h 3372118"/>
              <a:gd name="connsiteX213" fmla="*/ 830092 w 5434926"/>
              <a:gd name="connsiteY213" fmla="*/ 1527700 h 3372118"/>
              <a:gd name="connsiteX214" fmla="*/ 830092 w 5434926"/>
              <a:gd name="connsiteY214" fmla="*/ 1927220 h 3372118"/>
              <a:gd name="connsiteX215" fmla="*/ 830092 w 5434926"/>
              <a:gd name="connsiteY215" fmla="*/ 2317426 h 3372118"/>
              <a:gd name="connsiteX216" fmla="*/ 424361 w 5434926"/>
              <a:gd name="connsiteY216" fmla="*/ 2317426 h 3372118"/>
              <a:gd name="connsiteX217" fmla="*/ 424361 w 5434926"/>
              <a:gd name="connsiteY217" fmla="*/ 1927220 h 3372118"/>
              <a:gd name="connsiteX218" fmla="*/ 830092 w 5434926"/>
              <a:gd name="connsiteY218" fmla="*/ 1927220 h 3372118"/>
              <a:gd name="connsiteX219" fmla="*/ 839407 w 5434926"/>
              <a:gd name="connsiteY219" fmla="*/ 1927220 h 3372118"/>
              <a:gd name="connsiteX220" fmla="*/ 1245138 w 5434926"/>
              <a:gd name="connsiteY220" fmla="*/ 1927220 h 3372118"/>
              <a:gd name="connsiteX221" fmla="*/ 1245138 w 5434926"/>
              <a:gd name="connsiteY221" fmla="*/ 2317426 h 3372118"/>
              <a:gd name="connsiteX222" fmla="*/ 839407 w 5434926"/>
              <a:gd name="connsiteY222" fmla="*/ 2317426 h 3372118"/>
              <a:gd name="connsiteX223" fmla="*/ 839407 w 5434926"/>
              <a:gd name="connsiteY223" fmla="*/ 1927220 h 3372118"/>
              <a:gd name="connsiteX224" fmla="*/ 1255488 w 5434926"/>
              <a:gd name="connsiteY224" fmla="*/ 1927220 h 3372118"/>
              <a:gd name="connsiteX225" fmla="*/ 1661219 w 5434926"/>
              <a:gd name="connsiteY225" fmla="*/ 1927220 h 3372118"/>
              <a:gd name="connsiteX226" fmla="*/ 1661219 w 5434926"/>
              <a:gd name="connsiteY226" fmla="*/ 2317426 h 3372118"/>
              <a:gd name="connsiteX227" fmla="*/ 1255488 w 5434926"/>
              <a:gd name="connsiteY227" fmla="*/ 2317426 h 3372118"/>
              <a:gd name="connsiteX228" fmla="*/ 1255488 w 5434926"/>
              <a:gd name="connsiteY228" fmla="*/ 1927220 h 3372118"/>
              <a:gd name="connsiteX229" fmla="*/ 1671569 w 5434926"/>
              <a:gd name="connsiteY229" fmla="*/ 1927220 h 3372118"/>
              <a:gd name="connsiteX230" fmla="*/ 2077299 w 5434926"/>
              <a:gd name="connsiteY230" fmla="*/ 1927220 h 3372118"/>
              <a:gd name="connsiteX231" fmla="*/ 2077299 w 5434926"/>
              <a:gd name="connsiteY231" fmla="*/ 2317426 h 3372118"/>
              <a:gd name="connsiteX232" fmla="*/ 1671569 w 5434926"/>
              <a:gd name="connsiteY232" fmla="*/ 2317426 h 3372118"/>
              <a:gd name="connsiteX233" fmla="*/ 1671569 w 5434926"/>
              <a:gd name="connsiteY233" fmla="*/ 1927220 h 3372118"/>
              <a:gd name="connsiteX234" fmla="*/ 2086615 w 5434926"/>
              <a:gd name="connsiteY234" fmla="*/ 1927220 h 3372118"/>
              <a:gd name="connsiteX235" fmla="*/ 2492345 w 5434926"/>
              <a:gd name="connsiteY235" fmla="*/ 1927220 h 3372118"/>
              <a:gd name="connsiteX236" fmla="*/ 2492345 w 5434926"/>
              <a:gd name="connsiteY236" fmla="*/ 2317426 h 3372118"/>
              <a:gd name="connsiteX237" fmla="*/ 2086615 w 5434926"/>
              <a:gd name="connsiteY237" fmla="*/ 2317426 h 3372118"/>
              <a:gd name="connsiteX238" fmla="*/ 2086615 w 5434926"/>
              <a:gd name="connsiteY238" fmla="*/ 1927220 h 3372118"/>
              <a:gd name="connsiteX239" fmla="*/ 2502696 w 5434926"/>
              <a:gd name="connsiteY239" fmla="*/ 1927220 h 3372118"/>
              <a:gd name="connsiteX240" fmla="*/ 2932232 w 5434926"/>
              <a:gd name="connsiteY240" fmla="*/ 1927220 h 3372118"/>
              <a:gd name="connsiteX241" fmla="*/ 2932232 w 5434926"/>
              <a:gd name="connsiteY241" fmla="*/ 2317426 h 3372118"/>
              <a:gd name="connsiteX242" fmla="*/ 2502696 w 5434926"/>
              <a:gd name="connsiteY242" fmla="*/ 2317426 h 3372118"/>
              <a:gd name="connsiteX243" fmla="*/ 2502696 w 5434926"/>
              <a:gd name="connsiteY243" fmla="*/ 1927220 h 3372118"/>
              <a:gd name="connsiteX244" fmla="*/ 2941547 w 5434926"/>
              <a:gd name="connsiteY244" fmla="*/ 1927220 h 3372118"/>
              <a:gd name="connsiteX245" fmla="*/ 3347277 w 5434926"/>
              <a:gd name="connsiteY245" fmla="*/ 1927220 h 3372118"/>
              <a:gd name="connsiteX246" fmla="*/ 3347277 w 5434926"/>
              <a:gd name="connsiteY246" fmla="*/ 2317426 h 3372118"/>
              <a:gd name="connsiteX247" fmla="*/ 2941547 w 5434926"/>
              <a:gd name="connsiteY247" fmla="*/ 2317426 h 3372118"/>
              <a:gd name="connsiteX248" fmla="*/ 2941547 w 5434926"/>
              <a:gd name="connsiteY248" fmla="*/ 1927220 h 3372118"/>
              <a:gd name="connsiteX249" fmla="*/ 3357628 w 5434926"/>
              <a:gd name="connsiteY249" fmla="*/ 1927220 h 3372118"/>
              <a:gd name="connsiteX250" fmla="*/ 3763358 w 5434926"/>
              <a:gd name="connsiteY250" fmla="*/ 1927220 h 3372118"/>
              <a:gd name="connsiteX251" fmla="*/ 3763358 w 5434926"/>
              <a:gd name="connsiteY251" fmla="*/ 2317426 h 3372118"/>
              <a:gd name="connsiteX252" fmla="*/ 3357628 w 5434926"/>
              <a:gd name="connsiteY252" fmla="*/ 2317426 h 3372118"/>
              <a:gd name="connsiteX253" fmla="*/ 3357628 w 5434926"/>
              <a:gd name="connsiteY253" fmla="*/ 1927220 h 3372118"/>
              <a:gd name="connsiteX254" fmla="*/ 3773709 w 5434926"/>
              <a:gd name="connsiteY254" fmla="*/ 1927220 h 3372118"/>
              <a:gd name="connsiteX255" fmla="*/ 4179439 w 5434926"/>
              <a:gd name="connsiteY255" fmla="*/ 1927220 h 3372118"/>
              <a:gd name="connsiteX256" fmla="*/ 4179439 w 5434926"/>
              <a:gd name="connsiteY256" fmla="*/ 2317426 h 3372118"/>
              <a:gd name="connsiteX257" fmla="*/ 3773709 w 5434926"/>
              <a:gd name="connsiteY257" fmla="*/ 2317426 h 3372118"/>
              <a:gd name="connsiteX258" fmla="*/ 3773709 w 5434926"/>
              <a:gd name="connsiteY258" fmla="*/ 1927220 h 3372118"/>
              <a:gd name="connsiteX259" fmla="*/ 4188754 w 5434926"/>
              <a:gd name="connsiteY259" fmla="*/ 1927220 h 3372118"/>
              <a:gd name="connsiteX260" fmla="*/ 4594485 w 5434926"/>
              <a:gd name="connsiteY260" fmla="*/ 1927220 h 3372118"/>
              <a:gd name="connsiteX261" fmla="*/ 4594485 w 5434926"/>
              <a:gd name="connsiteY261" fmla="*/ 2317426 h 3372118"/>
              <a:gd name="connsiteX262" fmla="*/ 4188754 w 5434926"/>
              <a:gd name="connsiteY262" fmla="*/ 2317426 h 3372118"/>
              <a:gd name="connsiteX263" fmla="*/ 4188754 w 5434926"/>
              <a:gd name="connsiteY263" fmla="*/ 1927220 h 3372118"/>
              <a:gd name="connsiteX264" fmla="*/ 4604835 w 5434926"/>
              <a:gd name="connsiteY264" fmla="*/ 1927220 h 3372118"/>
              <a:gd name="connsiteX265" fmla="*/ 5010566 w 5434926"/>
              <a:gd name="connsiteY265" fmla="*/ 1927220 h 3372118"/>
              <a:gd name="connsiteX266" fmla="*/ 5010566 w 5434926"/>
              <a:gd name="connsiteY266" fmla="*/ 2317426 h 3372118"/>
              <a:gd name="connsiteX267" fmla="*/ 4604835 w 5434926"/>
              <a:gd name="connsiteY267" fmla="*/ 2317426 h 3372118"/>
              <a:gd name="connsiteX268" fmla="*/ 4604835 w 5434926"/>
              <a:gd name="connsiteY268" fmla="*/ 1927220 h 3372118"/>
              <a:gd name="connsiteX269" fmla="*/ 4604835 w 5434926"/>
              <a:gd name="connsiteY269" fmla="*/ 1917905 h 3372118"/>
              <a:gd name="connsiteX270" fmla="*/ 4604835 w 5434926"/>
              <a:gd name="connsiteY270" fmla="*/ 1527700 h 3372118"/>
              <a:gd name="connsiteX271" fmla="*/ 5010566 w 5434926"/>
              <a:gd name="connsiteY271" fmla="*/ 1527700 h 3372118"/>
              <a:gd name="connsiteX272" fmla="*/ 5010566 w 5434926"/>
              <a:gd name="connsiteY272" fmla="*/ 1917905 h 3372118"/>
              <a:gd name="connsiteX273" fmla="*/ 4604835 w 5434926"/>
              <a:gd name="connsiteY273" fmla="*/ 1917905 h 3372118"/>
              <a:gd name="connsiteX274" fmla="*/ 4604835 w 5434926"/>
              <a:gd name="connsiteY274" fmla="*/ 1518385 h 3372118"/>
              <a:gd name="connsiteX275" fmla="*/ 4604835 w 5434926"/>
              <a:gd name="connsiteY275" fmla="*/ 1128180 h 3372118"/>
              <a:gd name="connsiteX276" fmla="*/ 5010566 w 5434926"/>
              <a:gd name="connsiteY276" fmla="*/ 1128180 h 3372118"/>
              <a:gd name="connsiteX277" fmla="*/ 5010566 w 5434926"/>
              <a:gd name="connsiteY277" fmla="*/ 1518385 h 3372118"/>
              <a:gd name="connsiteX278" fmla="*/ 4604835 w 5434926"/>
              <a:gd name="connsiteY278" fmla="*/ 1518385 h 3372118"/>
              <a:gd name="connsiteX279" fmla="*/ 4604835 w 5434926"/>
              <a:gd name="connsiteY279" fmla="*/ 1117829 h 3372118"/>
              <a:gd name="connsiteX280" fmla="*/ 4604835 w 5434926"/>
              <a:gd name="connsiteY280" fmla="*/ 727624 h 3372118"/>
              <a:gd name="connsiteX281" fmla="*/ 5010566 w 5434926"/>
              <a:gd name="connsiteY281" fmla="*/ 727624 h 3372118"/>
              <a:gd name="connsiteX282" fmla="*/ 5010566 w 5434926"/>
              <a:gd name="connsiteY282" fmla="*/ 1117829 h 3372118"/>
              <a:gd name="connsiteX283" fmla="*/ 4604835 w 5434926"/>
              <a:gd name="connsiteY283" fmla="*/ 1117829 h 3372118"/>
              <a:gd name="connsiteX284" fmla="*/ 4594485 w 5434926"/>
              <a:gd name="connsiteY284" fmla="*/ 1117829 h 3372118"/>
              <a:gd name="connsiteX285" fmla="*/ 4188754 w 5434926"/>
              <a:gd name="connsiteY285" fmla="*/ 1117829 h 3372118"/>
              <a:gd name="connsiteX286" fmla="*/ 4188754 w 5434926"/>
              <a:gd name="connsiteY286" fmla="*/ 727624 h 3372118"/>
              <a:gd name="connsiteX287" fmla="*/ 4594485 w 5434926"/>
              <a:gd name="connsiteY287" fmla="*/ 727624 h 3372118"/>
              <a:gd name="connsiteX288" fmla="*/ 4594485 w 5434926"/>
              <a:gd name="connsiteY288" fmla="*/ 1117829 h 3372118"/>
              <a:gd name="connsiteX289" fmla="*/ 4179439 w 5434926"/>
              <a:gd name="connsiteY289" fmla="*/ 1117829 h 3372118"/>
              <a:gd name="connsiteX290" fmla="*/ 3773709 w 5434926"/>
              <a:gd name="connsiteY290" fmla="*/ 1117829 h 3372118"/>
              <a:gd name="connsiteX291" fmla="*/ 3773709 w 5434926"/>
              <a:gd name="connsiteY291" fmla="*/ 727624 h 3372118"/>
              <a:gd name="connsiteX292" fmla="*/ 4179439 w 5434926"/>
              <a:gd name="connsiteY292" fmla="*/ 727624 h 3372118"/>
              <a:gd name="connsiteX293" fmla="*/ 4179439 w 5434926"/>
              <a:gd name="connsiteY293" fmla="*/ 1117829 h 3372118"/>
              <a:gd name="connsiteX294" fmla="*/ 3763358 w 5434926"/>
              <a:gd name="connsiteY294" fmla="*/ 1117829 h 3372118"/>
              <a:gd name="connsiteX295" fmla="*/ 3357628 w 5434926"/>
              <a:gd name="connsiteY295" fmla="*/ 1117829 h 3372118"/>
              <a:gd name="connsiteX296" fmla="*/ 3357628 w 5434926"/>
              <a:gd name="connsiteY296" fmla="*/ 727624 h 3372118"/>
              <a:gd name="connsiteX297" fmla="*/ 3763358 w 5434926"/>
              <a:gd name="connsiteY297" fmla="*/ 727624 h 3372118"/>
              <a:gd name="connsiteX298" fmla="*/ 3763358 w 5434926"/>
              <a:gd name="connsiteY298" fmla="*/ 1117829 h 3372118"/>
              <a:gd name="connsiteX299" fmla="*/ 3348313 w 5434926"/>
              <a:gd name="connsiteY299" fmla="*/ 1117829 h 3372118"/>
              <a:gd name="connsiteX300" fmla="*/ 2942582 w 5434926"/>
              <a:gd name="connsiteY300" fmla="*/ 1117829 h 3372118"/>
              <a:gd name="connsiteX301" fmla="*/ 2942582 w 5434926"/>
              <a:gd name="connsiteY301" fmla="*/ 727624 h 3372118"/>
              <a:gd name="connsiteX302" fmla="*/ 3348313 w 5434926"/>
              <a:gd name="connsiteY302" fmla="*/ 727624 h 3372118"/>
              <a:gd name="connsiteX303" fmla="*/ 3348313 w 5434926"/>
              <a:gd name="connsiteY303" fmla="*/ 1117829 h 3372118"/>
              <a:gd name="connsiteX304" fmla="*/ 2932232 w 5434926"/>
              <a:gd name="connsiteY304" fmla="*/ 1117829 h 3372118"/>
              <a:gd name="connsiteX305" fmla="*/ 2502696 w 5434926"/>
              <a:gd name="connsiteY305" fmla="*/ 1117829 h 3372118"/>
              <a:gd name="connsiteX306" fmla="*/ 2502696 w 5434926"/>
              <a:gd name="connsiteY306" fmla="*/ 727624 h 3372118"/>
              <a:gd name="connsiteX307" fmla="*/ 2932232 w 5434926"/>
              <a:gd name="connsiteY307" fmla="*/ 727624 h 3372118"/>
              <a:gd name="connsiteX308" fmla="*/ 2932232 w 5434926"/>
              <a:gd name="connsiteY308" fmla="*/ 1117829 h 3372118"/>
              <a:gd name="connsiteX309" fmla="*/ 2493380 w 5434926"/>
              <a:gd name="connsiteY309" fmla="*/ 1117829 h 3372118"/>
              <a:gd name="connsiteX310" fmla="*/ 2087649 w 5434926"/>
              <a:gd name="connsiteY310" fmla="*/ 1117829 h 3372118"/>
              <a:gd name="connsiteX311" fmla="*/ 2087649 w 5434926"/>
              <a:gd name="connsiteY311" fmla="*/ 727624 h 3372118"/>
              <a:gd name="connsiteX312" fmla="*/ 2493380 w 5434926"/>
              <a:gd name="connsiteY312" fmla="*/ 727624 h 3372118"/>
              <a:gd name="connsiteX313" fmla="*/ 2493380 w 5434926"/>
              <a:gd name="connsiteY313" fmla="*/ 1117829 h 3372118"/>
              <a:gd name="connsiteX314" fmla="*/ 2077299 w 5434926"/>
              <a:gd name="connsiteY314" fmla="*/ 1117829 h 3372118"/>
              <a:gd name="connsiteX315" fmla="*/ 1671569 w 5434926"/>
              <a:gd name="connsiteY315" fmla="*/ 1117829 h 3372118"/>
              <a:gd name="connsiteX316" fmla="*/ 1671569 w 5434926"/>
              <a:gd name="connsiteY316" fmla="*/ 727624 h 3372118"/>
              <a:gd name="connsiteX317" fmla="*/ 2077299 w 5434926"/>
              <a:gd name="connsiteY317" fmla="*/ 727624 h 3372118"/>
              <a:gd name="connsiteX318" fmla="*/ 2077299 w 5434926"/>
              <a:gd name="connsiteY318" fmla="*/ 1117829 h 3372118"/>
              <a:gd name="connsiteX319" fmla="*/ 1661219 w 5434926"/>
              <a:gd name="connsiteY319" fmla="*/ 1117829 h 3372118"/>
              <a:gd name="connsiteX320" fmla="*/ 1255488 w 5434926"/>
              <a:gd name="connsiteY320" fmla="*/ 1117829 h 3372118"/>
              <a:gd name="connsiteX321" fmla="*/ 1255488 w 5434926"/>
              <a:gd name="connsiteY321" fmla="*/ 727624 h 3372118"/>
              <a:gd name="connsiteX322" fmla="*/ 1661219 w 5434926"/>
              <a:gd name="connsiteY322" fmla="*/ 727624 h 3372118"/>
              <a:gd name="connsiteX323" fmla="*/ 1661219 w 5434926"/>
              <a:gd name="connsiteY323" fmla="*/ 1117829 h 3372118"/>
              <a:gd name="connsiteX324" fmla="*/ 1246173 w 5434926"/>
              <a:gd name="connsiteY324" fmla="*/ 1117829 h 3372118"/>
              <a:gd name="connsiteX325" fmla="*/ 839407 w 5434926"/>
              <a:gd name="connsiteY325" fmla="*/ 1117829 h 3372118"/>
              <a:gd name="connsiteX326" fmla="*/ 839407 w 5434926"/>
              <a:gd name="connsiteY326" fmla="*/ 727624 h 3372118"/>
              <a:gd name="connsiteX327" fmla="*/ 1245138 w 5434926"/>
              <a:gd name="connsiteY327" fmla="*/ 727624 h 3372118"/>
              <a:gd name="connsiteX328" fmla="*/ 1245138 w 5434926"/>
              <a:gd name="connsiteY328" fmla="*/ 1117829 h 3372118"/>
              <a:gd name="connsiteX329" fmla="*/ 830092 w 5434926"/>
              <a:gd name="connsiteY329" fmla="*/ 1117829 h 3372118"/>
              <a:gd name="connsiteX330" fmla="*/ 424361 w 5434926"/>
              <a:gd name="connsiteY330" fmla="*/ 1117829 h 3372118"/>
              <a:gd name="connsiteX331" fmla="*/ 424361 w 5434926"/>
              <a:gd name="connsiteY331" fmla="*/ 727624 h 3372118"/>
              <a:gd name="connsiteX332" fmla="*/ 830092 w 5434926"/>
              <a:gd name="connsiteY332" fmla="*/ 727624 h 3372118"/>
              <a:gd name="connsiteX333" fmla="*/ 830092 w 5434926"/>
              <a:gd name="connsiteY333" fmla="*/ 1117829 h 3372118"/>
              <a:gd name="connsiteX334" fmla="*/ 414011 w 5434926"/>
              <a:gd name="connsiteY334" fmla="*/ 1117829 h 3372118"/>
              <a:gd name="connsiteX335" fmla="*/ 8280 w 5434926"/>
              <a:gd name="connsiteY335" fmla="*/ 1117829 h 3372118"/>
              <a:gd name="connsiteX336" fmla="*/ 8280 w 5434926"/>
              <a:gd name="connsiteY336" fmla="*/ 727624 h 3372118"/>
              <a:gd name="connsiteX337" fmla="*/ 414011 w 5434926"/>
              <a:gd name="connsiteY337" fmla="*/ 727624 h 3372118"/>
              <a:gd name="connsiteX338" fmla="*/ 414011 w 5434926"/>
              <a:gd name="connsiteY338" fmla="*/ 1117829 h 3372118"/>
              <a:gd name="connsiteX339" fmla="*/ 414011 w 5434926"/>
              <a:gd name="connsiteY339" fmla="*/ 1128180 h 3372118"/>
              <a:gd name="connsiteX340" fmla="*/ 414011 w 5434926"/>
              <a:gd name="connsiteY340" fmla="*/ 1518385 h 3372118"/>
              <a:gd name="connsiteX341" fmla="*/ 8280 w 5434926"/>
              <a:gd name="connsiteY341" fmla="*/ 1518385 h 3372118"/>
              <a:gd name="connsiteX342" fmla="*/ 8280 w 5434926"/>
              <a:gd name="connsiteY342" fmla="*/ 1128180 h 3372118"/>
              <a:gd name="connsiteX343" fmla="*/ 414011 w 5434926"/>
              <a:gd name="connsiteY343" fmla="*/ 1128180 h 3372118"/>
              <a:gd name="connsiteX344" fmla="*/ 414011 w 5434926"/>
              <a:gd name="connsiteY344" fmla="*/ 1527700 h 3372118"/>
              <a:gd name="connsiteX345" fmla="*/ 414011 w 5434926"/>
              <a:gd name="connsiteY345" fmla="*/ 1917905 h 3372118"/>
              <a:gd name="connsiteX346" fmla="*/ 8280 w 5434926"/>
              <a:gd name="connsiteY346" fmla="*/ 1917905 h 3372118"/>
              <a:gd name="connsiteX347" fmla="*/ 8280 w 5434926"/>
              <a:gd name="connsiteY347" fmla="*/ 1527700 h 3372118"/>
              <a:gd name="connsiteX348" fmla="*/ 414011 w 5434926"/>
              <a:gd name="connsiteY348" fmla="*/ 1527700 h 3372118"/>
              <a:gd name="connsiteX349" fmla="*/ 414011 w 5434926"/>
              <a:gd name="connsiteY349" fmla="*/ 1927220 h 3372118"/>
              <a:gd name="connsiteX350" fmla="*/ 414011 w 5434926"/>
              <a:gd name="connsiteY350" fmla="*/ 2317426 h 3372118"/>
              <a:gd name="connsiteX351" fmla="*/ 8280 w 5434926"/>
              <a:gd name="connsiteY351" fmla="*/ 2317426 h 3372118"/>
              <a:gd name="connsiteX352" fmla="*/ 8280 w 5434926"/>
              <a:gd name="connsiteY352" fmla="*/ 1927220 h 3372118"/>
              <a:gd name="connsiteX353" fmla="*/ 414011 w 5434926"/>
              <a:gd name="connsiteY353" fmla="*/ 1927220 h 3372118"/>
              <a:gd name="connsiteX354" fmla="*/ 414011 w 5434926"/>
              <a:gd name="connsiteY354" fmla="*/ 2327776 h 3372118"/>
              <a:gd name="connsiteX355" fmla="*/ 414011 w 5434926"/>
              <a:gd name="connsiteY355" fmla="*/ 2717981 h 3372118"/>
              <a:gd name="connsiteX356" fmla="*/ 8280 w 5434926"/>
              <a:gd name="connsiteY356" fmla="*/ 2717981 h 3372118"/>
              <a:gd name="connsiteX357" fmla="*/ 8280 w 5434926"/>
              <a:gd name="connsiteY357" fmla="*/ 2327776 h 3372118"/>
              <a:gd name="connsiteX358" fmla="*/ 414011 w 5434926"/>
              <a:gd name="connsiteY358" fmla="*/ 2327776 h 3372118"/>
              <a:gd name="connsiteX359" fmla="*/ 424361 w 5434926"/>
              <a:gd name="connsiteY359" fmla="*/ 2327776 h 3372118"/>
              <a:gd name="connsiteX360" fmla="*/ 830092 w 5434926"/>
              <a:gd name="connsiteY360" fmla="*/ 2327776 h 3372118"/>
              <a:gd name="connsiteX361" fmla="*/ 830092 w 5434926"/>
              <a:gd name="connsiteY361" fmla="*/ 2717981 h 3372118"/>
              <a:gd name="connsiteX362" fmla="*/ 424361 w 5434926"/>
              <a:gd name="connsiteY362" fmla="*/ 2717981 h 3372118"/>
              <a:gd name="connsiteX363" fmla="*/ 424361 w 5434926"/>
              <a:gd name="connsiteY363" fmla="*/ 2327776 h 3372118"/>
              <a:gd name="connsiteX364" fmla="*/ 839407 w 5434926"/>
              <a:gd name="connsiteY364" fmla="*/ 2327776 h 3372118"/>
              <a:gd name="connsiteX365" fmla="*/ 1245138 w 5434926"/>
              <a:gd name="connsiteY365" fmla="*/ 2327776 h 3372118"/>
              <a:gd name="connsiteX366" fmla="*/ 1245138 w 5434926"/>
              <a:gd name="connsiteY366" fmla="*/ 2717981 h 3372118"/>
              <a:gd name="connsiteX367" fmla="*/ 839407 w 5434926"/>
              <a:gd name="connsiteY367" fmla="*/ 2717981 h 3372118"/>
              <a:gd name="connsiteX368" fmla="*/ 839407 w 5434926"/>
              <a:gd name="connsiteY368" fmla="*/ 2327776 h 3372118"/>
              <a:gd name="connsiteX369" fmla="*/ 1255488 w 5434926"/>
              <a:gd name="connsiteY369" fmla="*/ 2327776 h 3372118"/>
              <a:gd name="connsiteX370" fmla="*/ 1661219 w 5434926"/>
              <a:gd name="connsiteY370" fmla="*/ 2327776 h 3372118"/>
              <a:gd name="connsiteX371" fmla="*/ 1661219 w 5434926"/>
              <a:gd name="connsiteY371" fmla="*/ 2717981 h 3372118"/>
              <a:gd name="connsiteX372" fmla="*/ 1255488 w 5434926"/>
              <a:gd name="connsiteY372" fmla="*/ 2717981 h 3372118"/>
              <a:gd name="connsiteX373" fmla="*/ 1255488 w 5434926"/>
              <a:gd name="connsiteY373" fmla="*/ 2327776 h 3372118"/>
              <a:gd name="connsiteX374" fmla="*/ 1671569 w 5434926"/>
              <a:gd name="connsiteY374" fmla="*/ 2327776 h 3372118"/>
              <a:gd name="connsiteX375" fmla="*/ 2077299 w 5434926"/>
              <a:gd name="connsiteY375" fmla="*/ 2327776 h 3372118"/>
              <a:gd name="connsiteX376" fmla="*/ 2077299 w 5434926"/>
              <a:gd name="connsiteY376" fmla="*/ 2717981 h 3372118"/>
              <a:gd name="connsiteX377" fmla="*/ 1671569 w 5434926"/>
              <a:gd name="connsiteY377" fmla="*/ 2717981 h 3372118"/>
              <a:gd name="connsiteX378" fmla="*/ 1671569 w 5434926"/>
              <a:gd name="connsiteY378" fmla="*/ 2327776 h 3372118"/>
              <a:gd name="connsiteX379" fmla="*/ 2086615 w 5434926"/>
              <a:gd name="connsiteY379" fmla="*/ 2327776 h 3372118"/>
              <a:gd name="connsiteX380" fmla="*/ 2492345 w 5434926"/>
              <a:gd name="connsiteY380" fmla="*/ 2327776 h 3372118"/>
              <a:gd name="connsiteX381" fmla="*/ 2492345 w 5434926"/>
              <a:gd name="connsiteY381" fmla="*/ 2717981 h 3372118"/>
              <a:gd name="connsiteX382" fmla="*/ 2086615 w 5434926"/>
              <a:gd name="connsiteY382" fmla="*/ 2717981 h 3372118"/>
              <a:gd name="connsiteX383" fmla="*/ 2086615 w 5434926"/>
              <a:gd name="connsiteY383" fmla="*/ 2327776 h 3372118"/>
              <a:gd name="connsiteX384" fmla="*/ 2502696 w 5434926"/>
              <a:gd name="connsiteY384" fmla="*/ 2327776 h 3372118"/>
              <a:gd name="connsiteX385" fmla="*/ 2932232 w 5434926"/>
              <a:gd name="connsiteY385" fmla="*/ 2327776 h 3372118"/>
              <a:gd name="connsiteX386" fmla="*/ 2932232 w 5434926"/>
              <a:gd name="connsiteY386" fmla="*/ 2717981 h 3372118"/>
              <a:gd name="connsiteX387" fmla="*/ 2502696 w 5434926"/>
              <a:gd name="connsiteY387" fmla="*/ 2717981 h 3372118"/>
              <a:gd name="connsiteX388" fmla="*/ 2502696 w 5434926"/>
              <a:gd name="connsiteY388" fmla="*/ 2327776 h 3372118"/>
              <a:gd name="connsiteX389" fmla="*/ 2941547 w 5434926"/>
              <a:gd name="connsiteY389" fmla="*/ 2327776 h 3372118"/>
              <a:gd name="connsiteX390" fmla="*/ 3347277 w 5434926"/>
              <a:gd name="connsiteY390" fmla="*/ 2327776 h 3372118"/>
              <a:gd name="connsiteX391" fmla="*/ 3347277 w 5434926"/>
              <a:gd name="connsiteY391" fmla="*/ 2717981 h 3372118"/>
              <a:gd name="connsiteX392" fmla="*/ 2941547 w 5434926"/>
              <a:gd name="connsiteY392" fmla="*/ 2717981 h 3372118"/>
              <a:gd name="connsiteX393" fmla="*/ 2941547 w 5434926"/>
              <a:gd name="connsiteY393" fmla="*/ 2327776 h 3372118"/>
              <a:gd name="connsiteX394" fmla="*/ 3357628 w 5434926"/>
              <a:gd name="connsiteY394" fmla="*/ 2327776 h 3372118"/>
              <a:gd name="connsiteX395" fmla="*/ 3763358 w 5434926"/>
              <a:gd name="connsiteY395" fmla="*/ 2327776 h 3372118"/>
              <a:gd name="connsiteX396" fmla="*/ 3763358 w 5434926"/>
              <a:gd name="connsiteY396" fmla="*/ 2717981 h 3372118"/>
              <a:gd name="connsiteX397" fmla="*/ 3357628 w 5434926"/>
              <a:gd name="connsiteY397" fmla="*/ 2717981 h 3372118"/>
              <a:gd name="connsiteX398" fmla="*/ 3357628 w 5434926"/>
              <a:gd name="connsiteY398" fmla="*/ 2327776 h 3372118"/>
              <a:gd name="connsiteX399" fmla="*/ 3773709 w 5434926"/>
              <a:gd name="connsiteY399" fmla="*/ 2327776 h 3372118"/>
              <a:gd name="connsiteX400" fmla="*/ 4179439 w 5434926"/>
              <a:gd name="connsiteY400" fmla="*/ 2327776 h 3372118"/>
              <a:gd name="connsiteX401" fmla="*/ 4179439 w 5434926"/>
              <a:gd name="connsiteY401" fmla="*/ 2717981 h 3372118"/>
              <a:gd name="connsiteX402" fmla="*/ 3773709 w 5434926"/>
              <a:gd name="connsiteY402" fmla="*/ 2717981 h 3372118"/>
              <a:gd name="connsiteX403" fmla="*/ 3773709 w 5434926"/>
              <a:gd name="connsiteY403" fmla="*/ 2327776 h 3372118"/>
              <a:gd name="connsiteX404" fmla="*/ 4188754 w 5434926"/>
              <a:gd name="connsiteY404" fmla="*/ 2327776 h 3372118"/>
              <a:gd name="connsiteX405" fmla="*/ 4594485 w 5434926"/>
              <a:gd name="connsiteY405" fmla="*/ 2327776 h 3372118"/>
              <a:gd name="connsiteX406" fmla="*/ 4594485 w 5434926"/>
              <a:gd name="connsiteY406" fmla="*/ 2717981 h 3372118"/>
              <a:gd name="connsiteX407" fmla="*/ 4188754 w 5434926"/>
              <a:gd name="connsiteY407" fmla="*/ 2717981 h 3372118"/>
              <a:gd name="connsiteX408" fmla="*/ 4188754 w 5434926"/>
              <a:gd name="connsiteY408" fmla="*/ 2327776 h 3372118"/>
              <a:gd name="connsiteX409" fmla="*/ 4604835 w 5434926"/>
              <a:gd name="connsiteY409" fmla="*/ 2327776 h 3372118"/>
              <a:gd name="connsiteX410" fmla="*/ 5010566 w 5434926"/>
              <a:gd name="connsiteY410" fmla="*/ 2327776 h 3372118"/>
              <a:gd name="connsiteX411" fmla="*/ 5010566 w 5434926"/>
              <a:gd name="connsiteY411" fmla="*/ 2717981 h 3372118"/>
              <a:gd name="connsiteX412" fmla="*/ 4604835 w 5434926"/>
              <a:gd name="connsiteY412" fmla="*/ 2717981 h 3372118"/>
              <a:gd name="connsiteX413" fmla="*/ 4604835 w 5434926"/>
              <a:gd name="connsiteY413" fmla="*/ 2327776 h 3372118"/>
              <a:gd name="connsiteX414" fmla="*/ 5019881 w 5434926"/>
              <a:gd name="connsiteY414" fmla="*/ 2327776 h 3372118"/>
              <a:gd name="connsiteX415" fmla="*/ 5425612 w 5434926"/>
              <a:gd name="connsiteY415" fmla="*/ 2327776 h 3372118"/>
              <a:gd name="connsiteX416" fmla="*/ 5425612 w 5434926"/>
              <a:gd name="connsiteY416" fmla="*/ 2717981 h 3372118"/>
              <a:gd name="connsiteX417" fmla="*/ 5019881 w 5434926"/>
              <a:gd name="connsiteY417" fmla="*/ 2717981 h 3372118"/>
              <a:gd name="connsiteX418" fmla="*/ 5019881 w 5434926"/>
              <a:gd name="connsiteY418" fmla="*/ 2327776 h 3372118"/>
              <a:gd name="connsiteX419" fmla="*/ 5019881 w 5434926"/>
              <a:gd name="connsiteY419" fmla="*/ 2317426 h 3372118"/>
              <a:gd name="connsiteX420" fmla="*/ 5019881 w 5434926"/>
              <a:gd name="connsiteY420" fmla="*/ 1927220 h 3372118"/>
              <a:gd name="connsiteX421" fmla="*/ 5425612 w 5434926"/>
              <a:gd name="connsiteY421" fmla="*/ 1927220 h 3372118"/>
              <a:gd name="connsiteX422" fmla="*/ 5425612 w 5434926"/>
              <a:gd name="connsiteY422" fmla="*/ 2317426 h 3372118"/>
              <a:gd name="connsiteX423" fmla="*/ 5019881 w 5434926"/>
              <a:gd name="connsiteY423" fmla="*/ 2317426 h 3372118"/>
              <a:gd name="connsiteX424" fmla="*/ 5019881 w 5434926"/>
              <a:gd name="connsiteY424" fmla="*/ 1917905 h 3372118"/>
              <a:gd name="connsiteX425" fmla="*/ 5019881 w 5434926"/>
              <a:gd name="connsiteY425" fmla="*/ 1527700 h 3372118"/>
              <a:gd name="connsiteX426" fmla="*/ 5425612 w 5434926"/>
              <a:gd name="connsiteY426" fmla="*/ 1527700 h 3372118"/>
              <a:gd name="connsiteX427" fmla="*/ 5425612 w 5434926"/>
              <a:gd name="connsiteY427" fmla="*/ 1917905 h 3372118"/>
              <a:gd name="connsiteX428" fmla="*/ 5019881 w 5434926"/>
              <a:gd name="connsiteY428" fmla="*/ 1917905 h 3372118"/>
              <a:gd name="connsiteX429" fmla="*/ 5019881 w 5434926"/>
              <a:gd name="connsiteY429" fmla="*/ 1518385 h 3372118"/>
              <a:gd name="connsiteX430" fmla="*/ 5019881 w 5434926"/>
              <a:gd name="connsiteY430" fmla="*/ 1128180 h 3372118"/>
              <a:gd name="connsiteX431" fmla="*/ 5425612 w 5434926"/>
              <a:gd name="connsiteY431" fmla="*/ 1128180 h 3372118"/>
              <a:gd name="connsiteX432" fmla="*/ 5425612 w 5434926"/>
              <a:gd name="connsiteY432" fmla="*/ 1518385 h 3372118"/>
              <a:gd name="connsiteX433" fmla="*/ 5019881 w 5434926"/>
              <a:gd name="connsiteY433" fmla="*/ 1518385 h 3372118"/>
              <a:gd name="connsiteX434" fmla="*/ 5019881 w 5434926"/>
              <a:gd name="connsiteY434" fmla="*/ 1117829 h 3372118"/>
              <a:gd name="connsiteX435" fmla="*/ 5019881 w 5434926"/>
              <a:gd name="connsiteY435" fmla="*/ 727624 h 3372118"/>
              <a:gd name="connsiteX436" fmla="*/ 5425612 w 5434926"/>
              <a:gd name="connsiteY436" fmla="*/ 727624 h 3372118"/>
              <a:gd name="connsiteX437" fmla="*/ 5425612 w 5434926"/>
              <a:gd name="connsiteY437" fmla="*/ 1117829 h 3372118"/>
              <a:gd name="connsiteX438" fmla="*/ 5019881 w 5434926"/>
              <a:gd name="connsiteY438" fmla="*/ 1117829 h 3372118"/>
              <a:gd name="connsiteX439" fmla="*/ 5010566 w 5434926"/>
              <a:gd name="connsiteY439" fmla="*/ 328104 h 3372118"/>
              <a:gd name="connsiteX440" fmla="*/ 5010566 w 5434926"/>
              <a:gd name="connsiteY440" fmla="*/ 718309 h 3372118"/>
              <a:gd name="connsiteX441" fmla="*/ 4604835 w 5434926"/>
              <a:gd name="connsiteY441" fmla="*/ 718309 h 3372118"/>
              <a:gd name="connsiteX442" fmla="*/ 4604835 w 5434926"/>
              <a:gd name="connsiteY442" fmla="*/ 328104 h 3372118"/>
              <a:gd name="connsiteX443" fmla="*/ 5010566 w 5434926"/>
              <a:gd name="connsiteY443" fmla="*/ 328104 h 3372118"/>
              <a:gd name="connsiteX444" fmla="*/ 4594485 w 5434926"/>
              <a:gd name="connsiteY444" fmla="*/ 328104 h 3372118"/>
              <a:gd name="connsiteX445" fmla="*/ 4594485 w 5434926"/>
              <a:gd name="connsiteY445" fmla="*/ 718309 h 3372118"/>
              <a:gd name="connsiteX446" fmla="*/ 4188754 w 5434926"/>
              <a:gd name="connsiteY446" fmla="*/ 718309 h 3372118"/>
              <a:gd name="connsiteX447" fmla="*/ 4188754 w 5434926"/>
              <a:gd name="connsiteY447" fmla="*/ 328104 h 3372118"/>
              <a:gd name="connsiteX448" fmla="*/ 4594485 w 5434926"/>
              <a:gd name="connsiteY448" fmla="*/ 328104 h 3372118"/>
              <a:gd name="connsiteX449" fmla="*/ 4179439 w 5434926"/>
              <a:gd name="connsiteY449" fmla="*/ 328104 h 3372118"/>
              <a:gd name="connsiteX450" fmla="*/ 4179439 w 5434926"/>
              <a:gd name="connsiteY450" fmla="*/ 718309 h 3372118"/>
              <a:gd name="connsiteX451" fmla="*/ 3773709 w 5434926"/>
              <a:gd name="connsiteY451" fmla="*/ 718309 h 3372118"/>
              <a:gd name="connsiteX452" fmla="*/ 3773709 w 5434926"/>
              <a:gd name="connsiteY452" fmla="*/ 328104 h 3372118"/>
              <a:gd name="connsiteX453" fmla="*/ 4179439 w 5434926"/>
              <a:gd name="connsiteY453" fmla="*/ 328104 h 3372118"/>
              <a:gd name="connsiteX454" fmla="*/ 3763358 w 5434926"/>
              <a:gd name="connsiteY454" fmla="*/ 328104 h 3372118"/>
              <a:gd name="connsiteX455" fmla="*/ 3763358 w 5434926"/>
              <a:gd name="connsiteY455" fmla="*/ 718309 h 3372118"/>
              <a:gd name="connsiteX456" fmla="*/ 3357628 w 5434926"/>
              <a:gd name="connsiteY456" fmla="*/ 718309 h 3372118"/>
              <a:gd name="connsiteX457" fmla="*/ 3357628 w 5434926"/>
              <a:gd name="connsiteY457" fmla="*/ 328104 h 3372118"/>
              <a:gd name="connsiteX458" fmla="*/ 3763358 w 5434926"/>
              <a:gd name="connsiteY458" fmla="*/ 328104 h 3372118"/>
              <a:gd name="connsiteX459" fmla="*/ 3348313 w 5434926"/>
              <a:gd name="connsiteY459" fmla="*/ 328104 h 3372118"/>
              <a:gd name="connsiteX460" fmla="*/ 3348313 w 5434926"/>
              <a:gd name="connsiteY460" fmla="*/ 718309 h 3372118"/>
              <a:gd name="connsiteX461" fmla="*/ 2942582 w 5434926"/>
              <a:gd name="connsiteY461" fmla="*/ 718309 h 3372118"/>
              <a:gd name="connsiteX462" fmla="*/ 2942582 w 5434926"/>
              <a:gd name="connsiteY462" fmla="*/ 328104 h 3372118"/>
              <a:gd name="connsiteX463" fmla="*/ 3348313 w 5434926"/>
              <a:gd name="connsiteY463" fmla="*/ 328104 h 3372118"/>
              <a:gd name="connsiteX464" fmla="*/ 2932232 w 5434926"/>
              <a:gd name="connsiteY464" fmla="*/ 328104 h 3372118"/>
              <a:gd name="connsiteX465" fmla="*/ 2932232 w 5434926"/>
              <a:gd name="connsiteY465" fmla="*/ 718309 h 3372118"/>
              <a:gd name="connsiteX466" fmla="*/ 2502696 w 5434926"/>
              <a:gd name="connsiteY466" fmla="*/ 718309 h 3372118"/>
              <a:gd name="connsiteX467" fmla="*/ 2502696 w 5434926"/>
              <a:gd name="connsiteY467" fmla="*/ 328104 h 3372118"/>
              <a:gd name="connsiteX468" fmla="*/ 2932232 w 5434926"/>
              <a:gd name="connsiteY468" fmla="*/ 328104 h 3372118"/>
              <a:gd name="connsiteX469" fmla="*/ 2493380 w 5434926"/>
              <a:gd name="connsiteY469" fmla="*/ 328104 h 3372118"/>
              <a:gd name="connsiteX470" fmla="*/ 2493380 w 5434926"/>
              <a:gd name="connsiteY470" fmla="*/ 718309 h 3372118"/>
              <a:gd name="connsiteX471" fmla="*/ 2087649 w 5434926"/>
              <a:gd name="connsiteY471" fmla="*/ 718309 h 3372118"/>
              <a:gd name="connsiteX472" fmla="*/ 2087649 w 5434926"/>
              <a:gd name="connsiteY472" fmla="*/ 328104 h 3372118"/>
              <a:gd name="connsiteX473" fmla="*/ 2493380 w 5434926"/>
              <a:gd name="connsiteY473" fmla="*/ 328104 h 3372118"/>
              <a:gd name="connsiteX474" fmla="*/ 2077299 w 5434926"/>
              <a:gd name="connsiteY474" fmla="*/ 328104 h 3372118"/>
              <a:gd name="connsiteX475" fmla="*/ 2077299 w 5434926"/>
              <a:gd name="connsiteY475" fmla="*/ 718309 h 3372118"/>
              <a:gd name="connsiteX476" fmla="*/ 1671569 w 5434926"/>
              <a:gd name="connsiteY476" fmla="*/ 718309 h 3372118"/>
              <a:gd name="connsiteX477" fmla="*/ 1671569 w 5434926"/>
              <a:gd name="connsiteY477" fmla="*/ 328104 h 3372118"/>
              <a:gd name="connsiteX478" fmla="*/ 2077299 w 5434926"/>
              <a:gd name="connsiteY478" fmla="*/ 328104 h 3372118"/>
              <a:gd name="connsiteX479" fmla="*/ 1661219 w 5434926"/>
              <a:gd name="connsiteY479" fmla="*/ 328104 h 3372118"/>
              <a:gd name="connsiteX480" fmla="*/ 1661219 w 5434926"/>
              <a:gd name="connsiteY480" fmla="*/ 718309 h 3372118"/>
              <a:gd name="connsiteX481" fmla="*/ 1255488 w 5434926"/>
              <a:gd name="connsiteY481" fmla="*/ 718309 h 3372118"/>
              <a:gd name="connsiteX482" fmla="*/ 1255488 w 5434926"/>
              <a:gd name="connsiteY482" fmla="*/ 328104 h 3372118"/>
              <a:gd name="connsiteX483" fmla="*/ 1661219 w 5434926"/>
              <a:gd name="connsiteY483" fmla="*/ 328104 h 3372118"/>
              <a:gd name="connsiteX484" fmla="*/ 1246173 w 5434926"/>
              <a:gd name="connsiteY484" fmla="*/ 328104 h 3372118"/>
              <a:gd name="connsiteX485" fmla="*/ 1246173 w 5434926"/>
              <a:gd name="connsiteY485" fmla="*/ 718309 h 3372118"/>
              <a:gd name="connsiteX486" fmla="*/ 839407 w 5434926"/>
              <a:gd name="connsiteY486" fmla="*/ 718309 h 3372118"/>
              <a:gd name="connsiteX487" fmla="*/ 839407 w 5434926"/>
              <a:gd name="connsiteY487" fmla="*/ 328104 h 3372118"/>
              <a:gd name="connsiteX488" fmla="*/ 1246173 w 5434926"/>
              <a:gd name="connsiteY488" fmla="*/ 328104 h 3372118"/>
              <a:gd name="connsiteX489" fmla="*/ 830092 w 5434926"/>
              <a:gd name="connsiteY489" fmla="*/ 328104 h 3372118"/>
              <a:gd name="connsiteX490" fmla="*/ 830092 w 5434926"/>
              <a:gd name="connsiteY490" fmla="*/ 718309 h 3372118"/>
              <a:gd name="connsiteX491" fmla="*/ 424361 w 5434926"/>
              <a:gd name="connsiteY491" fmla="*/ 718309 h 3372118"/>
              <a:gd name="connsiteX492" fmla="*/ 424361 w 5434926"/>
              <a:gd name="connsiteY492" fmla="*/ 328104 h 3372118"/>
              <a:gd name="connsiteX493" fmla="*/ 830092 w 5434926"/>
              <a:gd name="connsiteY493" fmla="*/ 328104 h 3372118"/>
              <a:gd name="connsiteX494" fmla="*/ 414011 w 5434926"/>
              <a:gd name="connsiteY494" fmla="*/ 328104 h 3372118"/>
              <a:gd name="connsiteX495" fmla="*/ 414011 w 5434926"/>
              <a:gd name="connsiteY495" fmla="*/ 718309 h 3372118"/>
              <a:gd name="connsiteX496" fmla="*/ 8280 w 5434926"/>
              <a:gd name="connsiteY496" fmla="*/ 718309 h 3372118"/>
              <a:gd name="connsiteX497" fmla="*/ 8280 w 5434926"/>
              <a:gd name="connsiteY497" fmla="*/ 328104 h 3372118"/>
              <a:gd name="connsiteX498" fmla="*/ 414011 w 5434926"/>
              <a:gd name="connsiteY498" fmla="*/ 328104 h 3372118"/>
              <a:gd name="connsiteX499" fmla="*/ 8280 w 5434926"/>
              <a:gd name="connsiteY499" fmla="*/ 3117502 h 3372118"/>
              <a:gd name="connsiteX500" fmla="*/ 8280 w 5434926"/>
              <a:gd name="connsiteY500" fmla="*/ 2727296 h 3372118"/>
              <a:gd name="connsiteX501" fmla="*/ 414011 w 5434926"/>
              <a:gd name="connsiteY501" fmla="*/ 2727296 h 3372118"/>
              <a:gd name="connsiteX502" fmla="*/ 414011 w 5434926"/>
              <a:gd name="connsiteY502" fmla="*/ 3117502 h 3372118"/>
              <a:gd name="connsiteX503" fmla="*/ 8280 w 5434926"/>
              <a:gd name="connsiteY503" fmla="*/ 3117502 h 3372118"/>
              <a:gd name="connsiteX504" fmla="*/ 424361 w 5434926"/>
              <a:gd name="connsiteY504" fmla="*/ 3117502 h 3372118"/>
              <a:gd name="connsiteX505" fmla="*/ 424361 w 5434926"/>
              <a:gd name="connsiteY505" fmla="*/ 2727296 h 3372118"/>
              <a:gd name="connsiteX506" fmla="*/ 830092 w 5434926"/>
              <a:gd name="connsiteY506" fmla="*/ 2727296 h 3372118"/>
              <a:gd name="connsiteX507" fmla="*/ 830092 w 5434926"/>
              <a:gd name="connsiteY507" fmla="*/ 3117502 h 3372118"/>
              <a:gd name="connsiteX508" fmla="*/ 424361 w 5434926"/>
              <a:gd name="connsiteY508" fmla="*/ 3117502 h 3372118"/>
              <a:gd name="connsiteX509" fmla="*/ 839407 w 5434926"/>
              <a:gd name="connsiteY509" fmla="*/ 3117502 h 3372118"/>
              <a:gd name="connsiteX510" fmla="*/ 839407 w 5434926"/>
              <a:gd name="connsiteY510" fmla="*/ 2727296 h 3372118"/>
              <a:gd name="connsiteX511" fmla="*/ 1245138 w 5434926"/>
              <a:gd name="connsiteY511" fmla="*/ 2727296 h 3372118"/>
              <a:gd name="connsiteX512" fmla="*/ 1245138 w 5434926"/>
              <a:gd name="connsiteY512" fmla="*/ 3117502 h 3372118"/>
              <a:gd name="connsiteX513" fmla="*/ 839407 w 5434926"/>
              <a:gd name="connsiteY513" fmla="*/ 3117502 h 3372118"/>
              <a:gd name="connsiteX514" fmla="*/ 1255488 w 5434926"/>
              <a:gd name="connsiteY514" fmla="*/ 3117502 h 3372118"/>
              <a:gd name="connsiteX515" fmla="*/ 1255488 w 5434926"/>
              <a:gd name="connsiteY515" fmla="*/ 2727296 h 3372118"/>
              <a:gd name="connsiteX516" fmla="*/ 1661219 w 5434926"/>
              <a:gd name="connsiteY516" fmla="*/ 2727296 h 3372118"/>
              <a:gd name="connsiteX517" fmla="*/ 1661219 w 5434926"/>
              <a:gd name="connsiteY517" fmla="*/ 3117502 h 3372118"/>
              <a:gd name="connsiteX518" fmla="*/ 1255488 w 5434926"/>
              <a:gd name="connsiteY518" fmla="*/ 3117502 h 3372118"/>
              <a:gd name="connsiteX519" fmla="*/ 1671569 w 5434926"/>
              <a:gd name="connsiteY519" fmla="*/ 3117502 h 3372118"/>
              <a:gd name="connsiteX520" fmla="*/ 1671569 w 5434926"/>
              <a:gd name="connsiteY520" fmla="*/ 2727296 h 3372118"/>
              <a:gd name="connsiteX521" fmla="*/ 2077299 w 5434926"/>
              <a:gd name="connsiteY521" fmla="*/ 2727296 h 3372118"/>
              <a:gd name="connsiteX522" fmla="*/ 2077299 w 5434926"/>
              <a:gd name="connsiteY522" fmla="*/ 3117502 h 3372118"/>
              <a:gd name="connsiteX523" fmla="*/ 1671569 w 5434926"/>
              <a:gd name="connsiteY523" fmla="*/ 3117502 h 3372118"/>
              <a:gd name="connsiteX524" fmla="*/ 2086615 w 5434926"/>
              <a:gd name="connsiteY524" fmla="*/ 3117502 h 3372118"/>
              <a:gd name="connsiteX525" fmla="*/ 2086615 w 5434926"/>
              <a:gd name="connsiteY525" fmla="*/ 2727296 h 3372118"/>
              <a:gd name="connsiteX526" fmla="*/ 2492345 w 5434926"/>
              <a:gd name="connsiteY526" fmla="*/ 2727296 h 3372118"/>
              <a:gd name="connsiteX527" fmla="*/ 2492345 w 5434926"/>
              <a:gd name="connsiteY527" fmla="*/ 3117502 h 3372118"/>
              <a:gd name="connsiteX528" fmla="*/ 2086615 w 5434926"/>
              <a:gd name="connsiteY528" fmla="*/ 3117502 h 3372118"/>
              <a:gd name="connsiteX529" fmla="*/ 2502696 w 5434926"/>
              <a:gd name="connsiteY529" fmla="*/ 3117502 h 3372118"/>
              <a:gd name="connsiteX530" fmla="*/ 2502696 w 5434926"/>
              <a:gd name="connsiteY530" fmla="*/ 2727296 h 3372118"/>
              <a:gd name="connsiteX531" fmla="*/ 2932232 w 5434926"/>
              <a:gd name="connsiteY531" fmla="*/ 2727296 h 3372118"/>
              <a:gd name="connsiteX532" fmla="*/ 2932232 w 5434926"/>
              <a:gd name="connsiteY532" fmla="*/ 3117502 h 3372118"/>
              <a:gd name="connsiteX533" fmla="*/ 2502696 w 5434926"/>
              <a:gd name="connsiteY533" fmla="*/ 3117502 h 3372118"/>
              <a:gd name="connsiteX534" fmla="*/ 2941547 w 5434926"/>
              <a:gd name="connsiteY534" fmla="*/ 3117502 h 3372118"/>
              <a:gd name="connsiteX535" fmla="*/ 2941547 w 5434926"/>
              <a:gd name="connsiteY535" fmla="*/ 2727296 h 3372118"/>
              <a:gd name="connsiteX536" fmla="*/ 3347277 w 5434926"/>
              <a:gd name="connsiteY536" fmla="*/ 2727296 h 3372118"/>
              <a:gd name="connsiteX537" fmla="*/ 3347277 w 5434926"/>
              <a:gd name="connsiteY537" fmla="*/ 3117502 h 3372118"/>
              <a:gd name="connsiteX538" fmla="*/ 2941547 w 5434926"/>
              <a:gd name="connsiteY538" fmla="*/ 3117502 h 3372118"/>
              <a:gd name="connsiteX539" fmla="*/ 3357628 w 5434926"/>
              <a:gd name="connsiteY539" fmla="*/ 3117502 h 3372118"/>
              <a:gd name="connsiteX540" fmla="*/ 3357628 w 5434926"/>
              <a:gd name="connsiteY540" fmla="*/ 2727296 h 3372118"/>
              <a:gd name="connsiteX541" fmla="*/ 3763358 w 5434926"/>
              <a:gd name="connsiteY541" fmla="*/ 2727296 h 3372118"/>
              <a:gd name="connsiteX542" fmla="*/ 3763358 w 5434926"/>
              <a:gd name="connsiteY542" fmla="*/ 3117502 h 3372118"/>
              <a:gd name="connsiteX543" fmla="*/ 3357628 w 5434926"/>
              <a:gd name="connsiteY543" fmla="*/ 3117502 h 3372118"/>
              <a:gd name="connsiteX544" fmla="*/ 3773709 w 5434926"/>
              <a:gd name="connsiteY544" fmla="*/ 3117502 h 3372118"/>
              <a:gd name="connsiteX545" fmla="*/ 3773709 w 5434926"/>
              <a:gd name="connsiteY545" fmla="*/ 2727296 h 3372118"/>
              <a:gd name="connsiteX546" fmla="*/ 4179439 w 5434926"/>
              <a:gd name="connsiteY546" fmla="*/ 2727296 h 3372118"/>
              <a:gd name="connsiteX547" fmla="*/ 4179439 w 5434926"/>
              <a:gd name="connsiteY547" fmla="*/ 3117502 h 3372118"/>
              <a:gd name="connsiteX548" fmla="*/ 3773709 w 5434926"/>
              <a:gd name="connsiteY548" fmla="*/ 3117502 h 3372118"/>
              <a:gd name="connsiteX549" fmla="*/ 4188754 w 5434926"/>
              <a:gd name="connsiteY549" fmla="*/ 3117502 h 3372118"/>
              <a:gd name="connsiteX550" fmla="*/ 4188754 w 5434926"/>
              <a:gd name="connsiteY550" fmla="*/ 2727296 h 3372118"/>
              <a:gd name="connsiteX551" fmla="*/ 4594485 w 5434926"/>
              <a:gd name="connsiteY551" fmla="*/ 2727296 h 3372118"/>
              <a:gd name="connsiteX552" fmla="*/ 4594485 w 5434926"/>
              <a:gd name="connsiteY552" fmla="*/ 3117502 h 3372118"/>
              <a:gd name="connsiteX553" fmla="*/ 4188754 w 5434926"/>
              <a:gd name="connsiteY553" fmla="*/ 3117502 h 3372118"/>
              <a:gd name="connsiteX554" fmla="*/ 4604835 w 5434926"/>
              <a:gd name="connsiteY554" fmla="*/ 3117502 h 3372118"/>
              <a:gd name="connsiteX555" fmla="*/ 4604835 w 5434926"/>
              <a:gd name="connsiteY555" fmla="*/ 2727296 h 3372118"/>
              <a:gd name="connsiteX556" fmla="*/ 5010566 w 5434926"/>
              <a:gd name="connsiteY556" fmla="*/ 2727296 h 3372118"/>
              <a:gd name="connsiteX557" fmla="*/ 5010566 w 5434926"/>
              <a:gd name="connsiteY557" fmla="*/ 3117502 h 3372118"/>
              <a:gd name="connsiteX558" fmla="*/ 4604835 w 5434926"/>
              <a:gd name="connsiteY558" fmla="*/ 3117502 h 3372118"/>
              <a:gd name="connsiteX559" fmla="*/ 5019881 w 5434926"/>
              <a:gd name="connsiteY559" fmla="*/ 3117502 h 3372118"/>
              <a:gd name="connsiteX560" fmla="*/ 5019881 w 5434926"/>
              <a:gd name="connsiteY560" fmla="*/ 2727296 h 3372118"/>
              <a:gd name="connsiteX561" fmla="*/ 5425612 w 5434926"/>
              <a:gd name="connsiteY561" fmla="*/ 2727296 h 3372118"/>
              <a:gd name="connsiteX562" fmla="*/ 5425612 w 5434926"/>
              <a:gd name="connsiteY562" fmla="*/ 3117502 h 3372118"/>
              <a:gd name="connsiteX563" fmla="*/ 5019881 w 5434926"/>
              <a:gd name="connsiteY563" fmla="*/ 3117502 h 337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</a:cxnLst>
            <a:rect l="l" t="t" r="r" b="b"/>
            <a:pathLst>
              <a:path w="5434926" h="3372118">
                <a:moveTo>
                  <a:pt x="5426647" y="0"/>
                </a:moveTo>
                <a:lnTo>
                  <a:pt x="5426647" y="317753"/>
                </a:lnTo>
                <a:lnTo>
                  <a:pt x="5020916" y="317753"/>
                </a:lnTo>
                <a:lnTo>
                  <a:pt x="5020916" y="0"/>
                </a:lnTo>
                <a:lnTo>
                  <a:pt x="5010566" y="0"/>
                </a:lnTo>
                <a:lnTo>
                  <a:pt x="5010566" y="317753"/>
                </a:lnTo>
                <a:lnTo>
                  <a:pt x="4604835" y="317753"/>
                </a:lnTo>
                <a:lnTo>
                  <a:pt x="4604835" y="0"/>
                </a:lnTo>
                <a:lnTo>
                  <a:pt x="4595520" y="0"/>
                </a:lnTo>
                <a:lnTo>
                  <a:pt x="4595520" y="317753"/>
                </a:lnTo>
                <a:lnTo>
                  <a:pt x="4189790" y="317753"/>
                </a:lnTo>
                <a:lnTo>
                  <a:pt x="4189790" y="0"/>
                </a:lnTo>
                <a:lnTo>
                  <a:pt x="4180474" y="0"/>
                </a:lnTo>
                <a:lnTo>
                  <a:pt x="4180474" y="317753"/>
                </a:lnTo>
                <a:lnTo>
                  <a:pt x="3774743" y="317753"/>
                </a:lnTo>
                <a:lnTo>
                  <a:pt x="3774743" y="0"/>
                </a:lnTo>
                <a:lnTo>
                  <a:pt x="3765429" y="0"/>
                </a:lnTo>
                <a:lnTo>
                  <a:pt x="3765429" y="317753"/>
                </a:lnTo>
                <a:lnTo>
                  <a:pt x="3359698" y="317753"/>
                </a:lnTo>
                <a:lnTo>
                  <a:pt x="3359698" y="0"/>
                </a:lnTo>
                <a:lnTo>
                  <a:pt x="3350382" y="0"/>
                </a:lnTo>
                <a:lnTo>
                  <a:pt x="3350382" y="317753"/>
                </a:lnTo>
                <a:lnTo>
                  <a:pt x="2944652" y="317753"/>
                </a:lnTo>
                <a:lnTo>
                  <a:pt x="2944652" y="0"/>
                </a:lnTo>
                <a:lnTo>
                  <a:pt x="2935337" y="0"/>
                </a:lnTo>
                <a:lnTo>
                  <a:pt x="2935337" y="317753"/>
                </a:lnTo>
                <a:lnTo>
                  <a:pt x="2505801" y="317753"/>
                </a:lnTo>
                <a:lnTo>
                  <a:pt x="2505801" y="0"/>
                </a:lnTo>
                <a:lnTo>
                  <a:pt x="2496485" y="0"/>
                </a:lnTo>
                <a:lnTo>
                  <a:pt x="2496485" y="317753"/>
                </a:lnTo>
                <a:lnTo>
                  <a:pt x="2090755" y="317753"/>
                </a:lnTo>
                <a:lnTo>
                  <a:pt x="2090755" y="0"/>
                </a:lnTo>
                <a:lnTo>
                  <a:pt x="2081439" y="0"/>
                </a:lnTo>
                <a:lnTo>
                  <a:pt x="2081439" y="317753"/>
                </a:lnTo>
                <a:lnTo>
                  <a:pt x="1675709" y="317753"/>
                </a:lnTo>
                <a:lnTo>
                  <a:pt x="1675709" y="0"/>
                </a:lnTo>
                <a:lnTo>
                  <a:pt x="1666394" y="0"/>
                </a:lnTo>
                <a:lnTo>
                  <a:pt x="1666394" y="317753"/>
                </a:lnTo>
                <a:lnTo>
                  <a:pt x="1260663" y="317753"/>
                </a:lnTo>
                <a:lnTo>
                  <a:pt x="1260663" y="0"/>
                </a:lnTo>
                <a:lnTo>
                  <a:pt x="1251348" y="0"/>
                </a:lnTo>
                <a:lnTo>
                  <a:pt x="1251348" y="317753"/>
                </a:lnTo>
                <a:lnTo>
                  <a:pt x="839407" y="317753"/>
                </a:lnTo>
                <a:lnTo>
                  <a:pt x="839407" y="0"/>
                </a:lnTo>
                <a:lnTo>
                  <a:pt x="830092" y="0"/>
                </a:lnTo>
                <a:lnTo>
                  <a:pt x="830092" y="317753"/>
                </a:lnTo>
                <a:lnTo>
                  <a:pt x="424361" y="317753"/>
                </a:lnTo>
                <a:lnTo>
                  <a:pt x="424361" y="0"/>
                </a:lnTo>
                <a:lnTo>
                  <a:pt x="415046" y="0"/>
                </a:lnTo>
                <a:lnTo>
                  <a:pt x="415046" y="317753"/>
                </a:lnTo>
                <a:lnTo>
                  <a:pt x="9315" y="317753"/>
                </a:lnTo>
                <a:lnTo>
                  <a:pt x="9315" y="0"/>
                </a:lnTo>
                <a:lnTo>
                  <a:pt x="0" y="0"/>
                </a:lnTo>
                <a:lnTo>
                  <a:pt x="0" y="3372118"/>
                </a:lnTo>
                <a:lnTo>
                  <a:pt x="9315" y="3372118"/>
                </a:lnTo>
                <a:lnTo>
                  <a:pt x="9315" y="3126817"/>
                </a:lnTo>
                <a:lnTo>
                  <a:pt x="415046" y="3126817"/>
                </a:lnTo>
                <a:lnTo>
                  <a:pt x="415046" y="3372118"/>
                </a:lnTo>
                <a:lnTo>
                  <a:pt x="424361" y="3372118"/>
                </a:lnTo>
                <a:lnTo>
                  <a:pt x="424361" y="3126817"/>
                </a:lnTo>
                <a:lnTo>
                  <a:pt x="830092" y="3126817"/>
                </a:lnTo>
                <a:lnTo>
                  <a:pt x="830092" y="3372118"/>
                </a:lnTo>
                <a:lnTo>
                  <a:pt x="839407" y="3372118"/>
                </a:lnTo>
                <a:lnTo>
                  <a:pt x="839407" y="3126817"/>
                </a:lnTo>
                <a:lnTo>
                  <a:pt x="1245138" y="3126817"/>
                </a:lnTo>
                <a:lnTo>
                  <a:pt x="1245138" y="3372118"/>
                </a:lnTo>
                <a:lnTo>
                  <a:pt x="1254453" y="3372118"/>
                </a:lnTo>
                <a:lnTo>
                  <a:pt x="1254453" y="3126817"/>
                </a:lnTo>
                <a:lnTo>
                  <a:pt x="1660183" y="3126817"/>
                </a:lnTo>
                <a:lnTo>
                  <a:pt x="1660183" y="3372118"/>
                </a:lnTo>
                <a:lnTo>
                  <a:pt x="1669499" y="3372118"/>
                </a:lnTo>
                <a:lnTo>
                  <a:pt x="1669499" y="3126817"/>
                </a:lnTo>
                <a:lnTo>
                  <a:pt x="2075230" y="3126817"/>
                </a:lnTo>
                <a:lnTo>
                  <a:pt x="2075230" y="3372118"/>
                </a:lnTo>
                <a:lnTo>
                  <a:pt x="2084544" y="3372118"/>
                </a:lnTo>
                <a:lnTo>
                  <a:pt x="2084544" y="3126817"/>
                </a:lnTo>
                <a:lnTo>
                  <a:pt x="2490275" y="3126817"/>
                </a:lnTo>
                <a:lnTo>
                  <a:pt x="2490275" y="3372118"/>
                </a:lnTo>
                <a:lnTo>
                  <a:pt x="2499591" y="3372118"/>
                </a:lnTo>
                <a:lnTo>
                  <a:pt x="2499591" y="3126817"/>
                </a:lnTo>
                <a:lnTo>
                  <a:pt x="2929127" y="3126817"/>
                </a:lnTo>
                <a:lnTo>
                  <a:pt x="2929127" y="3372118"/>
                </a:lnTo>
                <a:lnTo>
                  <a:pt x="2938442" y="3372118"/>
                </a:lnTo>
                <a:lnTo>
                  <a:pt x="2938442" y="3126817"/>
                </a:lnTo>
                <a:lnTo>
                  <a:pt x="3344172" y="3126817"/>
                </a:lnTo>
                <a:lnTo>
                  <a:pt x="3344172" y="3372118"/>
                </a:lnTo>
                <a:lnTo>
                  <a:pt x="3353488" y="3372118"/>
                </a:lnTo>
                <a:lnTo>
                  <a:pt x="3353488" y="3126817"/>
                </a:lnTo>
                <a:lnTo>
                  <a:pt x="3759218" y="3126817"/>
                </a:lnTo>
                <a:lnTo>
                  <a:pt x="3759218" y="3372118"/>
                </a:lnTo>
                <a:lnTo>
                  <a:pt x="3768533" y="3372118"/>
                </a:lnTo>
                <a:lnTo>
                  <a:pt x="3768533" y="3126817"/>
                </a:lnTo>
                <a:lnTo>
                  <a:pt x="4174264" y="3126817"/>
                </a:lnTo>
                <a:lnTo>
                  <a:pt x="4174264" y="3372118"/>
                </a:lnTo>
                <a:lnTo>
                  <a:pt x="4183579" y="3372118"/>
                </a:lnTo>
                <a:lnTo>
                  <a:pt x="4183579" y="3126817"/>
                </a:lnTo>
                <a:lnTo>
                  <a:pt x="4589310" y="3126817"/>
                </a:lnTo>
                <a:lnTo>
                  <a:pt x="4589310" y="3372118"/>
                </a:lnTo>
                <a:lnTo>
                  <a:pt x="4598625" y="3372118"/>
                </a:lnTo>
                <a:lnTo>
                  <a:pt x="4598625" y="3126817"/>
                </a:lnTo>
                <a:lnTo>
                  <a:pt x="5010566" y="3126817"/>
                </a:lnTo>
                <a:lnTo>
                  <a:pt x="5010566" y="3372118"/>
                </a:lnTo>
                <a:lnTo>
                  <a:pt x="5019881" y="3372118"/>
                </a:lnTo>
                <a:lnTo>
                  <a:pt x="5019881" y="3126817"/>
                </a:lnTo>
                <a:lnTo>
                  <a:pt x="5425612" y="3126817"/>
                </a:lnTo>
                <a:lnTo>
                  <a:pt x="5425612" y="3372118"/>
                </a:lnTo>
                <a:lnTo>
                  <a:pt x="5434927" y="3372118"/>
                </a:lnTo>
                <a:lnTo>
                  <a:pt x="5434927" y="0"/>
                </a:lnTo>
                <a:lnTo>
                  <a:pt x="5426647" y="0"/>
                </a:lnTo>
                <a:close/>
                <a:moveTo>
                  <a:pt x="5426647" y="328104"/>
                </a:moveTo>
                <a:lnTo>
                  <a:pt x="5426647" y="718309"/>
                </a:lnTo>
                <a:lnTo>
                  <a:pt x="5020916" y="718309"/>
                </a:lnTo>
                <a:lnTo>
                  <a:pt x="5020916" y="328104"/>
                </a:lnTo>
                <a:lnTo>
                  <a:pt x="5426647" y="328104"/>
                </a:lnTo>
                <a:close/>
                <a:moveTo>
                  <a:pt x="1255488" y="1527700"/>
                </a:moveTo>
                <a:lnTo>
                  <a:pt x="1661219" y="1527700"/>
                </a:lnTo>
                <a:lnTo>
                  <a:pt x="1661219" y="1917905"/>
                </a:lnTo>
                <a:lnTo>
                  <a:pt x="1255488" y="1917905"/>
                </a:lnTo>
                <a:lnTo>
                  <a:pt x="1255488" y="1527700"/>
                </a:lnTo>
                <a:close/>
                <a:moveTo>
                  <a:pt x="1246173" y="1917905"/>
                </a:moveTo>
                <a:lnTo>
                  <a:pt x="839407" y="1917905"/>
                </a:lnTo>
                <a:lnTo>
                  <a:pt x="839407" y="1527700"/>
                </a:lnTo>
                <a:lnTo>
                  <a:pt x="1245138" y="1527700"/>
                </a:lnTo>
                <a:lnTo>
                  <a:pt x="1245138" y="1917905"/>
                </a:lnTo>
                <a:close/>
                <a:moveTo>
                  <a:pt x="1671569" y="1527700"/>
                </a:moveTo>
                <a:lnTo>
                  <a:pt x="2077299" y="1527700"/>
                </a:lnTo>
                <a:lnTo>
                  <a:pt x="2077299" y="1917905"/>
                </a:lnTo>
                <a:lnTo>
                  <a:pt x="1671569" y="1917905"/>
                </a:lnTo>
                <a:lnTo>
                  <a:pt x="1671569" y="1527700"/>
                </a:lnTo>
                <a:close/>
                <a:moveTo>
                  <a:pt x="2086615" y="1527700"/>
                </a:moveTo>
                <a:lnTo>
                  <a:pt x="2492345" y="1527700"/>
                </a:lnTo>
                <a:lnTo>
                  <a:pt x="2492345" y="1917905"/>
                </a:lnTo>
                <a:lnTo>
                  <a:pt x="2086615" y="1917905"/>
                </a:lnTo>
                <a:lnTo>
                  <a:pt x="2086615" y="1527700"/>
                </a:lnTo>
                <a:close/>
                <a:moveTo>
                  <a:pt x="2502696" y="1527700"/>
                </a:moveTo>
                <a:lnTo>
                  <a:pt x="2932232" y="1527700"/>
                </a:lnTo>
                <a:lnTo>
                  <a:pt x="2932232" y="1917905"/>
                </a:lnTo>
                <a:lnTo>
                  <a:pt x="2502696" y="1917905"/>
                </a:lnTo>
                <a:lnTo>
                  <a:pt x="2502696" y="1527700"/>
                </a:lnTo>
                <a:close/>
                <a:moveTo>
                  <a:pt x="2941547" y="1527700"/>
                </a:moveTo>
                <a:lnTo>
                  <a:pt x="3347277" y="1527700"/>
                </a:lnTo>
                <a:lnTo>
                  <a:pt x="3347277" y="1917905"/>
                </a:lnTo>
                <a:lnTo>
                  <a:pt x="2941547" y="1917905"/>
                </a:lnTo>
                <a:lnTo>
                  <a:pt x="2941547" y="1527700"/>
                </a:lnTo>
                <a:close/>
                <a:moveTo>
                  <a:pt x="3357628" y="1527700"/>
                </a:moveTo>
                <a:lnTo>
                  <a:pt x="3763358" y="1527700"/>
                </a:lnTo>
                <a:lnTo>
                  <a:pt x="3763358" y="1917905"/>
                </a:lnTo>
                <a:lnTo>
                  <a:pt x="3357628" y="1917905"/>
                </a:lnTo>
                <a:lnTo>
                  <a:pt x="3357628" y="1527700"/>
                </a:lnTo>
                <a:close/>
                <a:moveTo>
                  <a:pt x="3773709" y="1527700"/>
                </a:moveTo>
                <a:lnTo>
                  <a:pt x="4179439" y="1527700"/>
                </a:lnTo>
                <a:lnTo>
                  <a:pt x="4179439" y="1917905"/>
                </a:lnTo>
                <a:lnTo>
                  <a:pt x="3773709" y="1917905"/>
                </a:lnTo>
                <a:lnTo>
                  <a:pt x="3773709" y="1527700"/>
                </a:lnTo>
                <a:close/>
                <a:moveTo>
                  <a:pt x="4188754" y="1527700"/>
                </a:moveTo>
                <a:lnTo>
                  <a:pt x="4594485" y="1527700"/>
                </a:lnTo>
                <a:lnTo>
                  <a:pt x="4594485" y="1917905"/>
                </a:lnTo>
                <a:lnTo>
                  <a:pt x="4188754" y="1917905"/>
                </a:lnTo>
                <a:lnTo>
                  <a:pt x="4188754" y="1527700"/>
                </a:lnTo>
                <a:close/>
                <a:moveTo>
                  <a:pt x="4188754" y="1518385"/>
                </a:moveTo>
                <a:lnTo>
                  <a:pt x="4188754" y="1128180"/>
                </a:lnTo>
                <a:lnTo>
                  <a:pt x="4594485" y="1128180"/>
                </a:lnTo>
                <a:lnTo>
                  <a:pt x="4594485" y="1518385"/>
                </a:lnTo>
                <a:lnTo>
                  <a:pt x="4188754" y="1518385"/>
                </a:lnTo>
                <a:close/>
                <a:moveTo>
                  <a:pt x="4179439" y="1518385"/>
                </a:moveTo>
                <a:lnTo>
                  <a:pt x="3773709" y="1518385"/>
                </a:lnTo>
                <a:lnTo>
                  <a:pt x="3773709" y="1128180"/>
                </a:lnTo>
                <a:lnTo>
                  <a:pt x="4179439" y="1128180"/>
                </a:lnTo>
                <a:lnTo>
                  <a:pt x="4179439" y="1518385"/>
                </a:lnTo>
                <a:close/>
                <a:moveTo>
                  <a:pt x="3763358" y="1518385"/>
                </a:moveTo>
                <a:lnTo>
                  <a:pt x="3357628" y="1518385"/>
                </a:lnTo>
                <a:lnTo>
                  <a:pt x="3357628" y="1128180"/>
                </a:lnTo>
                <a:lnTo>
                  <a:pt x="3763358" y="1128180"/>
                </a:lnTo>
                <a:lnTo>
                  <a:pt x="3763358" y="1518385"/>
                </a:lnTo>
                <a:close/>
                <a:moveTo>
                  <a:pt x="3348313" y="1518385"/>
                </a:moveTo>
                <a:lnTo>
                  <a:pt x="2942582" y="1518385"/>
                </a:lnTo>
                <a:lnTo>
                  <a:pt x="2942582" y="1128180"/>
                </a:lnTo>
                <a:lnTo>
                  <a:pt x="3348313" y="1128180"/>
                </a:lnTo>
                <a:lnTo>
                  <a:pt x="3348313" y="1518385"/>
                </a:lnTo>
                <a:close/>
                <a:moveTo>
                  <a:pt x="2932232" y="1518385"/>
                </a:moveTo>
                <a:lnTo>
                  <a:pt x="2502696" y="1518385"/>
                </a:lnTo>
                <a:lnTo>
                  <a:pt x="2502696" y="1128180"/>
                </a:lnTo>
                <a:lnTo>
                  <a:pt x="2932232" y="1128180"/>
                </a:lnTo>
                <a:lnTo>
                  <a:pt x="2932232" y="1518385"/>
                </a:lnTo>
                <a:close/>
                <a:moveTo>
                  <a:pt x="2493380" y="1518385"/>
                </a:moveTo>
                <a:lnTo>
                  <a:pt x="2087649" y="1518385"/>
                </a:lnTo>
                <a:lnTo>
                  <a:pt x="2087649" y="1128180"/>
                </a:lnTo>
                <a:lnTo>
                  <a:pt x="2493380" y="1128180"/>
                </a:lnTo>
                <a:lnTo>
                  <a:pt x="2493380" y="1518385"/>
                </a:lnTo>
                <a:close/>
                <a:moveTo>
                  <a:pt x="2077299" y="1518385"/>
                </a:moveTo>
                <a:lnTo>
                  <a:pt x="1671569" y="1518385"/>
                </a:lnTo>
                <a:lnTo>
                  <a:pt x="1671569" y="1128180"/>
                </a:lnTo>
                <a:lnTo>
                  <a:pt x="2077299" y="1128180"/>
                </a:lnTo>
                <a:lnTo>
                  <a:pt x="2077299" y="1518385"/>
                </a:lnTo>
                <a:close/>
                <a:moveTo>
                  <a:pt x="1661219" y="1518385"/>
                </a:moveTo>
                <a:lnTo>
                  <a:pt x="1255488" y="1518385"/>
                </a:lnTo>
                <a:lnTo>
                  <a:pt x="1255488" y="1128180"/>
                </a:lnTo>
                <a:lnTo>
                  <a:pt x="1661219" y="1128180"/>
                </a:lnTo>
                <a:lnTo>
                  <a:pt x="1661219" y="1518385"/>
                </a:lnTo>
                <a:close/>
                <a:moveTo>
                  <a:pt x="1246173" y="1518385"/>
                </a:moveTo>
                <a:lnTo>
                  <a:pt x="839407" y="1518385"/>
                </a:lnTo>
                <a:lnTo>
                  <a:pt x="839407" y="1128180"/>
                </a:lnTo>
                <a:lnTo>
                  <a:pt x="1245138" y="1128180"/>
                </a:lnTo>
                <a:lnTo>
                  <a:pt x="1245138" y="1518385"/>
                </a:lnTo>
                <a:close/>
                <a:moveTo>
                  <a:pt x="830092" y="1518385"/>
                </a:moveTo>
                <a:lnTo>
                  <a:pt x="424361" y="1518385"/>
                </a:lnTo>
                <a:lnTo>
                  <a:pt x="424361" y="1128180"/>
                </a:lnTo>
                <a:lnTo>
                  <a:pt x="830092" y="1128180"/>
                </a:lnTo>
                <a:lnTo>
                  <a:pt x="830092" y="1518385"/>
                </a:lnTo>
                <a:close/>
                <a:moveTo>
                  <a:pt x="830092" y="1527700"/>
                </a:moveTo>
                <a:lnTo>
                  <a:pt x="830092" y="1917905"/>
                </a:lnTo>
                <a:lnTo>
                  <a:pt x="424361" y="1917905"/>
                </a:lnTo>
                <a:lnTo>
                  <a:pt x="424361" y="1527700"/>
                </a:lnTo>
                <a:lnTo>
                  <a:pt x="830092" y="1527700"/>
                </a:lnTo>
                <a:close/>
                <a:moveTo>
                  <a:pt x="830092" y="1927220"/>
                </a:moveTo>
                <a:lnTo>
                  <a:pt x="830092" y="2317426"/>
                </a:lnTo>
                <a:lnTo>
                  <a:pt x="424361" y="2317426"/>
                </a:lnTo>
                <a:lnTo>
                  <a:pt x="424361" y="1927220"/>
                </a:lnTo>
                <a:lnTo>
                  <a:pt x="830092" y="1927220"/>
                </a:lnTo>
                <a:close/>
                <a:moveTo>
                  <a:pt x="839407" y="1927220"/>
                </a:moveTo>
                <a:lnTo>
                  <a:pt x="1245138" y="1927220"/>
                </a:lnTo>
                <a:lnTo>
                  <a:pt x="1245138" y="2317426"/>
                </a:lnTo>
                <a:lnTo>
                  <a:pt x="839407" y="2317426"/>
                </a:lnTo>
                <a:lnTo>
                  <a:pt x="839407" y="1927220"/>
                </a:lnTo>
                <a:close/>
                <a:moveTo>
                  <a:pt x="1255488" y="1927220"/>
                </a:moveTo>
                <a:lnTo>
                  <a:pt x="1661219" y="1927220"/>
                </a:lnTo>
                <a:lnTo>
                  <a:pt x="1661219" y="2317426"/>
                </a:lnTo>
                <a:lnTo>
                  <a:pt x="1255488" y="2317426"/>
                </a:lnTo>
                <a:lnTo>
                  <a:pt x="1255488" y="1927220"/>
                </a:lnTo>
                <a:close/>
                <a:moveTo>
                  <a:pt x="1671569" y="1927220"/>
                </a:moveTo>
                <a:lnTo>
                  <a:pt x="2077299" y="1927220"/>
                </a:lnTo>
                <a:lnTo>
                  <a:pt x="2077299" y="2317426"/>
                </a:lnTo>
                <a:lnTo>
                  <a:pt x="1671569" y="2317426"/>
                </a:lnTo>
                <a:lnTo>
                  <a:pt x="1671569" y="1927220"/>
                </a:lnTo>
                <a:close/>
                <a:moveTo>
                  <a:pt x="2086615" y="1927220"/>
                </a:moveTo>
                <a:lnTo>
                  <a:pt x="2492345" y="1927220"/>
                </a:lnTo>
                <a:lnTo>
                  <a:pt x="2492345" y="2317426"/>
                </a:lnTo>
                <a:lnTo>
                  <a:pt x="2086615" y="2317426"/>
                </a:lnTo>
                <a:lnTo>
                  <a:pt x="2086615" y="1927220"/>
                </a:lnTo>
                <a:close/>
                <a:moveTo>
                  <a:pt x="2502696" y="1927220"/>
                </a:moveTo>
                <a:lnTo>
                  <a:pt x="2932232" y="1927220"/>
                </a:lnTo>
                <a:lnTo>
                  <a:pt x="2932232" y="2317426"/>
                </a:lnTo>
                <a:lnTo>
                  <a:pt x="2502696" y="2317426"/>
                </a:lnTo>
                <a:lnTo>
                  <a:pt x="2502696" y="1927220"/>
                </a:lnTo>
                <a:close/>
                <a:moveTo>
                  <a:pt x="2941547" y="1927220"/>
                </a:moveTo>
                <a:lnTo>
                  <a:pt x="3347277" y="1927220"/>
                </a:lnTo>
                <a:lnTo>
                  <a:pt x="3347277" y="2317426"/>
                </a:lnTo>
                <a:lnTo>
                  <a:pt x="2941547" y="2317426"/>
                </a:lnTo>
                <a:lnTo>
                  <a:pt x="2941547" y="1927220"/>
                </a:lnTo>
                <a:close/>
                <a:moveTo>
                  <a:pt x="3357628" y="1927220"/>
                </a:moveTo>
                <a:lnTo>
                  <a:pt x="3763358" y="1927220"/>
                </a:lnTo>
                <a:lnTo>
                  <a:pt x="3763358" y="2317426"/>
                </a:lnTo>
                <a:lnTo>
                  <a:pt x="3357628" y="2317426"/>
                </a:lnTo>
                <a:lnTo>
                  <a:pt x="3357628" y="1927220"/>
                </a:lnTo>
                <a:close/>
                <a:moveTo>
                  <a:pt x="3773709" y="1927220"/>
                </a:moveTo>
                <a:lnTo>
                  <a:pt x="4179439" y="1927220"/>
                </a:lnTo>
                <a:lnTo>
                  <a:pt x="4179439" y="2317426"/>
                </a:lnTo>
                <a:lnTo>
                  <a:pt x="3773709" y="2317426"/>
                </a:lnTo>
                <a:lnTo>
                  <a:pt x="3773709" y="1927220"/>
                </a:lnTo>
                <a:close/>
                <a:moveTo>
                  <a:pt x="4188754" y="1927220"/>
                </a:moveTo>
                <a:lnTo>
                  <a:pt x="4594485" y="1927220"/>
                </a:lnTo>
                <a:lnTo>
                  <a:pt x="4594485" y="2317426"/>
                </a:lnTo>
                <a:lnTo>
                  <a:pt x="4188754" y="2317426"/>
                </a:lnTo>
                <a:lnTo>
                  <a:pt x="4188754" y="1927220"/>
                </a:lnTo>
                <a:close/>
                <a:moveTo>
                  <a:pt x="4604835" y="1927220"/>
                </a:moveTo>
                <a:lnTo>
                  <a:pt x="5010566" y="1927220"/>
                </a:lnTo>
                <a:lnTo>
                  <a:pt x="5010566" y="2317426"/>
                </a:lnTo>
                <a:lnTo>
                  <a:pt x="4604835" y="2317426"/>
                </a:lnTo>
                <a:lnTo>
                  <a:pt x="4604835" y="1927220"/>
                </a:lnTo>
                <a:close/>
                <a:moveTo>
                  <a:pt x="4604835" y="1917905"/>
                </a:moveTo>
                <a:lnTo>
                  <a:pt x="4604835" y="1527700"/>
                </a:lnTo>
                <a:lnTo>
                  <a:pt x="5010566" y="1527700"/>
                </a:lnTo>
                <a:lnTo>
                  <a:pt x="5010566" y="1917905"/>
                </a:lnTo>
                <a:lnTo>
                  <a:pt x="4604835" y="1917905"/>
                </a:lnTo>
                <a:close/>
                <a:moveTo>
                  <a:pt x="4604835" y="1518385"/>
                </a:moveTo>
                <a:lnTo>
                  <a:pt x="4604835" y="1128180"/>
                </a:lnTo>
                <a:lnTo>
                  <a:pt x="5010566" y="1128180"/>
                </a:lnTo>
                <a:lnTo>
                  <a:pt x="5010566" y="1518385"/>
                </a:lnTo>
                <a:lnTo>
                  <a:pt x="4604835" y="1518385"/>
                </a:lnTo>
                <a:close/>
                <a:moveTo>
                  <a:pt x="4604835" y="1117829"/>
                </a:moveTo>
                <a:lnTo>
                  <a:pt x="4604835" y="727624"/>
                </a:lnTo>
                <a:lnTo>
                  <a:pt x="5010566" y="727624"/>
                </a:lnTo>
                <a:lnTo>
                  <a:pt x="5010566" y="1117829"/>
                </a:lnTo>
                <a:lnTo>
                  <a:pt x="4604835" y="1117829"/>
                </a:lnTo>
                <a:close/>
                <a:moveTo>
                  <a:pt x="4594485" y="1117829"/>
                </a:moveTo>
                <a:lnTo>
                  <a:pt x="4188754" y="1117829"/>
                </a:lnTo>
                <a:lnTo>
                  <a:pt x="4188754" y="727624"/>
                </a:lnTo>
                <a:lnTo>
                  <a:pt x="4594485" y="727624"/>
                </a:lnTo>
                <a:lnTo>
                  <a:pt x="4594485" y="1117829"/>
                </a:lnTo>
                <a:close/>
                <a:moveTo>
                  <a:pt x="4179439" y="1117829"/>
                </a:moveTo>
                <a:lnTo>
                  <a:pt x="3773709" y="1117829"/>
                </a:lnTo>
                <a:lnTo>
                  <a:pt x="3773709" y="727624"/>
                </a:lnTo>
                <a:lnTo>
                  <a:pt x="4179439" y="727624"/>
                </a:lnTo>
                <a:lnTo>
                  <a:pt x="4179439" y="1117829"/>
                </a:lnTo>
                <a:close/>
                <a:moveTo>
                  <a:pt x="3763358" y="1117829"/>
                </a:moveTo>
                <a:lnTo>
                  <a:pt x="3357628" y="1117829"/>
                </a:lnTo>
                <a:lnTo>
                  <a:pt x="3357628" y="727624"/>
                </a:lnTo>
                <a:lnTo>
                  <a:pt x="3763358" y="727624"/>
                </a:lnTo>
                <a:lnTo>
                  <a:pt x="3763358" y="1117829"/>
                </a:lnTo>
                <a:close/>
                <a:moveTo>
                  <a:pt x="3348313" y="1117829"/>
                </a:moveTo>
                <a:lnTo>
                  <a:pt x="2942582" y="1117829"/>
                </a:lnTo>
                <a:lnTo>
                  <a:pt x="2942582" y="727624"/>
                </a:lnTo>
                <a:lnTo>
                  <a:pt x="3348313" y="727624"/>
                </a:lnTo>
                <a:lnTo>
                  <a:pt x="3348313" y="1117829"/>
                </a:lnTo>
                <a:close/>
                <a:moveTo>
                  <a:pt x="2932232" y="1117829"/>
                </a:moveTo>
                <a:lnTo>
                  <a:pt x="2502696" y="1117829"/>
                </a:lnTo>
                <a:lnTo>
                  <a:pt x="2502696" y="727624"/>
                </a:lnTo>
                <a:lnTo>
                  <a:pt x="2932232" y="727624"/>
                </a:lnTo>
                <a:lnTo>
                  <a:pt x="2932232" y="1117829"/>
                </a:lnTo>
                <a:close/>
                <a:moveTo>
                  <a:pt x="2493380" y="1117829"/>
                </a:moveTo>
                <a:lnTo>
                  <a:pt x="2087649" y="1117829"/>
                </a:lnTo>
                <a:lnTo>
                  <a:pt x="2087649" y="727624"/>
                </a:lnTo>
                <a:lnTo>
                  <a:pt x="2493380" y="727624"/>
                </a:lnTo>
                <a:lnTo>
                  <a:pt x="2493380" y="1117829"/>
                </a:lnTo>
                <a:close/>
                <a:moveTo>
                  <a:pt x="2077299" y="1117829"/>
                </a:moveTo>
                <a:lnTo>
                  <a:pt x="1671569" y="1117829"/>
                </a:lnTo>
                <a:lnTo>
                  <a:pt x="1671569" y="727624"/>
                </a:lnTo>
                <a:lnTo>
                  <a:pt x="2077299" y="727624"/>
                </a:lnTo>
                <a:lnTo>
                  <a:pt x="2077299" y="1117829"/>
                </a:lnTo>
                <a:close/>
                <a:moveTo>
                  <a:pt x="1661219" y="1117829"/>
                </a:moveTo>
                <a:lnTo>
                  <a:pt x="1255488" y="1117829"/>
                </a:lnTo>
                <a:lnTo>
                  <a:pt x="1255488" y="727624"/>
                </a:lnTo>
                <a:lnTo>
                  <a:pt x="1661219" y="727624"/>
                </a:lnTo>
                <a:lnTo>
                  <a:pt x="1661219" y="1117829"/>
                </a:lnTo>
                <a:close/>
                <a:moveTo>
                  <a:pt x="1246173" y="1117829"/>
                </a:moveTo>
                <a:lnTo>
                  <a:pt x="839407" y="1117829"/>
                </a:lnTo>
                <a:lnTo>
                  <a:pt x="839407" y="727624"/>
                </a:lnTo>
                <a:lnTo>
                  <a:pt x="1245138" y="727624"/>
                </a:lnTo>
                <a:lnTo>
                  <a:pt x="1245138" y="1117829"/>
                </a:lnTo>
                <a:close/>
                <a:moveTo>
                  <a:pt x="830092" y="1117829"/>
                </a:moveTo>
                <a:lnTo>
                  <a:pt x="424361" y="1117829"/>
                </a:lnTo>
                <a:lnTo>
                  <a:pt x="424361" y="727624"/>
                </a:lnTo>
                <a:lnTo>
                  <a:pt x="830092" y="727624"/>
                </a:lnTo>
                <a:lnTo>
                  <a:pt x="830092" y="1117829"/>
                </a:lnTo>
                <a:close/>
                <a:moveTo>
                  <a:pt x="414011" y="1117829"/>
                </a:moveTo>
                <a:lnTo>
                  <a:pt x="8280" y="1117829"/>
                </a:lnTo>
                <a:lnTo>
                  <a:pt x="8280" y="727624"/>
                </a:lnTo>
                <a:lnTo>
                  <a:pt x="414011" y="727624"/>
                </a:lnTo>
                <a:lnTo>
                  <a:pt x="414011" y="1117829"/>
                </a:lnTo>
                <a:close/>
                <a:moveTo>
                  <a:pt x="414011" y="1128180"/>
                </a:moveTo>
                <a:lnTo>
                  <a:pt x="414011" y="1518385"/>
                </a:lnTo>
                <a:lnTo>
                  <a:pt x="8280" y="1518385"/>
                </a:lnTo>
                <a:lnTo>
                  <a:pt x="8280" y="1128180"/>
                </a:lnTo>
                <a:lnTo>
                  <a:pt x="414011" y="1128180"/>
                </a:lnTo>
                <a:close/>
                <a:moveTo>
                  <a:pt x="414011" y="1527700"/>
                </a:moveTo>
                <a:lnTo>
                  <a:pt x="414011" y="1917905"/>
                </a:lnTo>
                <a:lnTo>
                  <a:pt x="8280" y="1917905"/>
                </a:lnTo>
                <a:lnTo>
                  <a:pt x="8280" y="1527700"/>
                </a:lnTo>
                <a:lnTo>
                  <a:pt x="414011" y="1527700"/>
                </a:lnTo>
                <a:close/>
                <a:moveTo>
                  <a:pt x="414011" y="1927220"/>
                </a:moveTo>
                <a:lnTo>
                  <a:pt x="414011" y="2317426"/>
                </a:lnTo>
                <a:lnTo>
                  <a:pt x="8280" y="2317426"/>
                </a:lnTo>
                <a:lnTo>
                  <a:pt x="8280" y="1927220"/>
                </a:lnTo>
                <a:lnTo>
                  <a:pt x="414011" y="1927220"/>
                </a:lnTo>
                <a:close/>
                <a:moveTo>
                  <a:pt x="414011" y="2327776"/>
                </a:moveTo>
                <a:lnTo>
                  <a:pt x="414011" y="2717981"/>
                </a:lnTo>
                <a:lnTo>
                  <a:pt x="8280" y="2717981"/>
                </a:lnTo>
                <a:lnTo>
                  <a:pt x="8280" y="2327776"/>
                </a:lnTo>
                <a:lnTo>
                  <a:pt x="414011" y="2327776"/>
                </a:lnTo>
                <a:close/>
                <a:moveTo>
                  <a:pt x="424361" y="2327776"/>
                </a:moveTo>
                <a:lnTo>
                  <a:pt x="830092" y="2327776"/>
                </a:lnTo>
                <a:lnTo>
                  <a:pt x="830092" y="2717981"/>
                </a:lnTo>
                <a:lnTo>
                  <a:pt x="424361" y="2717981"/>
                </a:lnTo>
                <a:lnTo>
                  <a:pt x="424361" y="2327776"/>
                </a:lnTo>
                <a:close/>
                <a:moveTo>
                  <a:pt x="839407" y="2327776"/>
                </a:moveTo>
                <a:lnTo>
                  <a:pt x="1245138" y="2327776"/>
                </a:lnTo>
                <a:lnTo>
                  <a:pt x="1245138" y="2717981"/>
                </a:lnTo>
                <a:lnTo>
                  <a:pt x="839407" y="2717981"/>
                </a:lnTo>
                <a:lnTo>
                  <a:pt x="839407" y="2327776"/>
                </a:lnTo>
                <a:close/>
                <a:moveTo>
                  <a:pt x="1255488" y="2327776"/>
                </a:moveTo>
                <a:lnTo>
                  <a:pt x="1661219" y="2327776"/>
                </a:lnTo>
                <a:lnTo>
                  <a:pt x="1661219" y="2717981"/>
                </a:lnTo>
                <a:lnTo>
                  <a:pt x="1255488" y="2717981"/>
                </a:lnTo>
                <a:lnTo>
                  <a:pt x="1255488" y="2327776"/>
                </a:lnTo>
                <a:close/>
                <a:moveTo>
                  <a:pt x="1671569" y="2327776"/>
                </a:moveTo>
                <a:lnTo>
                  <a:pt x="2077299" y="2327776"/>
                </a:lnTo>
                <a:lnTo>
                  <a:pt x="2077299" y="2717981"/>
                </a:lnTo>
                <a:lnTo>
                  <a:pt x="1671569" y="2717981"/>
                </a:lnTo>
                <a:lnTo>
                  <a:pt x="1671569" y="2327776"/>
                </a:lnTo>
                <a:close/>
                <a:moveTo>
                  <a:pt x="2086615" y="2327776"/>
                </a:moveTo>
                <a:lnTo>
                  <a:pt x="2492345" y="2327776"/>
                </a:lnTo>
                <a:lnTo>
                  <a:pt x="2492345" y="2717981"/>
                </a:lnTo>
                <a:lnTo>
                  <a:pt x="2086615" y="2717981"/>
                </a:lnTo>
                <a:lnTo>
                  <a:pt x="2086615" y="2327776"/>
                </a:lnTo>
                <a:close/>
                <a:moveTo>
                  <a:pt x="2502696" y="2327776"/>
                </a:moveTo>
                <a:lnTo>
                  <a:pt x="2932232" y="2327776"/>
                </a:lnTo>
                <a:lnTo>
                  <a:pt x="2932232" y="2717981"/>
                </a:lnTo>
                <a:lnTo>
                  <a:pt x="2502696" y="2717981"/>
                </a:lnTo>
                <a:lnTo>
                  <a:pt x="2502696" y="2327776"/>
                </a:lnTo>
                <a:close/>
                <a:moveTo>
                  <a:pt x="2941547" y="2327776"/>
                </a:moveTo>
                <a:lnTo>
                  <a:pt x="3347277" y="2327776"/>
                </a:lnTo>
                <a:lnTo>
                  <a:pt x="3347277" y="2717981"/>
                </a:lnTo>
                <a:lnTo>
                  <a:pt x="2941547" y="2717981"/>
                </a:lnTo>
                <a:lnTo>
                  <a:pt x="2941547" y="2327776"/>
                </a:lnTo>
                <a:close/>
                <a:moveTo>
                  <a:pt x="3357628" y="2327776"/>
                </a:moveTo>
                <a:lnTo>
                  <a:pt x="3763358" y="2327776"/>
                </a:lnTo>
                <a:lnTo>
                  <a:pt x="3763358" y="2717981"/>
                </a:lnTo>
                <a:lnTo>
                  <a:pt x="3357628" y="2717981"/>
                </a:lnTo>
                <a:lnTo>
                  <a:pt x="3357628" y="2327776"/>
                </a:lnTo>
                <a:close/>
                <a:moveTo>
                  <a:pt x="3773709" y="2327776"/>
                </a:moveTo>
                <a:lnTo>
                  <a:pt x="4179439" y="2327776"/>
                </a:lnTo>
                <a:lnTo>
                  <a:pt x="4179439" y="2717981"/>
                </a:lnTo>
                <a:lnTo>
                  <a:pt x="3773709" y="2717981"/>
                </a:lnTo>
                <a:lnTo>
                  <a:pt x="3773709" y="2327776"/>
                </a:lnTo>
                <a:close/>
                <a:moveTo>
                  <a:pt x="4188754" y="2327776"/>
                </a:moveTo>
                <a:lnTo>
                  <a:pt x="4594485" y="2327776"/>
                </a:lnTo>
                <a:lnTo>
                  <a:pt x="4594485" y="2717981"/>
                </a:lnTo>
                <a:lnTo>
                  <a:pt x="4188754" y="2717981"/>
                </a:lnTo>
                <a:lnTo>
                  <a:pt x="4188754" y="2327776"/>
                </a:lnTo>
                <a:close/>
                <a:moveTo>
                  <a:pt x="4604835" y="2327776"/>
                </a:moveTo>
                <a:lnTo>
                  <a:pt x="5010566" y="2327776"/>
                </a:lnTo>
                <a:lnTo>
                  <a:pt x="5010566" y="2717981"/>
                </a:lnTo>
                <a:lnTo>
                  <a:pt x="4604835" y="2717981"/>
                </a:lnTo>
                <a:lnTo>
                  <a:pt x="4604835" y="2327776"/>
                </a:lnTo>
                <a:close/>
                <a:moveTo>
                  <a:pt x="5019881" y="2327776"/>
                </a:moveTo>
                <a:lnTo>
                  <a:pt x="5425612" y="2327776"/>
                </a:lnTo>
                <a:lnTo>
                  <a:pt x="5425612" y="2717981"/>
                </a:lnTo>
                <a:lnTo>
                  <a:pt x="5019881" y="2717981"/>
                </a:lnTo>
                <a:lnTo>
                  <a:pt x="5019881" y="2327776"/>
                </a:lnTo>
                <a:close/>
                <a:moveTo>
                  <a:pt x="5019881" y="2317426"/>
                </a:moveTo>
                <a:lnTo>
                  <a:pt x="5019881" y="1927220"/>
                </a:lnTo>
                <a:lnTo>
                  <a:pt x="5425612" y="1927220"/>
                </a:lnTo>
                <a:lnTo>
                  <a:pt x="5425612" y="2317426"/>
                </a:lnTo>
                <a:lnTo>
                  <a:pt x="5019881" y="2317426"/>
                </a:lnTo>
                <a:close/>
                <a:moveTo>
                  <a:pt x="5019881" y="1917905"/>
                </a:moveTo>
                <a:lnTo>
                  <a:pt x="5019881" y="1527700"/>
                </a:lnTo>
                <a:lnTo>
                  <a:pt x="5425612" y="1527700"/>
                </a:lnTo>
                <a:lnTo>
                  <a:pt x="5425612" y="1917905"/>
                </a:lnTo>
                <a:lnTo>
                  <a:pt x="5019881" y="1917905"/>
                </a:lnTo>
                <a:close/>
                <a:moveTo>
                  <a:pt x="5019881" y="1518385"/>
                </a:moveTo>
                <a:lnTo>
                  <a:pt x="5019881" y="1128180"/>
                </a:lnTo>
                <a:lnTo>
                  <a:pt x="5425612" y="1128180"/>
                </a:lnTo>
                <a:lnTo>
                  <a:pt x="5425612" y="1518385"/>
                </a:lnTo>
                <a:lnTo>
                  <a:pt x="5019881" y="1518385"/>
                </a:lnTo>
                <a:close/>
                <a:moveTo>
                  <a:pt x="5019881" y="1117829"/>
                </a:moveTo>
                <a:lnTo>
                  <a:pt x="5019881" y="727624"/>
                </a:lnTo>
                <a:lnTo>
                  <a:pt x="5425612" y="727624"/>
                </a:lnTo>
                <a:lnTo>
                  <a:pt x="5425612" y="1117829"/>
                </a:lnTo>
                <a:lnTo>
                  <a:pt x="5019881" y="1117829"/>
                </a:lnTo>
                <a:close/>
                <a:moveTo>
                  <a:pt x="5010566" y="328104"/>
                </a:moveTo>
                <a:lnTo>
                  <a:pt x="5010566" y="718309"/>
                </a:lnTo>
                <a:lnTo>
                  <a:pt x="4604835" y="718309"/>
                </a:lnTo>
                <a:lnTo>
                  <a:pt x="4604835" y="328104"/>
                </a:lnTo>
                <a:lnTo>
                  <a:pt x="5010566" y="328104"/>
                </a:lnTo>
                <a:close/>
                <a:moveTo>
                  <a:pt x="4594485" y="328104"/>
                </a:moveTo>
                <a:lnTo>
                  <a:pt x="4594485" y="718309"/>
                </a:lnTo>
                <a:lnTo>
                  <a:pt x="4188754" y="718309"/>
                </a:lnTo>
                <a:lnTo>
                  <a:pt x="4188754" y="328104"/>
                </a:lnTo>
                <a:lnTo>
                  <a:pt x="4594485" y="328104"/>
                </a:lnTo>
                <a:close/>
                <a:moveTo>
                  <a:pt x="4179439" y="328104"/>
                </a:moveTo>
                <a:lnTo>
                  <a:pt x="4179439" y="718309"/>
                </a:lnTo>
                <a:lnTo>
                  <a:pt x="3773709" y="718309"/>
                </a:lnTo>
                <a:lnTo>
                  <a:pt x="3773709" y="328104"/>
                </a:lnTo>
                <a:lnTo>
                  <a:pt x="4179439" y="328104"/>
                </a:lnTo>
                <a:close/>
                <a:moveTo>
                  <a:pt x="3763358" y="328104"/>
                </a:moveTo>
                <a:lnTo>
                  <a:pt x="3763358" y="718309"/>
                </a:lnTo>
                <a:lnTo>
                  <a:pt x="3357628" y="718309"/>
                </a:lnTo>
                <a:lnTo>
                  <a:pt x="3357628" y="328104"/>
                </a:lnTo>
                <a:lnTo>
                  <a:pt x="3763358" y="328104"/>
                </a:lnTo>
                <a:close/>
                <a:moveTo>
                  <a:pt x="3348313" y="328104"/>
                </a:moveTo>
                <a:lnTo>
                  <a:pt x="3348313" y="718309"/>
                </a:lnTo>
                <a:lnTo>
                  <a:pt x="2942582" y="718309"/>
                </a:lnTo>
                <a:lnTo>
                  <a:pt x="2942582" y="328104"/>
                </a:lnTo>
                <a:lnTo>
                  <a:pt x="3348313" y="328104"/>
                </a:lnTo>
                <a:close/>
                <a:moveTo>
                  <a:pt x="2932232" y="328104"/>
                </a:moveTo>
                <a:lnTo>
                  <a:pt x="2932232" y="718309"/>
                </a:lnTo>
                <a:lnTo>
                  <a:pt x="2502696" y="718309"/>
                </a:lnTo>
                <a:lnTo>
                  <a:pt x="2502696" y="328104"/>
                </a:lnTo>
                <a:lnTo>
                  <a:pt x="2932232" y="328104"/>
                </a:lnTo>
                <a:close/>
                <a:moveTo>
                  <a:pt x="2493380" y="328104"/>
                </a:moveTo>
                <a:lnTo>
                  <a:pt x="2493380" y="718309"/>
                </a:lnTo>
                <a:lnTo>
                  <a:pt x="2087649" y="718309"/>
                </a:lnTo>
                <a:lnTo>
                  <a:pt x="2087649" y="328104"/>
                </a:lnTo>
                <a:lnTo>
                  <a:pt x="2493380" y="328104"/>
                </a:lnTo>
                <a:close/>
                <a:moveTo>
                  <a:pt x="2077299" y="328104"/>
                </a:moveTo>
                <a:lnTo>
                  <a:pt x="2077299" y="718309"/>
                </a:lnTo>
                <a:lnTo>
                  <a:pt x="1671569" y="718309"/>
                </a:lnTo>
                <a:lnTo>
                  <a:pt x="1671569" y="328104"/>
                </a:lnTo>
                <a:lnTo>
                  <a:pt x="2077299" y="328104"/>
                </a:lnTo>
                <a:close/>
                <a:moveTo>
                  <a:pt x="1661219" y="328104"/>
                </a:moveTo>
                <a:lnTo>
                  <a:pt x="1661219" y="718309"/>
                </a:lnTo>
                <a:lnTo>
                  <a:pt x="1255488" y="718309"/>
                </a:lnTo>
                <a:lnTo>
                  <a:pt x="1255488" y="328104"/>
                </a:lnTo>
                <a:lnTo>
                  <a:pt x="1661219" y="328104"/>
                </a:lnTo>
                <a:close/>
                <a:moveTo>
                  <a:pt x="1246173" y="328104"/>
                </a:moveTo>
                <a:lnTo>
                  <a:pt x="1246173" y="718309"/>
                </a:lnTo>
                <a:lnTo>
                  <a:pt x="839407" y="718309"/>
                </a:lnTo>
                <a:lnTo>
                  <a:pt x="839407" y="328104"/>
                </a:lnTo>
                <a:lnTo>
                  <a:pt x="1246173" y="328104"/>
                </a:lnTo>
                <a:close/>
                <a:moveTo>
                  <a:pt x="830092" y="328104"/>
                </a:moveTo>
                <a:lnTo>
                  <a:pt x="830092" y="718309"/>
                </a:lnTo>
                <a:lnTo>
                  <a:pt x="424361" y="718309"/>
                </a:lnTo>
                <a:lnTo>
                  <a:pt x="424361" y="328104"/>
                </a:lnTo>
                <a:lnTo>
                  <a:pt x="830092" y="328104"/>
                </a:lnTo>
                <a:close/>
                <a:moveTo>
                  <a:pt x="414011" y="328104"/>
                </a:moveTo>
                <a:lnTo>
                  <a:pt x="414011" y="718309"/>
                </a:lnTo>
                <a:lnTo>
                  <a:pt x="8280" y="718309"/>
                </a:lnTo>
                <a:lnTo>
                  <a:pt x="8280" y="328104"/>
                </a:lnTo>
                <a:lnTo>
                  <a:pt x="414011" y="328104"/>
                </a:lnTo>
                <a:close/>
                <a:moveTo>
                  <a:pt x="8280" y="3117502"/>
                </a:moveTo>
                <a:lnTo>
                  <a:pt x="8280" y="2727296"/>
                </a:lnTo>
                <a:lnTo>
                  <a:pt x="414011" y="2727296"/>
                </a:lnTo>
                <a:lnTo>
                  <a:pt x="414011" y="3117502"/>
                </a:lnTo>
                <a:lnTo>
                  <a:pt x="8280" y="3117502"/>
                </a:lnTo>
                <a:close/>
                <a:moveTo>
                  <a:pt x="424361" y="3117502"/>
                </a:moveTo>
                <a:lnTo>
                  <a:pt x="424361" y="2727296"/>
                </a:lnTo>
                <a:lnTo>
                  <a:pt x="830092" y="2727296"/>
                </a:lnTo>
                <a:lnTo>
                  <a:pt x="830092" y="3117502"/>
                </a:lnTo>
                <a:lnTo>
                  <a:pt x="424361" y="3117502"/>
                </a:lnTo>
                <a:close/>
                <a:moveTo>
                  <a:pt x="839407" y="3117502"/>
                </a:moveTo>
                <a:lnTo>
                  <a:pt x="839407" y="2727296"/>
                </a:lnTo>
                <a:lnTo>
                  <a:pt x="1245138" y="2727296"/>
                </a:lnTo>
                <a:lnTo>
                  <a:pt x="1245138" y="3117502"/>
                </a:lnTo>
                <a:lnTo>
                  <a:pt x="839407" y="3117502"/>
                </a:lnTo>
                <a:close/>
                <a:moveTo>
                  <a:pt x="1255488" y="3117502"/>
                </a:moveTo>
                <a:lnTo>
                  <a:pt x="1255488" y="2727296"/>
                </a:lnTo>
                <a:lnTo>
                  <a:pt x="1661219" y="2727296"/>
                </a:lnTo>
                <a:lnTo>
                  <a:pt x="1661219" y="3117502"/>
                </a:lnTo>
                <a:lnTo>
                  <a:pt x="1255488" y="3117502"/>
                </a:lnTo>
                <a:close/>
                <a:moveTo>
                  <a:pt x="1671569" y="3117502"/>
                </a:moveTo>
                <a:lnTo>
                  <a:pt x="1671569" y="2727296"/>
                </a:lnTo>
                <a:lnTo>
                  <a:pt x="2077299" y="2727296"/>
                </a:lnTo>
                <a:lnTo>
                  <a:pt x="2077299" y="3117502"/>
                </a:lnTo>
                <a:lnTo>
                  <a:pt x="1671569" y="3117502"/>
                </a:lnTo>
                <a:close/>
                <a:moveTo>
                  <a:pt x="2086615" y="3117502"/>
                </a:moveTo>
                <a:lnTo>
                  <a:pt x="2086615" y="2727296"/>
                </a:lnTo>
                <a:lnTo>
                  <a:pt x="2492345" y="2727296"/>
                </a:lnTo>
                <a:lnTo>
                  <a:pt x="2492345" y="3117502"/>
                </a:lnTo>
                <a:lnTo>
                  <a:pt x="2086615" y="3117502"/>
                </a:lnTo>
                <a:close/>
                <a:moveTo>
                  <a:pt x="2502696" y="3117502"/>
                </a:moveTo>
                <a:lnTo>
                  <a:pt x="2502696" y="2727296"/>
                </a:lnTo>
                <a:lnTo>
                  <a:pt x="2932232" y="2727296"/>
                </a:lnTo>
                <a:lnTo>
                  <a:pt x="2932232" y="3117502"/>
                </a:lnTo>
                <a:lnTo>
                  <a:pt x="2502696" y="3117502"/>
                </a:lnTo>
                <a:close/>
                <a:moveTo>
                  <a:pt x="2941547" y="3117502"/>
                </a:moveTo>
                <a:lnTo>
                  <a:pt x="2941547" y="2727296"/>
                </a:lnTo>
                <a:lnTo>
                  <a:pt x="3347277" y="2727296"/>
                </a:lnTo>
                <a:lnTo>
                  <a:pt x="3347277" y="3117502"/>
                </a:lnTo>
                <a:lnTo>
                  <a:pt x="2941547" y="3117502"/>
                </a:lnTo>
                <a:close/>
                <a:moveTo>
                  <a:pt x="3357628" y="3117502"/>
                </a:moveTo>
                <a:lnTo>
                  <a:pt x="3357628" y="2727296"/>
                </a:lnTo>
                <a:lnTo>
                  <a:pt x="3763358" y="2727296"/>
                </a:lnTo>
                <a:lnTo>
                  <a:pt x="3763358" y="3117502"/>
                </a:lnTo>
                <a:lnTo>
                  <a:pt x="3357628" y="3117502"/>
                </a:lnTo>
                <a:close/>
                <a:moveTo>
                  <a:pt x="3773709" y="3117502"/>
                </a:moveTo>
                <a:lnTo>
                  <a:pt x="3773709" y="2727296"/>
                </a:lnTo>
                <a:lnTo>
                  <a:pt x="4179439" y="2727296"/>
                </a:lnTo>
                <a:lnTo>
                  <a:pt x="4179439" y="3117502"/>
                </a:lnTo>
                <a:lnTo>
                  <a:pt x="3773709" y="3117502"/>
                </a:lnTo>
                <a:close/>
                <a:moveTo>
                  <a:pt x="4188754" y="3117502"/>
                </a:moveTo>
                <a:lnTo>
                  <a:pt x="4188754" y="2727296"/>
                </a:lnTo>
                <a:lnTo>
                  <a:pt x="4594485" y="2727296"/>
                </a:lnTo>
                <a:lnTo>
                  <a:pt x="4594485" y="3117502"/>
                </a:lnTo>
                <a:lnTo>
                  <a:pt x="4188754" y="3117502"/>
                </a:lnTo>
                <a:close/>
                <a:moveTo>
                  <a:pt x="4604835" y="3117502"/>
                </a:moveTo>
                <a:lnTo>
                  <a:pt x="4604835" y="2727296"/>
                </a:lnTo>
                <a:lnTo>
                  <a:pt x="5010566" y="2727296"/>
                </a:lnTo>
                <a:lnTo>
                  <a:pt x="5010566" y="3117502"/>
                </a:lnTo>
                <a:lnTo>
                  <a:pt x="4604835" y="3117502"/>
                </a:lnTo>
                <a:close/>
                <a:moveTo>
                  <a:pt x="5019881" y="3117502"/>
                </a:moveTo>
                <a:lnTo>
                  <a:pt x="5019881" y="2727296"/>
                </a:lnTo>
                <a:lnTo>
                  <a:pt x="5425612" y="2727296"/>
                </a:lnTo>
                <a:lnTo>
                  <a:pt x="5425612" y="3117502"/>
                </a:lnTo>
                <a:lnTo>
                  <a:pt x="5019881" y="3117502"/>
                </a:lnTo>
                <a:close/>
              </a:path>
            </a:pathLst>
          </a:custGeom>
          <a:solidFill>
            <a:srgbClr val="FFFFFF"/>
          </a:solidFill>
          <a:ln w="103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96" name="-">
            <a:extLst>
              <a:ext uri="{FF2B5EF4-FFF2-40B4-BE49-F238E27FC236}">
                <a16:creationId xmlns:a16="http://schemas.microsoft.com/office/drawing/2014/main" id="{1CEA63F6-B8AF-4AA0-99FF-CD7BA8EF483F}"/>
              </a:ext>
            </a:extLst>
          </p:cNvPr>
          <p:cNvGrpSpPr/>
          <p:nvPr/>
        </p:nvGrpSpPr>
        <p:grpSpPr>
          <a:xfrm>
            <a:off x="-4291683" y="9752192"/>
            <a:ext cx="20586996" cy="2122308"/>
            <a:chOff x="-3868954" y="9650592"/>
            <a:chExt cx="17620299" cy="1816472"/>
          </a:xfrm>
        </p:grpSpPr>
        <p:sp>
          <p:nvSpPr>
            <p:cNvPr id="50" name="-">
              <a:extLst>
                <a:ext uri="{FF2B5EF4-FFF2-40B4-BE49-F238E27FC236}">
                  <a16:creationId xmlns:a16="http://schemas.microsoft.com/office/drawing/2014/main" id="{96F6F868-7AD2-46D0-A6FD-A8AF77276E8C}"/>
                </a:ext>
              </a:extLst>
            </p:cNvPr>
            <p:cNvSpPr/>
            <p:nvPr/>
          </p:nvSpPr>
          <p:spPr>
            <a:xfrm>
              <a:off x="-3868954" y="9651627"/>
              <a:ext cx="16993073" cy="1812332"/>
            </a:xfrm>
            <a:custGeom>
              <a:avLst/>
              <a:gdLst>
                <a:gd name="connsiteX0" fmla="*/ 2236694 w 16993073"/>
                <a:gd name="connsiteY0" fmla="*/ 1379692 h 1812332"/>
                <a:gd name="connsiteX1" fmla="*/ 1467668 w 16993073"/>
                <a:gd name="connsiteY1" fmla="*/ 1812332 h 1812332"/>
                <a:gd name="connsiteX2" fmla="*/ 0 w 16993073"/>
                <a:gd name="connsiteY2" fmla="*/ 1812332 h 1812332"/>
                <a:gd name="connsiteX3" fmla="*/ 895298 w 16993073"/>
                <a:gd name="connsiteY3" fmla="*/ 1379692 h 1812332"/>
                <a:gd name="connsiteX4" fmla="*/ 2236694 w 16993073"/>
                <a:gd name="connsiteY4" fmla="*/ 1379692 h 1812332"/>
                <a:gd name="connsiteX5" fmla="*/ 2291550 w 16993073"/>
                <a:gd name="connsiteY5" fmla="*/ 704853 h 1812332"/>
                <a:gd name="connsiteX6" fmla="*/ 1649833 w 16993073"/>
                <a:gd name="connsiteY6" fmla="*/ 1015361 h 1812332"/>
                <a:gd name="connsiteX7" fmla="*/ 2884620 w 16993073"/>
                <a:gd name="connsiteY7" fmla="*/ 1015361 h 1812332"/>
                <a:gd name="connsiteX8" fmla="*/ 3435255 w 16993073"/>
                <a:gd name="connsiteY8" fmla="*/ 704853 h 1812332"/>
                <a:gd name="connsiteX9" fmla="*/ 2291550 w 16993073"/>
                <a:gd name="connsiteY9" fmla="*/ 704853 h 1812332"/>
                <a:gd name="connsiteX10" fmla="*/ 3327612 w 16993073"/>
                <a:gd name="connsiteY10" fmla="*/ 203900 h 1812332"/>
                <a:gd name="connsiteX11" fmla="*/ 2845289 w 16993073"/>
                <a:gd name="connsiteY11" fmla="*/ 436782 h 1812332"/>
                <a:gd name="connsiteX12" fmla="*/ 3910332 w 16993073"/>
                <a:gd name="connsiteY12" fmla="*/ 436782 h 1812332"/>
                <a:gd name="connsiteX13" fmla="*/ 4324343 w 16993073"/>
                <a:gd name="connsiteY13" fmla="*/ 203900 h 1812332"/>
                <a:gd name="connsiteX14" fmla="*/ 3327612 w 16993073"/>
                <a:gd name="connsiteY14" fmla="*/ 203900 h 1812332"/>
                <a:gd name="connsiteX15" fmla="*/ 5320039 w 16993073"/>
                <a:gd name="connsiteY15" fmla="*/ 204935 h 1812332"/>
                <a:gd name="connsiteX16" fmla="*/ 5624337 w 16993073"/>
                <a:gd name="connsiteY16" fmla="*/ 0 h 1812332"/>
                <a:gd name="connsiteX17" fmla="*/ 4687637 w 16993073"/>
                <a:gd name="connsiteY17" fmla="*/ 0 h 1812332"/>
                <a:gd name="connsiteX18" fmla="*/ 4323308 w 16993073"/>
                <a:gd name="connsiteY18" fmla="*/ 204935 h 1812332"/>
                <a:gd name="connsiteX19" fmla="*/ 5320039 w 16993073"/>
                <a:gd name="connsiteY19" fmla="*/ 204935 h 1812332"/>
                <a:gd name="connsiteX20" fmla="*/ 4575855 w 16993073"/>
                <a:gd name="connsiteY20" fmla="*/ 705889 h 1812332"/>
                <a:gd name="connsiteX21" fmla="*/ 4973305 w 16993073"/>
                <a:gd name="connsiteY21" fmla="*/ 437816 h 1812332"/>
                <a:gd name="connsiteX22" fmla="*/ 3908262 w 16993073"/>
                <a:gd name="connsiteY22" fmla="*/ 437816 h 1812332"/>
                <a:gd name="connsiteX23" fmla="*/ 3432150 w 16993073"/>
                <a:gd name="connsiteY23" fmla="*/ 705889 h 1812332"/>
                <a:gd name="connsiteX24" fmla="*/ 4575855 w 16993073"/>
                <a:gd name="connsiteY24" fmla="*/ 705889 h 1812332"/>
                <a:gd name="connsiteX25" fmla="*/ 3576018 w 16993073"/>
                <a:gd name="connsiteY25" fmla="*/ 1381761 h 1812332"/>
                <a:gd name="connsiteX26" fmla="*/ 4116303 w 16993073"/>
                <a:gd name="connsiteY26" fmla="*/ 1017432 h 1812332"/>
                <a:gd name="connsiteX27" fmla="*/ 2880480 w 16993073"/>
                <a:gd name="connsiteY27" fmla="*/ 1017432 h 1812332"/>
                <a:gd name="connsiteX28" fmla="*/ 2233588 w 16993073"/>
                <a:gd name="connsiteY28" fmla="*/ 1381761 h 1812332"/>
                <a:gd name="connsiteX29" fmla="*/ 3576018 w 16993073"/>
                <a:gd name="connsiteY29" fmla="*/ 1381761 h 1812332"/>
                <a:gd name="connsiteX30" fmla="*/ 3578089 w 16993073"/>
                <a:gd name="connsiteY30" fmla="*/ 1379692 h 1812332"/>
                <a:gd name="connsiteX31" fmla="*/ 2936372 w 16993073"/>
                <a:gd name="connsiteY31" fmla="*/ 1812332 h 1812332"/>
                <a:gd name="connsiteX32" fmla="*/ 4404040 w 16993073"/>
                <a:gd name="connsiteY32" fmla="*/ 1812332 h 1812332"/>
                <a:gd name="connsiteX33" fmla="*/ 4919483 w 16993073"/>
                <a:gd name="connsiteY33" fmla="*/ 1379692 h 1812332"/>
                <a:gd name="connsiteX34" fmla="*/ 3578089 w 16993073"/>
                <a:gd name="connsiteY34" fmla="*/ 1379692 h 1812332"/>
                <a:gd name="connsiteX35" fmla="*/ 4577925 w 16993073"/>
                <a:gd name="connsiteY35" fmla="*/ 704853 h 1812332"/>
                <a:gd name="connsiteX36" fmla="*/ 4117337 w 16993073"/>
                <a:gd name="connsiteY36" fmla="*/ 1015361 h 1812332"/>
                <a:gd name="connsiteX37" fmla="*/ 5352125 w 16993073"/>
                <a:gd name="connsiteY37" fmla="*/ 1015361 h 1812332"/>
                <a:gd name="connsiteX38" fmla="*/ 5721629 w 16993073"/>
                <a:gd name="connsiteY38" fmla="*/ 704853 h 1812332"/>
                <a:gd name="connsiteX39" fmla="*/ 4577925 w 16993073"/>
                <a:gd name="connsiteY39" fmla="*/ 704853 h 1812332"/>
                <a:gd name="connsiteX40" fmla="*/ 5321074 w 16993073"/>
                <a:gd name="connsiteY40" fmla="*/ 203900 h 1812332"/>
                <a:gd name="connsiteX41" fmla="*/ 4975375 w 16993073"/>
                <a:gd name="connsiteY41" fmla="*/ 436782 h 1812332"/>
                <a:gd name="connsiteX42" fmla="*/ 6040418 w 16993073"/>
                <a:gd name="connsiteY42" fmla="*/ 436782 h 1812332"/>
                <a:gd name="connsiteX43" fmla="*/ 6317805 w 16993073"/>
                <a:gd name="connsiteY43" fmla="*/ 203900 h 1812332"/>
                <a:gd name="connsiteX44" fmla="*/ 5321074 w 16993073"/>
                <a:gd name="connsiteY44" fmla="*/ 203900 h 1812332"/>
                <a:gd name="connsiteX45" fmla="*/ 7313501 w 16993073"/>
                <a:gd name="connsiteY45" fmla="*/ 204935 h 1812332"/>
                <a:gd name="connsiteX46" fmla="*/ 7497736 w 16993073"/>
                <a:gd name="connsiteY46" fmla="*/ 0 h 1812332"/>
                <a:gd name="connsiteX47" fmla="*/ 6561037 w 16993073"/>
                <a:gd name="connsiteY47" fmla="*/ 0 h 1812332"/>
                <a:gd name="connsiteX48" fmla="*/ 6316770 w 16993073"/>
                <a:gd name="connsiteY48" fmla="*/ 204935 h 1812332"/>
                <a:gd name="connsiteX49" fmla="*/ 7313501 w 16993073"/>
                <a:gd name="connsiteY49" fmla="*/ 204935 h 1812332"/>
                <a:gd name="connsiteX50" fmla="*/ 6864299 w 16993073"/>
                <a:gd name="connsiteY50" fmla="*/ 705889 h 1812332"/>
                <a:gd name="connsiteX51" fmla="*/ 7104426 w 16993073"/>
                <a:gd name="connsiteY51" fmla="*/ 437816 h 1812332"/>
                <a:gd name="connsiteX52" fmla="*/ 6038348 w 16993073"/>
                <a:gd name="connsiteY52" fmla="*/ 437816 h 1812332"/>
                <a:gd name="connsiteX53" fmla="*/ 5719559 w 16993073"/>
                <a:gd name="connsiteY53" fmla="*/ 705889 h 1812332"/>
                <a:gd name="connsiteX54" fmla="*/ 6864299 w 16993073"/>
                <a:gd name="connsiteY54" fmla="*/ 705889 h 1812332"/>
                <a:gd name="connsiteX55" fmla="*/ 6258809 w 16993073"/>
                <a:gd name="connsiteY55" fmla="*/ 1381761 h 1812332"/>
                <a:gd name="connsiteX56" fmla="*/ 6584842 w 16993073"/>
                <a:gd name="connsiteY56" fmla="*/ 1017432 h 1812332"/>
                <a:gd name="connsiteX57" fmla="*/ 5351090 w 16993073"/>
                <a:gd name="connsiteY57" fmla="*/ 1017432 h 1812332"/>
                <a:gd name="connsiteX58" fmla="*/ 4917414 w 16993073"/>
                <a:gd name="connsiteY58" fmla="*/ 1381761 h 1812332"/>
                <a:gd name="connsiteX59" fmla="*/ 6258809 w 16993073"/>
                <a:gd name="connsiteY59" fmla="*/ 1381761 h 1812332"/>
                <a:gd name="connsiteX60" fmla="*/ 6260879 w 16993073"/>
                <a:gd name="connsiteY60" fmla="*/ 1379692 h 1812332"/>
                <a:gd name="connsiteX61" fmla="*/ 5872744 w 16993073"/>
                <a:gd name="connsiteY61" fmla="*/ 1812332 h 1812332"/>
                <a:gd name="connsiteX62" fmla="*/ 7340412 w 16993073"/>
                <a:gd name="connsiteY62" fmla="*/ 1812332 h 1812332"/>
                <a:gd name="connsiteX63" fmla="*/ 7601239 w 16993073"/>
                <a:gd name="connsiteY63" fmla="*/ 1379692 h 1812332"/>
                <a:gd name="connsiteX64" fmla="*/ 6260879 w 16993073"/>
                <a:gd name="connsiteY64" fmla="*/ 1379692 h 1812332"/>
                <a:gd name="connsiteX65" fmla="*/ 6865334 w 16993073"/>
                <a:gd name="connsiteY65" fmla="*/ 704853 h 1812332"/>
                <a:gd name="connsiteX66" fmla="*/ 6586912 w 16993073"/>
                <a:gd name="connsiteY66" fmla="*/ 1015361 h 1812332"/>
                <a:gd name="connsiteX67" fmla="*/ 7821699 w 16993073"/>
                <a:gd name="connsiteY67" fmla="*/ 1015361 h 1812332"/>
                <a:gd name="connsiteX68" fmla="*/ 8009039 w 16993073"/>
                <a:gd name="connsiteY68" fmla="*/ 704853 h 1812332"/>
                <a:gd name="connsiteX69" fmla="*/ 6865334 w 16993073"/>
                <a:gd name="connsiteY69" fmla="*/ 704853 h 1812332"/>
                <a:gd name="connsiteX70" fmla="*/ 7314536 w 16993073"/>
                <a:gd name="connsiteY70" fmla="*/ 203900 h 1812332"/>
                <a:gd name="connsiteX71" fmla="*/ 7105461 w 16993073"/>
                <a:gd name="connsiteY71" fmla="*/ 436782 h 1812332"/>
                <a:gd name="connsiteX72" fmla="*/ 8170504 w 16993073"/>
                <a:gd name="connsiteY72" fmla="*/ 436782 h 1812332"/>
                <a:gd name="connsiteX73" fmla="*/ 8311267 w 16993073"/>
                <a:gd name="connsiteY73" fmla="*/ 203900 h 1812332"/>
                <a:gd name="connsiteX74" fmla="*/ 7314536 w 16993073"/>
                <a:gd name="connsiteY74" fmla="*/ 203900 h 1812332"/>
                <a:gd name="connsiteX75" fmla="*/ 9306963 w 16993073"/>
                <a:gd name="connsiteY75" fmla="*/ 204935 h 1812332"/>
                <a:gd name="connsiteX76" fmla="*/ 9370099 w 16993073"/>
                <a:gd name="connsiteY76" fmla="*/ 0 h 1812332"/>
                <a:gd name="connsiteX77" fmla="*/ 8433400 w 16993073"/>
                <a:gd name="connsiteY77" fmla="*/ 0 h 1812332"/>
                <a:gd name="connsiteX78" fmla="*/ 8309197 w 16993073"/>
                <a:gd name="connsiteY78" fmla="*/ 204935 h 1812332"/>
                <a:gd name="connsiteX79" fmla="*/ 9306963 w 16993073"/>
                <a:gd name="connsiteY79" fmla="*/ 204935 h 1812332"/>
                <a:gd name="connsiteX80" fmla="*/ 9151709 w 16993073"/>
                <a:gd name="connsiteY80" fmla="*/ 705889 h 1812332"/>
                <a:gd name="connsiteX81" fmla="*/ 9234511 w 16993073"/>
                <a:gd name="connsiteY81" fmla="*/ 437816 h 1812332"/>
                <a:gd name="connsiteX82" fmla="*/ 8169468 w 16993073"/>
                <a:gd name="connsiteY82" fmla="*/ 437816 h 1812332"/>
                <a:gd name="connsiteX83" fmla="*/ 8008004 w 16993073"/>
                <a:gd name="connsiteY83" fmla="*/ 705889 h 1812332"/>
                <a:gd name="connsiteX84" fmla="*/ 9151709 w 16993073"/>
                <a:gd name="connsiteY84" fmla="*/ 705889 h 1812332"/>
                <a:gd name="connsiteX85" fmla="*/ 8942633 w 16993073"/>
                <a:gd name="connsiteY85" fmla="*/ 1381761 h 1812332"/>
                <a:gd name="connsiteX86" fmla="*/ 9055451 w 16993073"/>
                <a:gd name="connsiteY86" fmla="*/ 1017432 h 1812332"/>
                <a:gd name="connsiteX87" fmla="*/ 7820664 w 16993073"/>
                <a:gd name="connsiteY87" fmla="*/ 1017432 h 1812332"/>
                <a:gd name="connsiteX88" fmla="*/ 7601239 w 16993073"/>
                <a:gd name="connsiteY88" fmla="*/ 1381761 h 1812332"/>
                <a:gd name="connsiteX89" fmla="*/ 8942633 w 16993073"/>
                <a:gd name="connsiteY89" fmla="*/ 1381761 h 1812332"/>
                <a:gd name="connsiteX90" fmla="*/ 8942633 w 16993073"/>
                <a:gd name="connsiteY90" fmla="*/ 1379692 h 1812332"/>
                <a:gd name="connsiteX91" fmla="*/ 8808080 w 16993073"/>
                <a:gd name="connsiteY91" fmla="*/ 1812332 h 1812332"/>
                <a:gd name="connsiteX92" fmla="*/ 10275748 w 16993073"/>
                <a:gd name="connsiteY92" fmla="*/ 1812332 h 1812332"/>
                <a:gd name="connsiteX93" fmla="*/ 10282993 w 16993073"/>
                <a:gd name="connsiteY93" fmla="*/ 1379692 h 1812332"/>
                <a:gd name="connsiteX94" fmla="*/ 8942633 w 16993073"/>
                <a:gd name="connsiteY94" fmla="*/ 1379692 h 1812332"/>
                <a:gd name="connsiteX95" fmla="*/ 9151709 w 16993073"/>
                <a:gd name="connsiteY95" fmla="*/ 704853 h 1812332"/>
                <a:gd name="connsiteX96" fmla="*/ 9055451 w 16993073"/>
                <a:gd name="connsiteY96" fmla="*/ 1015361 h 1812332"/>
                <a:gd name="connsiteX97" fmla="*/ 10290239 w 16993073"/>
                <a:gd name="connsiteY97" fmla="*/ 1015361 h 1812332"/>
                <a:gd name="connsiteX98" fmla="*/ 10295414 w 16993073"/>
                <a:gd name="connsiteY98" fmla="*/ 704853 h 1812332"/>
                <a:gd name="connsiteX99" fmla="*/ 9151709 w 16993073"/>
                <a:gd name="connsiteY99" fmla="*/ 704853 h 1812332"/>
                <a:gd name="connsiteX100" fmla="*/ 9306963 w 16993073"/>
                <a:gd name="connsiteY100" fmla="*/ 203900 h 1812332"/>
                <a:gd name="connsiteX101" fmla="*/ 9234511 w 16993073"/>
                <a:gd name="connsiteY101" fmla="*/ 436782 h 1812332"/>
                <a:gd name="connsiteX102" fmla="*/ 10299553 w 16993073"/>
                <a:gd name="connsiteY102" fmla="*/ 436782 h 1812332"/>
                <a:gd name="connsiteX103" fmla="*/ 10303694 w 16993073"/>
                <a:gd name="connsiteY103" fmla="*/ 203900 h 1812332"/>
                <a:gd name="connsiteX104" fmla="*/ 9306963 w 16993073"/>
                <a:gd name="connsiteY104" fmla="*/ 203900 h 1812332"/>
                <a:gd name="connsiteX105" fmla="*/ 11300425 w 16993073"/>
                <a:gd name="connsiteY105" fmla="*/ 204935 h 1812332"/>
                <a:gd name="connsiteX106" fmla="*/ 11243499 w 16993073"/>
                <a:gd name="connsiteY106" fmla="*/ 0 h 1812332"/>
                <a:gd name="connsiteX107" fmla="*/ 10306799 w 16993073"/>
                <a:gd name="connsiteY107" fmla="*/ 0 h 1812332"/>
                <a:gd name="connsiteX108" fmla="*/ 10303694 w 16993073"/>
                <a:gd name="connsiteY108" fmla="*/ 204935 h 1812332"/>
                <a:gd name="connsiteX109" fmla="*/ 11300425 w 16993073"/>
                <a:gd name="connsiteY109" fmla="*/ 204935 h 1812332"/>
                <a:gd name="connsiteX110" fmla="*/ 11439118 w 16993073"/>
                <a:gd name="connsiteY110" fmla="*/ 705889 h 1812332"/>
                <a:gd name="connsiteX111" fmla="*/ 11364596 w 16993073"/>
                <a:gd name="connsiteY111" fmla="*/ 437816 h 1812332"/>
                <a:gd name="connsiteX112" fmla="*/ 10299553 w 16993073"/>
                <a:gd name="connsiteY112" fmla="*/ 437816 h 1812332"/>
                <a:gd name="connsiteX113" fmla="*/ 10295414 w 16993073"/>
                <a:gd name="connsiteY113" fmla="*/ 705889 h 1812332"/>
                <a:gd name="connsiteX114" fmla="*/ 11439118 w 16993073"/>
                <a:gd name="connsiteY114" fmla="*/ 705889 h 1812332"/>
                <a:gd name="connsiteX115" fmla="*/ 11625423 w 16993073"/>
                <a:gd name="connsiteY115" fmla="*/ 1381761 h 1812332"/>
                <a:gd name="connsiteX116" fmla="*/ 11525026 w 16993073"/>
                <a:gd name="connsiteY116" fmla="*/ 1017432 h 1812332"/>
                <a:gd name="connsiteX117" fmla="*/ 10290239 w 16993073"/>
                <a:gd name="connsiteY117" fmla="*/ 1017432 h 1812332"/>
                <a:gd name="connsiteX118" fmla="*/ 10284028 w 16993073"/>
                <a:gd name="connsiteY118" fmla="*/ 1381761 h 1812332"/>
                <a:gd name="connsiteX119" fmla="*/ 11625423 w 16993073"/>
                <a:gd name="connsiteY119" fmla="*/ 1381761 h 1812332"/>
                <a:gd name="connsiteX120" fmla="*/ 11625423 w 16993073"/>
                <a:gd name="connsiteY120" fmla="*/ 1379692 h 1812332"/>
                <a:gd name="connsiteX121" fmla="*/ 11745487 w 16993073"/>
                <a:gd name="connsiteY121" fmla="*/ 1812332 h 1812332"/>
                <a:gd name="connsiteX122" fmla="*/ 13213154 w 16993073"/>
                <a:gd name="connsiteY122" fmla="*/ 1812332 h 1812332"/>
                <a:gd name="connsiteX123" fmla="*/ 12966819 w 16993073"/>
                <a:gd name="connsiteY123" fmla="*/ 1379692 h 1812332"/>
                <a:gd name="connsiteX124" fmla="*/ 11625423 w 16993073"/>
                <a:gd name="connsiteY124" fmla="*/ 1379692 h 1812332"/>
                <a:gd name="connsiteX125" fmla="*/ 11439118 w 16993073"/>
                <a:gd name="connsiteY125" fmla="*/ 704853 h 1812332"/>
                <a:gd name="connsiteX126" fmla="*/ 11525026 w 16993073"/>
                <a:gd name="connsiteY126" fmla="*/ 1015361 h 1812332"/>
                <a:gd name="connsiteX127" fmla="*/ 12759813 w 16993073"/>
                <a:gd name="connsiteY127" fmla="*/ 1015361 h 1812332"/>
                <a:gd name="connsiteX128" fmla="*/ 12582823 w 16993073"/>
                <a:gd name="connsiteY128" fmla="*/ 704853 h 1812332"/>
                <a:gd name="connsiteX129" fmla="*/ 11439118 w 16993073"/>
                <a:gd name="connsiteY129" fmla="*/ 704853 h 1812332"/>
                <a:gd name="connsiteX130" fmla="*/ 11300425 w 16993073"/>
                <a:gd name="connsiteY130" fmla="*/ 203900 h 1812332"/>
                <a:gd name="connsiteX131" fmla="*/ 11364596 w 16993073"/>
                <a:gd name="connsiteY131" fmla="*/ 436782 h 1812332"/>
                <a:gd name="connsiteX132" fmla="*/ 12429639 w 16993073"/>
                <a:gd name="connsiteY132" fmla="*/ 436782 h 1812332"/>
                <a:gd name="connsiteX133" fmla="*/ 12297155 w 16993073"/>
                <a:gd name="connsiteY133" fmla="*/ 203900 h 1812332"/>
                <a:gd name="connsiteX134" fmla="*/ 11300425 w 16993073"/>
                <a:gd name="connsiteY134" fmla="*/ 203900 h 1812332"/>
                <a:gd name="connsiteX135" fmla="*/ 13293887 w 16993073"/>
                <a:gd name="connsiteY135" fmla="*/ 204935 h 1812332"/>
                <a:gd name="connsiteX136" fmla="*/ 13116898 w 16993073"/>
                <a:gd name="connsiteY136" fmla="*/ 0 h 1812332"/>
                <a:gd name="connsiteX137" fmla="*/ 12180198 w 16993073"/>
                <a:gd name="connsiteY137" fmla="*/ 0 h 1812332"/>
                <a:gd name="connsiteX138" fmla="*/ 12297155 w 16993073"/>
                <a:gd name="connsiteY138" fmla="*/ 204935 h 1812332"/>
                <a:gd name="connsiteX139" fmla="*/ 13293887 w 16993073"/>
                <a:gd name="connsiteY139" fmla="*/ 204935 h 1812332"/>
                <a:gd name="connsiteX140" fmla="*/ 13726528 w 16993073"/>
                <a:gd name="connsiteY140" fmla="*/ 705889 h 1812332"/>
                <a:gd name="connsiteX141" fmla="*/ 13495717 w 16993073"/>
                <a:gd name="connsiteY141" fmla="*/ 437816 h 1812332"/>
                <a:gd name="connsiteX142" fmla="*/ 12430674 w 16993073"/>
                <a:gd name="connsiteY142" fmla="*/ 437816 h 1812332"/>
                <a:gd name="connsiteX143" fmla="*/ 12583859 w 16993073"/>
                <a:gd name="connsiteY143" fmla="*/ 705889 h 1812332"/>
                <a:gd name="connsiteX144" fmla="*/ 13726528 w 16993073"/>
                <a:gd name="connsiteY144" fmla="*/ 705889 h 1812332"/>
                <a:gd name="connsiteX145" fmla="*/ 14309248 w 16993073"/>
                <a:gd name="connsiteY145" fmla="*/ 1381761 h 1812332"/>
                <a:gd name="connsiteX146" fmla="*/ 13994600 w 16993073"/>
                <a:gd name="connsiteY146" fmla="*/ 1017432 h 1812332"/>
                <a:gd name="connsiteX147" fmla="*/ 12759813 w 16993073"/>
                <a:gd name="connsiteY147" fmla="*/ 1017432 h 1812332"/>
                <a:gd name="connsiteX148" fmla="*/ 12967853 w 16993073"/>
                <a:gd name="connsiteY148" fmla="*/ 1381761 h 1812332"/>
                <a:gd name="connsiteX149" fmla="*/ 14309248 w 16993073"/>
                <a:gd name="connsiteY149" fmla="*/ 1381761 h 1812332"/>
                <a:gd name="connsiteX150" fmla="*/ 14307179 w 16993073"/>
                <a:gd name="connsiteY150" fmla="*/ 1379692 h 1812332"/>
                <a:gd name="connsiteX151" fmla="*/ 14680823 w 16993073"/>
                <a:gd name="connsiteY151" fmla="*/ 1812332 h 1812332"/>
                <a:gd name="connsiteX152" fmla="*/ 16148491 w 16993073"/>
                <a:gd name="connsiteY152" fmla="*/ 1812332 h 1812332"/>
                <a:gd name="connsiteX153" fmla="*/ 15647539 w 16993073"/>
                <a:gd name="connsiteY153" fmla="*/ 1379692 h 1812332"/>
                <a:gd name="connsiteX154" fmla="*/ 14307179 w 16993073"/>
                <a:gd name="connsiteY154" fmla="*/ 1379692 h 1812332"/>
                <a:gd name="connsiteX155" fmla="*/ 13725493 w 16993073"/>
                <a:gd name="connsiteY155" fmla="*/ 704853 h 1812332"/>
                <a:gd name="connsiteX156" fmla="*/ 13993565 w 16993073"/>
                <a:gd name="connsiteY156" fmla="*/ 1015361 h 1812332"/>
                <a:gd name="connsiteX157" fmla="*/ 15228353 w 16993073"/>
                <a:gd name="connsiteY157" fmla="*/ 1015361 h 1812332"/>
                <a:gd name="connsiteX158" fmla="*/ 14869198 w 16993073"/>
                <a:gd name="connsiteY158" fmla="*/ 704853 h 1812332"/>
                <a:gd name="connsiteX159" fmla="*/ 13725493 w 16993073"/>
                <a:gd name="connsiteY159" fmla="*/ 704853 h 1812332"/>
                <a:gd name="connsiteX160" fmla="*/ 13292852 w 16993073"/>
                <a:gd name="connsiteY160" fmla="*/ 203900 h 1812332"/>
                <a:gd name="connsiteX161" fmla="*/ 13494682 w 16993073"/>
                <a:gd name="connsiteY161" fmla="*/ 436782 h 1812332"/>
                <a:gd name="connsiteX162" fmla="*/ 14559724 w 16993073"/>
                <a:gd name="connsiteY162" fmla="*/ 436782 h 1812332"/>
                <a:gd name="connsiteX163" fmla="*/ 14289582 w 16993073"/>
                <a:gd name="connsiteY163" fmla="*/ 203900 h 1812332"/>
                <a:gd name="connsiteX164" fmla="*/ 13292852 w 16993073"/>
                <a:gd name="connsiteY164" fmla="*/ 203900 h 1812332"/>
                <a:gd name="connsiteX165" fmla="*/ 15287349 w 16993073"/>
                <a:gd name="connsiteY165" fmla="*/ 204935 h 1812332"/>
                <a:gd name="connsiteX166" fmla="*/ 14990296 w 16993073"/>
                <a:gd name="connsiteY166" fmla="*/ 0 h 1812332"/>
                <a:gd name="connsiteX167" fmla="*/ 14053597 w 16993073"/>
                <a:gd name="connsiteY167" fmla="*/ 0 h 1812332"/>
                <a:gd name="connsiteX168" fmla="*/ 14290617 w 16993073"/>
                <a:gd name="connsiteY168" fmla="*/ 204935 h 1812332"/>
                <a:gd name="connsiteX169" fmla="*/ 15287349 w 16993073"/>
                <a:gd name="connsiteY169" fmla="*/ 204935 h 1812332"/>
                <a:gd name="connsiteX170" fmla="*/ 16013937 w 16993073"/>
                <a:gd name="connsiteY170" fmla="*/ 705889 h 1812332"/>
                <a:gd name="connsiteX171" fmla="*/ 15625802 w 16993073"/>
                <a:gd name="connsiteY171" fmla="*/ 437816 h 1812332"/>
                <a:gd name="connsiteX172" fmla="*/ 14560760 w 16993073"/>
                <a:gd name="connsiteY172" fmla="*/ 437816 h 1812332"/>
                <a:gd name="connsiteX173" fmla="*/ 14870232 w 16993073"/>
                <a:gd name="connsiteY173" fmla="*/ 705889 h 1812332"/>
                <a:gd name="connsiteX174" fmla="*/ 16013937 w 16993073"/>
                <a:gd name="connsiteY174" fmla="*/ 705889 h 1812332"/>
                <a:gd name="connsiteX175" fmla="*/ 16993074 w 16993073"/>
                <a:gd name="connsiteY175" fmla="*/ 1381761 h 1812332"/>
                <a:gd name="connsiteX176" fmla="*/ 16465210 w 16993073"/>
                <a:gd name="connsiteY176" fmla="*/ 1017432 h 1812332"/>
                <a:gd name="connsiteX177" fmla="*/ 15230422 w 16993073"/>
                <a:gd name="connsiteY177" fmla="*/ 1017432 h 1812332"/>
                <a:gd name="connsiteX178" fmla="*/ 15651678 w 16993073"/>
                <a:gd name="connsiteY178" fmla="*/ 1381761 h 1812332"/>
                <a:gd name="connsiteX179" fmla="*/ 16993074 w 16993073"/>
                <a:gd name="connsiteY179" fmla="*/ 1381761 h 181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</a:cxnLst>
              <a:rect l="l" t="t" r="r" b="b"/>
              <a:pathLst>
                <a:path w="16993073" h="1812332">
                  <a:moveTo>
                    <a:pt x="2236694" y="1379692"/>
                  </a:moveTo>
                  <a:lnTo>
                    <a:pt x="1467668" y="1812332"/>
                  </a:lnTo>
                  <a:lnTo>
                    <a:pt x="0" y="1812332"/>
                  </a:lnTo>
                  <a:lnTo>
                    <a:pt x="895298" y="1379692"/>
                  </a:lnTo>
                  <a:lnTo>
                    <a:pt x="2236694" y="1379692"/>
                  </a:lnTo>
                  <a:close/>
                  <a:moveTo>
                    <a:pt x="2291550" y="704853"/>
                  </a:moveTo>
                  <a:lnTo>
                    <a:pt x="1649833" y="1015361"/>
                  </a:lnTo>
                  <a:lnTo>
                    <a:pt x="2884620" y="1015361"/>
                  </a:lnTo>
                  <a:lnTo>
                    <a:pt x="3435255" y="704853"/>
                  </a:lnTo>
                  <a:lnTo>
                    <a:pt x="2291550" y="704853"/>
                  </a:lnTo>
                  <a:close/>
                  <a:moveTo>
                    <a:pt x="3327612" y="203900"/>
                  </a:moveTo>
                  <a:lnTo>
                    <a:pt x="2845289" y="436782"/>
                  </a:lnTo>
                  <a:lnTo>
                    <a:pt x="3910332" y="436782"/>
                  </a:lnTo>
                  <a:lnTo>
                    <a:pt x="4324343" y="203900"/>
                  </a:lnTo>
                  <a:lnTo>
                    <a:pt x="3327612" y="203900"/>
                  </a:lnTo>
                  <a:close/>
                  <a:moveTo>
                    <a:pt x="5320039" y="204935"/>
                  </a:moveTo>
                  <a:lnTo>
                    <a:pt x="5624337" y="0"/>
                  </a:lnTo>
                  <a:lnTo>
                    <a:pt x="4687637" y="0"/>
                  </a:lnTo>
                  <a:lnTo>
                    <a:pt x="4323308" y="204935"/>
                  </a:lnTo>
                  <a:lnTo>
                    <a:pt x="5320039" y="204935"/>
                  </a:lnTo>
                  <a:close/>
                  <a:moveTo>
                    <a:pt x="4575855" y="705889"/>
                  </a:moveTo>
                  <a:lnTo>
                    <a:pt x="4973305" y="437816"/>
                  </a:lnTo>
                  <a:lnTo>
                    <a:pt x="3908262" y="437816"/>
                  </a:lnTo>
                  <a:lnTo>
                    <a:pt x="3432150" y="705889"/>
                  </a:lnTo>
                  <a:lnTo>
                    <a:pt x="4575855" y="705889"/>
                  </a:lnTo>
                  <a:close/>
                  <a:moveTo>
                    <a:pt x="3576018" y="1381761"/>
                  </a:moveTo>
                  <a:lnTo>
                    <a:pt x="4116303" y="1017432"/>
                  </a:lnTo>
                  <a:lnTo>
                    <a:pt x="2880480" y="1017432"/>
                  </a:lnTo>
                  <a:lnTo>
                    <a:pt x="2233588" y="1381761"/>
                  </a:lnTo>
                  <a:lnTo>
                    <a:pt x="3576018" y="1381761"/>
                  </a:lnTo>
                  <a:close/>
                  <a:moveTo>
                    <a:pt x="3578089" y="1379692"/>
                  </a:moveTo>
                  <a:lnTo>
                    <a:pt x="2936372" y="1812332"/>
                  </a:lnTo>
                  <a:lnTo>
                    <a:pt x="4404040" y="1812332"/>
                  </a:lnTo>
                  <a:lnTo>
                    <a:pt x="4919483" y="1379692"/>
                  </a:lnTo>
                  <a:lnTo>
                    <a:pt x="3578089" y="1379692"/>
                  </a:lnTo>
                  <a:close/>
                  <a:moveTo>
                    <a:pt x="4577925" y="704853"/>
                  </a:moveTo>
                  <a:lnTo>
                    <a:pt x="4117337" y="1015361"/>
                  </a:lnTo>
                  <a:lnTo>
                    <a:pt x="5352125" y="1015361"/>
                  </a:lnTo>
                  <a:lnTo>
                    <a:pt x="5721629" y="704853"/>
                  </a:lnTo>
                  <a:lnTo>
                    <a:pt x="4577925" y="704853"/>
                  </a:lnTo>
                  <a:close/>
                  <a:moveTo>
                    <a:pt x="5321074" y="203900"/>
                  </a:moveTo>
                  <a:lnTo>
                    <a:pt x="4975375" y="436782"/>
                  </a:lnTo>
                  <a:lnTo>
                    <a:pt x="6040418" y="436782"/>
                  </a:lnTo>
                  <a:lnTo>
                    <a:pt x="6317805" y="203900"/>
                  </a:lnTo>
                  <a:lnTo>
                    <a:pt x="5321074" y="203900"/>
                  </a:lnTo>
                  <a:close/>
                  <a:moveTo>
                    <a:pt x="7313501" y="204935"/>
                  </a:moveTo>
                  <a:lnTo>
                    <a:pt x="7497736" y="0"/>
                  </a:lnTo>
                  <a:lnTo>
                    <a:pt x="6561037" y="0"/>
                  </a:lnTo>
                  <a:lnTo>
                    <a:pt x="6316770" y="204935"/>
                  </a:lnTo>
                  <a:lnTo>
                    <a:pt x="7313501" y="204935"/>
                  </a:lnTo>
                  <a:close/>
                  <a:moveTo>
                    <a:pt x="6864299" y="705889"/>
                  </a:moveTo>
                  <a:lnTo>
                    <a:pt x="7104426" y="437816"/>
                  </a:lnTo>
                  <a:lnTo>
                    <a:pt x="6038348" y="437816"/>
                  </a:lnTo>
                  <a:lnTo>
                    <a:pt x="5719559" y="705889"/>
                  </a:lnTo>
                  <a:lnTo>
                    <a:pt x="6864299" y="705889"/>
                  </a:lnTo>
                  <a:close/>
                  <a:moveTo>
                    <a:pt x="6258809" y="1381761"/>
                  </a:moveTo>
                  <a:lnTo>
                    <a:pt x="6584842" y="1017432"/>
                  </a:lnTo>
                  <a:lnTo>
                    <a:pt x="5351090" y="1017432"/>
                  </a:lnTo>
                  <a:lnTo>
                    <a:pt x="4917414" y="1381761"/>
                  </a:lnTo>
                  <a:lnTo>
                    <a:pt x="6258809" y="1381761"/>
                  </a:lnTo>
                  <a:close/>
                  <a:moveTo>
                    <a:pt x="6260879" y="1379692"/>
                  </a:moveTo>
                  <a:lnTo>
                    <a:pt x="5872744" y="1812332"/>
                  </a:lnTo>
                  <a:lnTo>
                    <a:pt x="7340412" y="1812332"/>
                  </a:lnTo>
                  <a:lnTo>
                    <a:pt x="7601239" y="1379692"/>
                  </a:lnTo>
                  <a:lnTo>
                    <a:pt x="6260879" y="1379692"/>
                  </a:lnTo>
                  <a:close/>
                  <a:moveTo>
                    <a:pt x="6865334" y="704853"/>
                  </a:moveTo>
                  <a:lnTo>
                    <a:pt x="6586912" y="1015361"/>
                  </a:lnTo>
                  <a:lnTo>
                    <a:pt x="7821699" y="1015361"/>
                  </a:lnTo>
                  <a:lnTo>
                    <a:pt x="8009039" y="704853"/>
                  </a:lnTo>
                  <a:lnTo>
                    <a:pt x="6865334" y="704853"/>
                  </a:lnTo>
                  <a:close/>
                  <a:moveTo>
                    <a:pt x="7314536" y="203900"/>
                  </a:moveTo>
                  <a:lnTo>
                    <a:pt x="7105461" y="436782"/>
                  </a:lnTo>
                  <a:lnTo>
                    <a:pt x="8170504" y="436782"/>
                  </a:lnTo>
                  <a:lnTo>
                    <a:pt x="8311267" y="203900"/>
                  </a:lnTo>
                  <a:lnTo>
                    <a:pt x="7314536" y="203900"/>
                  </a:lnTo>
                  <a:close/>
                  <a:moveTo>
                    <a:pt x="9306963" y="204935"/>
                  </a:moveTo>
                  <a:lnTo>
                    <a:pt x="9370099" y="0"/>
                  </a:lnTo>
                  <a:lnTo>
                    <a:pt x="8433400" y="0"/>
                  </a:lnTo>
                  <a:lnTo>
                    <a:pt x="8309197" y="204935"/>
                  </a:lnTo>
                  <a:lnTo>
                    <a:pt x="9306963" y="204935"/>
                  </a:lnTo>
                  <a:close/>
                  <a:moveTo>
                    <a:pt x="9151709" y="705889"/>
                  </a:moveTo>
                  <a:lnTo>
                    <a:pt x="9234511" y="437816"/>
                  </a:lnTo>
                  <a:lnTo>
                    <a:pt x="8169468" y="437816"/>
                  </a:lnTo>
                  <a:lnTo>
                    <a:pt x="8008004" y="705889"/>
                  </a:lnTo>
                  <a:lnTo>
                    <a:pt x="9151709" y="705889"/>
                  </a:lnTo>
                  <a:close/>
                  <a:moveTo>
                    <a:pt x="8942633" y="1381761"/>
                  </a:moveTo>
                  <a:lnTo>
                    <a:pt x="9055451" y="1017432"/>
                  </a:lnTo>
                  <a:lnTo>
                    <a:pt x="7820664" y="1017432"/>
                  </a:lnTo>
                  <a:lnTo>
                    <a:pt x="7601239" y="1381761"/>
                  </a:lnTo>
                  <a:lnTo>
                    <a:pt x="8942633" y="1381761"/>
                  </a:lnTo>
                  <a:close/>
                  <a:moveTo>
                    <a:pt x="8942633" y="1379692"/>
                  </a:moveTo>
                  <a:lnTo>
                    <a:pt x="8808080" y="1812332"/>
                  </a:lnTo>
                  <a:lnTo>
                    <a:pt x="10275748" y="1812332"/>
                  </a:lnTo>
                  <a:lnTo>
                    <a:pt x="10282993" y="1379692"/>
                  </a:lnTo>
                  <a:lnTo>
                    <a:pt x="8942633" y="1379692"/>
                  </a:lnTo>
                  <a:close/>
                  <a:moveTo>
                    <a:pt x="9151709" y="704853"/>
                  </a:moveTo>
                  <a:lnTo>
                    <a:pt x="9055451" y="1015361"/>
                  </a:lnTo>
                  <a:lnTo>
                    <a:pt x="10290239" y="1015361"/>
                  </a:lnTo>
                  <a:lnTo>
                    <a:pt x="10295414" y="704853"/>
                  </a:lnTo>
                  <a:lnTo>
                    <a:pt x="9151709" y="704853"/>
                  </a:lnTo>
                  <a:close/>
                  <a:moveTo>
                    <a:pt x="9306963" y="203900"/>
                  </a:moveTo>
                  <a:lnTo>
                    <a:pt x="9234511" y="436782"/>
                  </a:lnTo>
                  <a:lnTo>
                    <a:pt x="10299553" y="436782"/>
                  </a:lnTo>
                  <a:lnTo>
                    <a:pt x="10303694" y="203900"/>
                  </a:lnTo>
                  <a:lnTo>
                    <a:pt x="9306963" y="203900"/>
                  </a:lnTo>
                  <a:close/>
                  <a:moveTo>
                    <a:pt x="11300425" y="204935"/>
                  </a:moveTo>
                  <a:lnTo>
                    <a:pt x="11243499" y="0"/>
                  </a:lnTo>
                  <a:lnTo>
                    <a:pt x="10306799" y="0"/>
                  </a:lnTo>
                  <a:lnTo>
                    <a:pt x="10303694" y="204935"/>
                  </a:lnTo>
                  <a:lnTo>
                    <a:pt x="11300425" y="204935"/>
                  </a:lnTo>
                  <a:close/>
                  <a:moveTo>
                    <a:pt x="11439118" y="705889"/>
                  </a:moveTo>
                  <a:lnTo>
                    <a:pt x="11364596" y="437816"/>
                  </a:lnTo>
                  <a:lnTo>
                    <a:pt x="10299553" y="437816"/>
                  </a:lnTo>
                  <a:lnTo>
                    <a:pt x="10295414" y="705889"/>
                  </a:lnTo>
                  <a:lnTo>
                    <a:pt x="11439118" y="705889"/>
                  </a:lnTo>
                  <a:close/>
                  <a:moveTo>
                    <a:pt x="11625423" y="1381761"/>
                  </a:moveTo>
                  <a:lnTo>
                    <a:pt x="11525026" y="1017432"/>
                  </a:lnTo>
                  <a:lnTo>
                    <a:pt x="10290239" y="1017432"/>
                  </a:lnTo>
                  <a:lnTo>
                    <a:pt x="10284028" y="1381761"/>
                  </a:lnTo>
                  <a:lnTo>
                    <a:pt x="11625423" y="1381761"/>
                  </a:lnTo>
                  <a:close/>
                  <a:moveTo>
                    <a:pt x="11625423" y="1379692"/>
                  </a:moveTo>
                  <a:lnTo>
                    <a:pt x="11745487" y="1812332"/>
                  </a:lnTo>
                  <a:lnTo>
                    <a:pt x="13213154" y="1812332"/>
                  </a:lnTo>
                  <a:lnTo>
                    <a:pt x="12966819" y="1379692"/>
                  </a:lnTo>
                  <a:lnTo>
                    <a:pt x="11625423" y="1379692"/>
                  </a:lnTo>
                  <a:close/>
                  <a:moveTo>
                    <a:pt x="11439118" y="704853"/>
                  </a:moveTo>
                  <a:lnTo>
                    <a:pt x="11525026" y="1015361"/>
                  </a:lnTo>
                  <a:lnTo>
                    <a:pt x="12759813" y="1015361"/>
                  </a:lnTo>
                  <a:lnTo>
                    <a:pt x="12582823" y="704853"/>
                  </a:lnTo>
                  <a:lnTo>
                    <a:pt x="11439118" y="704853"/>
                  </a:lnTo>
                  <a:close/>
                  <a:moveTo>
                    <a:pt x="11300425" y="203900"/>
                  </a:moveTo>
                  <a:lnTo>
                    <a:pt x="11364596" y="436782"/>
                  </a:lnTo>
                  <a:lnTo>
                    <a:pt x="12429639" y="436782"/>
                  </a:lnTo>
                  <a:lnTo>
                    <a:pt x="12297155" y="203900"/>
                  </a:lnTo>
                  <a:lnTo>
                    <a:pt x="11300425" y="203900"/>
                  </a:lnTo>
                  <a:close/>
                  <a:moveTo>
                    <a:pt x="13293887" y="204935"/>
                  </a:moveTo>
                  <a:lnTo>
                    <a:pt x="13116898" y="0"/>
                  </a:lnTo>
                  <a:lnTo>
                    <a:pt x="12180198" y="0"/>
                  </a:lnTo>
                  <a:lnTo>
                    <a:pt x="12297155" y="204935"/>
                  </a:lnTo>
                  <a:lnTo>
                    <a:pt x="13293887" y="204935"/>
                  </a:lnTo>
                  <a:close/>
                  <a:moveTo>
                    <a:pt x="13726528" y="705889"/>
                  </a:moveTo>
                  <a:lnTo>
                    <a:pt x="13495717" y="437816"/>
                  </a:lnTo>
                  <a:lnTo>
                    <a:pt x="12430674" y="437816"/>
                  </a:lnTo>
                  <a:lnTo>
                    <a:pt x="12583859" y="705889"/>
                  </a:lnTo>
                  <a:lnTo>
                    <a:pt x="13726528" y="705889"/>
                  </a:lnTo>
                  <a:close/>
                  <a:moveTo>
                    <a:pt x="14309248" y="1381761"/>
                  </a:moveTo>
                  <a:lnTo>
                    <a:pt x="13994600" y="1017432"/>
                  </a:lnTo>
                  <a:lnTo>
                    <a:pt x="12759813" y="1017432"/>
                  </a:lnTo>
                  <a:lnTo>
                    <a:pt x="12967853" y="1381761"/>
                  </a:lnTo>
                  <a:lnTo>
                    <a:pt x="14309248" y="1381761"/>
                  </a:lnTo>
                  <a:close/>
                  <a:moveTo>
                    <a:pt x="14307179" y="1379692"/>
                  </a:moveTo>
                  <a:lnTo>
                    <a:pt x="14680823" y="1812332"/>
                  </a:lnTo>
                  <a:lnTo>
                    <a:pt x="16148491" y="1812332"/>
                  </a:lnTo>
                  <a:lnTo>
                    <a:pt x="15647539" y="1379692"/>
                  </a:lnTo>
                  <a:lnTo>
                    <a:pt x="14307179" y="1379692"/>
                  </a:lnTo>
                  <a:close/>
                  <a:moveTo>
                    <a:pt x="13725493" y="704853"/>
                  </a:moveTo>
                  <a:lnTo>
                    <a:pt x="13993565" y="1015361"/>
                  </a:lnTo>
                  <a:lnTo>
                    <a:pt x="15228353" y="1015361"/>
                  </a:lnTo>
                  <a:lnTo>
                    <a:pt x="14869198" y="704853"/>
                  </a:lnTo>
                  <a:lnTo>
                    <a:pt x="13725493" y="704853"/>
                  </a:lnTo>
                  <a:close/>
                  <a:moveTo>
                    <a:pt x="13292852" y="203900"/>
                  </a:moveTo>
                  <a:lnTo>
                    <a:pt x="13494682" y="436782"/>
                  </a:lnTo>
                  <a:lnTo>
                    <a:pt x="14559724" y="436782"/>
                  </a:lnTo>
                  <a:lnTo>
                    <a:pt x="14289582" y="203900"/>
                  </a:lnTo>
                  <a:lnTo>
                    <a:pt x="13292852" y="203900"/>
                  </a:lnTo>
                  <a:close/>
                  <a:moveTo>
                    <a:pt x="15287349" y="204935"/>
                  </a:moveTo>
                  <a:lnTo>
                    <a:pt x="14990296" y="0"/>
                  </a:lnTo>
                  <a:lnTo>
                    <a:pt x="14053597" y="0"/>
                  </a:lnTo>
                  <a:lnTo>
                    <a:pt x="14290617" y="204935"/>
                  </a:lnTo>
                  <a:lnTo>
                    <a:pt x="15287349" y="204935"/>
                  </a:lnTo>
                  <a:close/>
                  <a:moveTo>
                    <a:pt x="16013937" y="705889"/>
                  </a:moveTo>
                  <a:lnTo>
                    <a:pt x="15625802" y="437816"/>
                  </a:lnTo>
                  <a:lnTo>
                    <a:pt x="14560760" y="437816"/>
                  </a:lnTo>
                  <a:lnTo>
                    <a:pt x="14870232" y="705889"/>
                  </a:lnTo>
                  <a:lnTo>
                    <a:pt x="16013937" y="705889"/>
                  </a:lnTo>
                  <a:close/>
                  <a:moveTo>
                    <a:pt x="16993074" y="1381761"/>
                  </a:moveTo>
                  <a:lnTo>
                    <a:pt x="16465210" y="1017432"/>
                  </a:lnTo>
                  <a:lnTo>
                    <a:pt x="15230422" y="1017432"/>
                  </a:lnTo>
                  <a:lnTo>
                    <a:pt x="15651678" y="1381761"/>
                  </a:lnTo>
                  <a:lnTo>
                    <a:pt x="16993074" y="1381761"/>
                  </a:lnTo>
                  <a:close/>
                </a:path>
              </a:pathLst>
            </a:custGeom>
            <a:solidFill>
              <a:srgbClr val="FFFFFF"/>
            </a:solidFill>
            <a:ln w="71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-">
              <a:extLst>
                <a:ext uri="{FF2B5EF4-FFF2-40B4-BE49-F238E27FC236}">
                  <a16:creationId xmlns:a16="http://schemas.microsoft.com/office/drawing/2014/main" id="{A0059CC5-976B-40D3-889A-211D9B3BF05E}"/>
                </a:ext>
              </a:extLst>
            </p:cNvPr>
            <p:cNvSpPr/>
            <p:nvPr/>
          </p:nvSpPr>
          <p:spPr>
            <a:xfrm>
              <a:off x="-2972621" y="9650592"/>
              <a:ext cx="16723966" cy="1816472"/>
            </a:xfrm>
            <a:custGeom>
              <a:avLst/>
              <a:gdLst>
                <a:gd name="connsiteX0" fmla="*/ 1987252 w 16723966"/>
                <a:gd name="connsiteY0" fmla="*/ 1016396 h 1816472"/>
                <a:gd name="connsiteX1" fmla="*/ 1340360 w 16723966"/>
                <a:gd name="connsiteY1" fmla="*/ 1380726 h 1816472"/>
                <a:gd name="connsiteX2" fmla="*/ 0 w 16723966"/>
                <a:gd name="connsiteY2" fmla="*/ 1380726 h 1816472"/>
                <a:gd name="connsiteX3" fmla="*/ 753500 w 16723966"/>
                <a:gd name="connsiteY3" fmla="*/ 1016396 h 1816472"/>
                <a:gd name="connsiteX4" fmla="*/ 1987252 w 16723966"/>
                <a:gd name="connsiteY4" fmla="*/ 1016396 h 1816472"/>
                <a:gd name="connsiteX5" fmla="*/ 1948956 w 16723966"/>
                <a:gd name="connsiteY5" fmla="*/ 437816 h 1816472"/>
                <a:gd name="connsiteX6" fmla="*/ 1395216 w 16723966"/>
                <a:gd name="connsiteY6" fmla="*/ 705888 h 1816472"/>
                <a:gd name="connsiteX7" fmla="*/ 2538921 w 16723966"/>
                <a:gd name="connsiteY7" fmla="*/ 705888 h 1816472"/>
                <a:gd name="connsiteX8" fmla="*/ 3013999 w 16723966"/>
                <a:gd name="connsiteY8" fmla="*/ 437816 h 1816472"/>
                <a:gd name="connsiteX9" fmla="*/ 1948956 w 16723966"/>
                <a:gd name="connsiteY9" fmla="*/ 437816 h 1816472"/>
                <a:gd name="connsiteX10" fmla="*/ 2856675 w 16723966"/>
                <a:gd name="connsiteY10" fmla="*/ 0 h 1816472"/>
                <a:gd name="connsiteX11" fmla="*/ 2432314 w 16723966"/>
                <a:gd name="connsiteY11" fmla="*/ 204935 h 1816472"/>
                <a:gd name="connsiteX12" fmla="*/ 3429045 w 16723966"/>
                <a:gd name="connsiteY12" fmla="*/ 204935 h 1816472"/>
                <a:gd name="connsiteX13" fmla="*/ 3793374 w 16723966"/>
                <a:gd name="connsiteY13" fmla="*/ 0 h 1816472"/>
                <a:gd name="connsiteX14" fmla="*/ 2856675 w 16723966"/>
                <a:gd name="connsiteY14" fmla="*/ 0 h 1816472"/>
                <a:gd name="connsiteX15" fmla="*/ 4076971 w 16723966"/>
                <a:gd name="connsiteY15" fmla="*/ 439887 h 1816472"/>
                <a:gd name="connsiteX16" fmla="*/ 4422671 w 16723966"/>
                <a:gd name="connsiteY16" fmla="*/ 205970 h 1816472"/>
                <a:gd name="connsiteX17" fmla="*/ 3425940 w 16723966"/>
                <a:gd name="connsiteY17" fmla="*/ 205970 h 1816472"/>
                <a:gd name="connsiteX18" fmla="*/ 3010894 w 16723966"/>
                <a:gd name="connsiteY18" fmla="*/ 439887 h 1816472"/>
                <a:gd name="connsiteX19" fmla="*/ 4076971 w 16723966"/>
                <a:gd name="connsiteY19" fmla="*/ 439887 h 1816472"/>
                <a:gd name="connsiteX20" fmla="*/ 3219969 w 16723966"/>
                <a:gd name="connsiteY20" fmla="*/ 1018467 h 1816472"/>
                <a:gd name="connsiteX21" fmla="*/ 3680556 w 16723966"/>
                <a:gd name="connsiteY21" fmla="*/ 707958 h 1816472"/>
                <a:gd name="connsiteX22" fmla="*/ 2535816 w 16723966"/>
                <a:gd name="connsiteY22" fmla="*/ 707958 h 1816472"/>
                <a:gd name="connsiteX23" fmla="*/ 1984147 w 16723966"/>
                <a:gd name="connsiteY23" fmla="*/ 1018467 h 1816472"/>
                <a:gd name="connsiteX24" fmla="*/ 3219969 w 16723966"/>
                <a:gd name="connsiteY24" fmla="*/ 1018467 h 1816472"/>
                <a:gd name="connsiteX25" fmla="*/ 2036933 w 16723966"/>
                <a:gd name="connsiteY25" fmla="*/ 1815438 h 1816472"/>
                <a:gd name="connsiteX26" fmla="*/ 2679685 w 16723966"/>
                <a:gd name="connsiteY26" fmla="*/ 1382796 h 1816472"/>
                <a:gd name="connsiteX27" fmla="*/ 1337255 w 16723966"/>
                <a:gd name="connsiteY27" fmla="*/ 1382796 h 1816472"/>
                <a:gd name="connsiteX28" fmla="*/ 568230 w 16723966"/>
                <a:gd name="connsiteY28" fmla="*/ 1816473 h 1816472"/>
                <a:gd name="connsiteX29" fmla="*/ 2036933 w 16723966"/>
                <a:gd name="connsiteY29" fmla="*/ 1816473 h 1816472"/>
                <a:gd name="connsiteX30" fmla="*/ 3222039 w 16723966"/>
                <a:gd name="connsiteY30" fmla="*/ 1016396 h 1816472"/>
                <a:gd name="connsiteX31" fmla="*/ 2682790 w 16723966"/>
                <a:gd name="connsiteY31" fmla="*/ 1380726 h 1816472"/>
                <a:gd name="connsiteX32" fmla="*/ 4024185 w 16723966"/>
                <a:gd name="connsiteY32" fmla="*/ 1380726 h 1816472"/>
                <a:gd name="connsiteX33" fmla="*/ 4456827 w 16723966"/>
                <a:gd name="connsiteY33" fmla="*/ 1016396 h 1816472"/>
                <a:gd name="connsiteX34" fmla="*/ 3222039 w 16723966"/>
                <a:gd name="connsiteY34" fmla="*/ 1016396 h 1816472"/>
                <a:gd name="connsiteX35" fmla="*/ 4079042 w 16723966"/>
                <a:gd name="connsiteY35" fmla="*/ 437816 h 1816472"/>
                <a:gd name="connsiteX36" fmla="*/ 3681591 w 16723966"/>
                <a:gd name="connsiteY36" fmla="*/ 705888 h 1816472"/>
                <a:gd name="connsiteX37" fmla="*/ 4825296 w 16723966"/>
                <a:gd name="connsiteY37" fmla="*/ 705888 h 1816472"/>
                <a:gd name="connsiteX38" fmla="*/ 5144084 w 16723966"/>
                <a:gd name="connsiteY38" fmla="*/ 437816 h 1816472"/>
                <a:gd name="connsiteX39" fmla="*/ 4079042 w 16723966"/>
                <a:gd name="connsiteY39" fmla="*/ 437816 h 1816472"/>
                <a:gd name="connsiteX40" fmla="*/ 4729039 w 16723966"/>
                <a:gd name="connsiteY40" fmla="*/ 0 h 1816472"/>
                <a:gd name="connsiteX41" fmla="*/ 4424740 w 16723966"/>
                <a:gd name="connsiteY41" fmla="*/ 204935 h 1816472"/>
                <a:gd name="connsiteX42" fmla="*/ 5421472 w 16723966"/>
                <a:gd name="connsiteY42" fmla="*/ 204935 h 1816472"/>
                <a:gd name="connsiteX43" fmla="*/ 5665738 w 16723966"/>
                <a:gd name="connsiteY43" fmla="*/ 0 h 1816472"/>
                <a:gd name="connsiteX44" fmla="*/ 4729039 w 16723966"/>
                <a:gd name="connsiteY44" fmla="*/ 0 h 1816472"/>
                <a:gd name="connsiteX45" fmla="*/ 6208092 w 16723966"/>
                <a:gd name="connsiteY45" fmla="*/ 439887 h 1816472"/>
                <a:gd name="connsiteX46" fmla="*/ 6417167 w 16723966"/>
                <a:gd name="connsiteY46" fmla="*/ 205970 h 1816472"/>
                <a:gd name="connsiteX47" fmla="*/ 5420437 w 16723966"/>
                <a:gd name="connsiteY47" fmla="*/ 205970 h 1816472"/>
                <a:gd name="connsiteX48" fmla="*/ 5143049 w 16723966"/>
                <a:gd name="connsiteY48" fmla="*/ 439887 h 1816472"/>
                <a:gd name="connsiteX49" fmla="*/ 6208092 w 16723966"/>
                <a:gd name="connsiteY49" fmla="*/ 439887 h 1816472"/>
                <a:gd name="connsiteX50" fmla="*/ 5689544 w 16723966"/>
                <a:gd name="connsiteY50" fmla="*/ 1018467 h 1816472"/>
                <a:gd name="connsiteX51" fmla="*/ 5967966 w 16723966"/>
                <a:gd name="connsiteY51" fmla="*/ 707958 h 1816472"/>
                <a:gd name="connsiteX52" fmla="*/ 4824261 w 16723966"/>
                <a:gd name="connsiteY52" fmla="*/ 707958 h 1816472"/>
                <a:gd name="connsiteX53" fmla="*/ 4454756 w 16723966"/>
                <a:gd name="connsiteY53" fmla="*/ 1018467 h 1816472"/>
                <a:gd name="connsiteX54" fmla="*/ 5689544 w 16723966"/>
                <a:gd name="connsiteY54" fmla="*/ 1018467 h 1816472"/>
                <a:gd name="connsiteX55" fmla="*/ 4974340 w 16723966"/>
                <a:gd name="connsiteY55" fmla="*/ 1815438 h 1816472"/>
                <a:gd name="connsiteX56" fmla="*/ 5362475 w 16723966"/>
                <a:gd name="connsiteY56" fmla="*/ 1381761 h 1816472"/>
                <a:gd name="connsiteX57" fmla="*/ 4021080 w 16723966"/>
                <a:gd name="connsiteY57" fmla="*/ 1381761 h 1816472"/>
                <a:gd name="connsiteX58" fmla="*/ 3505636 w 16723966"/>
                <a:gd name="connsiteY58" fmla="*/ 1815438 h 1816472"/>
                <a:gd name="connsiteX59" fmla="*/ 4974340 w 16723966"/>
                <a:gd name="connsiteY59" fmla="*/ 1815438 h 1816472"/>
                <a:gd name="connsiteX60" fmla="*/ 5690579 w 16723966"/>
                <a:gd name="connsiteY60" fmla="*/ 1016396 h 1816472"/>
                <a:gd name="connsiteX61" fmla="*/ 5364545 w 16723966"/>
                <a:gd name="connsiteY61" fmla="*/ 1380726 h 1816472"/>
                <a:gd name="connsiteX62" fmla="*/ 6705940 w 16723966"/>
                <a:gd name="connsiteY62" fmla="*/ 1380726 h 1816472"/>
                <a:gd name="connsiteX63" fmla="*/ 6925366 w 16723966"/>
                <a:gd name="connsiteY63" fmla="*/ 1016396 h 1816472"/>
                <a:gd name="connsiteX64" fmla="*/ 5690579 w 16723966"/>
                <a:gd name="connsiteY64" fmla="*/ 1016396 h 1816472"/>
                <a:gd name="connsiteX65" fmla="*/ 6209127 w 16723966"/>
                <a:gd name="connsiteY65" fmla="*/ 437816 h 1816472"/>
                <a:gd name="connsiteX66" fmla="*/ 5969001 w 16723966"/>
                <a:gd name="connsiteY66" fmla="*/ 705888 h 1816472"/>
                <a:gd name="connsiteX67" fmla="*/ 7112706 w 16723966"/>
                <a:gd name="connsiteY67" fmla="*/ 705888 h 1816472"/>
                <a:gd name="connsiteX68" fmla="*/ 7274170 w 16723966"/>
                <a:gd name="connsiteY68" fmla="*/ 437816 h 1816472"/>
                <a:gd name="connsiteX69" fmla="*/ 6209127 w 16723966"/>
                <a:gd name="connsiteY69" fmla="*/ 437816 h 1816472"/>
                <a:gd name="connsiteX70" fmla="*/ 6601403 w 16723966"/>
                <a:gd name="connsiteY70" fmla="*/ 0 h 1816472"/>
                <a:gd name="connsiteX71" fmla="*/ 6417167 w 16723966"/>
                <a:gd name="connsiteY71" fmla="*/ 204935 h 1816472"/>
                <a:gd name="connsiteX72" fmla="*/ 7413899 w 16723966"/>
                <a:gd name="connsiteY72" fmla="*/ 204935 h 1816472"/>
                <a:gd name="connsiteX73" fmla="*/ 7538102 w 16723966"/>
                <a:gd name="connsiteY73" fmla="*/ 0 h 1816472"/>
                <a:gd name="connsiteX74" fmla="*/ 6601403 w 16723966"/>
                <a:gd name="connsiteY74" fmla="*/ 0 h 1816472"/>
                <a:gd name="connsiteX75" fmla="*/ 8338178 w 16723966"/>
                <a:gd name="connsiteY75" fmla="*/ 439887 h 1816472"/>
                <a:gd name="connsiteX76" fmla="*/ 8410630 w 16723966"/>
                <a:gd name="connsiteY76" fmla="*/ 205970 h 1816472"/>
                <a:gd name="connsiteX77" fmla="*/ 7413899 w 16723966"/>
                <a:gd name="connsiteY77" fmla="*/ 205970 h 1816472"/>
                <a:gd name="connsiteX78" fmla="*/ 7273135 w 16723966"/>
                <a:gd name="connsiteY78" fmla="*/ 439887 h 1816472"/>
                <a:gd name="connsiteX79" fmla="*/ 8338178 w 16723966"/>
                <a:gd name="connsiteY79" fmla="*/ 439887 h 1816472"/>
                <a:gd name="connsiteX80" fmla="*/ 8159118 w 16723966"/>
                <a:gd name="connsiteY80" fmla="*/ 1018467 h 1816472"/>
                <a:gd name="connsiteX81" fmla="*/ 8255376 w 16723966"/>
                <a:gd name="connsiteY81" fmla="*/ 707958 h 1816472"/>
                <a:gd name="connsiteX82" fmla="*/ 7111671 w 16723966"/>
                <a:gd name="connsiteY82" fmla="*/ 707958 h 1816472"/>
                <a:gd name="connsiteX83" fmla="*/ 6924331 w 16723966"/>
                <a:gd name="connsiteY83" fmla="*/ 1018467 h 1816472"/>
                <a:gd name="connsiteX84" fmla="*/ 8159118 w 16723966"/>
                <a:gd name="connsiteY84" fmla="*/ 1018467 h 1816472"/>
                <a:gd name="connsiteX85" fmla="*/ 7911747 w 16723966"/>
                <a:gd name="connsiteY85" fmla="*/ 1815438 h 1816472"/>
                <a:gd name="connsiteX86" fmla="*/ 8046300 w 16723966"/>
                <a:gd name="connsiteY86" fmla="*/ 1381761 h 1816472"/>
                <a:gd name="connsiteX87" fmla="*/ 6704905 w 16723966"/>
                <a:gd name="connsiteY87" fmla="*/ 1381761 h 1816472"/>
                <a:gd name="connsiteX88" fmla="*/ 6444078 w 16723966"/>
                <a:gd name="connsiteY88" fmla="*/ 1815438 h 1816472"/>
                <a:gd name="connsiteX89" fmla="*/ 7911747 w 16723966"/>
                <a:gd name="connsiteY89" fmla="*/ 1815438 h 1816472"/>
                <a:gd name="connsiteX90" fmla="*/ 8159118 w 16723966"/>
                <a:gd name="connsiteY90" fmla="*/ 1016396 h 1816472"/>
                <a:gd name="connsiteX91" fmla="*/ 8046300 w 16723966"/>
                <a:gd name="connsiteY91" fmla="*/ 1380726 h 1816472"/>
                <a:gd name="connsiteX92" fmla="*/ 9387695 w 16723966"/>
                <a:gd name="connsiteY92" fmla="*/ 1380726 h 1816472"/>
                <a:gd name="connsiteX93" fmla="*/ 9393905 w 16723966"/>
                <a:gd name="connsiteY93" fmla="*/ 1016396 h 1816472"/>
                <a:gd name="connsiteX94" fmla="*/ 8159118 w 16723966"/>
                <a:gd name="connsiteY94" fmla="*/ 1016396 h 1816472"/>
                <a:gd name="connsiteX95" fmla="*/ 8338178 w 16723966"/>
                <a:gd name="connsiteY95" fmla="*/ 437816 h 1816472"/>
                <a:gd name="connsiteX96" fmla="*/ 8255376 w 16723966"/>
                <a:gd name="connsiteY96" fmla="*/ 705888 h 1816472"/>
                <a:gd name="connsiteX97" fmla="*/ 9399080 w 16723966"/>
                <a:gd name="connsiteY97" fmla="*/ 705888 h 1816472"/>
                <a:gd name="connsiteX98" fmla="*/ 9403220 w 16723966"/>
                <a:gd name="connsiteY98" fmla="*/ 437816 h 1816472"/>
                <a:gd name="connsiteX99" fmla="*/ 8338178 w 16723966"/>
                <a:gd name="connsiteY99" fmla="*/ 437816 h 1816472"/>
                <a:gd name="connsiteX100" fmla="*/ 8474801 w 16723966"/>
                <a:gd name="connsiteY100" fmla="*/ 0 h 1816472"/>
                <a:gd name="connsiteX101" fmla="*/ 8411664 w 16723966"/>
                <a:gd name="connsiteY101" fmla="*/ 204935 h 1816472"/>
                <a:gd name="connsiteX102" fmla="*/ 9407360 w 16723966"/>
                <a:gd name="connsiteY102" fmla="*/ 204935 h 1816472"/>
                <a:gd name="connsiteX103" fmla="*/ 9410465 w 16723966"/>
                <a:gd name="connsiteY103" fmla="*/ 0 h 1816472"/>
                <a:gd name="connsiteX104" fmla="*/ 8474801 w 16723966"/>
                <a:gd name="connsiteY104" fmla="*/ 0 h 1816472"/>
                <a:gd name="connsiteX105" fmla="*/ 10468263 w 16723966"/>
                <a:gd name="connsiteY105" fmla="*/ 439887 h 1816472"/>
                <a:gd name="connsiteX106" fmla="*/ 10404092 w 16723966"/>
                <a:gd name="connsiteY106" fmla="*/ 205970 h 1816472"/>
                <a:gd name="connsiteX107" fmla="*/ 9407360 w 16723966"/>
                <a:gd name="connsiteY107" fmla="*/ 205970 h 1816472"/>
                <a:gd name="connsiteX108" fmla="*/ 9403220 w 16723966"/>
                <a:gd name="connsiteY108" fmla="*/ 439887 h 1816472"/>
                <a:gd name="connsiteX109" fmla="*/ 10468263 w 16723966"/>
                <a:gd name="connsiteY109" fmla="*/ 439887 h 1816472"/>
                <a:gd name="connsiteX110" fmla="*/ 10628692 w 16723966"/>
                <a:gd name="connsiteY110" fmla="*/ 1018467 h 1816472"/>
                <a:gd name="connsiteX111" fmla="*/ 10542784 w 16723966"/>
                <a:gd name="connsiteY111" fmla="*/ 707958 h 1816472"/>
                <a:gd name="connsiteX112" fmla="*/ 9399080 w 16723966"/>
                <a:gd name="connsiteY112" fmla="*/ 707958 h 1816472"/>
                <a:gd name="connsiteX113" fmla="*/ 9393905 w 16723966"/>
                <a:gd name="connsiteY113" fmla="*/ 1018467 h 1816472"/>
                <a:gd name="connsiteX114" fmla="*/ 10628692 w 16723966"/>
                <a:gd name="connsiteY114" fmla="*/ 1018467 h 1816472"/>
                <a:gd name="connsiteX115" fmla="*/ 10849153 w 16723966"/>
                <a:gd name="connsiteY115" fmla="*/ 1815438 h 1816472"/>
                <a:gd name="connsiteX116" fmla="*/ 10729089 w 16723966"/>
                <a:gd name="connsiteY116" fmla="*/ 1381761 h 1816472"/>
                <a:gd name="connsiteX117" fmla="*/ 9387695 w 16723966"/>
                <a:gd name="connsiteY117" fmla="*/ 1381761 h 1816472"/>
                <a:gd name="connsiteX118" fmla="*/ 9380450 w 16723966"/>
                <a:gd name="connsiteY118" fmla="*/ 1815438 h 1816472"/>
                <a:gd name="connsiteX119" fmla="*/ 10849153 w 16723966"/>
                <a:gd name="connsiteY119" fmla="*/ 1815438 h 1816472"/>
                <a:gd name="connsiteX120" fmla="*/ 10628692 w 16723966"/>
                <a:gd name="connsiteY120" fmla="*/ 1016396 h 1816472"/>
                <a:gd name="connsiteX121" fmla="*/ 10729089 w 16723966"/>
                <a:gd name="connsiteY121" fmla="*/ 1380726 h 1816472"/>
                <a:gd name="connsiteX122" fmla="*/ 12070485 w 16723966"/>
                <a:gd name="connsiteY122" fmla="*/ 1380726 h 1816472"/>
                <a:gd name="connsiteX123" fmla="*/ 11863480 w 16723966"/>
                <a:gd name="connsiteY123" fmla="*/ 1016396 h 1816472"/>
                <a:gd name="connsiteX124" fmla="*/ 10628692 w 16723966"/>
                <a:gd name="connsiteY124" fmla="*/ 1016396 h 1816472"/>
                <a:gd name="connsiteX125" fmla="*/ 10468263 w 16723966"/>
                <a:gd name="connsiteY125" fmla="*/ 437816 h 1816472"/>
                <a:gd name="connsiteX126" fmla="*/ 10542784 w 16723966"/>
                <a:gd name="connsiteY126" fmla="*/ 705888 h 1816472"/>
                <a:gd name="connsiteX127" fmla="*/ 11686489 w 16723966"/>
                <a:gd name="connsiteY127" fmla="*/ 705888 h 1816472"/>
                <a:gd name="connsiteX128" fmla="*/ 11534341 w 16723966"/>
                <a:gd name="connsiteY128" fmla="*/ 437816 h 1816472"/>
                <a:gd name="connsiteX129" fmla="*/ 10468263 w 16723966"/>
                <a:gd name="connsiteY129" fmla="*/ 437816 h 1816472"/>
                <a:gd name="connsiteX130" fmla="*/ 10347165 w 16723966"/>
                <a:gd name="connsiteY130" fmla="*/ 0 h 1816472"/>
                <a:gd name="connsiteX131" fmla="*/ 10404092 w 16723966"/>
                <a:gd name="connsiteY131" fmla="*/ 204935 h 1816472"/>
                <a:gd name="connsiteX132" fmla="*/ 11400822 w 16723966"/>
                <a:gd name="connsiteY132" fmla="*/ 204935 h 1816472"/>
                <a:gd name="connsiteX133" fmla="*/ 11283865 w 16723966"/>
                <a:gd name="connsiteY133" fmla="*/ 0 h 1816472"/>
                <a:gd name="connsiteX134" fmla="*/ 10347165 w 16723966"/>
                <a:gd name="connsiteY134" fmla="*/ 0 h 1816472"/>
                <a:gd name="connsiteX135" fmla="*/ 12599384 w 16723966"/>
                <a:gd name="connsiteY135" fmla="*/ 439887 h 1816472"/>
                <a:gd name="connsiteX136" fmla="*/ 12397554 w 16723966"/>
                <a:gd name="connsiteY136" fmla="*/ 205970 h 1816472"/>
                <a:gd name="connsiteX137" fmla="*/ 11400822 w 16723966"/>
                <a:gd name="connsiteY137" fmla="*/ 205970 h 1816472"/>
                <a:gd name="connsiteX138" fmla="*/ 11534341 w 16723966"/>
                <a:gd name="connsiteY138" fmla="*/ 439887 h 1816472"/>
                <a:gd name="connsiteX139" fmla="*/ 12599384 w 16723966"/>
                <a:gd name="connsiteY139" fmla="*/ 439887 h 1816472"/>
                <a:gd name="connsiteX140" fmla="*/ 13098266 w 16723966"/>
                <a:gd name="connsiteY140" fmla="*/ 1018467 h 1816472"/>
                <a:gd name="connsiteX141" fmla="*/ 12830194 w 16723966"/>
                <a:gd name="connsiteY141" fmla="*/ 707958 h 1816472"/>
                <a:gd name="connsiteX142" fmla="*/ 11686489 w 16723966"/>
                <a:gd name="connsiteY142" fmla="*/ 707958 h 1816472"/>
                <a:gd name="connsiteX143" fmla="*/ 11863480 w 16723966"/>
                <a:gd name="connsiteY143" fmla="*/ 1018467 h 1816472"/>
                <a:gd name="connsiteX144" fmla="*/ 13098266 w 16723966"/>
                <a:gd name="connsiteY144" fmla="*/ 1018467 h 1816472"/>
                <a:gd name="connsiteX145" fmla="*/ 13786559 w 16723966"/>
                <a:gd name="connsiteY145" fmla="*/ 1815438 h 1816472"/>
                <a:gd name="connsiteX146" fmla="*/ 13412915 w 16723966"/>
                <a:gd name="connsiteY146" fmla="*/ 1382796 h 1816472"/>
                <a:gd name="connsiteX147" fmla="*/ 12071520 w 16723966"/>
                <a:gd name="connsiteY147" fmla="*/ 1382796 h 1816472"/>
                <a:gd name="connsiteX148" fmla="*/ 12318892 w 16723966"/>
                <a:gd name="connsiteY148" fmla="*/ 1816473 h 1816472"/>
                <a:gd name="connsiteX149" fmla="*/ 13786559 w 16723966"/>
                <a:gd name="connsiteY149" fmla="*/ 1816473 h 1816472"/>
                <a:gd name="connsiteX150" fmla="*/ 13097232 w 16723966"/>
                <a:gd name="connsiteY150" fmla="*/ 1016396 h 1816472"/>
                <a:gd name="connsiteX151" fmla="*/ 13411880 w 16723966"/>
                <a:gd name="connsiteY151" fmla="*/ 1380726 h 1816472"/>
                <a:gd name="connsiteX152" fmla="*/ 14753275 w 16723966"/>
                <a:gd name="connsiteY152" fmla="*/ 1380726 h 1816472"/>
                <a:gd name="connsiteX153" fmla="*/ 14332019 w 16723966"/>
                <a:gd name="connsiteY153" fmla="*/ 1016396 h 1816472"/>
                <a:gd name="connsiteX154" fmla="*/ 13097232 w 16723966"/>
                <a:gd name="connsiteY154" fmla="*/ 1016396 h 1816472"/>
                <a:gd name="connsiteX155" fmla="*/ 12598349 w 16723966"/>
                <a:gd name="connsiteY155" fmla="*/ 437816 h 1816472"/>
                <a:gd name="connsiteX156" fmla="*/ 12829159 w 16723966"/>
                <a:gd name="connsiteY156" fmla="*/ 705888 h 1816472"/>
                <a:gd name="connsiteX157" fmla="*/ 13972864 w 16723966"/>
                <a:gd name="connsiteY157" fmla="*/ 705888 h 1816472"/>
                <a:gd name="connsiteX158" fmla="*/ 13663391 w 16723966"/>
                <a:gd name="connsiteY158" fmla="*/ 437816 h 1816472"/>
                <a:gd name="connsiteX159" fmla="*/ 12598349 w 16723966"/>
                <a:gd name="connsiteY159" fmla="*/ 437816 h 1816472"/>
                <a:gd name="connsiteX160" fmla="*/ 12219528 w 16723966"/>
                <a:gd name="connsiteY160" fmla="*/ 0 h 1816472"/>
                <a:gd name="connsiteX161" fmla="*/ 12396519 w 16723966"/>
                <a:gd name="connsiteY161" fmla="*/ 204935 h 1816472"/>
                <a:gd name="connsiteX162" fmla="*/ 13393249 w 16723966"/>
                <a:gd name="connsiteY162" fmla="*/ 204935 h 1816472"/>
                <a:gd name="connsiteX163" fmla="*/ 13156228 w 16723966"/>
                <a:gd name="connsiteY163" fmla="*/ 0 h 1816472"/>
                <a:gd name="connsiteX164" fmla="*/ 12219528 w 16723966"/>
                <a:gd name="connsiteY164" fmla="*/ 0 h 1816472"/>
                <a:gd name="connsiteX165" fmla="*/ 14729469 w 16723966"/>
                <a:gd name="connsiteY165" fmla="*/ 439887 h 1816472"/>
                <a:gd name="connsiteX166" fmla="*/ 14391015 w 16723966"/>
                <a:gd name="connsiteY166" fmla="*/ 205970 h 1816472"/>
                <a:gd name="connsiteX167" fmla="*/ 13394284 w 16723966"/>
                <a:gd name="connsiteY167" fmla="*/ 205970 h 1816472"/>
                <a:gd name="connsiteX168" fmla="*/ 13664427 w 16723966"/>
                <a:gd name="connsiteY168" fmla="*/ 439887 h 1816472"/>
                <a:gd name="connsiteX169" fmla="*/ 14729469 w 16723966"/>
                <a:gd name="connsiteY169" fmla="*/ 439887 h 1816472"/>
                <a:gd name="connsiteX170" fmla="*/ 15567841 w 16723966"/>
                <a:gd name="connsiteY170" fmla="*/ 1018467 h 1816472"/>
                <a:gd name="connsiteX171" fmla="*/ 15117604 w 16723966"/>
                <a:gd name="connsiteY171" fmla="*/ 707958 h 1816472"/>
                <a:gd name="connsiteX172" fmla="*/ 13973899 w 16723966"/>
                <a:gd name="connsiteY172" fmla="*/ 707958 h 1816472"/>
                <a:gd name="connsiteX173" fmla="*/ 14333054 w 16723966"/>
                <a:gd name="connsiteY173" fmla="*/ 1018467 h 1816472"/>
                <a:gd name="connsiteX174" fmla="*/ 15567841 w 16723966"/>
                <a:gd name="connsiteY174" fmla="*/ 1018467 h 1816472"/>
                <a:gd name="connsiteX175" fmla="*/ 16723966 w 16723966"/>
                <a:gd name="connsiteY175" fmla="*/ 1815438 h 1816472"/>
                <a:gd name="connsiteX176" fmla="*/ 16095704 w 16723966"/>
                <a:gd name="connsiteY176" fmla="*/ 1381761 h 1816472"/>
                <a:gd name="connsiteX177" fmla="*/ 14754310 w 16723966"/>
                <a:gd name="connsiteY177" fmla="*/ 1381761 h 1816472"/>
                <a:gd name="connsiteX178" fmla="*/ 15255263 w 16723966"/>
                <a:gd name="connsiteY178" fmla="*/ 1815438 h 1816472"/>
                <a:gd name="connsiteX179" fmla="*/ 16723966 w 16723966"/>
                <a:gd name="connsiteY179" fmla="*/ 1815438 h 1816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</a:cxnLst>
              <a:rect l="l" t="t" r="r" b="b"/>
              <a:pathLst>
                <a:path w="16723966" h="1816472">
                  <a:moveTo>
                    <a:pt x="1987252" y="1016396"/>
                  </a:moveTo>
                  <a:lnTo>
                    <a:pt x="1340360" y="1380726"/>
                  </a:lnTo>
                  <a:lnTo>
                    <a:pt x="0" y="1380726"/>
                  </a:lnTo>
                  <a:lnTo>
                    <a:pt x="753500" y="1016396"/>
                  </a:lnTo>
                  <a:lnTo>
                    <a:pt x="1987252" y="1016396"/>
                  </a:lnTo>
                  <a:close/>
                  <a:moveTo>
                    <a:pt x="1948956" y="437816"/>
                  </a:moveTo>
                  <a:lnTo>
                    <a:pt x="1395216" y="705888"/>
                  </a:lnTo>
                  <a:lnTo>
                    <a:pt x="2538921" y="705888"/>
                  </a:lnTo>
                  <a:lnTo>
                    <a:pt x="3013999" y="437816"/>
                  </a:lnTo>
                  <a:lnTo>
                    <a:pt x="1948956" y="437816"/>
                  </a:lnTo>
                  <a:close/>
                  <a:moveTo>
                    <a:pt x="2856675" y="0"/>
                  </a:moveTo>
                  <a:lnTo>
                    <a:pt x="2432314" y="204935"/>
                  </a:lnTo>
                  <a:lnTo>
                    <a:pt x="3429045" y="204935"/>
                  </a:lnTo>
                  <a:lnTo>
                    <a:pt x="3793374" y="0"/>
                  </a:lnTo>
                  <a:lnTo>
                    <a:pt x="2856675" y="0"/>
                  </a:lnTo>
                  <a:close/>
                  <a:moveTo>
                    <a:pt x="4076971" y="439887"/>
                  </a:moveTo>
                  <a:lnTo>
                    <a:pt x="4422671" y="205970"/>
                  </a:lnTo>
                  <a:lnTo>
                    <a:pt x="3425940" y="205970"/>
                  </a:lnTo>
                  <a:lnTo>
                    <a:pt x="3010894" y="439887"/>
                  </a:lnTo>
                  <a:lnTo>
                    <a:pt x="4076971" y="439887"/>
                  </a:lnTo>
                  <a:close/>
                  <a:moveTo>
                    <a:pt x="3219969" y="1018467"/>
                  </a:moveTo>
                  <a:lnTo>
                    <a:pt x="3680556" y="707958"/>
                  </a:lnTo>
                  <a:lnTo>
                    <a:pt x="2535816" y="707958"/>
                  </a:lnTo>
                  <a:lnTo>
                    <a:pt x="1984147" y="1018467"/>
                  </a:lnTo>
                  <a:lnTo>
                    <a:pt x="3219969" y="1018467"/>
                  </a:lnTo>
                  <a:close/>
                  <a:moveTo>
                    <a:pt x="2036933" y="1815438"/>
                  </a:moveTo>
                  <a:lnTo>
                    <a:pt x="2679685" y="1382796"/>
                  </a:lnTo>
                  <a:lnTo>
                    <a:pt x="1337255" y="1382796"/>
                  </a:lnTo>
                  <a:lnTo>
                    <a:pt x="568230" y="1816473"/>
                  </a:lnTo>
                  <a:lnTo>
                    <a:pt x="2036933" y="1816473"/>
                  </a:lnTo>
                  <a:close/>
                  <a:moveTo>
                    <a:pt x="3222039" y="1016396"/>
                  </a:moveTo>
                  <a:lnTo>
                    <a:pt x="2682790" y="1380726"/>
                  </a:lnTo>
                  <a:lnTo>
                    <a:pt x="4024185" y="1380726"/>
                  </a:lnTo>
                  <a:lnTo>
                    <a:pt x="4456827" y="1016396"/>
                  </a:lnTo>
                  <a:lnTo>
                    <a:pt x="3222039" y="1016396"/>
                  </a:lnTo>
                  <a:close/>
                  <a:moveTo>
                    <a:pt x="4079042" y="437816"/>
                  </a:moveTo>
                  <a:lnTo>
                    <a:pt x="3681591" y="705888"/>
                  </a:lnTo>
                  <a:lnTo>
                    <a:pt x="4825296" y="705888"/>
                  </a:lnTo>
                  <a:lnTo>
                    <a:pt x="5144084" y="437816"/>
                  </a:lnTo>
                  <a:lnTo>
                    <a:pt x="4079042" y="437816"/>
                  </a:lnTo>
                  <a:close/>
                  <a:moveTo>
                    <a:pt x="4729039" y="0"/>
                  </a:moveTo>
                  <a:lnTo>
                    <a:pt x="4424740" y="204935"/>
                  </a:lnTo>
                  <a:lnTo>
                    <a:pt x="5421472" y="204935"/>
                  </a:lnTo>
                  <a:lnTo>
                    <a:pt x="5665738" y="0"/>
                  </a:lnTo>
                  <a:lnTo>
                    <a:pt x="4729039" y="0"/>
                  </a:lnTo>
                  <a:close/>
                  <a:moveTo>
                    <a:pt x="6208092" y="439887"/>
                  </a:moveTo>
                  <a:lnTo>
                    <a:pt x="6417167" y="205970"/>
                  </a:lnTo>
                  <a:lnTo>
                    <a:pt x="5420437" y="205970"/>
                  </a:lnTo>
                  <a:lnTo>
                    <a:pt x="5143049" y="439887"/>
                  </a:lnTo>
                  <a:lnTo>
                    <a:pt x="6208092" y="439887"/>
                  </a:lnTo>
                  <a:close/>
                  <a:moveTo>
                    <a:pt x="5689544" y="1018467"/>
                  </a:moveTo>
                  <a:lnTo>
                    <a:pt x="5967966" y="707958"/>
                  </a:lnTo>
                  <a:lnTo>
                    <a:pt x="4824261" y="707958"/>
                  </a:lnTo>
                  <a:lnTo>
                    <a:pt x="4454756" y="1018467"/>
                  </a:lnTo>
                  <a:lnTo>
                    <a:pt x="5689544" y="1018467"/>
                  </a:lnTo>
                  <a:close/>
                  <a:moveTo>
                    <a:pt x="4974340" y="1815438"/>
                  </a:moveTo>
                  <a:lnTo>
                    <a:pt x="5362475" y="1381761"/>
                  </a:lnTo>
                  <a:lnTo>
                    <a:pt x="4021080" y="1381761"/>
                  </a:lnTo>
                  <a:lnTo>
                    <a:pt x="3505636" y="1815438"/>
                  </a:lnTo>
                  <a:lnTo>
                    <a:pt x="4974340" y="1815438"/>
                  </a:lnTo>
                  <a:close/>
                  <a:moveTo>
                    <a:pt x="5690579" y="1016396"/>
                  </a:moveTo>
                  <a:lnTo>
                    <a:pt x="5364545" y="1380726"/>
                  </a:lnTo>
                  <a:lnTo>
                    <a:pt x="6705940" y="1380726"/>
                  </a:lnTo>
                  <a:lnTo>
                    <a:pt x="6925366" y="1016396"/>
                  </a:lnTo>
                  <a:lnTo>
                    <a:pt x="5690579" y="1016396"/>
                  </a:lnTo>
                  <a:close/>
                  <a:moveTo>
                    <a:pt x="6209127" y="437816"/>
                  </a:moveTo>
                  <a:lnTo>
                    <a:pt x="5969001" y="705888"/>
                  </a:lnTo>
                  <a:lnTo>
                    <a:pt x="7112706" y="705888"/>
                  </a:lnTo>
                  <a:lnTo>
                    <a:pt x="7274170" y="437816"/>
                  </a:lnTo>
                  <a:lnTo>
                    <a:pt x="6209127" y="437816"/>
                  </a:lnTo>
                  <a:close/>
                  <a:moveTo>
                    <a:pt x="6601403" y="0"/>
                  </a:moveTo>
                  <a:lnTo>
                    <a:pt x="6417167" y="204935"/>
                  </a:lnTo>
                  <a:lnTo>
                    <a:pt x="7413899" y="204935"/>
                  </a:lnTo>
                  <a:lnTo>
                    <a:pt x="7538102" y="0"/>
                  </a:lnTo>
                  <a:lnTo>
                    <a:pt x="6601403" y="0"/>
                  </a:lnTo>
                  <a:close/>
                  <a:moveTo>
                    <a:pt x="8338178" y="439887"/>
                  </a:moveTo>
                  <a:lnTo>
                    <a:pt x="8410630" y="205970"/>
                  </a:lnTo>
                  <a:lnTo>
                    <a:pt x="7413899" y="205970"/>
                  </a:lnTo>
                  <a:lnTo>
                    <a:pt x="7273135" y="439887"/>
                  </a:lnTo>
                  <a:lnTo>
                    <a:pt x="8338178" y="439887"/>
                  </a:lnTo>
                  <a:close/>
                  <a:moveTo>
                    <a:pt x="8159118" y="1018467"/>
                  </a:moveTo>
                  <a:lnTo>
                    <a:pt x="8255376" y="707958"/>
                  </a:lnTo>
                  <a:lnTo>
                    <a:pt x="7111671" y="707958"/>
                  </a:lnTo>
                  <a:lnTo>
                    <a:pt x="6924331" y="1018467"/>
                  </a:lnTo>
                  <a:lnTo>
                    <a:pt x="8159118" y="1018467"/>
                  </a:lnTo>
                  <a:close/>
                  <a:moveTo>
                    <a:pt x="7911747" y="1815438"/>
                  </a:moveTo>
                  <a:lnTo>
                    <a:pt x="8046300" y="1381761"/>
                  </a:lnTo>
                  <a:lnTo>
                    <a:pt x="6704905" y="1381761"/>
                  </a:lnTo>
                  <a:lnTo>
                    <a:pt x="6444078" y="1815438"/>
                  </a:lnTo>
                  <a:lnTo>
                    <a:pt x="7911747" y="1815438"/>
                  </a:lnTo>
                  <a:close/>
                  <a:moveTo>
                    <a:pt x="8159118" y="1016396"/>
                  </a:moveTo>
                  <a:lnTo>
                    <a:pt x="8046300" y="1380726"/>
                  </a:lnTo>
                  <a:lnTo>
                    <a:pt x="9387695" y="1380726"/>
                  </a:lnTo>
                  <a:lnTo>
                    <a:pt x="9393905" y="1016396"/>
                  </a:lnTo>
                  <a:lnTo>
                    <a:pt x="8159118" y="1016396"/>
                  </a:lnTo>
                  <a:close/>
                  <a:moveTo>
                    <a:pt x="8338178" y="437816"/>
                  </a:moveTo>
                  <a:lnTo>
                    <a:pt x="8255376" y="705888"/>
                  </a:lnTo>
                  <a:lnTo>
                    <a:pt x="9399080" y="705888"/>
                  </a:lnTo>
                  <a:lnTo>
                    <a:pt x="9403220" y="437816"/>
                  </a:lnTo>
                  <a:lnTo>
                    <a:pt x="8338178" y="437816"/>
                  </a:lnTo>
                  <a:close/>
                  <a:moveTo>
                    <a:pt x="8474801" y="0"/>
                  </a:moveTo>
                  <a:lnTo>
                    <a:pt x="8411664" y="204935"/>
                  </a:lnTo>
                  <a:lnTo>
                    <a:pt x="9407360" y="204935"/>
                  </a:lnTo>
                  <a:lnTo>
                    <a:pt x="9410465" y="0"/>
                  </a:lnTo>
                  <a:lnTo>
                    <a:pt x="8474801" y="0"/>
                  </a:lnTo>
                  <a:close/>
                  <a:moveTo>
                    <a:pt x="10468263" y="439887"/>
                  </a:moveTo>
                  <a:lnTo>
                    <a:pt x="10404092" y="205970"/>
                  </a:lnTo>
                  <a:lnTo>
                    <a:pt x="9407360" y="205970"/>
                  </a:lnTo>
                  <a:lnTo>
                    <a:pt x="9403220" y="439887"/>
                  </a:lnTo>
                  <a:lnTo>
                    <a:pt x="10468263" y="439887"/>
                  </a:lnTo>
                  <a:close/>
                  <a:moveTo>
                    <a:pt x="10628692" y="1018467"/>
                  </a:moveTo>
                  <a:lnTo>
                    <a:pt x="10542784" y="707958"/>
                  </a:lnTo>
                  <a:lnTo>
                    <a:pt x="9399080" y="707958"/>
                  </a:lnTo>
                  <a:lnTo>
                    <a:pt x="9393905" y="1018467"/>
                  </a:lnTo>
                  <a:lnTo>
                    <a:pt x="10628692" y="1018467"/>
                  </a:lnTo>
                  <a:close/>
                  <a:moveTo>
                    <a:pt x="10849153" y="1815438"/>
                  </a:moveTo>
                  <a:lnTo>
                    <a:pt x="10729089" y="1381761"/>
                  </a:lnTo>
                  <a:lnTo>
                    <a:pt x="9387695" y="1381761"/>
                  </a:lnTo>
                  <a:lnTo>
                    <a:pt x="9380450" y="1815438"/>
                  </a:lnTo>
                  <a:lnTo>
                    <a:pt x="10849153" y="1815438"/>
                  </a:lnTo>
                  <a:close/>
                  <a:moveTo>
                    <a:pt x="10628692" y="1016396"/>
                  </a:moveTo>
                  <a:lnTo>
                    <a:pt x="10729089" y="1380726"/>
                  </a:lnTo>
                  <a:lnTo>
                    <a:pt x="12070485" y="1380726"/>
                  </a:lnTo>
                  <a:lnTo>
                    <a:pt x="11863480" y="1016396"/>
                  </a:lnTo>
                  <a:lnTo>
                    <a:pt x="10628692" y="1016396"/>
                  </a:lnTo>
                  <a:close/>
                  <a:moveTo>
                    <a:pt x="10468263" y="437816"/>
                  </a:moveTo>
                  <a:lnTo>
                    <a:pt x="10542784" y="705888"/>
                  </a:lnTo>
                  <a:lnTo>
                    <a:pt x="11686489" y="705888"/>
                  </a:lnTo>
                  <a:lnTo>
                    <a:pt x="11534341" y="437816"/>
                  </a:lnTo>
                  <a:lnTo>
                    <a:pt x="10468263" y="437816"/>
                  </a:lnTo>
                  <a:close/>
                  <a:moveTo>
                    <a:pt x="10347165" y="0"/>
                  </a:moveTo>
                  <a:lnTo>
                    <a:pt x="10404092" y="204935"/>
                  </a:lnTo>
                  <a:lnTo>
                    <a:pt x="11400822" y="204935"/>
                  </a:lnTo>
                  <a:lnTo>
                    <a:pt x="11283865" y="0"/>
                  </a:lnTo>
                  <a:lnTo>
                    <a:pt x="10347165" y="0"/>
                  </a:lnTo>
                  <a:close/>
                  <a:moveTo>
                    <a:pt x="12599384" y="439887"/>
                  </a:moveTo>
                  <a:lnTo>
                    <a:pt x="12397554" y="205970"/>
                  </a:lnTo>
                  <a:lnTo>
                    <a:pt x="11400822" y="205970"/>
                  </a:lnTo>
                  <a:lnTo>
                    <a:pt x="11534341" y="439887"/>
                  </a:lnTo>
                  <a:lnTo>
                    <a:pt x="12599384" y="439887"/>
                  </a:lnTo>
                  <a:close/>
                  <a:moveTo>
                    <a:pt x="13098266" y="1018467"/>
                  </a:moveTo>
                  <a:lnTo>
                    <a:pt x="12830194" y="707958"/>
                  </a:lnTo>
                  <a:lnTo>
                    <a:pt x="11686489" y="707958"/>
                  </a:lnTo>
                  <a:lnTo>
                    <a:pt x="11863480" y="1018467"/>
                  </a:lnTo>
                  <a:lnTo>
                    <a:pt x="13098266" y="1018467"/>
                  </a:lnTo>
                  <a:close/>
                  <a:moveTo>
                    <a:pt x="13786559" y="1815438"/>
                  </a:moveTo>
                  <a:lnTo>
                    <a:pt x="13412915" y="1382796"/>
                  </a:lnTo>
                  <a:lnTo>
                    <a:pt x="12071520" y="1382796"/>
                  </a:lnTo>
                  <a:lnTo>
                    <a:pt x="12318892" y="1816473"/>
                  </a:lnTo>
                  <a:lnTo>
                    <a:pt x="13786559" y="1816473"/>
                  </a:lnTo>
                  <a:close/>
                  <a:moveTo>
                    <a:pt x="13097232" y="1016396"/>
                  </a:moveTo>
                  <a:lnTo>
                    <a:pt x="13411880" y="1380726"/>
                  </a:lnTo>
                  <a:lnTo>
                    <a:pt x="14753275" y="1380726"/>
                  </a:lnTo>
                  <a:lnTo>
                    <a:pt x="14332019" y="1016396"/>
                  </a:lnTo>
                  <a:lnTo>
                    <a:pt x="13097232" y="1016396"/>
                  </a:lnTo>
                  <a:close/>
                  <a:moveTo>
                    <a:pt x="12598349" y="437816"/>
                  </a:moveTo>
                  <a:lnTo>
                    <a:pt x="12829159" y="705888"/>
                  </a:lnTo>
                  <a:lnTo>
                    <a:pt x="13972864" y="705888"/>
                  </a:lnTo>
                  <a:lnTo>
                    <a:pt x="13663391" y="437816"/>
                  </a:lnTo>
                  <a:lnTo>
                    <a:pt x="12598349" y="437816"/>
                  </a:lnTo>
                  <a:close/>
                  <a:moveTo>
                    <a:pt x="12219528" y="0"/>
                  </a:moveTo>
                  <a:lnTo>
                    <a:pt x="12396519" y="204935"/>
                  </a:lnTo>
                  <a:lnTo>
                    <a:pt x="13393249" y="204935"/>
                  </a:lnTo>
                  <a:lnTo>
                    <a:pt x="13156228" y="0"/>
                  </a:lnTo>
                  <a:lnTo>
                    <a:pt x="12219528" y="0"/>
                  </a:lnTo>
                  <a:close/>
                  <a:moveTo>
                    <a:pt x="14729469" y="439887"/>
                  </a:moveTo>
                  <a:lnTo>
                    <a:pt x="14391015" y="205970"/>
                  </a:lnTo>
                  <a:lnTo>
                    <a:pt x="13394284" y="205970"/>
                  </a:lnTo>
                  <a:lnTo>
                    <a:pt x="13664427" y="439887"/>
                  </a:lnTo>
                  <a:lnTo>
                    <a:pt x="14729469" y="439887"/>
                  </a:lnTo>
                  <a:close/>
                  <a:moveTo>
                    <a:pt x="15567841" y="1018467"/>
                  </a:moveTo>
                  <a:lnTo>
                    <a:pt x="15117604" y="707958"/>
                  </a:lnTo>
                  <a:lnTo>
                    <a:pt x="13973899" y="707958"/>
                  </a:lnTo>
                  <a:lnTo>
                    <a:pt x="14333054" y="1018467"/>
                  </a:lnTo>
                  <a:lnTo>
                    <a:pt x="15567841" y="1018467"/>
                  </a:lnTo>
                  <a:close/>
                  <a:moveTo>
                    <a:pt x="16723966" y="1815438"/>
                  </a:moveTo>
                  <a:lnTo>
                    <a:pt x="16095704" y="1381761"/>
                  </a:lnTo>
                  <a:lnTo>
                    <a:pt x="14754310" y="1381761"/>
                  </a:lnTo>
                  <a:lnTo>
                    <a:pt x="15255263" y="1815438"/>
                  </a:lnTo>
                  <a:lnTo>
                    <a:pt x="16723966" y="1815438"/>
                  </a:lnTo>
                  <a:close/>
                </a:path>
              </a:pathLst>
            </a:custGeom>
            <a:solidFill>
              <a:srgbClr val="33126E"/>
            </a:solidFill>
            <a:ln w="10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2" name="-">
            <a:extLst>
              <a:ext uri="{FF2B5EF4-FFF2-40B4-BE49-F238E27FC236}">
                <a16:creationId xmlns:a16="http://schemas.microsoft.com/office/drawing/2014/main" id="{F0BB4F62-37D1-42C2-9AA0-951E6D3D5924}"/>
              </a:ext>
            </a:extLst>
          </p:cNvPr>
          <p:cNvSpPr/>
          <p:nvPr/>
        </p:nvSpPr>
        <p:spPr>
          <a:xfrm>
            <a:off x="4667948" y="9439147"/>
            <a:ext cx="1666393" cy="567194"/>
          </a:xfrm>
          <a:custGeom>
            <a:avLst/>
            <a:gdLst>
              <a:gd name="connsiteX0" fmla="*/ 0 w 1666393"/>
              <a:gd name="connsiteY0" fmla="*/ 0 h 567194"/>
              <a:gd name="connsiteX1" fmla="*/ 1666393 w 1666393"/>
              <a:gd name="connsiteY1" fmla="*/ 0 h 567194"/>
              <a:gd name="connsiteX2" fmla="*/ 1666393 w 1666393"/>
              <a:gd name="connsiteY2" fmla="*/ 567195 h 567194"/>
              <a:gd name="connsiteX3" fmla="*/ 0 w 1666393"/>
              <a:gd name="connsiteY3" fmla="*/ 567195 h 56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6393" h="567194">
                <a:moveTo>
                  <a:pt x="0" y="0"/>
                </a:moveTo>
                <a:lnTo>
                  <a:pt x="1666393" y="0"/>
                </a:lnTo>
                <a:lnTo>
                  <a:pt x="1666393" y="567195"/>
                </a:lnTo>
                <a:lnTo>
                  <a:pt x="0" y="567195"/>
                </a:lnTo>
                <a:close/>
              </a:path>
            </a:pathLst>
          </a:custGeom>
          <a:solidFill>
            <a:srgbClr val="FFFFFF"/>
          </a:solidFill>
          <a:ln w="7837" cap="flat">
            <a:solidFill>
              <a:srgbClr val="210B6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3" name="-">
            <a:extLst>
              <a:ext uri="{FF2B5EF4-FFF2-40B4-BE49-F238E27FC236}">
                <a16:creationId xmlns:a16="http://schemas.microsoft.com/office/drawing/2014/main" id="{136772C3-392E-4F0C-982D-ACF0A0C84240}"/>
              </a:ext>
            </a:extLst>
          </p:cNvPr>
          <p:cNvSpPr/>
          <p:nvPr/>
        </p:nvSpPr>
        <p:spPr>
          <a:xfrm>
            <a:off x="3515963" y="10086039"/>
            <a:ext cx="3971398" cy="567194"/>
          </a:xfrm>
          <a:custGeom>
            <a:avLst/>
            <a:gdLst>
              <a:gd name="connsiteX0" fmla="*/ 0 w 3971398"/>
              <a:gd name="connsiteY0" fmla="*/ 0 h 567194"/>
              <a:gd name="connsiteX1" fmla="*/ 3971398 w 3971398"/>
              <a:gd name="connsiteY1" fmla="*/ 0 h 567194"/>
              <a:gd name="connsiteX2" fmla="*/ 3971398 w 3971398"/>
              <a:gd name="connsiteY2" fmla="*/ 567195 h 567194"/>
              <a:gd name="connsiteX3" fmla="*/ -1 w 3971398"/>
              <a:gd name="connsiteY3" fmla="*/ 567195 h 56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1398" h="567194">
                <a:moveTo>
                  <a:pt x="0" y="0"/>
                </a:moveTo>
                <a:lnTo>
                  <a:pt x="3971398" y="0"/>
                </a:lnTo>
                <a:lnTo>
                  <a:pt x="3971398" y="567195"/>
                </a:lnTo>
                <a:lnTo>
                  <a:pt x="-1" y="567195"/>
                </a:lnTo>
                <a:close/>
              </a:path>
            </a:pathLst>
          </a:custGeom>
          <a:solidFill>
            <a:srgbClr val="B5E8E5"/>
          </a:solidFill>
          <a:ln w="9731" cap="flat">
            <a:solidFill>
              <a:srgbClr val="210B6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4" name="-">
            <a:extLst>
              <a:ext uri="{FF2B5EF4-FFF2-40B4-BE49-F238E27FC236}">
                <a16:creationId xmlns:a16="http://schemas.microsoft.com/office/drawing/2014/main" id="{5BA11DBF-11F1-4A71-B8DE-9773B04EB852}"/>
              </a:ext>
            </a:extLst>
          </p:cNvPr>
          <p:cNvSpPr/>
          <p:nvPr/>
        </p:nvSpPr>
        <p:spPr>
          <a:xfrm>
            <a:off x="758141" y="1041481"/>
            <a:ext cx="5829845" cy="2273061"/>
          </a:xfrm>
          <a:prstGeom prst="rect">
            <a:avLst/>
          </a:prstGeom>
          <a:solidFill>
            <a:srgbClr val="331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7007F"/>
              </a:solidFill>
            </a:endParaRPr>
          </a:p>
        </p:txBody>
      </p:sp>
      <p:grpSp>
        <p:nvGrpSpPr>
          <p:cNvPr id="54" name="-">
            <a:extLst>
              <a:ext uri="{FF2B5EF4-FFF2-40B4-BE49-F238E27FC236}">
                <a16:creationId xmlns:a16="http://schemas.microsoft.com/office/drawing/2014/main" id="{5696F6DF-EF9A-49E2-A646-FF34D73C61F7}"/>
              </a:ext>
            </a:extLst>
          </p:cNvPr>
          <p:cNvGrpSpPr/>
          <p:nvPr/>
        </p:nvGrpSpPr>
        <p:grpSpPr>
          <a:xfrm>
            <a:off x="-475211" y="8562864"/>
            <a:ext cx="1678813" cy="1617255"/>
            <a:chOff x="-94211" y="8981964"/>
            <a:chExt cx="1678813" cy="1617255"/>
          </a:xfrm>
        </p:grpSpPr>
        <p:sp>
          <p:nvSpPr>
            <p:cNvPr id="55" name="-">
              <a:extLst>
                <a:ext uri="{FF2B5EF4-FFF2-40B4-BE49-F238E27FC236}">
                  <a16:creationId xmlns:a16="http://schemas.microsoft.com/office/drawing/2014/main" id="{1EE344CB-D4E0-415B-83C8-8FD67B7DC1BD}"/>
                </a:ext>
              </a:extLst>
            </p:cNvPr>
            <p:cNvSpPr/>
            <p:nvPr/>
          </p:nvSpPr>
          <p:spPr>
            <a:xfrm>
              <a:off x="-94211" y="9144464"/>
              <a:ext cx="1488368" cy="1446967"/>
            </a:xfrm>
            <a:custGeom>
              <a:avLst/>
              <a:gdLst>
                <a:gd name="connsiteX0" fmla="*/ 17595 w 1488368"/>
                <a:gd name="connsiteY0" fmla="*/ 1446968 h 1446967"/>
                <a:gd name="connsiteX1" fmla="*/ 0 w 1488368"/>
                <a:gd name="connsiteY1" fmla="*/ 1428337 h 1446967"/>
                <a:gd name="connsiteX2" fmla="*/ 1470773 w 1488368"/>
                <a:gd name="connsiteY2" fmla="*/ 0 h 1446967"/>
                <a:gd name="connsiteX3" fmla="*/ 1488369 w 1488368"/>
                <a:gd name="connsiteY3" fmla="*/ 17596 h 1446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8368" h="1446967">
                  <a:moveTo>
                    <a:pt x="17595" y="1446968"/>
                  </a:moveTo>
                  <a:lnTo>
                    <a:pt x="0" y="1428337"/>
                  </a:lnTo>
                  <a:lnTo>
                    <a:pt x="1470773" y="0"/>
                  </a:lnTo>
                  <a:lnTo>
                    <a:pt x="1488369" y="17596"/>
                  </a:lnTo>
                  <a:close/>
                </a:path>
              </a:pathLst>
            </a:custGeom>
            <a:solidFill>
              <a:srgbClr val="5B36CA"/>
            </a:solidFill>
            <a:ln w="8407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-">
              <a:extLst>
                <a:ext uri="{FF2B5EF4-FFF2-40B4-BE49-F238E27FC236}">
                  <a16:creationId xmlns:a16="http://schemas.microsoft.com/office/drawing/2014/main" id="{46308B58-BFF1-4E40-9B24-4C5DF9DF99C2}"/>
                </a:ext>
              </a:extLst>
            </p:cNvPr>
            <p:cNvSpPr/>
            <p:nvPr/>
          </p:nvSpPr>
          <p:spPr>
            <a:xfrm>
              <a:off x="15501" y="8981964"/>
              <a:ext cx="1569101" cy="1617255"/>
            </a:xfrm>
            <a:custGeom>
              <a:avLst/>
              <a:gdLst>
                <a:gd name="connsiteX0" fmla="*/ 0 w 1569101"/>
                <a:gd name="connsiteY0" fmla="*/ 1511140 h 1617255"/>
                <a:gd name="connsiteX1" fmla="*/ 655172 w 1569101"/>
                <a:gd name="connsiteY1" fmla="*/ 1463529 h 1617255"/>
                <a:gd name="connsiteX2" fmla="*/ 0 w 1569101"/>
                <a:gd name="connsiteY2" fmla="*/ 1511140 h 1617255"/>
                <a:gd name="connsiteX3" fmla="*/ 1245138 w 1569101"/>
                <a:gd name="connsiteY3" fmla="*/ 979136 h 1617255"/>
                <a:gd name="connsiteX4" fmla="*/ 675873 w 1569101"/>
                <a:gd name="connsiteY4" fmla="*/ 845617 h 1617255"/>
                <a:gd name="connsiteX5" fmla="*/ 1245138 w 1569101"/>
                <a:gd name="connsiteY5" fmla="*/ 979136 h 1617255"/>
                <a:gd name="connsiteX6" fmla="*/ 352944 w 1569101"/>
                <a:gd name="connsiteY6" fmla="*/ 1150950 h 1617255"/>
                <a:gd name="connsiteX7" fmla="*/ 291878 w 1569101"/>
                <a:gd name="connsiteY7" fmla="*/ 550635 h 1617255"/>
                <a:gd name="connsiteX8" fmla="*/ 352944 w 1569101"/>
                <a:gd name="connsiteY8" fmla="*/ 1150950 h 1617255"/>
                <a:gd name="connsiteX9" fmla="*/ 1569101 w 1569101"/>
                <a:gd name="connsiteY9" fmla="*/ 0 h 1617255"/>
                <a:gd name="connsiteX10" fmla="*/ 1138530 w 1569101"/>
                <a:gd name="connsiteY10" fmla="*/ 396415 h 1617255"/>
                <a:gd name="connsiteX11" fmla="*/ 1569101 w 1569101"/>
                <a:gd name="connsiteY11" fmla="*/ 0 h 1617255"/>
                <a:gd name="connsiteX12" fmla="*/ 933595 w 1569101"/>
                <a:gd name="connsiteY12" fmla="*/ 595141 h 1617255"/>
                <a:gd name="connsiteX13" fmla="*/ 832162 w 1569101"/>
                <a:gd name="connsiteY13" fmla="*/ 95223 h 1617255"/>
                <a:gd name="connsiteX14" fmla="*/ 933595 w 1569101"/>
                <a:gd name="connsiteY14" fmla="*/ 595141 h 1617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69101" h="1617255">
                  <a:moveTo>
                    <a:pt x="0" y="1511140"/>
                  </a:moveTo>
                  <a:cubicBezTo>
                    <a:pt x="0" y="1511140"/>
                    <a:pt x="290843" y="1209947"/>
                    <a:pt x="655172" y="1463529"/>
                  </a:cubicBezTo>
                  <a:cubicBezTo>
                    <a:pt x="655172" y="1463529"/>
                    <a:pt x="372610" y="1775072"/>
                    <a:pt x="0" y="1511140"/>
                  </a:cubicBezTo>
                  <a:close/>
                  <a:moveTo>
                    <a:pt x="1245138" y="979136"/>
                  </a:moveTo>
                  <a:cubicBezTo>
                    <a:pt x="1001906" y="667592"/>
                    <a:pt x="675873" y="845617"/>
                    <a:pt x="675873" y="845617"/>
                  </a:cubicBezTo>
                  <a:cubicBezTo>
                    <a:pt x="923244" y="1167510"/>
                    <a:pt x="1245138" y="979136"/>
                    <a:pt x="1245138" y="979136"/>
                  </a:cubicBezTo>
                  <a:close/>
                  <a:moveTo>
                    <a:pt x="352944" y="1150950"/>
                  </a:moveTo>
                  <a:cubicBezTo>
                    <a:pt x="352944" y="1150950"/>
                    <a:pt x="579615" y="840442"/>
                    <a:pt x="291878" y="550635"/>
                  </a:cubicBezTo>
                  <a:cubicBezTo>
                    <a:pt x="291878" y="550635"/>
                    <a:pt x="55892" y="854933"/>
                    <a:pt x="352944" y="1150950"/>
                  </a:cubicBezTo>
                  <a:close/>
                  <a:moveTo>
                    <a:pt x="1569101" y="0"/>
                  </a:moveTo>
                  <a:cubicBezTo>
                    <a:pt x="1172686" y="17596"/>
                    <a:pt x="1138530" y="396415"/>
                    <a:pt x="1138530" y="396415"/>
                  </a:cubicBezTo>
                  <a:cubicBezTo>
                    <a:pt x="1545295" y="380890"/>
                    <a:pt x="1569101" y="0"/>
                    <a:pt x="1569101" y="0"/>
                  </a:cubicBezTo>
                  <a:close/>
                  <a:moveTo>
                    <a:pt x="933595" y="595141"/>
                  </a:moveTo>
                  <a:cubicBezTo>
                    <a:pt x="933595" y="595141"/>
                    <a:pt x="1098164" y="314648"/>
                    <a:pt x="832162" y="95223"/>
                  </a:cubicBezTo>
                  <a:cubicBezTo>
                    <a:pt x="831127" y="95223"/>
                    <a:pt x="658277" y="371575"/>
                    <a:pt x="933595" y="595141"/>
                  </a:cubicBezTo>
                  <a:close/>
                </a:path>
              </a:pathLst>
            </a:custGeom>
            <a:solidFill>
              <a:srgbClr val="FFF400"/>
            </a:solidFill>
            <a:ln w="9731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-">
              <a:extLst>
                <a:ext uri="{FF2B5EF4-FFF2-40B4-BE49-F238E27FC236}">
                  <a16:creationId xmlns:a16="http://schemas.microsoft.com/office/drawing/2014/main" id="{481E91C0-3E05-48D2-97DF-3FE10EFABF5F}"/>
                </a:ext>
              </a:extLst>
            </p:cNvPr>
            <p:cNvSpPr/>
            <p:nvPr/>
          </p:nvSpPr>
          <p:spPr>
            <a:xfrm>
              <a:off x="-91128" y="9255209"/>
              <a:ext cx="1537037" cy="1228579"/>
            </a:xfrm>
            <a:custGeom>
              <a:avLst/>
              <a:gdLst>
                <a:gd name="connsiteX0" fmla="*/ 467854 w 1537037"/>
                <a:gd name="connsiteY0" fmla="*/ 885985 h 1228579"/>
                <a:gd name="connsiteX1" fmla="*/ 1066100 w 1537037"/>
                <a:gd name="connsiteY1" fmla="*/ 964648 h 1228579"/>
                <a:gd name="connsiteX2" fmla="*/ 467854 w 1537037"/>
                <a:gd name="connsiteY2" fmla="*/ 885985 h 1228579"/>
                <a:gd name="connsiteX3" fmla="*/ 97314 w 1537037"/>
                <a:gd name="connsiteY3" fmla="*/ 1228580 h 1228579"/>
                <a:gd name="connsiteX4" fmla="*/ 163556 w 1537037"/>
                <a:gd name="connsiteY4" fmla="*/ 574443 h 1228579"/>
                <a:gd name="connsiteX5" fmla="*/ 97314 w 1537037"/>
                <a:gd name="connsiteY5" fmla="*/ 1228580 h 1228579"/>
                <a:gd name="connsiteX6" fmla="*/ 782502 w 1537037"/>
                <a:gd name="connsiteY6" fmla="*/ 572372 h 1228579"/>
                <a:gd name="connsiteX7" fmla="*/ 665544 w 1537037"/>
                <a:gd name="connsiteY7" fmla="*/ 3 h 1228579"/>
                <a:gd name="connsiteX8" fmla="*/ 782502 w 1537037"/>
                <a:gd name="connsiteY8" fmla="*/ 572372 h 1228579"/>
                <a:gd name="connsiteX9" fmla="*/ 1537037 w 1537037"/>
                <a:gd name="connsiteY9" fmla="*/ 438854 h 1228579"/>
                <a:gd name="connsiteX10" fmla="*/ 1040224 w 1537037"/>
                <a:gd name="connsiteY10" fmla="*/ 322931 h 1228579"/>
                <a:gd name="connsiteX11" fmla="*/ 1537037 w 1537037"/>
                <a:gd name="connsiteY11" fmla="*/ 438854 h 122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37037" h="1228579">
                  <a:moveTo>
                    <a:pt x="467854" y="885985"/>
                  </a:moveTo>
                  <a:cubicBezTo>
                    <a:pt x="467854" y="885985"/>
                    <a:pt x="784572" y="668630"/>
                    <a:pt x="1066100" y="964648"/>
                  </a:cubicBezTo>
                  <a:cubicBezTo>
                    <a:pt x="1066100" y="963613"/>
                    <a:pt x="754557" y="1192354"/>
                    <a:pt x="467854" y="885985"/>
                  </a:cubicBezTo>
                  <a:close/>
                  <a:moveTo>
                    <a:pt x="97314" y="1228580"/>
                  </a:moveTo>
                  <a:cubicBezTo>
                    <a:pt x="97314" y="1228580"/>
                    <a:pt x="406787" y="947052"/>
                    <a:pt x="163556" y="574443"/>
                  </a:cubicBezTo>
                  <a:cubicBezTo>
                    <a:pt x="163556" y="574443"/>
                    <a:pt x="-155232" y="847689"/>
                    <a:pt x="97314" y="1228580"/>
                  </a:cubicBezTo>
                  <a:close/>
                  <a:moveTo>
                    <a:pt x="782502" y="572372"/>
                  </a:moveTo>
                  <a:cubicBezTo>
                    <a:pt x="782502" y="572372"/>
                    <a:pt x="970877" y="251514"/>
                    <a:pt x="665544" y="3"/>
                  </a:cubicBezTo>
                  <a:cubicBezTo>
                    <a:pt x="665544" y="-1033"/>
                    <a:pt x="466819" y="315686"/>
                    <a:pt x="782502" y="572372"/>
                  </a:cubicBezTo>
                  <a:close/>
                  <a:moveTo>
                    <a:pt x="1537037" y="438854"/>
                  </a:moveTo>
                  <a:cubicBezTo>
                    <a:pt x="1324857" y="166642"/>
                    <a:pt x="1040224" y="322931"/>
                    <a:pt x="1040224" y="322931"/>
                  </a:cubicBezTo>
                  <a:cubicBezTo>
                    <a:pt x="1255510" y="603423"/>
                    <a:pt x="1537037" y="438854"/>
                    <a:pt x="1537037" y="438854"/>
                  </a:cubicBezTo>
                  <a:close/>
                </a:path>
              </a:pathLst>
            </a:custGeom>
            <a:solidFill>
              <a:srgbClr val="FFFFFF"/>
            </a:solidFill>
            <a:ln w="8407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-">
              <a:extLst>
                <a:ext uri="{FF2B5EF4-FFF2-40B4-BE49-F238E27FC236}">
                  <a16:creationId xmlns:a16="http://schemas.microsoft.com/office/drawing/2014/main" id="{5832C99F-906F-4BC4-9098-FA1BAB6E5223}"/>
                </a:ext>
              </a:extLst>
            </p:cNvPr>
            <p:cNvSpPr/>
            <p:nvPr/>
          </p:nvSpPr>
          <p:spPr>
            <a:xfrm>
              <a:off x="11361" y="9038891"/>
              <a:ext cx="1505964" cy="1449037"/>
            </a:xfrm>
            <a:custGeom>
              <a:avLst/>
              <a:gdLst>
                <a:gd name="connsiteX0" fmla="*/ 1505965 w 1505964"/>
                <a:gd name="connsiteY0" fmla="*/ 0 h 1449037"/>
                <a:gd name="connsiteX1" fmla="*/ 1147845 w 1505964"/>
                <a:gd name="connsiteY1" fmla="*/ 333279 h 1449037"/>
                <a:gd name="connsiteX2" fmla="*/ 848722 w 1505964"/>
                <a:gd name="connsiteY2" fmla="*/ 101433 h 1449037"/>
                <a:gd name="connsiteX3" fmla="*/ 937735 w 1505964"/>
                <a:gd name="connsiteY3" fmla="*/ 538214 h 1449037"/>
                <a:gd name="connsiteX4" fmla="*/ 1414882 w 1505964"/>
                <a:gd name="connsiteY4" fmla="*/ 648962 h 1449037"/>
                <a:gd name="connsiteX5" fmla="*/ 598246 w 1505964"/>
                <a:gd name="connsiteY5" fmla="*/ 344664 h 1449037"/>
                <a:gd name="connsiteX6" fmla="*/ 687258 w 1505964"/>
                <a:gd name="connsiteY6" fmla="*/ 781445 h 1449037"/>
                <a:gd name="connsiteX7" fmla="*/ 1164405 w 1505964"/>
                <a:gd name="connsiteY7" fmla="*/ 892193 h 1449037"/>
                <a:gd name="connsiteX8" fmla="*/ 307403 w 1505964"/>
                <a:gd name="connsiteY8" fmla="*/ 596176 h 1449037"/>
                <a:gd name="connsiteX9" fmla="*/ 361224 w 1505964"/>
                <a:gd name="connsiteY9" fmla="*/ 1098164 h 1449037"/>
                <a:gd name="connsiteX10" fmla="*/ 866318 w 1505964"/>
                <a:gd name="connsiteY10" fmla="*/ 1171651 h 1449037"/>
                <a:gd name="connsiteX11" fmla="*/ 40366 w 1505964"/>
                <a:gd name="connsiteY11" fmla="*/ 898403 h 1449037"/>
                <a:gd name="connsiteX12" fmla="*/ 0 w 1505964"/>
                <a:gd name="connsiteY12" fmla="*/ 1449038 h 1449037"/>
                <a:gd name="connsiteX13" fmla="*/ 549599 w 1505964"/>
                <a:gd name="connsiteY13" fmla="*/ 1423162 h 1449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5964" h="1449037">
                  <a:moveTo>
                    <a:pt x="1505965" y="0"/>
                  </a:moveTo>
                  <a:lnTo>
                    <a:pt x="1147845" y="333279"/>
                  </a:lnTo>
                  <a:moveTo>
                    <a:pt x="848722" y="101433"/>
                  </a:moveTo>
                  <a:lnTo>
                    <a:pt x="937735" y="538214"/>
                  </a:lnTo>
                  <a:lnTo>
                    <a:pt x="1414882" y="648962"/>
                  </a:lnTo>
                  <a:moveTo>
                    <a:pt x="598246" y="344664"/>
                  </a:moveTo>
                  <a:lnTo>
                    <a:pt x="687258" y="781445"/>
                  </a:lnTo>
                  <a:lnTo>
                    <a:pt x="1164405" y="892193"/>
                  </a:lnTo>
                  <a:moveTo>
                    <a:pt x="307403" y="596176"/>
                  </a:moveTo>
                  <a:lnTo>
                    <a:pt x="361224" y="1098164"/>
                  </a:lnTo>
                  <a:lnTo>
                    <a:pt x="866318" y="1171651"/>
                  </a:lnTo>
                  <a:moveTo>
                    <a:pt x="40366" y="898403"/>
                  </a:moveTo>
                  <a:lnTo>
                    <a:pt x="0" y="1449038"/>
                  </a:lnTo>
                  <a:lnTo>
                    <a:pt x="549599" y="1423162"/>
                  </a:lnTo>
                </a:path>
              </a:pathLst>
            </a:custGeom>
            <a:noFill/>
            <a:ln w="8407" cap="rnd">
              <a:solidFill>
                <a:srgbClr val="210B6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1" name="icon">
            <a:extLst>
              <a:ext uri="{FF2B5EF4-FFF2-40B4-BE49-F238E27FC236}">
                <a16:creationId xmlns:a16="http://schemas.microsoft.com/office/drawing/2014/main" id="{7E821A1D-13DC-4D88-9910-99680F3B5FB3}"/>
              </a:ext>
            </a:extLst>
          </p:cNvPr>
          <p:cNvGrpSpPr/>
          <p:nvPr/>
        </p:nvGrpSpPr>
        <p:grpSpPr>
          <a:xfrm>
            <a:off x="4862507" y="9552514"/>
            <a:ext cx="1309693" cy="319450"/>
            <a:chOff x="5033957" y="9331858"/>
            <a:chExt cx="2038618" cy="497244"/>
          </a:xfrm>
        </p:grpSpPr>
        <p:sp>
          <p:nvSpPr>
            <p:cNvPr id="120" name="-">
              <a:extLst>
                <a:ext uri="{FF2B5EF4-FFF2-40B4-BE49-F238E27FC236}">
                  <a16:creationId xmlns:a16="http://schemas.microsoft.com/office/drawing/2014/main" id="{7E2AE31C-8549-4D07-96D6-6F457A497575}"/>
                </a:ext>
              </a:extLst>
            </p:cNvPr>
            <p:cNvSpPr/>
            <p:nvPr/>
          </p:nvSpPr>
          <p:spPr>
            <a:xfrm>
              <a:off x="5033957" y="9331858"/>
              <a:ext cx="497244" cy="497244"/>
            </a:xfrm>
            <a:custGeom>
              <a:avLst/>
              <a:gdLst>
                <a:gd name="connsiteX0" fmla="*/ 264104 w 497244"/>
                <a:gd name="connsiteY0" fmla="*/ 101088 h 497244"/>
                <a:gd name="connsiteX1" fmla="*/ 210372 w 497244"/>
                <a:gd name="connsiteY1" fmla="*/ 154820 h 497244"/>
                <a:gd name="connsiteX2" fmla="*/ 210372 w 497244"/>
                <a:gd name="connsiteY2" fmla="*/ 197623 h 497244"/>
                <a:gd name="connsiteX3" fmla="*/ 183962 w 497244"/>
                <a:gd name="connsiteY3" fmla="*/ 197623 h 497244"/>
                <a:gd name="connsiteX4" fmla="*/ 180319 w 497244"/>
                <a:gd name="connsiteY4" fmla="*/ 201265 h 497244"/>
                <a:gd name="connsiteX5" fmla="*/ 180319 w 497244"/>
                <a:gd name="connsiteY5" fmla="*/ 244979 h 497244"/>
                <a:gd name="connsiteX6" fmla="*/ 183962 w 497244"/>
                <a:gd name="connsiteY6" fmla="*/ 248622 h 497244"/>
                <a:gd name="connsiteX7" fmla="*/ 209462 w 497244"/>
                <a:gd name="connsiteY7" fmla="*/ 248622 h 497244"/>
                <a:gd name="connsiteX8" fmla="*/ 209462 w 497244"/>
                <a:gd name="connsiteY8" fmla="*/ 249533 h 497244"/>
                <a:gd name="connsiteX9" fmla="*/ 209462 w 497244"/>
                <a:gd name="connsiteY9" fmla="*/ 393424 h 497244"/>
                <a:gd name="connsiteX10" fmla="*/ 213104 w 497244"/>
                <a:gd name="connsiteY10" fmla="*/ 397067 h 497244"/>
                <a:gd name="connsiteX11" fmla="*/ 266836 w 497244"/>
                <a:gd name="connsiteY11" fmla="*/ 397067 h 497244"/>
                <a:gd name="connsiteX12" fmla="*/ 270479 w 497244"/>
                <a:gd name="connsiteY12" fmla="*/ 393424 h 497244"/>
                <a:gd name="connsiteX13" fmla="*/ 270479 w 497244"/>
                <a:gd name="connsiteY13" fmla="*/ 247711 h 497244"/>
                <a:gd name="connsiteX14" fmla="*/ 309639 w 497244"/>
                <a:gd name="connsiteY14" fmla="*/ 247711 h 497244"/>
                <a:gd name="connsiteX15" fmla="*/ 313282 w 497244"/>
                <a:gd name="connsiteY15" fmla="*/ 244068 h 497244"/>
                <a:gd name="connsiteX16" fmla="*/ 316925 w 497244"/>
                <a:gd name="connsiteY16" fmla="*/ 200355 h 497244"/>
                <a:gd name="connsiteX17" fmla="*/ 313282 w 497244"/>
                <a:gd name="connsiteY17" fmla="*/ 196712 h 497244"/>
                <a:gd name="connsiteX18" fmla="*/ 270479 w 497244"/>
                <a:gd name="connsiteY18" fmla="*/ 196712 h 497244"/>
                <a:gd name="connsiteX19" fmla="*/ 270479 w 497244"/>
                <a:gd name="connsiteY19" fmla="*/ 165748 h 497244"/>
                <a:gd name="connsiteX20" fmla="*/ 284139 w 497244"/>
                <a:gd name="connsiteY20" fmla="*/ 152087 h 497244"/>
                <a:gd name="connsiteX21" fmla="*/ 314192 w 497244"/>
                <a:gd name="connsiteY21" fmla="*/ 152087 h 497244"/>
                <a:gd name="connsiteX22" fmla="*/ 317835 w 497244"/>
                <a:gd name="connsiteY22" fmla="*/ 148445 h 497244"/>
                <a:gd name="connsiteX23" fmla="*/ 317835 w 497244"/>
                <a:gd name="connsiteY23" fmla="*/ 104731 h 497244"/>
                <a:gd name="connsiteX24" fmla="*/ 314192 w 497244"/>
                <a:gd name="connsiteY24" fmla="*/ 101088 h 497244"/>
                <a:gd name="connsiteX25" fmla="*/ 248622 w 497244"/>
                <a:gd name="connsiteY25" fmla="*/ 0 h 497244"/>
                <a:gd name="connsiteX26" fmla="*/ 497244 w 497244"/>
                <a:gd name="connsiteY26" fmla="*/ 248622 h 497244"/>
                <a:gd name="connsiteX27" fmla="*/ 248622 w 497244"/>
                <a:gd name="connsiteY27" fmla="*/ 497244 h 497244"/>
                <a:gd name="connsiteX28" fmla="*/ 0 w 497244"/>
                <a:gd name="connsiteY28" fmla="*/ 248622 h 497244"/>
                <a:gd name="connsiteX29" fmla="*/ 248622 w 497244"/>
                <a:gd name="connsiteY29" fmla="*/ 0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97244" h="497244">
                  <a:moveTo>
                    <a:pt x="264104" y="101088"/>
                  </a:moveTo>
                  <a:cubicBezTo>
                    <a:pt x="234051" y="101088"/>
                    <a:pt x="210372" y="124766"/>
                    <a:pt x="210372" y="154820"/>
                  </a:cubicBezTo>
                  <a:lnTo>
                    <a:pt x="210372" y="197623"/>
                  </a:lnTo>
                  <a:lnTo>
                    <a:pt x="183962" y="197623"/>
                  </a:lnTo>
                  <a:cubicBezTo>
                    <a:pt x="182140" y="197623"/>
                    <a:pt x="180319" y="199444"/>
                    <a:pt x="180319" y="201265"/>
                  </a:cubicBezTo>
                  <a:lnTo>
                    <a:pt x="180319" y="244979"/>
                  </a:lnTo>
                  <a:cubicBezTo>
                    <a:pt x="180319" y="246801"/>
                    <a:pt x="182140" y="248622"/>
                    <a:pt x="183962" y="248622"/>
                  </a:cubicBezTo>
                  <a:lnTo>
                    <a:pt x="209462" y="248622"/>
                  </a:lnTo>
                  <a:lnTo>
                    <a:pt x="209462" y="249533"/>
                  </a:lnTo>
                  <a:lnTo>
                    <a:pt x="209462" y="393424"/>
                  </a:lnTo>
                  <a:cubicBezTo>
                    <a:pt x="209462" y="395245"/>
                    <a:pt x="211283" y="397067"/>
                    <a:pt x="213104" y="397067"/>
                  </a:cubicBezTo>
                  <a:lnTo>
                    <a:pt x="266836" y="397067"/>
                  </a:lnTo>
                  <a:cubicBezTo>
                    <a:pt x="268657" y="397067"/>
                    <a:pt x="270479" y="395245"/>
                    <a:pt x="270479" y="393424"/>
                  </a:cubicBezTo>
                  <a:lnTo>
                    <a:pt x="270479" y="247711"/>
                  </a:lnTo>
                  <a:lnTo>
                    <a:pt x="309639" y="247711"/>
                  </a:lnTo>
                  <a:cubicBezTo>
                    <a:pt x="311460" y="247711"/>
                    <a:pt x="313282" y="245890"/>
                    <a:pt x="313282" y="244068"/>
                  </a:cubicBezTo>
                  <a:lnTo>
                    <a:pt x="316925" y="200355"/>
                  </a:lnTo>
                  <a:cubicBezTo>
                    <a:pt x="316925" y="198533"/>
                    <a:pt x="315103" y="196712"/>
                    <a:pt x="313282" y="196712"/>
                  </a:cubicBezTo>
                  <a:lnTo>
                    <a:pt x="270479" y="196712"/>
                  </a:lnTo>
                  <a:lnTo>
                    <a:pt x="270479" y="165748"/>
                  </a:lnTo>
                  <a:cubicBezTo>
                    <a:pt x="270479" y="158462"/>
                    <a:pt x="276854" y="152087"/>
                    <a:pt x="284139" y="152087"/>
                  </a:cubicBezTo>
                  <a:lnTo>
                    <a:pt x="314192" y="152087"/>
                  </a:lnTo>
                  <a:cubicBezTo>
                    <a:pt x="316014" y="152087"/>
                    <a:pt x="317835" y="150266"/>
                    <a:pt x="317835" y="148445"/>
                  </a:cubicBezTo>
                  <a:lnTo>
                    <a:pt x="317835" y="104731"/>
                  </a:lnTo>
                  <a:cubicBezTo>
                    <a:pt x="317835" y="102909"/>
                    <a:pt x="316014" y="101088"/>
                    <a:pt x="314192" y="101088"/>
                  </a:cubicBezTo>
                  <a:close/>
                  <a:moveTo>
                    <a:pt x="248622" y="0"/>
                  </a:move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lose/>
                </a:path>
              </a:pathLst>
            </a:custGeom>
            <a:solidFill>
              <a:srgbClr val="FFB800"/>
            </a:solidFill>
            <a:ln w="2540" cap="flat">
              <a:solidFill>
                <a:srgbClr val="210B6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18" name="-">
              <a:extLst>
                <a:ext uri="{FF2B5EF4-FFF2-40B4-BE49-F238E27FC236}">
                  <a16:creationId xmlns:a16="http://schemas.microsoft.com/office/drawing/2014/main" id="{EF3485C6-519E-4979-B3D9-242526C34554}"/>
                </a:ext>
              </a:extLst>
            </p:cNvPr>
            <p:cNvSpPr/>
            <p:nvPr/>
          </p:nvSpPr>
          <p:spPr>
            <a:xfrm>
              <a:off x="6575331" y="9331858"/>
              <a:ext cx="497244" cy="497244"/>
            </a:xfrm>
            <a:custGeom>
              <a:avLst/>
              <a:gdLst>
                <a:gd name="connsiteX0" fmla="*/ 310884 w 497244"/>
                <a:gd name="connsiteY0" fmla="*/ 136939 h 497244"/>
                <a:gd name="connsiteX1" fmla="*/ 286295 w 497244"/>
                <a:gd name="connsiteY1" fmla="*/ 144225 h 497244"/>
                <a:gd name="connsiteX2" fmla="*/ 266260 w 497244"/>
                <a:gd name="connsiteY2" fmla="*/ 160617 h 497244"/>
                <a:gd name="connsiteX3" fmla="*/ 254420 w 497244"/>
                <a:gd name="connsiteY3" fmla="*/ 184296 h 497244"/>
                <a:gd name="connsiteX4" fmla="*/ 253510 w 497244"/>
                <a:gd name="connsiteY4" fmla="*/ 208885 h 497244"/>
                <a:gd name="connsiteX5" fmla="*/ 252599 w 497244"/>
                <a:gd name="connsiteY5" fmla="*/ 210706 h 497244"/>
                <a:gd name="connsiteX6" fmla="*/ 133297 w 497244"/>
                <a:gd name="connsiteY6" fmla="*/ 149689 h 497244"/>
                <a:gd name="connsiteX7" fmla="*/ 129654 w 497244"/>
                <a:gd name="connsiteY7" fmla="*/ 149689 h 497244"/>
                <a:gd name="connsiteX8" fmla="*/ 139672 w 497244"/>
                <a:gd name="connsiteY8" fmla="*/ 221634 h 497244"/>
                <a:gd name="connsiteX9" fmla="*/ 146957 w 497244"/>
                <a:gd name="connsiteY9" fmla="*/ 228009 h 497244"/>
                <a:gd name="connsiteX10" fmla="*/ 124190 w 497244"/>
                <a:gd name="connsiteY10" fmla="*/ 221634 h 497244"/>
                <a:gd name="connsiteX11" fmla="*/ 122368 w 497244"/>
                <a:gd name="connsiteY11" fmla="*/ 222545 h 497244"/>
                <a:gd name="connsiteX12" fmla="*/ 122368 w 497244"/>
                <a:gd name="connsiteY12" fmla="*/ 229831 h 497244"/>
                <a:gd name="connsiteX13" fmla="*/ 159707 w 497244"/>
                <a:gd name="connsiteY13" fmla="*/ 279009 h 497244"/>
                <a:gd name="connsiteX14" fmla="*/ 166993 w 497244"/>
                <a:gd name="connsiteY14" fmla="*/ 281741 h 497244"/>
                <a:gd name="connsiteX15" fmla="*/ 144225 w 497244"/>
                <a:gd name="connsiteY15" fmla="*/ 280830 h 497244"/>
                <a:gd name="connsiteX16" fmla="*/ 142404 w 497244"/>
                <a:gd name="connsiteY16" fmla="*/ 282652 h 497244"/>
                <a:gd name="connsiteX17" fmla="*/ 189760 w 497244"/>
                <a:gd name="connsiteY17" fmla="*/ 322723 h 497244"/>
                <a:gd name="connsiteX18" fmla="*/ 196135 w 497244"/>
                <a:gd name="connsiteY18" fmla="*/ 323633 h 497244"/>
                <a:gd name="connsiteX19" fmla="*/ 163350 w 497244"/>
                <a:gd name="connsiteY19" fmla="*/ 340937 h 497244"/>
                <a:gd name="connsiteX20" fmla="*/ 114172 w 497244"/>
                <a:gd name="connsiteY20" fmla="*/ 347312 h 497244"/>
                <a:gd name="connsiteX21" fmla="*/ 110529 w 497244"/>
                <a:gd name="connsiteY21" fmla="*/ 347312 h 497244"/>
                <a:gd name="connsiteX22" fmla="*/ 111440 w 497244"/>
                <a:gd name="connsiteY22" fmla="*/ 349133 h 497244"/>
                <a:gd name="connsiteX23" fmla="*/ 121458 w 497244"/>
                <a:gd name="connsiteY23" fmla="*/ 355508 h 497244"/>
                <a:gd name="connsiteX24" fmla="*/ 154243 w 497244"/>
                <a:gd name="connsiteY24" fmla="*/ 368258 h 497244"/>
                <a:gd name="connsiteX25" fmla="*/ 324545 w 497244"/>
                <a:gd name="connsiteY25" fmla="*/ 328187 h 497244"/>
                <a:gd name="connsiteX26" fmla="*/ 371901 w 497244"/>
                <a:gd name="connsiteY26" fmla="*/ 197956 h 497244"/>
                <a:gd name="connsiteX27" fmla="*/ 375544 w 497244"/>
                <a:gd name="connsiteY27" fmla="*/ 194313 h 497244"/>
                <a:gd name="connsiteX28" fmla="*/ 398312 w 497244"/>
                <a:gd name="connsiteY28" fmla="*/ 170635 h 497244"/>
                <a:gd name="connsiteX29" fmla="*/ 400133 w 497244"/>
                <a:gd name="connsiteY29" fmla="*/ 166082 h 497244"/>
                <a:gd name="connsiteX30" fmla="*/ 399222 w 497244"/>
                <a:gd name="connsiteY30" fmla="*/ 165171 h 497244"/>
                <a:gd name="connsiteX31" fmla="*/ 370080 w 497244"/>
                <a:gd name="connsiteY31" fmla="*/ 173367 h 497244"/>
                <a:gd name="connsiteX32" fmla="*/ 384651 w 497244"/>
                <a:gd name="connsiteY32" fmla="*/ 160617 h 497244"/>
                <a:gd name="connsiteX33" fmla="*/ 394669 w 497244"/>
                <a:gd name="connsiteY33" fmla="*/ 143314 h 497244"/>
                <a:gd name="connsiteX34" fmla="*/ 394669 w 497244"/>
                <a:gd name="connsiteY34" fmla="*/ 141493 h 497244"/>
                <a:gd name="connsiteX35" fmla="*/ 392847 w 497244"/>
                <a:gd name="connsiteY35" fmla="*/ 141493 h 497244"/>
                <a:gd name="connsiteX36" fmla="*/ 358241 w 497244"/>
                <a:gd name="connsiteY36" fmla="*/ 155153 h 497244"/>
                <a:gd name="connsiteX37" fmla="*/ 355509 w 497244"/>
                <a:gd name="connsiteY37" fmla="*/ 154242 h 497244"/>
                <a:gd name="connsiteX38" fmla="*/ 352776 w 497244"/>
                <a:gd name="connsiteY38" fmla="*/ 151510 h 497244"/>
                <a:gd name="connsiteX39" fmla="*/ 336384 w 497244"/>
                <a:gd name="connsiteY39" fmla="*/ 141493 h 497244"/>
                <a:gd name="connsiteX40" fmla="*/ 310884 w 497244"/>
                <a:gd name="connsiteY40" fmla="*/ 136939 h 497244"/>
                <a:gd name="connsiteX41" fmla="*/ 248622 w 497244"/>
                <a:gd name="connsiteY41" fmla="*/ 0 h 497244"/>
                <a:gd name="connsiteX42" fmla="*/ 497244 w 497244"/>
                <a:gd name="connsiteY42" fmla="*/ 248622 h 497244"/>
                <a:gd name="connsiteX43" fmla="*/ 248622 w 497244"/>
                <a:gd name="connsiteY43" fmla="*/ 497244 h 497244"/>
                <a:gd name="connsiteX44" fmla="*/ 0 w 497244"/>
                <a:gd name="connsiteY44" fmla="*/ 248622 h 497244"/>
                <a:gd name="connsiteX45" fmla="*/ 248622 w 497244"/>
                <a:gd name="connsiteY45" fmla="*/ 0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97244" h="497244">
                  <a:moveTo>
                    <a:pt x="310884" y="136939"/>
                  </a:moveTo>
                  <a:cubicBezTo>
                    <a:pt x="302688" y="137850"/>
                    <a:pt x="293581" y="139671"/>
                    <a:pt x="286295" y="144225"/>
                  </a:cubicBezTo>
                  <a:cubicBezTo>
                    <a:pt x="279009" y="147867"/>
                    <a:pt x="271724" y="153332"/>
                    <a:pt x="266260" y="160617"/>
                  </a:cubicBezTo>
                  <a:cubicBezTo>
                    <a:pt x="260795" y="167903"/>
                    <a:pt x="256242" y="175189"/>
                    <a:pt x="254420" y="184296"/>
                  </a:cubicBezTo>
                  <a:cubicBezTo>
                    <a:pt x="252599" y="192492"/>
                    <a:pt x="252599" y="200688"/>
                    <a:pt x="253510" y="208885"/>
                  </a:cubicBezTo>
                  <a:cubicBezTo>
                    <a:pt x="253510" y="210706"/>
                    <a:pt x="253510" y="210706"/>
                    <a:pt x="252599" y="210706"/>
                  </a:cubicBezTo>
                  <a:cubicBezTo>
                    <a:pt x="205242" y="203420"/>
                    <a:pt x="165171" y="186117"/>
                    <a:pt x="133297" y="149689"/>
                  </a:cubicBezTo>
                  <a:cubicBezTo>
                    <a:pt x="131475" y="147867"/>
                    <a:pt x="131475" y="147867"/>
                    <a:pt x="129654" y="149689"/>
                  </a:cubicBezTo>
                  <a:cubicBezTo>
                    <a:pt x="115993" y="170635"/>
                    <a:pt x="122368" y="204331"/>
                    <a:pt x="139672" y="221634"/>
                  </a:cubicBezTo>
                  <a:cubicBezTo>
                    <a:pt x="142404" y="223456"/>
                    <a:pt x="144225" y="226188"/>
                    <a:pt x="146957" y="228009"/>
                  </a:cubicBezTo>
                  <a:cubicBezTo>
                    <a:pt x="146047" y="228009"/>
                    <a:pt x="134208" y="227099"/>
                    <a:pt x="124190" y="221634"/>
                  </a:cubicBezTo>
                  <a:cubicBezTo>
                    <a:pt x="122368" y="220724"/>
                    <a:pt x="122368" y="221634"/>
                    <a:pt x="122368" y="222545"/>
                  </a:cubicBezTo>
                  <a:cubicBezTo>
                    <a:pt x="122368" y="224367"/>
                    <a:pt x="122368" y="227099"/>
                    <a:pt x="122368" y="229831"/>
                  </a:cubicBezTo>
                  <a:cubicBezTo>
                    <a:pt x="125100" y="250777"/>
                    <a:pt x="139672" y="270812"/>
                    <a:pt x="159707" y="279009"/>
                  </a:cubicBezTo>
                  <a:cubicBezTo>
                    <a:pt x="162439" y="279919"/>
                    <a:pt x="165171" y="280830"/>
                    <a:pt x="166993" y="281741"/>
                  </a:cubicBezTo>
                  <a:cubicBezTo>
                    <a:pt x="162439" y="280830"/>
                    <a:pt x="157886" y="281741"/>
                    <a:pt x="144225" y="280830"/>
                  </a:cubicBezTo>
                  <a:cubicBezTo>
                    <a:pt x="142404" y="280830"/>
                    <a:pt x="141493" y="281741"/>
                    <a:pt x="142404" y="282652"/>
                  </a:cubicBezTo>
                  <a:cubicBezTo>
                    <a:pt x="152422" y="309973"/>
                    <a:pt x="173368" y="318169"/>
                    <a:pt x="189760" y="322723"/>
                  </a:cubicBezTo>
                  <a:cubicBezTo>
                    <a:pt x="191582" y="322723"/>
                    <a:pt x="194314" y="322723"/>
                    <a:pt x="196135" y="323633"/>
                  </a:cubicBezTo>
                  <a:cubicBezTo>
                    <a:pt x="190671" y="331830"/>
                    <a:pt x="172457" y="338205"/>
                    <a:pt x="163350" y="340937"/>
                  </a:cubicBezTo>
                  <a:cubicBezTo>
                    <a:pt x="147868" y="346401"/>
                    <a:pt x="130565" y="349133"/>
                    <a:pt x="114172" y="347312"/>
                  </a:cubicBezTo>
                  <a:cubicBezTo>
                    <a:pt x="111440" y="347312"/>
                    <a:pt x="110529" y="347312"/>
                    <a:pt x="110529" y="347312"/>
                  </a:cubicBezTo>
                  <a:cubicBezTo>
                    <a:pt x="109619" y="347312"/>
                    <a:pt x="110529" y="348222"/>
                    <a:pt x="111440" y="349133"/>
                  </a:cubicBezTo>
                  <a:cubicBezTo>
                    <a:pt x="115083" y="350954"/>
                    <a:pt x="117815" y="353686"/>
                    <a:pt x="121458" y="355508"/>
                  </a:cubicBezTo>
                  <a:cubicBezTo>
                    <a:pt x="132386" y="360972"/>
                    <a:pt x="143315" y="365526"/>
                    <a:pt x="154243" y="368258"/>
                  </a:cubicBezTo>
                  <a:cubicBezTo>
                    <a:pt x="213439" y="384650"/>
                    <a:pt x="279920" y="372811"/>
                    <a:pt x="324545" y="328187"/>
                  </a:cubicBezTo>
                  <a:cubicBezTo>
                    <a:pt x="359151" y="293580"/>
                    <a:pt x="371901" y="245313"/>
                    <a:pt x="371901" y="197956"/>
                  </a:cubicBezTo>
                  <a:cubicBezTo>
                    <a:pt x="371901" y="196135"/>
                    <a:pt x="373723" y="195224"/>
                    <a:pt x="375544" y="194313"/>
                  </a:cubicBezTo>
                  <a:cubicBezTo>
                    <a:pt x="384651" y="187938"/>
                    <a:pt x="391937" y="179742"/>
                    <a:pt x="398312" y="170635"/>
                  </a:cubicBezTo>
                  <a:cubicBezTo>
                    <a:pt x="400133" y="168814"/>
                    <a:pt x="400133" y="166992"/>
                    <a:pt x="400133" y="166082"/>
                  </a:cubicBezTo>
                  <a:cubicBezTo>
                    <a:pt x="400133" y="164260"/>
                    <a:pt x="400133" y="165171"/>
                    <a:pt x="399222" y="165171"/>
                  </a:cubicBezTo>
                  <a:cubicBezTo>
                    <a:pt x="390115" y="169724"/>
                    <a:pt x="380098" y="171546"/>
                    <a:pt x="370080" y="173367"/>
                  </a:cubicBezTo>
                  <a:cubicBezTo>
                    <a:pt x="374633" y="172456"/>
                    <a:pt x="381919" y="164260"/>
                    <a:pt x="384651" y="160617"/>
                  </a:cubicBezTo>
                  <a:cubicBezTo>
                    <a:pt x="389205" y="155153"/>
                    <a:pt x="392847" y="149689"/>
                    <a:pt x="394669" y="143314"/>
                  </a:cubicBezTo>
                  <a:cubicBezTo>
                    <a:pt x="394669" y="142403"/>
                    <a:pt x="394669" y="142403"/>
                    <a:pt x="394669" y="141493"/>
                  </a:cubicBezTo>
                  <a:cubicBezTo>
                    <a:pt x="393758" y="141493"/>
                    <a:pt x="393758" y="141493"/>
                    <a:pt x="392847" y="141493"/>
                  </a:cubicBezTo>
                  <a:cubicBezTo>
                    <a:pt x="381919" y="147867"/>
                    <a:pt x="370080" y="151510"/>
                    <a:pt x="358241" y="155153"/>
                  </a:cubicBezTo>
                  <a:cubicBezTo>
                    <a:pt x="357330" y="155153"/>
                    <a:pt x="356419" y="155153"/>
                    <a:pt x="355509" y="154242"/>
                  </a:cubicBezTo>
                  <a:cubicBezTo>
                    <a:pt x="354598" y="153332"/>
                    <a:pt x="353687" y="152421"/>
                    <a:pt x="352776" y="151510"/>
                  </a:cubicBezTo>
                  <a:cubicBezTo>
                    <a:pt x="347312" y="146957"/>
                    <a:pt x="341848" y="143314"/>
                    <a:pt x="336384" y="141493"/>
                  </a:cubicBezTo>
                  <a:cubicBezTo>
                    <a:pt x="328187" y="137850"/>
                    <a:pt x="319080" y="136939"/>
                    <a:pt x="310884" y="136939"/>
                  </a:cubicBezTo>
                  <a:close/>
                  <a:moveTo>
                    <a:pt x="248622" y="0"/>
                  </a:move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lose/>
                </a:path>
              </a:pathLst>
            </a:custGeom>
            <a:solidFill>
              <a:srgbClr val="FFB800"/>
            </a:solidFill>
            <a:ln w="2540" cap="flat">
              <a:solidFill>
                <a:srgbClr val="210B6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19" name="-">
              <a:extLst>
                <a:ext uri="{FF2B5EF4-FFF2-40B4-BE49-F238E27FC236}">
                  <a16:creationId xmlns:a16="http://schemas.microsoft.com/office/drawing/2014/main" id="{E7057E11-D4E6-4130-8318-04DB79E2BFEB}"/>
                </a:ext>
              </a:extLst>
            </p:cNvPr>
            <p:cNvSpPr/>
            <p:nvPr/>
          </p:nvSpPr>
          <p:spPr>
            <a:xfrm>
              <a:off x="5804644" y="9331858"/>
              <a:ext cx="497244" cy="497244"/>
            </a:xfrm>
            <a:custGeom>
              <a:avLst/>
              <a:gdLst>
                <a:gd name="connsiteX0" fmla="*/ 248622 w 497244"/>
                <a:gd name="connsiteY0" fmla="*/ 204043 h 497244"/>
                <a:gd name="connsiteX1" fmla="*/ 293866 w 497244"/>
                <a:gd name="connsiteY1" fmla="*/ 249287 h 497244"/>
                <a:gd name="connsiteX2" fmla="*/ 248622 w 497244"/>
                <a:gd name="connsiteY2" fmla="*/ 294531 h 497244"/>
                <a:gd name="connsiteX3" fmla="*/ 203378 w 497244"/>
                <a:gd name="connsiteY3" fmla="*/ 249287 h 497244"/>
                <a:gd name="connsiteX4" fmla="*/ 248622 w 497244"/>
                <a:gd name="connsiteY4" fmla="*/ 204043 h 497244"/>
                <a:gd name="connsiteX5" fmla="*/ 248622 w 497244"/>
                <a:gd name="connsiteY5" fmla="*/ 179437 h 497244"/>
                <a:gd name="connsiteX6" fmla="*/ 178772 w 497244"/>
                <a:gd name="connsiteY6" fmla="*/ 249287 h 497244"/>
                <a:gd name="connsiteX7" fmla="*/ 248622 w 497244"/>
                <a:gd name="connsiteY7" fmla="*/ 319137 h 497244"/>
                <a:gd name="connsiteX8" fmla="*/ 318472 w 497244"/>
                <a:gd name="connsiteY8" fmla="*/ 249287 h 497244"/>
                <a:gd name="connsiteX9" fmla="*/ 248622 w 497244"/>
                <a:gd name="connsiteY9" fmla="*/ 179437 h 497244"/>
                <a:gd name="connsiteX10" fmla="*/ 322441 w 497244"/>
                <a:gd name="connsiteY10" fmla="*/ 158006 h 497244"/>
                <a:gd name="connsiteX11" fmla="*/ 305772 w 497244"/>
                <a:gd name="connsiteY11" fmla="*/ 174674 h 497244"/>
                <a:gd name="connsiteX12" fmla="*/ 322441 w 497244"/>
                <a:gd name="connsiteY12" fmla="*/ 191343 h 497244"/>
                <a:gd name="connsiteX13" fmla="*/ 339110 w 497244"/>
                <a:gd name="connsiteY13" fmla="*/ 174674 h 497244"/>
                <a:gd name="connsiteX14" fmla="*/ 322441 w 497244"/>
                <a:gd name="connsiteY14" fmla="*/ 158006 h 497244"/>
                <a:gd name="connsiteX15" fmla="*/ 191472 w 497244"/>
                <a:gd name="connsiteY15" fmla="*/ 132606 h 497244"/>
                <a:gd name="connsiteX16" fmla="*/ 304185 w 497244"/>
                <a:gd name="connsiteY16" fmla="*/ 132606 h 497244"/>
                <a:gd name="connsiteX17" fmla="*/ 362922 w 497244"/>
                <a:gd name="connsiteY17" fmla="*/ 191343 h 497244"/>
                <a:gd name="connsiteX18" fmla="*/ 362922 w 497244"/>
                <a:gd name="connsiteY18" fmla="*/ 304056 h 497244"/>
                <a:gd name="connsiteX19" fmla="*/ 304185 w 497244"/>
                <a:gd name="connsiteY19" fmla="*/ 362793 h 497244"/>
                <a:gd name="connsiteX20" fmla="*/ 191472 w 497244"/>
                <a:gd name="connsiteY20" fmla="*/ 362793 h 497244"/>
                <a:gd name="connsiteX21" fmla="*/ 132735 w 497244"/>
                <a:gd name="connsiteY21" fmla="*/ 304056 h 497244"/>
                <a:gd name="connsiteX22" fmla="*/ 132735 w 497244"/>
                <a:gd name="connsiteY22" fmla="*/ 191343 h 497244"/>
                <a:gd name="connsiteX23" fmla="*/ 191472 w 497244"/>
                <a:gd name="connsiteY23" fmla="*/ 132606 h 497244"/>
                <a:gd name="connsiteX24" fmla="*/ 191472 w 497244"/>
                <a:gd name="connsiteY24" fmla="*/ 105618 h 497244"/>
                <a:gd name="connsiteX25" fmla="*/ 105747 w 497244"/>
                <a:gd name="connsiteY25" fmla="*/ 191343 h 497244"/>
                <a:gd name="connsiteX26" fmla="*/ 105747 w 497244"/>
                <a:gd name="connsiteY26" fmla="*/ 304056 h 497244"/>
                <a:gd name="connsiteX27" fmla="*/ 191472 w 497244"/>
                <a:gd name="connsiteY27" fmla="*/ 389781 h 497244"/>
                <a:gd name="connsiteX28" fmla="*/ 304185 w 497244"/>
                <a:gd name="connsiteY28" fmla="*/ 389781 h 497244"/>
                <a:gd name="connsiteX29" fmla="*/ 389910 w 497244"/>
                <a:gd name="connsiteY29" fmla="*/ 304056 h 497244"/>
                <a:gd name="connsiteX30" fmla="*/ 389910 w 497244"/>
                <a:gd name="connsiteY30" fmla="*/ 191343 h 497244"/>
                <a:gd name="connsiteX31" fmla="*/ 304185 w 497244"/>
                <a:gd name="connsiteY31" fmla="*/ 105618 h 497244"/>
                <a:gd name="connsiteX32" fmla="*/ 248622 w 497244"/>
                <a:gd name="connsiteY32" fmla="*/ 0 h 497244"/>
                <a:gd name="connsiteX33" fmla="*/ 497244 w 497244"/>
                <a:gd name="connsiteY33" fmla="*/ 248622 h 497244"/>
                <a:gd name="connsiteX34" fmla="*/ 248622 w 497244"/>
                <a:gd name="connsiteY34" fmla="*/ 497244 h 497244"/>
                <a:gd name="connsiteX35" fmla="*/ 0 w 497244"/>
                <a:gd name="connsiteY35" fmla="*/ 248622 h 497244"/>
                <a:gd name="connsiteX36" fmla="*/ 248622 w 497244"/>
                <a:gd name="connsiteY36" fmla="*/ 0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97244" h="497244">
                  <a:moveTo>
                    <a:pt x="248622" y="204043"/>
                  </a:moveTo>
                  <a:cubicBezTo>
                    <a:pt x="273228" y="204043"/>
                    <a:pt x="293866" y="223887"/>
                    <a:pt x="293866" y="249287"/>
                  </a:cubicBezTo>
                  <a:cubicBezTo>
                    <a:pt x="293072" y="274687"/>
                    <a:pt x="273228" y="294531"/>
                    <a:pt x="248622" y="294531"/>
                  </a:cubicBezTo>
                  <a:cubicBezTo>
                    <a:pt x="224016" y="294531"/>
                    <a:pt x="203378" y="274687"/>
                    <a:pt x="203378" y="249287"/>
                  </a:cubicBezTo>
                  <a:cubicBezTo>
                    <a:pt x="203378" y="224681"/>
                    <a:pt x="223222" y="204043"/>
                    <a:pt x="248622" y="204043"/>
                  </a:cubicBezTo>
                  <a:close/>
                  <a:moveTo>
                    <a:pt x="248622" y="179437"/>
                  </a:moveTo>
                  <a:cubicBezTo>
                    <a:pt x="209728" y="179437"/>
                    <a:pt x="178772" y="211187"/>
                    <a:pt x="178772" y="249287"/>
                  </a:cubicBezTo>
                  <a:cubicBezTo>
                    <a:pt x="178772" y="287387"/>
                    <a:pt x="210522" y="319137"/>
                    <a:pt x="248622" y="319137"/>
                  </a:cubicBezTo>
                  <a:cubicBezTo>
                    <a:pt x="286722" y="319137"/>
                    <a:pt x="318472" y="287387"/>
                    <a:pt x="318472" y="249287"/>
                  </a:cubicBezTo>
                  <a:cubicBezTo>
                    <a:pt x="318472" y="211187"/>
                    <a:pt x="287516" y="179437"/>
                    <a:pt x="248622" y="179437"/>
                  </a:cubicBezTo>
                  <a:close/>
                  <a:moveTo>
                    <a:pt x="322441" y="158006"/>
                  </a:moveTo>
                  <a:cubicBezTo>
                    <a:pt x="312916" y="158006"/>
                    <a:pt x="305772" y="165149"/>
                    <a:pt x="305772" y="174674"/>
                  </a:cubicBezTo>
                  <a:cubicBezTo>
                    <a:pt x="305772" y="184199"/>
                    <a:pt x="312916" y="191343"/>
                    <a:pt x="322441" y="191343"/>
                  </a:cubicBezTo>
                  <a:cubicBezTo>
                    <a:pt x="331966" y="191343"/>
                    <a:pt x="339110" y="184199"/>
                    <a:pt x="339110" y="174674"/>
                  </a:cubicBezTo>
                  <a:cubicBezTo>
                    <a:pt x="339110" y="165149"/>
                    <a:pt x="331966" y="158006"/>
                    <a:pt x="322441" y="158006"/>
                  </a:cubicBezTo>
                  <a:close/>
                  <a:moveTo>
                    <a:pt x="191472" y="132606"/>
                  </a:moveTo>
                  <a:lnTo>
                    <a:pt x="304185" y="132606"/>
                  </a:lnTo>
                  <a:cubicBezTo>
                    <a:pt x="336728" y="132606"/>
                    <a:pt x="362922" y="158799"/>
                    <a:pt x="362922" y="191343"/>
                  </a:cubicBezTo>
                  <a:lnTo>
                    <a:pt x="362922" y="304056"/>
                  </a:lnTo>
                  <a:cubicBezTo>
                    <a:pt x="362922" y="336599"/>
                    <a:pt x="336728" y="362793"/>
                    <a:pt x="304185" y="362793"/>
                  </a:cubicBezTo>
                  <a:lnTo>
                    <a:pt x="191472" y="362793"/>
                  </a:lnTo>
                  <a:cubicBezTo>
                    <a:pt x="158928" y="362793"/>
                    <a:pt x="132735" y="336599"/>
                    <a:pt x="132735" y="304056"/>
                  </a:cubicBezTo>
                  <a:lnTo>
                    <a:pt x="132735" y="191343"/>
                  </a:lnTo>
                  <a:cubicBezTo>
                    <a:pt x="132735" y="158799"/>
                    <a:pt x="158928" y="132606"/>
                    <a:pt x="191472" y="132606"/>
                  </a:cubicBezTo>
                  <a:close/>
                  <a:moveTo>
                    <a:pt x="191472" y="105618"/>
                  </a:moveTo>
                  <a:cubicBezTo>
                    <a:pt x="143847" y="105618"/>
                    <a:pt x="105747" y="143718"/>
                    <a:pt x="105747" y="191343"/>
                  </a:cubicBezTo>
                  <a:lnTo>
                    <a:pt x="105747" y="304056"/>
                  </a:lnTo>
                  <a:cubicBezTo>
                    <a:pt x="105747" y="351681"/>
                    <a:pt x="143847" y="389781"/>
                    <a:pt x="191472" y="389781"/>
                  </a:cubicBezTo>
                  <a:lnTo>
                    <a:pt x="304185" y="389781"/>
                  </a:lnTo>
                  <a:cubicBezTo>
                    <a:pt x="351810" y="389781"/>
                    <a:pt x="389910" y="351681"/>
                    <a:pt x="389910" y="304056"/>
                  </a:cubicBezTo>
                  <a:lnTo>
                    <a:pt x="389910" y="191343"/>
                  </a:lnTo>
                  <a:cubicBezTo>
                    <a:pt x="389910" y="143718"/>
                    <a:pt x="351810" y="105618"/>
                    <a:pt x="304185" y="105618"/>
                  </a:cubicBezTo>
                  <a:close/>
                  <a:moveTo>
                    <a:pt x="248622" y="0"/>
                  </a:move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lose/>
                </a:path>
              </a:pathLst>
            </a:custGeom>
            <a:solidFill>
              <a:srgbClr val="FFB800"/>
            </a:solidFill>
            <a:ln w="2540" cap="flat">
              <a:solidFill>
                <a:srgbClr val="210B6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</p:grpSp>
      <p:grpSp>
        <p:nvGrpSpPr>
          <p:cNvPr id="123" name="-">
            <a:extLst>
              <a:ext uri="{FF2B5EF4-FFF2-40B4-BE49-F238E27FC236}">
                <a16:creationId xmlns:a16="http://schemas.microsoft.com/office/drawing/2014/main" id="{255FF978-750D-4D61-B0B5-26524F629099}"/>
              </a:ext>
            </a:extLst>
          </p:cNvPr>
          <p:cNvGrpSpPr/>
          <p:nvPr/>
        </p:nvGrpSpPr>
        <p:grpSpPr>
          <a:xfrm>
            <a:off x="653285" y="942667"/>
            <a:ext cx="5775676" cy="2217027"/>
            <a:chOff x="1367246" y="1779211"/>
            <a:chExt cx="5775676" cy="2217027"/>
          </a:xfrm>
        </p:grpSpPr>
        <p:sp>
          <p:nvSpPr>
            <p:cNvPr id="61" name="-">
              <a:extLst>
                <a:ext uri="{FF2B5EF4-FFF2-40B4-BE49-F238E27FC236}">
                  <a16:creationId xmlns:a16="http://schemas.microsoft.com/office/drawing/2014/main" id="{83149BB6-727B-4590-89C3-EA2DE9CE2EC5}"/>
                </a:ext>
              </a:extLst>
            </p:cNvPr>
            <p:cNvSpPr/>
            <p:nvPr/>
          </p:nvSpPr>
          <p:spPr>
            <a:xfrm>
              <a:off x="1367246" y="1779211"/>
              <a:ext cx="5775676" cy="2217027"/>
            </a:xfrm>
            <a:custGeom>
              <a:avLst/>
              <a:gdLst>
                <a:gd name="connsiteX0" fmla="*/ 0 w 4198069"/>
                <a:gd name="connsiteY0" fmla="*/ 0 h 2217027"/>
                <a:gd name="connsiteX1" fmla="*/ 4198070 w 4198069"/>
                <a:gd name="connsiteY1" fmla="*/ 0 h 2217027"/>
                <a:gd name="connsiteX2" fmla="*/ 4198070 w 4198069"/>
                <a:gd name="connsiteY2" fmla="*/ 2217028 h 2217027"/>
                <a:gd name="connsiteX3" fmla="*/ 0 w 4198069"/>
                <a:gd name="connsiteY3" fmla="*/ 2217028 h 221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8069" h="2217027">
                  <a:moveTo>
                    <a:pt x="0" y="0"/>
                  </a:moveTo>
                  <a:lnTo>
                    <a:pt x="4198070" y="0"/>
                  </a:lnTo>
                  <a:lnTo>
                    <a:pt x="4198070" y="2217028"/>
                  </a:lnTo>
                  <a:lnTo>
                    <a:pt x="0" y="2217028"/>
                  </a:lnTo>
                  <a:close/>
                </a:path>
              </a:pathLst>
            </a:custGeom>
            <a:solidFill>
              <a:srgbClr val="FFFFFF"/>
            </a:solidFill>
            <a:ln w="10318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-">
              <a:extLst>
                <a:ext uri="{FF2B5EF4-FFF2-40B4-BE49-F238E27FC236}">
                  <a16:creationId xmlns:a16="http://schemas.microsoft.com/office/drawing/2014/main" id="{77C96EE1-EC9A-4BD8-95E6-886CFB6242E4}"/>
                </a:ext>
              </a:extLst>
            </p:cNvPr>
            <p:cNvSpPr/>
            <p:nvPr/>
          </p:nvSpPr>
          <p:spPr>
            <a:xfrm>
              <a:off x="1367246" y="1779211"/>
              <a:ext cx="5775676" cy="368469"/>
            </a:xfrm>
            <a:custGeom>
              <a:avLst/>
              <a:gdLst>
                <a:gd name="connsiteX0" fmla="*/ 0 w 4198069"/>
                <a:gd name="connsiteY0" fmla="*/ 0 h 368469"/>
                <a:gd name="connsiteX1" fmla="*/ 4198070 w 4198069"/>
                <a:gd name="connsiteY1" fmla="*/ 0 h 368469"/>
                <a:gd name="connsiteX2" fmla="*/ 4198070 w 4198069"/>
                <a:gd name="connsiteY2" fmla="*/ 368470 h 368469"/>
                <a:gd name="connsiteX3" fmla="*/ 0 w 4198069"/>
                <a:gd name="connsiteY3" fmla="*/ 368470 h 368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8069" h="368469">
                  <a:moveTo>
                    <a:pt x="0" y="0"/>
                  </a:moveTo>
                  <a:lnTo>
                    <a:pt x="4198070" y="0"/>
                  </a:lnTo>
                  <a:lnTo>
                    <a:pt x="4198070" y="368470"/>
                  </a:lnTo>
                  <a:lnTo>
                    <a:pt x="0" y="368470"/>
                  </a:lnTo>
                  <a:close/>
                </a:path>
              </a:pathLst>
            </a:custGeom>
            <a:solidFill>
              <a:srgbClr val="FFB800"/>
            </a:solidFill>
            <a:ln w="10318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4" name="-">
              <a:extLst>
                <a:ext uri="{FF2B5EF4-FFF2-40B4-BE49-F238E27FC236}">
                  <a16:creationId xmlns:a16="http://schemas.microsoft.com/office/drawing/2014/main" id="{5696F6DF-EF9A-49E2-A646-FF34D73C61F7}"/>
                </a:ext>
              </a:extLst>
            </p:cNvPr>
            <p:cNvGrpSpPr/>
            <p:nvPr/>
          </p:nvGrpSpPr>
          <p:grpSpPr>
            <a:xfrm>
              <a:off x="5954503" y="1846488"/>
              <a:ext cx="242196" cy="242196"/>
              <a:chOff x="5954503" y="1846488"/>
              <a:chExt cx="242196" cy="242196"/>
            </a:xfrm>
          </p:grpSpPr>
          <p:sp>
            <p:nvSpPr>
              <p:cNvPr id="65" name="-">
                <a:extLst>
                  <a:ext uri="{FF2B5EF4-FFF2-40B4-BE49-F238E27FC236}">
                    <a16:creationId xmlns:a16="http://schemas.microsoft.com/office/drawing/2014/main" id="{DE87C9CD-8321-44D0-BFE2-E23CFB9EA12F}"/>
                  </a:ext>
                </a:extLst>
              </p:cNvPr>
              <p:cNvSpPr/>
              <p:nvPr/>
            </p:nvSpPr>
            <p:spPr>
              <a:xfrm>
                <a:off x="5954503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-">
                <a:extLst>
                  <a:ext uri="{FF2B5EF4-FFF2-40B4-BE49-F238E27FC236}">
                    <a16:creationId xmlns:a16="http://schemas.microsoft.com/office/drawing/2014/main" id="{973DA36B-D336-4244-8040-74F4A2659DD7}"/>
                  </a:ext>
                </a:extLst>
              </p:cNvPr>
              <p:cNvSpPr/>
              <p:nvPr/>
            </p:nvSpPr>
            <p:spPr>
              <a:xfrm>
                <a:off x="6008324" y="1944815"/>
                <a:ext cx="140764" cy="24840"/>
              </a:xfrm>
              <a:custGeom>
                <a:avLst/>
                <a:gdLst>
                  <a:gd name="connsiteX0" fmla="*/ 0 w 140764"/>
                  <a:gd name="connsiteY0" fmla="*/ 0 h 24840"/>
                  <a:gd name="connsiteX1" fmla="*/ 140764 w 140764"/>
                  <a:gd name="connsiteY1" fmla="*/ 0 h 24840"/>
                  <a:gd name="connsiteX2" fmla="*/ 140764 w 140764"/>
                  <a:gd name="connsiteY2" fmla="*/ 24841 h 24840"/>
                  <a:gd name="connsiteX3" fmla="*/ 0 w 140764"/>
                  <a:gd name="connsiteY3" fmla="*/ 24841 h 24840"/>
                  <a:gd name="connsiteX4" fmla="*/ 0 w 140764"/>
                  <a:gd name="connsiteY4" fmla="*/ 0 h 24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764" h="24840">
                    <a:moveTo>
                      <a:pt x="0" y="0"/>
                    </a:moveTo>
                    <a:lnTo>
                      <a:pt x="140764" y="0"/>
                    </a:lnTo>
                    <a:lnTo>
                      <a:pt x="140764" y="24841"/>
                    </a:lnTo>
                    <a:lnTo>
                      <a:pt x="0" y="248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7" name="-">
              <a:extLst>
                <a:ext uri="{FF2B5EF4-FFF2-40B4-BE49-F238E27FC236}">
                  <a16:creationId xmlns:a16="http://schemas.microsoft.com/office/drawing/2014/main" id="{5696F6DF-EF9A-49E2-A646-FF34D73C61F7}"/>
                </a:ext>
              </a:extLst>
            </p:cNvPr>
            <p:cNvGrpSpPr/>
            <p:nvPr/>
          </p:nvGrpSpPr>
          <p:grpSpPr>
            <a:xfrm>
              <a:off x="6643831" y="1846488"/>
              <a:ext cx="242196" cy="242196"/>
              <a:chOff x="6643831" y="1846488"/>
              <a:chExt cx="242196" cy="242196"/>
            </a:xfrm>
          </p:grpSpPr>
          <p:sp>
            <p:nvSpPr>
              <p:cNvPr id="68" name="-">
                <a:extLst>
                  <a:ext uri="{FF2B5EF4-FFF2-40B4-BE49-F238E27FC236}">
                    <a16:creationId xmlns:a16="http://schemas.microsoft.com/office/drawing/2014/main" id="{4009B3DF-5901-43DD-9E95-F866089C7960}"/>
                  </a:ext>
                </a:extLst>
              </p:cNvPr>
              <p:cNvSpPr/>
              <p:nvPr/>
            </p:nvSpPr>
            <p:spPr>
              <a:xfrm>
                <a:off x="6643831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-">
                <a:extLst>
                  <a:ext uri="{FF2B5EF4-FFF2-40B4-BE49-F238E27FC236}">
                    <a16:creationId xmlns:a16="http://schemas.microsoft.com/office/drawing/2014/main" id="{C61DC0F5-AB25-4EC9-90A8-A193313B59A0}"/>
                  </a:ext>
                </a:extLst>
              </p:cNvPr>
              <p:cNvSpPr/>
              <p:nvPr/>
            </p:nvSpPr>
            <p:spPr>
              <a:xfrm>
                <a:off x="6712143" y="1903414"/>
                <a:ext cx="116958" cy="115923"/>
              </a:xfrm>
              <a:custGeom>
                <a:avLst/>
                <a:gdLst>
                  <a:gd name="connsiteX0" fmla="*/ 116959 w 116958"/>
                  <a:gd name="connsiteY0" fmla="*/ 17596 h 115923"/>
                  <a:gd name="connsiteX1" fmla="*/ 99363 w 116958"/>
                  <a:gd name="connsiteY1" fmla="*/ 0 h 115923"/>
                  <a:gd name="connsiteX2" fmla="*/ 58997 w 116958"/>
                  <a:gd name="connsiteY2" fmla="*/ 40366 h 115923"/>
                  <a:gd name="connsiteX3" fmla="*/ 17596 w 116958"/>
                  <a:gd name="connsiteY3" fmla="*/ 0 h 115923"/>
                  <a:gd name="connsiteX4" fmla="*/ 0 w 116958"/>
                  <a:gd name="connsiteY4" fmla="*/ 17596 h 115923"/>
                  <a:gd name="connsiteX5" fmla="*/ 41401 w 116958"/>
                  <a:gd name="connsiteY5" fmla="*/ 57962 h 115923"/>
                  <a:gd name="connsiteX6" fmla="*/ 0 w 116958"/>
                  <a:gd name="connsiteY6" fmla="*/ 99363 h 115923"/>
                  <a:gd name="connsiteX7" fmla="*/ 17596 w 116958"/>
                  <a:gd name="connsiteY7" fmla="*/ 115923 h 115923"/>
                  <a:gd name="connsiteX8" fmla="*/ 58997 w 116958"/>
                  <a:gd name="connsiteY8" fmla="*/ 75557 h 115923"/>
                  <a:gd name="connsiteX9" fmla="*/ 99363 w 116958"/>
                  <a:gd name="connsiteY9" fmla="*/ 115923 h 115923"/>
                  <a:gd name="connsiteX10" fmla="*/ 116959 w 116958"/>
                  <a:gd name="connsiteY10" fmla="*/ 99363 h 115923"/>
                  <a:gd name="connsiteX11" fmla="*/ 75557 w 116958"/>
                  <a:gd name="connsiteY11" fmla="*/ 57962 h 11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958" h="115923">
                    <a:moveTo>
                      <a:pt x="116959" y="17596"/>
                    </a:moveTo>
                    <a:lnTo>
                      <a:pt x="99363" y="0"/>
                    </a:lnTo>
                    <a:lnTo>
                      <a:pt x="58997" y="40366"/>
                    </a:lnTo>
                    <a:lnTo>
                      <a:pt x="17596" y="0"/>
                    </a:lnTo>
                    <a:lnTo>
                      <a:pt x="0" y="17596"/>
                    </a:lnTo>
                    <a:lnTo>
                      <a:pt x="41401" y="57962"/>
                    </a:lnTo>
                    <a:lnTo>
                      <a:pt x="0" y="99363"/>
                    </a:lnTo>
                    <a:lnTo>
                      <a:pt x="17596" y="115923"/>
                    </a:lnTo>
                    <a:lnTo>
                      <a:pt x="58997" y="75557"/>
                    </a:lnTo>
                    <a:lnTo>
                      <a:pt x="99363" y="115923"/>
                    </a:lnTo>
                    <a:lnTo>
                      <a:pt x="116959" y="99363"/>
                    </a:lnTo>
                    <a:lnTo>
                      <a:pt x="75557" y="57962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70" name="-">
              <a:extLst>
                <a:ext uri="{FF2B5EF4-FFF2-40B4-BE49-F238E27FC236}">
                  <a16:creationId xmlns:a16="http://schemas.microsoft.com/office/drawing/2014/main" id="{5696F6DF-EF9A-49E2-A646-FF34D73C61F7}"/>
                </a:ext>
              </a:extLst>
            </p:cNvPr>
            <p:cNvGrpSpPr/>
            <p:nvPr/>
          </p:nvGrpSpPr>
          <p:grpSpPr>
            <a:xfrm>
              <a:off x="6299167" y="1846488"/>
              <a:ext cx="242196" cy="242196"/>
              <a:chOff x="6299167" y="1846488"/>
              <a:chExt cx="242196" cy="242196"/>
            </a:xfrm>
          </p:grpSpPr>
          <p:sp>
            <p:nvSpPr>
              <p:cNvPr id="71" name="-">
                <a:extLst>
                  <a:ext uri="{FF2B5EF4-FFF2-40B4-BE49-F238E27FC236}">
                    <a16:creationId xmlns:a16="http://schemas.microsoft.com/office/drawing/2014/main" id="{EEC5EAFB-3092-4864-9D36-C08047381E82}"/>
                  </a:ext>
                </a:extLst>
              </p:cNvPr>
              <p:cNvSpPr/>
              <p:nvPr/>
            </p:nvSpPr>
            <p:spPr>
              <a:xfrm>
                <a:off x="6299167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-">
                <a:extLst>
                  <a:ext uri="{FF2B5EF4-FFF2-40B4-BE49-F238E27FC236}">
                    <a16:creationId xmlns:a16="http://schemas.microsoft.com/office/drawing/2014/main" id="{F6D110A3-ADFB-4F16-86FF-3CD39E945C0C}"/>
                  </a:ext>
                </a:extLst>
              </p:cNvPr>
              <p:cNvSpPr/>
              <p:nvPr/>
            </p:nvSpPr>
            <p:spPr>
              <a:xfrm>
                <a:off x="6354024" y="1898239"/>
                <a:ext cx="137658" cy="137658"/>
              </a:xfrm>
              <a:custGeom>
                <a:avLst/>
                <a:gdLst>
                  <a:gd name="connsiteX0" fmla="*/ 137658 w 137658"/>
                  <a:gd name="connsiteY0" fmla="*/ 137659 h 137658"/>
                  <a:gd name="connsiteX1" fmla="*/ 0 w 137658"/>
                  <a:gd name="connsiteY1" fmla="*/ 137659 h 137658"/>
                  <a:gd name="connsiteX2" fmla="*/ 0 w 137658"/>
                  <a:gd name="connsiteY2" fmla="*/ 0 h 137658"/>
                  <a:gd name="connsiteX3" fmla="*/ 137658 w 137658"/>
                  <a:gd name="connsiteY3" fmla="*/ 0 h 137658"/>
                  <a:gd name="connsiteX4" fmla="*/ 137658 w 137658"/>
                  <a:gd name="connsiteY4" fmla="*/ 137659 h 137658"/>
                  <a:gd name="connsiteX5" fmla="*/ 20701 w 137658"/>
                  <a:gd name="connsiteY5" fmla="*/ 116958 h 137658"/>
                  <a:gd name="connsiteX6" fmla="*/ 116958 w 137658"/>
                  <a:gd name="connsiteY6" fmla="*/ 116958 h 137658"/>
                  <a:gd name="connsiteX7" fmla="*/ 116958 w 137658"/>
                  <a:gd name="connsiteY7" fmla="*/ 20701 h 137658"/>
                  <a:gd name="connsiteX8" fmla="*/ 20701 w 137658"/>
                  <a:gd name="connsiteY8" fmla="*/ 20701 h 137658"/>
                  <a:gd name="connsiteX9" fmla="*/ 20701 w 137658"/>
                  <a:gd name="connsiteY9" fmla="*/ 116958 h 137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658" h="137658">
                    <a:moveTo>
                      <a:pt x="137658" y="137659"/>
                    </a:moveTo>
                    <a:lnTo>
                      <a:pt x="0" y="137659"/>
                    </a:lnTo>
                    <a:lnTo>
                      <a:pt x="0" y="0"/>
                    </a:lnTo>
                    <a:lnTo>
                      <a:pt x="137658" y="0"/>
                    </a:lnTo>
                    <a:lnTo>
                      <a:pt x="137658" y="137659"/>
                    </a:lnTo>
                    <a:close/>
                    <a:moveTo>
                      <a:pt x="20701" y="116958"/>
                    </a:moveTo>
                    <a:lnTo>
                      <a:pt x="116958" y="116958"/>
                    </a:lnTo>
                    <a:lnTo>
                      <a:pt x="116958" y="20701"/>
                    </a:lnTo>
                    <a:lnTo>
                      <a:pt x="20701" y="20701"/>
                    </a:lnTo>
                    <a:lnTo>
                      <a:pt x="20701" y="116958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77" name="-">
            <a:extLst>
              <a:ext uri="{FF2B5EF4-FFF2-40B4-BE49-F238E27FC236}">
                <a16:creationId xmlns:a16="http://schemas.microsoft.com/office/drawing/2014/main" id="{9615C964-233A-49CC-BE4A-04E0ED2A10AE}"/>
              </a:ext>
            </a:extLst>
          </p:cNvPr>
          <p:cNvSpPr/>
          <p:nvPr/>
        </p:nvSpPr>
        <p:spPr>
          <a:xfrm>
            <a:off x="888617" y="7014292"/>
            <a:ext cx="1186140" cy="1072287"/>
          </a:xfrm>
          <a:custGeom>
            <a:avLst/>
            <a:gdLst>
              <a:gd name="connsiteX0" fmla="*/ 593070 w 1186140"/>
              <a:gd name="connsiteY0" fmla="*/ 44506 h 1072287"/>
              <a:gd name="connsiteX1" fmla="*/ 1186141 w 1186140"/>
              <a:gd name="connsiteY1" fmla="*/ 0 h 1072287"/>
              <a:gd name="connsiteX2" fmla="*/ 928419 w 1186140"/>
              <a:gd name="connsiteY2" fmla="*/ 536144 h 1072287"/>
              <a:gd name="connsiteX3" fmla="*/ 670697 w 1186140"/>
              <a:gd name="connsiteY3" fmla="*/ 1072288 h 1072287"/>
              <a:gd name="connsiteX4" fmla="*/ 335349 w 1186140"/>
              <a:gd name="connsiteY4" fmla="*/ 581685 h 1072287"/>
              <a:gd name="connsiteX5" fmla="*/ 0 w 1186140"/>
              <a:gd name="connsiteY5" fmla="*/ 90047 h 10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86140" h="1072287">
                <a:moveTo>
                  <a:pt x="593070" y="44506"/>
                </a:moveTo>
                <a:lnTo>
                  <a:pt x="1186141" y="0"/>
                </a:lnTo>
                <a:lnTo>
                  <a:pt x="928419" y="536144"/>
                </a:lnTo>
                <a:lnTo>
                  <a:pt x="670697" y="1072288"/>
                </a:lnTo>
                <a:lnTo>
                  <a:pt x="335349" y="581685"/>
                </a:lnTo>
                <a:lnTo>
                  <a:pt x="0" y="90047"/>
                </a:lnTo>
                <a:close/>
              </a:path>
            </a:pathLst>
          </a:custGeom>
          <a:solidFill>
            <a:srgbClr val="FFB800"/>
          </a:solidFill>
          <a:ln w="13737" cap="flat">
            <a:solidFill>
              <a:srgbClr val="210B6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6" name="-">
            <a:extLst>
              <a:ext uri="{FF2B5EF4-FFF2-40B4-BE49-F238E27FC236}">
                <a16:creationId xmlns:a16="http://schemas.microsoft.com/office/drawing/2014/main" id="{D396C0F7-2316-43F1-89CD-AFFB8A5414C4}"/>
              </a:ext>
            </a:extLst>
          </p:cNvPr>
          <p:cNvSpPr/>
          <p:nvPr/>
        </p:nvSpPr>
        <p:spPr>
          <a:xfrm>
            <a:off x="685076" y="464456"/>
            <a:ext cx="3756296" cy="287583"/>
          </a:xfrm>
          <a:custGeom>
            <a:avLst/>
            <a:gdLst>
              <a:gd name="connsiteX0" fmla="*/ 0 w 3686766"/>
              <a:gd name="connsiteY0" fmla="*/ 0 h 603420"/>
              <a:gd name="connsiteX1" fmla="*/ 3686766 w 3686766"/>
              <a:gd name="connsiteY1" fmla="*/ 0 h 603420"/>
              <a:gd name="connsiteX2" fmla="*/ 3686766 w 3686766"/>
              <a:gd name="connsiteY2" fmla="*/ 603421 h 603420"/>
              <a:gd name="connsiteX3" fmla="*/ 0 w 3686766"/>
              <a:gd name="connsiteY3" fmla="*/ 603421 h 603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6766" h="603420">
                <a:moveTo>
                  <a:pt x="0" y="0"/>
                </a:moveTo>
                <a:lnTo>
                  <a:pt x="3686766" y="0"/>
                </a:lnTo>
                <a:lnTo>
                  <a:pt x="3686766" y="603421"/>
                </a:lnTo>
                <a:lnTo>
                  <a:pt x="0" y="603421"/>
                </a:lnTo>
                <a:close/>
              </a:path>
            </a:pathLst>
          </a:custGeom>
          <a:solidFill>
            <a:srgbClr val="FFFFFF"/>
          </a:solidFill>
          <a:ln w="15256" cap="flat">
            <a:solidFill>
              <a:srgbClr val="210B6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7" name="WWW.YOURDOMAIN.COM">
            <a:extLst>
              <a:ext uri="{FF2B5EF4-FFF2-40B4-BE49-F238E27FC236}">
                <a16:creationId xmlns:a16="http://schemas.microsoft.com/office/drawing/2014/main" id="{7A0880A2-2793-47CF-B2BA-023691B6F533}"/>
              </a:ext>
            </a:extLst>
          </p:cNvPr>
          <p:cNvSpPr txBox="1"/>
          <p:nvPr/>
        </p:nvSpPr>
        <p:spPr>
          <a:xfrm>
            <a:off x="3806275" y="10200385"/>
            <a:ext cx="3443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i="1" dirty="0">
                <a:solidFill>
                  <a:srgbClr val="33126E"/>
                </a:solidFill>
                <a:latin typeface="Montserrat" panose="00000500000000000000" pitchFamily="50" charset="0"/>
              </a:rPr>
              <a:t>WWW.YOURDOMAIN.COM</a:t>
            </a:r>
          </a:p>
        </p:txBody>
      </p:sp>
      <p:sp>
        <p:nvSpPr>
          <p:cNvPr id="125" name="STYLISH">
            <a:extLst>
              <a:ext uri="{FF2B5EF4-FFF2-40B4-BE49-F238E27FC236}">
                <a16:creationId xmlns:a16="http://schemas.microsoft.com/office/drawing/2014/main" id="{AB5F6A79-B3A3-4516-B9D9-312483FB681B}"/>
              </a:ext>
            </a:extLst>
          </p:cNvPr>
          <p:cNvSpPr txBox="1"/>
          <p:nvPr/>
        </p:nvSpPr>
        <p:spPr>
          <a:xfrm>
            <a:off x="1076892" y="1612382"/>
            <a:ext cx="5086197" cy="757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6000" i="1" dirty="0">
                <a:ln w="25400">
                  <a:solidFill>
                    <a:srgbClr val="33126E"/>
                  </a:solidFill>
                </a:ln>
                <a:solidFill>
                  <a:srgbClr val="37DBD7"/>
                </a:solidFill>
                <a:effectLst>
                  <a:outerShdw dist="63500" dir="2700000" algn="tl" rotWithShape="0">
                    <a:srgbClr val="33126E"/>
                  </a:outerShdw>
                </a:effectLst>
                <a:latin typeface="Montserrat ExtraBold" panose="00000900000000000000" pitchFamily="50" charset="0"/>
              </a:rPr>
              <a:t>STYLISH</a:t>
            </a:r>
          </a:p>
        </p:txBody>
      </p:sp>
      <p:sp>
        <p:nvSpPr>
          <p:cNvPr id="126" name="TEMPLATE">
            <a:extLst>
              <a:ext uri="{FF2B5EF4-FFF2-40B4-BE49-F238E27FC236}">
                <a16:creationId xmlns:a16="http://schemas.microsoft.com/office/drawing/2014/main" id="{E6A6A5EE-89B6-47ED-B75E-B5F624BBE640}"/>
              </a:ext>
            </a:extLst>
          </p:cNvPr>
          <p:cNvSpPr txBox="1"/>
          <p:nvPr/>
        </p:nvSpPr>
        <p:spPr>
          <a:xfrm>
            <a:off x="1023884" y="2283828"/>
            <a:ext cx="5444005" cy="757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6000" i="1" dirty="0">
                <a:ln w="25400">
                  <a:solidFill>
                    <a:srgbClr val="33126E"/>
                  </a:solidFill>
                </a:ln>
                <a:solidFill>
                  <a:srgbClr val="FFB800"/>
                </a:solidFill>
                <a:effectLst>
                  <a:outerShdw dist="63500" dir="2700000" algn="tl" rotWithShape="0">
                    <a:srgbClr val="33126E"/>
                  </a:outerShdw>
                </a:effectLst>
                <a:latin typeface="Montserrat ExtraBold" panose="00000900000000000000" pitchFamily="50" charset="0"/>
              </a:rPr>
              <a:t>TEMPLATE</a:t>
            </a:r>
          </a:p>
        </p:txBody>
      </p:sp>
      <p:pic>
        <p:nvPicPr>
          <p:cNvPr id="127" name="LOGO HERE">
            <a:extLst>
              <a:ext uri="{FF2B5EF4-FFF2-40B4-BE49-F238E27FC236}">
                <a16:creationId xmlns:a16="http://schemas.microsoft.com/office/drawing/2014/main" id="{194372CE-EAC7-4397-B394-407536FFC3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49571" y="448528"/>
            <a:ext cx="1521470" cy="161368"/>
          </a:xfrm>
          <a:prstGeom prst="rect">
            <a:avLst/>
          </a:prstGeom>
        </p:spPr>
      </p:pic>
      <p:sp>
        <p:nvSpPr>
          <p:cNvPr id="140" name="-">
            <a:extLst>
              <a:ext uri="{FF2B5EF4-FFF2-40B4-BE49-F238E27FC236}">
                <a16:creationId xmlns:a16="http://schemas.microsoft.com/office/drawing/2014/main" id="{829E0007-BA95-4836-8BF7-601F42D38090}"/>
              </a:ext>
            </a:extLst>
          </p:cNvPr>
          <p:cNvSpPr/>
          <p:nvPr/>
        </p:nvSpPr>
        <p:spPr>
          <a:xfrm>
            <a:off x="4782859" y="3938540"/>
            <a:ext cx="5824048" cy="5032156"/>
          </a:xfrm>
          <a:prstGeom prst="rect">
            <a:avLst/>
          </a:prstGeom>
          <a:solidFill>
            <a:srgbClr val="331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7007F"/>
              </a:solidFill>
            </a:endParaRPr>
          </a:p>
        </p:txBody>
      </p:sp>
      <p:grpSp>
        <p:nvGrpSpPr>
          <p:cNvPr id="141" name="-">
            <a:extLst>
              <a:ext uri="{FF2B5EF4-FFF2-40B4-BE49-F238E27FC236}">
                <a16:creationId xmlns:a16="http://schemas.microsoft.com/office/drawing/2014/main" id="{6D7C6029-CB2A-4BC5-B17F-238D50F015E1}"/>
              </a:ext>
            </a:extLst>
          </p:cNvPr>
          <p:cNvGrpSpPr/>
          <p:nvPr/>
        </p:nvGrpSpPr>
        <p:grpSpPr>
          <a:xfrm>
            <a:off x="4678002" y="3839726"/>
            <a:ext cx="5775676" cy="4978570"/>
            <a:chOff x="1367246" y="1779211"/>
            <a:chExt cx="5775676" cy="4978570"/>
          </a:xfrm>
        </p:grpSpPr>
        <p:sp>
          <p:nvSpPr>
            <p:cNvPr id="142" name="-">
              <a:extLst>
                <a:ext uri="{FF2B5EF4-FFF2-40B4-BE49-F238E27FC236}">
                  <a16:creationId xmlns:a16="http://schemas.microsoft.com/office/drawing/2014/main" id="{06E27C97-95D6-4FF6-8A81-1936C5F3EDA6}"/>
                </a:ext>
              </a:extLst>
            </p:cNvPr>
            <p:cNvSpPr/>
            <p:nvPr/>
          </p:nvSpPr>
          <p:spPr>
            <a:xfrm>
              <a:off x="1367246" y="1779211"/>
              <a:ext cx="5775676" cy="4978570"/>
            </a:xfrm>
            <a:custGeom>
              <a:avLst/>
              <a:gdLst>
                <a:gd name="connsiteX0" fmla="*/ 0 w 4198069"/>
                <a:gd name="connsiteY0" fmla="*/ 0 h 2217027"/>
                <a:gd name="connsiteX1" fmla="*/ 4198070 w 4198069"/>
                <a:gd name="connsiteY1" fmla="*/ 0 h 2217027"/>
                <a:gd name="connsiteX2" fmla="*/ 4198070 w 4198069"/>
                <a:gd name="connsiteY2" fmla="*/ 2217028 h 2217027"/>
                <a:gd name="connsiteX3" fmla="*/ 0 w 4198069"/>
                <a:gd name="connsiteY3" fmla="*/ 2217028 h 221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8069" h="2217027">
                  <a:moveTo>
                    <a:pt x="0" y="0"/>
                  </a:moveTo>
                  <a:lnTo>
                    <a:pt x="4198070" y="0"/>
                  </a:lnTo>
                  <a:lnTo>
                    <a:pt x="4198070" y="2217028"/>
                  </a:lnTo>
                  <a:lnTo>
                    <a:pt x="0" y="2217028"/>
                  </a:lnTo>
                  <a:close/>
                </a:path>
              </a:pathLst>
            </a:custGeom>
            <a:solidFill>
              <a:srgbClr val="FFFFFF"/>
            </a:solidFill>
            <a:ln w="10318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-">
              <a:extLst>
                <a:ext uri="{FF2B5EF4-FFF2-40B4-BE49-F238E27FC236}">
                  <a16:creationId xmlns:a16="http://schemas.microsoft.com/office/drawing/2014/main" id="{3FC5A757-4F30-4D70-A80F-CB61FC70D2E6}"/>
                </a:ext>
              </a:extLst>
            </p:cNvPr>
            <p:cNvSpPr/>
            <p:nvPr/>
          </p:nvSpPr>
          <p:spPr>
            <a:xfrm>
              <a:off x="1367246" y="1779211"/>
              <a:ext cx="5775676" cy="368469"/>
            </a:xfrm>
            <a:custGeom>
              <a:avLst/>
              <a:gdLst>
                <a:gd name="connsiteX0" fmla="*/ 0 w 4198069"/>
                <a:gd name="connsiteY0" fmla="*/ 0 h 368469"/>
                <a:gd name="connsiteX1" fmla="*/ 4198070 w 4198069"/>
                <a:gd name="connsiteY1" fmla="*/ 0 h 368469"/>
                <a:gd name="connsiteX2" fmla="*/ 4198070 w 4198069"/>
                <a:gd name="connsiteY2" fmla="*/ 368470 h 368469"/>
                <a:gd name="connsiteX3" fmla="*/ 0 w 4198069"/>
                <a:gd name="connsiteY3" fmla="*/ 368470 h 368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8069" h="368469">
                  <a:moveTo>
                    <a:pt x="0" y="0"/>
                  </a:moveTo>
                  <a:lnTo>
                    <a:pt x="4198070" y="0"/>
                  </a:lnTo>
                  <a:lnTo>
                    <a:pt x="4198070" y="368470"/>
                  </a:lnTo>
                  <a:lnTo>
                    <a:pt x="0" y="368470"/>
                  </a:lnTo>
                  <a:close/>
                </a:path>
              </a:pathLst>
            </a:custGeom>
            <a:solidFill>
              <a:srgbClr val="37DBD7"/>
            </a:solidFill>
            <a:ln w="10318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144" name="-">
              <a:extLst>
                <a:ext uri="{FF2B5EF4-FFF2-40B4-BE49-F238E27FC236}">
                  <a16:creationId xmlns:a16="http://schemas.microsoft.com/office/drawing/2014/main" id="{D53E8629-C7B5-4DE2-8461-79146B6EDD56}"/>
                </a:ext>
              </a:extLst>
            </p:cNvPr>
            <p:cNvGrpSpPr/>
            <p:nvPr/>
          </p:nvGrpSpPr>
          <p:grpSpPr>
            <a:xfrm>
              <a:off x="5954503" y="1846488"/>
              <a:ext cx="242196" cy="242196"/>
              <a:chOff x="5954503" y="1846488"/>
              <a:chExt cx="242196" cy="242196"/>
            </a:xfrm>
          </p:grpSpPr>
          <p:sp>
            <p:nvSpPr>
              <p:cNvPr id="151" name="-">
                <a:extLst>
                  <a:ext uri="{FF2B5EF4-FFF2-40B4-BE49-F238E27FC236}">
                    <a16:creationId xmlns:a16="http://schemas.microsoft.com/office/drawing/2014/main" id="{76F7139D-F1A6-46B0-8BDF-092091F2AEA2}"/>
                  </a:ext>
                </a:extLst>
              </p:cNvPr>
              <p:cNvSpPr/>
              <p:nvPr/>
            </p:nvSpPr>
            <p:spPr>
              <a:xfrm>
                <a:off x="5954503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2" name="-">
                <a:extLst>
                  <a:ext uri="{FF2B5EF4-FFF2-40B4-BE49-F238E27FC236}">
                    <a16:creationId xmlns:a16="http://schemas.microsoft.com/office/drawing/2014/main" id="{83E378F5-3BEA-41B6-8301-94F0F22A1170}"/>
                  </a:ext>
                </a:extLst>
              </p:cNvPr>
              <p:cNvSpPr/>
              <p:nvPr/>
            </p:nvSpPr>
            <p:spPr>
              <a:xfrm>
                <a:off x="6008324" y="1944815"/>
                <a:ext cx="140764" cy="24840"/>
              </a:xfrm>
              <a:custGeom>
                <a:avLst/>
                <a:gdLst>
                  <a:gd name="connsiteX0" fmla="*/ 0 w 140764"/>
                  <a:gd name="connsiteY0" fmla="*/ 0 h 24840"/>
                  <a:gd name="connsiteX1" fmla="*/ 140764 w 140764"/>
                  <a:gd name="connsiteY1" fmla="*/ 0 h 24840"/>
                  <a:gd name="connsiteX2" fmla="*/ 140764 w 140764"/>
                  <a:gd name="connsiteY2" fmla="*/ 24841 h 24840"/>
                  <a:gd name="connsiteX3" fmla="*/ 0 w 140764"/>
                  <a:gd name="connsiteY3" fmla="*/ 24841 h 24840"/>
                  <a:gd name="connsiteX4" fmla="*/ 0 w 140764"/>
                  <a:gd name="connsiteY4" fmla="*/ 0 h 24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764" h="24840">
                    <a:moveTo>
                      <a:pt x="0" y="0"/>
                    </a:moveTo>
                    <a:lnTo>
                      <a:pt x="140764" y="0"/>
                    </a:lnTo>
                    <a:lnTo>
                      <a:pt x="140764" y="24841"/>
                    </a:lnTo>
                    <a:lnTo>
                      <a:pt x="0" y="248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45" name="-">
              <a:extLst>
                <a:ext uri="{FF2B5EF4-FFF2-40B4-BE49-F238E27FC236}">
                  <a16:creationId xmlns:a16="http://schemas.microsoft.com/office/drawing/2014/main" id="{5A3CF8F9-1555-4251-885E-1F2FB6793F13}"/>
                </a:ext>
              </a:extLst>
            </p:cNvPr>
            <p:cNvGrpSpPr/>
            <p:nvPr/>
          </p:nvGrpSpPr>
          <p:grpSpPr>
            <a:xfrm>
              <a:off x="6643831" y="1846488"/>
              <a:ext cx="242196" cy="242196"/>
              <a:chOff x="6643831" y="1846488"/>
              <a:chExt cx="242196" cy="242196"/>
            </a:xfrm>
          </p:grpSpPr>
          <p:sp>
            <p:nvSpPr>
              <p:cNvPr id="149" name="-">
                <a:extLst>
                  <a:ext uri="{FF2B5EF4-FFF2-40B4-BE49-F238E27FC236}">
                    <a16:creationId xmlns:a16="http://schemas.microsoft.com/office/drawing/2014/main" id="{87513E19-5015-47F7-B803-CD34D9DFB162}"/>
                  </a:ext>
                </a:extLst>
              </p:cNvPr>
              <p:cNvSpPr/>
              <p:nvPr/>
            </p:nvSpPr>
            <p:spPr>
              <a:xfrm>
                <a:off x="6643831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0" name="-">
                <a:extLst>
                  <a:ext uri="{FF2B5EF4-FFF2-40B4-BE49-F238E27FC236}">
                    <a16:creationId xmlns:a16="http://schemas.microsoft.com/office/drawing/2014/main" id="{D1448844-D5DF-4EA3-B042-F8EAC1E60F60}"/>
                  </a:ext>
                </a:extLst>
              </p:cNvPr>
              <p:cNvSpPr/>
              <p:nvPr/>
            </p:nvSpPr>
            <p:spPr>
              <a:xfrm>
                <a:off x="6712143" y="1903414"/>
                <a:ext cx="116958" cy="115923"/>
              </a:xfrm>
              <a:custGeom>
                <a:avLst/>
                <a:gdLst>
                  <a:gd name="connsiteX0" fmla="*/ 116959 w 116958"/>
                  <a:gd name="connsiteY0" fmla="*/ 17596 h 115923"/>
                  <a:gd name="connsiteX1" fmla="*/ 99363 w 116958"/>
                  <a:gd name="connsiteY1" fmla="*/ 0 h 115923"/>
                  <a:gd name="connsiteX2" fmla="*/ 58997 w 116958"/>
                  <a:gd name="connsiteY2" fmla="*/ 40366 h 115923"/>
                  <a:gd name="connsiteX3" fmla="*/ 17596 w 116958"/>
                  <a:gd name="connsiteY3" fmla="*/ 0 h 115923"/>
                  <a:gd name="connsiteX4" fmla="*/ 0 w 116958"/>
                  <a:gd name="connsiteY4" fmla="*/ 17596 h 115923"/>
                  <a:gd name="connsiteX5" fmla="*/ 41401 w 116958"/>
                  <a:gd name="connsiteY5" fmla="*/ 57962 h 115923"/>
                  <a:gd name="connsiteX6" fmla="*/ 0 w 116958"/>
                  <a:gd name="connsiteY6" fmla="*/ 99363 h 115923"/>
                  <a:gd name="connsiteX7" fmla="*/ 17596 w 116958"/>
                  <a:gd name="connsiteY7" fmla="*/ 115923 h 115923"/>
                  <a:gd name="connsiteX8" fmla="*/ 58997 w 116958"/>
                  <a:gd name="connsiteY8" fmla="*/ 75557 h 115923"/>
                  <a:gd name="connsiteX9" fmla="*/ 99363 w 116958"/>
                  <a:gd name="connsiteY9" fmla="*/ 115923 h 115923"/>
                  <a:gd name="connsiteX10" fmla="*/ 116959 w 116958"/>
                  <a:gd name="connsiteY10" fmla="*/ 99363 h 115923"/>
                  <a:gd name="connsiteX11" fmla="*/ 75557 w 116958"/>
                  <a:gd name="connsiteY11" fmla="*/ 57962 h 11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958" h="115923">
                    <a:moveTo>
                      <a:pt x="116959" y="17596"/>
                    </a:moveTo>
                    <a:lnTo>
                      <a:pt x="99363" y="0"/>
                    </a:lnTo>
                    <a:lnTo>
                      <a:pt x="58997" y="40366"/>
                    </a:lnTo>
                    <a:lnTo>
                      <a:pt x="17596" y="0"/>
                    </a:lnTo>
                    <a:lnTo>
                      <a:pt x="0" y="17596"/>
                    </a:lnTo>
                    <a:lnTo>
                      <a:pt x="41401" y="57962"/>
                    </a:lnTo>
                    <a:lnTo>
                      <a:pt x="0" y="99363"/>
                    </a:lnTo>
                    <a:lnTo>
                      <a:pt x="17596" y="115923"/>
                    </a:lnTo>
                    <a:lnTo>
                      <a:pt x="58997" y="75557"/>
                    </a:lnTo>
                    <a:lnTo>
                      <a:pt x="99363" y="115923"/>
                    </a:lnTo>
                    <a:lnTo>
                      <a:pt x="116959" y="99363"/>
                    </a:lnTo>
                    <a:lnTo>
                      <a:pt x="75557" y="57962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46" name="-">
              <a:extLst>
                <a:ext uri="{FF2B5EF4-FFF2-40B4-BE49-F238E27FC236}">
                  <a16:creationId xmlns:a16="http://schemas.microsoft.com/office/drawing/2014/main" id="{E18E8B45-3B7D-4D42-AAC5-FAAD8B5BBD73}"/>
                </a:ext>
              </a:extLst>
            </p:cNvPr>
            <p:cNvGrpSpPr/>
            <p:nvPr/>
          </p:nvGrpSpPr>
          <p:grpSpPr>
            <a:xfrm>
              <a:off x="6299167" y="1846488"/>
              <a:ext cx="242196" cy="242196"/>
              <a:chOff x="6299167" y="1846488"/>
              <a:chExt cx="242196" cy="242196"/>
            </a:xfrm>
          </p:grpSpPr>
          <p:sp>
            <p:nvSpPr>
              <p:cNvPr id="147" name="-">
                <a:extLst>
                  <a:ext uri="{FF2B5EF4-FFF2-40B4-BE49-F238E27FC236}">
                    <a16:creationId xmlns:a16="http://schemas.microsoft.com/office/drawing/2014/main" id="{C55175C6-DBC5-4F4B-85A4-5905E1D7D847}"/>
                  </a:ext>
                </a:extLst>
              </p:cNvPr>
              <p:cNvSpPr/>
              <p:nvPr/>
            </p:nvSpPr>
            <p:spPr>
              <a:xfrm>
                <a:off x="6299167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8" name="-">
                <a:extLst>
                  <a:ext uri="{FF2B5EF4-FFF2-40B4-BE49-F238E27FC236}">
                    <a16:creationId xmlns:a16="http://schemas.microsoft.com/office/drawing/2014/main" id="{8D4428FD-D394-4B8D-BE3B-050D777FCB53}"/>
                  </a:ext>
                </a:extLst>
              </p:cNvPr>
              <p:cNvSpPr/>
              <p:nvPr/>
            </p:nvSpPr>
            <p:spPr>
              <a:xfrm>
                <a:off x="6354024" y="1898239"/>
                <a:ext cx="137658" cy="137658"/>
              </a:xfrm>
              <a:custGeom>
                <a:avLst/>
                <a:gdLst>
                  <a:gd name="connsiteX0" fmla="*/ 137658 w 137658"/>
                  <a:gd name="connsiteY0" fmla="*/ 137659 h 137658"/>
                  <a:gd name="connsiteX1" fmla="*/ 0 w 137658"/>
                  <a:gd name="connsiteY1" fmla="*/ 137659 h 137658"/>
                  <a:gd name="connsiteX2" fmla="*/ 0 w 137658"/>
                  <a:gd name="connsiteY2" fmla="*/ 0 h 137658"/>
                  <a:gd name="connsiteX3" fmla="*/ 137658 w 137658"/>
                  <a:gd name="connsiteY3" fmla="*/ 0 h 137658"/>
                  <a:gd name="connsiteX4" fmla="*/ 137658 w 137658"/>
                  <a:gd name="connsiteY4" fmla="*/ 137659 h 137658"/>
                  <a:gd name="connsiteX5" fmla="*/ 20701 w 137658"/>
                  <a:gd name="connsiteY5" fmla="*/ 116958 h 137658"/>
                  <a:gd name="connsiteX6" fmla="*/ 116958 w 137658"/>
                  <a:gd name="connsiteY6" fmla="*/ 116958 h 137658"/>
                  <a:gd name="connsiteX7" fmla="*/ 116958 w 137658"/>
                  <a:gd name="connsiteY7" fmla="*/ 20701 h 137658"/>
                  <a:gd name="connsiteX8" fmla="*/ 20701 w 137658"/>
                  <a:gd name="connsiteY8" fmla="*/ 20701 h 137658"/>
                  <a:gd name="connsiteX9" fmla="*/ 20701 w 137658"/>
                  <a:gd name="connsiteY9" fmla="*/ 116958 h 137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658" h="137658">
                    <a:moveTo>
                      <a:pt x="137658" y="137659"/>
                    </a:moveTo>
                    <a:lnTo>
                      <a:pt x="0" y="137659"/>
                    </a:lnTo>
                    <a:lnTo>
                      <a:pt x="0" y="0"/>
                    </a:lnTo>
                    <a:lnTo>
                      <a:pt x="137658" y="0"/>
                    </a:lnTo>
                    <a:lnTo>
                      <a:pt x="137658" y="137659"/>
                    </a:lnTo>
                    <a:close/>
                    <a:moveTo>
                      <a:pt x="20701" y="116958"/>
                    </a:moveTo>
                    <a:lnTo>
                      <a:pt x="116958" y="116958"/>
                    </a:lnTo>
                    <a:lnTo>
                      <a:pt x="116958" y="20701"/>
                    </a:lnTo>
                    <a:lnTo>
                      <a:pt x="20701" y="20701"/>
                    </a:lnTo>
                    <a:lnTo>
                      <a:pt x="20701" y="116958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3" name="Picture">
            <a:extLst>
              <a:ext uri="{FF2B5EF4-FFF2-40B4-BE49-F238E27FC236}">
                <a16:creationId xmlns:a16="http://schemas.microsoft.com/office/drawing/2014/main" id="{32DB002E-7689-470A-92FC-AC164BC31254}"/>
              </a:ext>
            </a:extLst>
          </p:cNvPr>
          <p:cNvSpPr/>
          <p:nvPr/>
        </p:nvSpPr>
        <p:spPr>
          <a:xfrm>
            <a:off x="4810607" y="4332522"/>
            <a:ext cx="5529599" cy="4352424"/>
          </a:xfrm>
          <a:custGeom>
            <a:avLst/>
            <a:gdLst>
              <a:gd name="connsiteX0" fmla="*/ 0 w 5056851"/>
              <a:gd name="connsiteY0" fmla="*/ 0 h 2238441"/>
              <a:gd name="connsiteX1" fmla="*/ 5056851 w 5056851"/>
              <a:gd name="connsiteY1" fmla="*/ 0 h 2238441"/>
              <a:gd name="connsiteX2" fmla="*/ 5056851 w 5056851"/>
              <a:gd name="connsiteY2" fmla="*/ 2238441 h 2238441"/>
              <a:gd name="connsiteX3" fmla="*/ 0 w 5056851"/>
              <a:gd name="connsiteY3" fmla="*/ 2238441 h 2238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851" h="2238441">
                <a:moveTo>
                  <a:pt x="0" y="0"/>
                </a:moveTo>
                <a:lnTo>
                  <a:pt x="5056851" y="0"/>
                </a:lnTo>
                <a:lnTo>
                  <a:pt x="5056851" y="2238441"/>
                </a:lnTo>
                <a:lnTo>
                  <a:pt x="0" y="2238441"/>
                </a:lnTo>
                <a:close/>
              </a:path>
            </a:pathLst>
          </a:custGeom>
          <a:blipFill>
            <a:blip r:embed="rId4"/>
            <a:srcRect/>
            <a:stretch>
              <a:fillRect t="-45285" b="-45285"/>
            </a:stretch>
          </a:blipFill>
          <a:ln w="198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5" name="Lorem ipsum dolor sit amet, consectetur adipiscing elit. Ut posuere, est et ornare dapibus, risus odio iaculis leo, sit amet euismod arcu ipsum at leo.">
            <a:extLst>
              <a:ext uri="{FF2B5EF4-FFF2-40B4-BE49-F238E27FC236}">
                <a16:creationId xmlns:a16="http://schemas.microsoft.com/office/drawing/2014/main" id="{34241AD8-A001-4484-BD3D-8E9BD1FE3243}"/>
              </a:ext>
            </a:extLst>
          </p:cNvPr>
          <p:cNvSpPr txBox="1"/>
          <p:nvPr/>
        </p:nvSpPr>
        <p:spPr>
          <a:xfrm>
            <a:off x="871988" y="3926045"/>
            <a:ext cx="32790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Lorem ipsum dolor sit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amet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,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consectetur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adipiscing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elit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. Ut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posuere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,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est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 et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ornare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dapibus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,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risus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odio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iaculis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leo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, sit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amet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euismod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arcu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 ipsum at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leo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. </a:t>
            </a:r>
          </a:p>
        </p:txBody>
      </p:sp>
      <p:grpSp>
        <p:nvGrpSpPr>
          <p:cNvPr id="78" name="-">
            <a:extLst>
              <a:ext uri="{FF2B5EF4-FFF2-40B4-BE49-F238E27FC236}">
                <a16:creationId xmlns:a16="http://schemas.microsoft.com/office/drawing/2014/main" id="{5696F6DF-EF9A-49E2-A646-FF34D73C61F7}"/>
              </a:ext>
            </a:extLst>
          </p:cNvPr>
          <p:cNvGrpSpPr/>
          <p:nvPr/>
        </p:nvGrpSpPr>
        <p:grpSpPr>
          <a:xfrm>
            <a:off x="4194176" y="3628111"/>
            <a:ext cx="2015197" cy="1383831"/>
            <a:chOff x="4658633" y="4049026"/>
            <a:chExt cx="2015197" cy="1383831"/>
          </a:xfrm>
        </p:grpSpPr>
        <p:sp>
          <p:nvSpPr>
            <p:cNvPr id="79" name="-">
              <a:extLst>
                <a:ext uri="{FF2B5EF4-FFF2-40B4-BE49-F238E27FC236}">
                  <a16:creationId xmlns:a16="http://schemas.microsoft.com/office/drawing/2014/main" id="{C808D0B2-84C8-45A0-BEBA-86E693CDD377}"/>
                </a:ext>
              </a:extLst>
            </p:cNvPr>
            <p:cNvSpPr/>
            <p:nvPr/>
          </p:nvSpPr>
          <p:spPr>
            <a:xfrm>
              <a:off x="4756960" y="4098707"/>
              <a:ext cx="1916869" cy="1334150"/>
            </a:xfrm>
            <a:custGeom>
              <a:avLst/>
              <a:gdLst>
                <a:gd name="connsiteX0" fmla="*/ 125238 w 1916869"/>
                <a:gd name="connsiteY0" fmla="*/ 1017432 h 1334150"/>
                <a:gd name="connsiteX1" fmla="*/ 197690 w 1916869"/>
                <a:gd name="connsiteY1" fmla="*/ 1021572 h 1334150"/>
                <a:gd name="connsiteX2" fmla="*/ 72452 w 1916869"/>
                <a:gd name="connsiteY2" fmla="*/ 1334150 h 1334150"/>
                <a:gd name="connsiteX3" fmla="*/ 0 w 1916869"/>
                <a:gd name="connsiteY3" fmla="*/ 1330010 h 1334150"/>
                <a:gd name="connsiteX4" fmla="*/ 125238 w 1916869"/>
                <a:gd name="connsiteY4" fmla="*/ 1017432 h 1334150"/>
                <a:gd name="connsiteX5" fmla="*/ 455412 w 1916869"/>
                <a:gd name="connsiteY5" fmla="*/ 1061938 h 1334150"/>
                <a:gd name="connsiteX6" fmla="*/ 527864 w 1916869"/>
                <a:gd name="connsiteY6" fmla="*/ 1066078 h 1334150"/>
                <a:gd name="connsiteX7" fmla="*/ 669662 w 1916869"/>
                <a:gd name="connsiteY7" fmla="*/ 711064 h 1334150"/>
                <a:gd name="connsiteX8" fmla="*/ 597210 w 1916869"/>
                <a:gd name="connsiteY8" fmla="*/ 706923 h 1334150"/>
                <a:gd name="connsiteX9" fmla="*/ 455412 w 1916869"/>
                <a:gd name="connsiteY9" fmla="*/ 1061938 h 1334150"/>
                <a:gd name="connsiteX10" fmla="*/ 927384 w 1916869"/>
                <a:gd name="connsiteY10" fmla="*/ 752465 h 1334150"/>
                <a:gd name="connsiteX11" fmla="*/ 999836 w 1916869"/>
                <a:gd name="connsiteY11" fmla="*/ 756605 h 1334150"/>
                <a:gd name="connsiteX12" fmla="*/ 1142669 w 1916869"/>
                <a:gd name="connsiteY12" fmla="*/ 401590 h 1334150"/>
                <a:gd name="connsiteX13" fmla="*/ 1070218 w 1916869"/>
                <a:gd name="connsiteY13" fmla="*/ 397450 h 1334150"/>
                <a:gd name="connsiteX14" fmla="*/ 927384 w 1916869"/>
                <a:gd name="connsiteY14" fmla="*/ 752465 h 1334150"/>
                <a:gd name="connsiteX15" fmla="*/ 1399356 w 1916869"/>
                <a:gd name="connsiteY15" fmla="*/ 441957 h 1334150"/>
                <a:gd name="connsiteX16" fmla="*/ 1471808 w 1916869"/>
                <a:gd name="connsiteY16" fmla="*/ 446097 h 1334150"/>
                <a:gd name="connsiteX17" fmla="*/ 1613607 w 1916869"/>
                <a:gd name="connsiteY17" fmla="*/ 91082 h 1334150"/>
                <a:gd name="connsiteX18" fmla="*/ 1541155 w 1916869"/>
                <a:gd name="connsiteY18" fmla="*/ 86942 h 1334150"/>
                <a:gd name="connsiteX19" fmla="*/ 1399356 w 1916869"/>
                <a:gd name="connsiteY19" fmla="*/ 441957 h 1334150"/>
                <a:gd name="connsiteX20" fmla="*/ 1831998 w 1916869"/>
                <a:gd name="connsiteY20" fmla="*/ 127308 h 1334150"/>
                <a:gd name="connsiteX21" fmla="*/ 1903414 w 1916869"/>
                <a:gd name="connsiteY21" fmla="*/ 135589 h 1334150"/>
                <a:gd name="connsiteX22" fmla="*/ 1916870 w 1916869"/>
                <a:gd name="connsiteY22" fmla="*/ 16560 h 1334150"/>
                <a:gd name="connsiteX23" fmla="*/ 1846488 w 1916869"/>
                <a:gd name="connsiteY23" fmla="*/ 0 h 1334150"/>
                <a:gd name="connsiteX24" fmla="*/ 1831998 w 1916869"/>
                <a:gd name="connsiteY24" fmla="*/ 127308 h 133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16869" h="1334150">
                  <a:moveTo>
                    <a:pt x="125238" y="1017432"/>
                  </a:moveTo>
                  <a:lnTo>
                    <a:pt x="197690" y="1021572"/>
                  </a:lnTo>
                  <a:lnTo>
                    <a:pt x="72452" y="1334150"/>
                  </a:lnTo>
                  <a:lnTo>
                    <a:pt x="0" y="1330010"/>
                  </a:lnTo>
                  <a:lnTo>
                    <a:pt x="125238" y="1017432"/>
                  </a:lnTo>
                  <a:close/>
                  <a:moveTo>
                    <a:pt x="455412" y="1061938"/>
                  </a:moveTo>
                  <a:lnTo>
                    <a:pt x="527864" y="1066078"/>
                  </a:lnTo>
                  <a:lnTo>
                    <a:pt x="669662" y="711064"/>
                  </a:lnTo>
                  <a:lnTo>
                    <a:pt x="597210" y="706923"/>
                  </a:lnTo>
                  <a:lnTo>
                    <a:pt x="455412" y="1061938"/>
                  </a:lnTo>
                  <a:close/>
                  <a:moveTo>
                    <a:pt x="927384" y="752465"/>
                  </a:moveTo>
                  <a:lnTo>
                    <a:pt x="999836" y="756605"/>
                  </a:lnTo>
                  <a:lnTo>
                    <a:pt x="1142669" y="401590"/>
                  </a:lnTo>
                  <a:lnTo>
                    <a:pt x="1070218" y="397450"/>
                  </a:lnTo>
                  <a:lnTo>
                    <a:pt x="927384" y="752465"/>
                  </a:lnTo>
                  <a:close/>
                  <a:moveTo>
                    <a:pt x="1399356" y="441957"/>
                  </a:moveTo>
                  <a:lnTo>
                    <a:pt x="1471808" y="446097"/>
                  </a:lnTo>
                  <a:lnTo>
                    <a:pt x="1613607" y="91082"/>
                  </a:lnTo>
                  <a:lnTo>
                    <a:pt x="1541155" y="86942"/>
                  </a:lnTo>
                  <a:lnTo>
                    <a:pt x="1399356" y="441957"/>
                  </a:lnTo>
                  <a:close/>
                  <a:moveTo>
                    <a:pt x="1831998" y="127308"/>
                  </a:moveTo>
                  <a:lnTo>
                    <a:pt x="1903414" y="135589"/>
                  </a:lnTo>
                  <a:lnTo>
                    <a:pt x="1916870" y="16560"/>
                  </a:lnTo>
                  <a:lnTo>
                    <a:pt x="1846488" y="0"/>
                  </a:lnTo>
                  <a:lnTo>
                    <a:pt x="1831998" y="127308"/>
                  </a:lnTo>
                  <a:close/>
                </a:path>
              </a:pathLst>
            </a:custGeom>
            <a:solidFill>
              <a:srgbClr val="33126E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-">
              <a:extLst>
                <a:ext uri="{FF2B5EF4-FFF2-40B4-BE49-F238E27FC236}">
                  <a16:creationId xmlns:a16="http://schemas.microsoft.com/office/drawing/2014/main" id="{77794F3D-823B-4817-A441-F3CCD1FEE8B7}"/>
                </a:ext>
              </a:extLst>
            </p:cNvPr>
            <p:cNvSpPr/>
            <p:nvPr/>
          </p:nvSpPr>
          <p:spPr>
            <a:xfrm>
              <a:off x="4658633" y="4049026"/>
              <a:ext cx="1944815" cy="1379690"/>
            </a:xfrm>
            <a:custGeom>
              <a:avLst/>
              <a:gdLst>
                <a:gd name="connsiteX0" fmla="*/ 553739 w 1944815"/>
                <a:gd name="connsiteY0" fmla="*/ 1111619 h 1379690"/>
                <a:gd name="connsiteX1" fmla="*/ 223566 w 1944815"/>
                <a:gd name="connsiteY1" fmla="*/ 1067113 h 1379690"/>
                <a:gd name="connsiteX2" fmla="*/ 98328 w 1944815"/>
                <a:gd name="connsiteY2" fmla="*/ 1379691 h 1379690"/>
                <a:gd name="connsiteX3" fmla="*/ 0 w 1944815"/>
                <a:gd name="connsiteY3" fmla="*/ 1326905 h 1379690"/>
                <a:gd name="connsiteX4" fmla="*/ 159394 w 1944815"/>
                <a:gd name="connsiteY4" fmla="*/ 929454 h 1379690"/>
                <a:gd name="connsiteX5" fmla="*/ 488532 w 1944815"/>
                <a:gd name="connsiteY5" fmla="*/ 973960 h 1379690"/>
                <a:gd name="connsiteX6" fmla="*/ 631366 w 1944815"/>
                <a:gd name="connsiteY6" fmla="*/ 619981 h 1379690"/>
                <a:gd name="connsiteX7" fmla="*/ 960505 w 1944815"/>
                <a:gd name="connsiteY7" fmla="*/ 664487 h 1379690"/>
                <a:gd name="connsiteX8" fmla="*/ 1103339 w 1944815"/>
                <a:gd name="connsiteY8" fmla="*/ 309473 h 1379690"/>
                <a:gd name="connsiteX9" fmla="*/ 1433512 w 1944815"/>
                <a:gd name="connsiteY9" fmla="*/ 355014 h 1379690"/>
                <a:gd name="connsiteX10" fmla="*/ 1575311 w 1944815"/>
                <a:gd name="connsiteY10" fmla="*/ 0 h 1379690"/>
                <a:gd name="connsiteX11" fmla="*/ 1944815 w 1944815"/>
                <a:gd name="connsiteY11" fmla="*/ 49681 h 1379690"/>
                <a:gd name="connsiteX12" fmla="*/ 1930325 w 1944815"/>
                <a:gd name="connsiteY12" fmla="*/ 176989 h 1379690"/>
                <a:gd name="connsiteX13" fmla="*/ 1639482 w 1944815"/>
                <a:gd name="connsiteY13" fmla="*/ 137658 h 1379690"/>
                <a:gd name="connsiteX14" fmla="*/ 1497684 w 1944815"/>
                <a:gd name="connsiteY14" fmla="*/ 491638 h 1379690"/>
                <a:gd name="connsiteX15" fmla="*/ 1167510 w 1944815"/>
                <a:gd name="connsiteY15" fmla="*/ 447132 h 1379690"/>
                <a:gd name="connsiteX16" fmla="*/ 1025712 w 1944815"/>
                <a:gd name="connsiteY16" fmla="*/ 802146 h 1379690"/>
                <a:gd name="connsiteX17" fmla="*/ 695538 w 1944815"/>
                <a:gd name="connsiteY17" fmla="*/ 757640 h 137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44815" h="1379690">
                  <a:moveTo>
                    <a:pt x="553739" y="1111619"/>
                  </a:moveTo>
                  <a:lnTo>
                    <a:pt x="223566" y="1067113"/>
                  </a:lnTo>
                  <a:lnTo>
                    <a:pt x="98328" y="1379691"/>
                  </a:lnTo>
                  <a:lnTo>
                    <a:pt x="0" y="1326905"/>
                  </a:lnTo>
                  <a:lnTo>
                    <a:pt x="159394" y="929454"/>
                  </a:lnTo>
                  <a:lnTo>
                    <a:pt x="488532" y="973960"/>
                  </a:lnTo>
                  <a:lnTo>
                    <a:pt x="631366" y="619981"/>
                  </a:lnTo>
                  <a:lnTo>
                    <a:pt x="960505" y="664487"/>
                  </a:lnTo>
                  <a:lnTo>
                    <a:pt x="1103339" y="309473"/>
                  </a:lnTo>
                  <a:lnTo>
                    <a:pt x="1433512" y="355014"/>
                  </a:lnTo>
                  <a:lnTo>
                    <a:pt x="1575311" y="0"/>
                  </a:lnTo>
                  <a:lnTo>
                    <a:pt x="1944815" y="49681"/>
                  </a:lnTo>
                  <a:lnTo>
                    <a:pt x="1930325" y="176989"/>
                  </a:lnTo>
                  <a:lnTo>
                    <a:pt x="1639482" y="137658"/>
                  </a:lnTo>
                  <a:lnTo>
                    <a:pt x="1497684" y="491638"/>
                  </a:lnTo>
                  <a:lnTo>
                    <a:pt x="1167510" y="447132"/>
                  </a:lnTo>
                  <a:lnTo>
                    <a:pt x="1025712" y="802146"/>
                  </a:lnTo>
                  <a:lnTo>
                    <a:pt x="695538" y="757640"/>
                  </a:lnTo>
                  <a:close/>
                </a:path>
              </a:pathLst>
            </a:custGeom>
            <a:solidFill>
              <a:srgbClr val="FFFFFF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1" name="-">
            <a:extLst>
              <a:ext uri="{FF2B5EF4-FFF2-40B4-BE49-F238E27FC236}">
                <a16:creationId xmlns:a16="http://schemas.microsoft.com/office/drawing/2014/main" id="{5696F6DF-EF9A-49E2-A646-FF34D73C61F7}"/>
              </a:ext>
            </a:extLst>
          </p:cNvPr>
          <p:cNvGrpSpPr/>
          <p:nvPr/>
        </p:nvGrpSpPr>
        <p:grpSpPr>
          <a:xfrm>
            <a:off x="4393213" y="4061626"/>
            <a:ext cx="2016231" cy="1382796"/>
            <a:chOff x="4855288" y="4325378"/>
            <a:chExt cx="2016231" cy="1382796"/>
          </a:xfrm>
        </p:grpSpPr>
        <p:sp>
          <p:nvSpPr>
            <p:cNvPr id="82" name="-">
              <a:extLst>
                <a:ext uri="{FF2B5EF4-FFF2-40B4-BE49-F238E27FC236}">
                  <a16:creationId xmlns:a16="http://schemas.microsoft.com/office/drawing/2014/main" id="{0123CBBC-6310-4437-9187-B49D6DBBD5E2}"/>
                </a:ext>
              </a:extLst>
            </p:cNvPr>
            <p:cNvSpPr/>
            <p:nvPr/>
          </p:nvSpPr>
          <p:spPr>
            <a:xfrm>
              <a:off x="4954650" y="4374024"/>
              <a:ext cx="1916869" cy="1334149"/>
            </a:xfrm>
            <a:custGeom>
              <a:avLst/>
              <a:gdLst>
                <a:gd name="connsiteX0" fmla="*/ 125238 w 1916869"/>
                <a:gd name="connsiteY0" fmla="*/ 1018467 h 1334149"/>
                <a:gd name="connsiteX1" fmla="*/ 197690 w 1916869"/>
                <a:gd name="connsiteY1" fmla="*/ 1022607 h 1334149"/>
                <a:gd name="connsiteX2" fmla="*/ 72452 w 1916869"/>
                <a:gd name="connsiteY2" fmla="*/ 1334150 h 1334149"/>
                <a:gd name="connsiteX3" fmla="*/ 0 w 1916869"/>
                <a:gd name="connsiteY3" fmla="*/ 1330010 h 1334149"/>
                <a:gd name="connsiteX4" fmla="*/ 125238 w 1916869"/>
                <a:gd name="connsiteY4" fmla="*/ 1018467 h 1334149"/>
                <a:gd name="connsiteX5" fmla="*/ 455412 w 1916869"/>
                <a:gd name="connsiteY5" fmla="*/ 1062973 h 1334149"/>
                <a:gd name="connsiteX6" fmla="*/ 527864 w 1916869"/>
                <a:gd name="connsiteY6" fmla="*/ 1067113 h 1334149"/>
                <a:gd name="connsiteX7" fmla="*/ 669663 w 1916869"/>
                <a:gd name="connsiteY7" fmla="*/ 712099 h 1334149"/>
                <a:gd name="connsiteX8" fmla="*/ 597211 w 1916869"/>
                <a:gd name="connsiteY8" fmla="*/ 707958 h 1334149"/>
                <a:gd name="connsiteX9" fmla="*/ 455412 w 1916869"/>
                <a:gd name="connsiteY9" fmla="*/ 1062973 h 1334149"/>
                <a:gd name="connsiteX10" fmla="*/ 927384 w 1916869"/>
                <a:gd name="connsiteY10" fmla="*/ 752465 h 1334149"/>
                <a:gd name="connsiteX11" fmla="*/ 999836 w 1916869"/>
                <a:gd name="connsiteY11" fmla="*/ 756605 h 1334149"/>
                <a:gd name="connsiteX12" fmla="*/ 1142670 w 1916869"/>
                <a:gd name="connsiteY12" fmla="*/ 401590 h 1334149"/>
                <a:gd name="connsiteX13" fmla="*/ 1070218 w 1916869"/>
                <a:gd name="connsiteY13" fmla="*/ 397450 h 1334149"/>
                <a:gd name="connsiteX14" fmla="*/ 927384 w 1916869"/>
                <a:gd name="connsiteY14" fmla="*/ 752465 h 1334149"/>
                <a:gd name="connsiteX15" fmla="*/ 1399357 w 1916869"/>
                <a:gd name="connsiteY15" fmla="*/ 442991 h 1334149"/>
                <a:gd name="connsiteX16" fmla="*/ 1471809 w 1916869"/>
                <a:gd name="connsiteY16" fmla="*/ 447132 h 1334149"/>
                <a:gd name="connsiteX17" fmla="*/ 1613607 w 1916869"/>
                <a:gd name="connsiteY17" fmla="*/ 92117 h 1334149"/>
                <a:gd name="connsiteX18" fmla="*/ 1541156 w 1916869"/>
                <a:gd name="connsiteY18" fmla="*/ 87977 h 1334149"/>
                <a:gd name="connsiteX19" fmla="*/ 1399357 w 1916869"/>
                <a:gd name="connsiteY19" fmla="*/ 442991 h 1334149"/>
                <a:gd name="connsiteX20" fmla="*/ 1831998 w 1916869"/>
                <a:gd name="connsiteY20" fmla="*/ 127308 h 1334149"/>
                <a:gd name="connsiteX21" fmla="*/ 1903415 w 1916869"/>
                <a:gd name="connsiteY21" fmla="*/ 135589 h 1334149"/>
                <a:gd name="connsiteX22" fmla="*/ 1916870 w 1916869"/>
                <a:gd name="connsiteY22" fmla="*/ 16560 h 1334149"/>
                <a:gd name="connsiteX23" fmla="*/ 1846488 w 1916869"/>
                <a:gd name="connsiteY23" fmla="*/ 0 h 1334149"/>
                <a:gd name="connsiteX24" fmla="*/ 1831998 w 1916869"/>
                <a:gd name="connsiteY24" fmla="*/ 127308 h 13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16869" h="1334149">
                  <a:moveTo>
                    <a:pt x="125238" y="1018467"/>
                  </a:moveTo>
                  <a:lnTo>
                    <a:pt x="197690" y="1022607"/>
                  </a:lnTo>
                  <a:lnTo>
                    <a:pt x="72452" y="1334150"/>
                  </a:lnTo>
                  <a:lnTo>
                    <a:pt x="0" y="1330010"/>
                  </a:lnTo>
                  <a:lnTo>
                    <a:pt x="125238" y="1018467"/>
                  </a:lnTo>
                  <a:close/>
                  <a:moveTo>
                    <a:pt x="455412" y="1062973"/>
                  </a:moveTo>
                  <a:lnTo>
                    <a:pt x="527864" y="1067113"/>
                  </a:lnTo>
                  <a:lnTo>
                    <a:pt x="669663" y="712099"/>
                  </a:lnTo>
                  <a:lnTo>
                    <a:pt x="597211" y="707958"/>
                  </a:lnTo>
                  <a:lnTo>
                    <a:pt x="455412" y="1062973"/>
                  </a:lnTo>
                  <a:close/>
                  <a:moveTo>
                    <a:pt x="927384" y="752465"/>
                  </a:moveTo>
                  <a:lnTo>
                    <a:pt x="999836" y="756605"/>
                  </a:lnTo>
                  <a:lnTo>
                    <a:pt x="1142670" y="401590"/>
                  </a:lnTo>
                  <a:lnTo>
                    <a:pt x="1070218" y="397450"/>
                  </a:lnTo>
                  <a:lnTo>
                    <a:pt x="927384" y="752465"/>
                  </a:lnTo>
                  <a:close/>
                  <a:moveTo>
                    <a:pt x="1399357" y="442991"/>
                  </a:moveTo>
                  <a:lnTo>
                    <a:pt x="1471809" y="447132"/>
                  </a:lnTo>
                  <a:lnTo>
                    <a:pt x="1613607" y="92117"/>
                  </a:lnTo>
                  <a:lnTo>
                    <a:pt x="1541156" y="87977"/>
                  </a:lnTo>
                  <a:lnTo>
                    <a:pt x="1399357" y="442991"/>
                  </a:lnTo>
                  <a:close/>
                  <a:moveTo>
                    <a:pt x="1831998" y="127308"/>
                  </a:moveTo>
                  <a:lnTo>
                    <a:pt x="1903415" y="135589"/>
                  </a:lnTo>
                  <a:lnTo>
                    <a:pt x="1916870" y="16560"/>
                  </a:lnTo>
                  <a:lnTo>
                    <a:pt x="1846488" y="0"/>
                  </a:lnTo>
                  <a:lnTo>
                    <a:pt x="1831998" y="127308"/>
                  </a:lnTo>
                  <a:close/>
                </a:path>
              </a:pathLst>
            </a:custGeom>
            <a:solidFill>
              <a:srgbClr val="FFB800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-">
              <a:extLst>
                <a:ext uri="{FF2B5EF4-FFF2-40B4-BE49-F238E27FC236}">
                  <a16:creationId xmlns:a16="http://schemas.microsoft.com/office/drawing/2014/main" id="{52428F06-1F6B-483B-A6AF-74857FCE126A}"/>
                </a:ext>
              </a:extLst>
            </p:cNvPr>
            <p:cNvSpPr/>
            <p:nvPr/>
          </p:nvSpPr>
          <p:spPr>
            <a:xfrm>
              <a:off x="4855288" y="4325378"/>
              <a:ext cx="1945850" cy="1378655"/>
            </a:xfrm>
            <a:custGeom>
              <a:avLst/>
              <a:gdLst>
                <a:gd name="connsiteX0" fmla="*/ 554774 w 1945850"/>
                <a:gd name="connsiteY0" fmla="*/ 1111619 h 1378655"/>
                <a:gd name="connsiteX1" fmla="*/ 224600 w 1945850"/>
                <a:gd name="connsiteY1" fmla="*/ 1067113 h 1378655"/>
                <a:gd name="connsiteX2" fmla="*/ 99362 w 1945850"/>
                <a:gd name="connsiteY2" fmla="*/ 1378656 h 1378655"/>
                <a:gd name="connsiteX3" fmla="*/ 0 w 1945850"/>
                <a:gd name="connsiteY3" fmla="*/ 1325870 h 1378655"/>
                <a:gd name="connsiteX4" fmla="*/ 160429 w 1945850"/>
                <a:gd name="connsiteY4" fmla="*/ 929455 h 1378655"/>
                <a:gd name="connsiteX5" fmla="*/ 489568 w 1945850"/>
                <a:gd name="connsiteY5" fmla="*/ 973961 h 1378655"/>
                <a:gd name="connsiteX6" fmla="*/ 632401 w 1945850"/>
                <a:gd name="connsiteY6" fmla="*/ 619981 h 1378655"/>
                <a:gd name="connsiteX7" fmla="*/ 961540 w 1945850"/>
                <a:gd name="connsiteY7" fmla="*/ 664488 h 1378655"/>
                <a:gd name="connsiteX8" fmla="*/ 1104373 w 1945850"/>
                <a:gd name="connsiteY8" fmla="*/ 309473 h 1378655"/>
                <a:gd name="connsiteX9" fmla="*/ 1433512 w 1945850"/>
                <a:gd name="connsiteY9" fmla="*/ 353979 h 1378655"/>
                <a:gd name="connsiteX10" fmla="*/ 1576346 w 1945850"/>
                <a:gd name="connsiteY10" fmla="*/ 0 h 1378655"/>
                <a:gd name="connsiteX11" fmla="*/ 1945851 w 1945850"/>
                <a:gd name="connsiteY11" fmla="*/ 49681 h 1378655"/>
                <a:gd name="connsiteX12" fmla="*/ 1931360 w 1945850"/>
                <a:gd name="connsiteY12" fmla="*/ 175955 h 1378655"/>
                <a:gd name="connsiteX13" fmla="*/ 1640518 w 1945850"/>
                <a:gd name="connsiteY13" fmla="*/ 137659 h 1378655"/>
                <a:gd name="connsiteX14" fmla="*/ 1498719 w 1945850"/>
                <a:gd name="connsiteY14" fmla="*/ 491638 h 1378655"/>
                <a:gd name="connsiteX15" fmla="*/ 1168545 w 1945850"/>
                <a:gd name="connsiteY15" fmla="*/ 447132 h 1378655"/>
                <a:gd name="connsiteX16" fmla="*/ 1026746 w 1945850"/>
                <a:gd name="connsiteY16" fmla="*/ 801111 h 1378655"/>
                <a:gd name="connsiteX17" fmla="*/ 696573 w 1945850"/>
                <a:gd name="connsiteY17" fmla="*/ 756605 h 137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45850" h="1378655">
                  <a:moveTo>
                    <a:pt x="554774" y="1111619"/>
                  </a:moveTo>
                  <a:lnTo>
                    <a:pt x="224600" y="1067113"/>
                  </a:lnTo>
                  <a:lnTo>
                    <a:pt x="99362" y="1378656"/>
                  </a:lnTo>
                  <a:lnTo>
                    <a:pt x="0" y="1325870"/>
                  </a:lnTo>
                  <a:lnTo>
                    <a:pt x="160429" y="929455"/>
                  </a:lnTo>
                  <a:lnTo>
                    <a:pt x="489568" y="973961"/>
                  </a:lnTo>
                  <a:lnTo>
                    <a:pt x="632401" y="619981"/>
                  </a:lnTo>
                  <a:lnTo>
                    <a:pt x="961540" y="664488"/>
                  </a:lnTo>
                  <a:lnTo>
                    <a:pt x="1104373" y="309473"/>
                  </a:lnTo>
                  <a:lnTo>
                    <a:pt x="1433512" y="353979"/>
                  </a:lnTo>
                  <a:lnTo>
                    <a:pt x="1576346" y="0"/>
                  </a:lnTo>
                  <a:lnTo>
                    <a:pt x="1945851" y="49681"/>
                  </a:lnTo>
                  <a:lnTo>
                    <a:pt x="1931360" y="175955"/>
                  </a:lnTo>
                  <a:lnTo>
                    <a:pt x="1640518" y="137659"/>
                  </a:lnTo>
                  <a:lnTo>
                    <a:pt x="1498719" y="491638"/>
                  </a:lnTo>
                  <a:lnTo>
                    <a:pt x="1168545" y="447132"/>
                  </a:lnTo>
                  <a:lnTo>
                    <a:pt x="1026746" y="801111"/>
                  </a:lnTo>
                  <a:lnTo>
                    <a:pt x="696573" y="756605"/>
                  </a:lnTo>
                  <a:close/>
                </a:path>
              </a:pathLst>
            </a:custGeom>
            <a:solidFill>
              <a:srgbClr val="FFFFFF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84" name="-">
            <a:extLst>
              <a:ext uri="{FF2B5EF4-FFF2-40B4-BE49-F238E27FC236}">
                <a16:creationId xmlns:a16="http://schemas.microsoft.com/office/drawing/2014/main" id="{254C8200-E2FA-45C9-8831-217DECC14DEF}"/>
              </a:ext>
            </a:extLst>
          </p:cNvPr>
          <p:cNvSpPr/>
          <p:nvPr/>
        </p:nvSpPr>
        <p:spPr>
          <a:xfrm>
            <a:off x="2444012" y="7353867"/>
            <a:ext cx="2407472" cy="1114724"/>
          </a:xfrm>
          <a:custGeom>
            <a:avLst/>
            <a:gdLst>
              <a:gd name="connsiteX0" fmla="*/ 2207713 w 2407472"/>
              <a:gd name="connsiteY0" fmla="*/ 841477 h 1114724"/>
              <a:gd name="connsiteX1" fmla="*/ 2207713 w 2407472"/>
              <a:gd name="connsiteY1" fmla="*/ 632401 h 1114724"/>
              <a:gd name="connsiteX2" fmla="*/ 1674674 w 2407472"/>
              <a:gd name="connsiteY2" fmla="*/ 632401 h 1114724"/>
              <a:gd name="connsiteX3" fmla="*/ 1674674 w 2407472"/>
              <a:gd name="connsiteY3" fmla="*/ 397451 h 1114724"/>
              <a:gd name="connsiteX4" fmla="*/ 1475948 w 2407472"/>
              <a:gd name="connsiteY4" fmla="*/ 397451 h 1114724"/>
              <a:gd name="connsiteX5" fmla="*/ 1475948 w 2407472"/>
              <a:gd name="connsiteY5" fmla="*/ 162499 h 1114724"/>
              <a:gd name="connsiteX6" fmla="*/ 1284468 w 2407472"/>
              <a:gd name="connsiteY6" fmla="*/ 162499 h 1114724"/>
              <a:gd name="connsiteX7" fmla="*/ 1284468 w 2407472"/>
              <a:gd name="connsiteY7" fmla="*/ 0 h 1114724"/>
              <a:gd name="connsiteX8" fmla="*/ 960505 w 2407472"/>
              <a:gd name="connsiteY8" fmla="*/ 0 h 1114724"/>
              <a:gd name="connsiteX9" fmla="*/ 960505 w 2407472"/>
              <a:gd name="connsiteY9" fmla="*/ 162499 h 1114724"/>
              <a:gd name="connsiteX10" fmla="*/ 767990 w 2407472"/>
              <a:gd name="connsiteY10" fmla="*/ 162499 h 1114724"/>
              <a:gd name="connsiteX11" fmla="*/ 767990 w 2407472"/>
              <a:gd name="connsiteY11" fmla="*/ 397451 h 1114724"/>
              <a:gd name="connsiteX12" fmla="*/ 569265 w 2407472"/>
              <a:gd name="connsiteY12" fmla="*/ 397451 h 1114724"/>
              <a:gd name="connsiteX13" fmla="*/ 569265 w 2407472"/>
              <a:gd name="connsiteY13" fmla="*/ 632401 h 1114724"/>
              <a:gd name="connsiteX14" fmla="*/ 200795 w 2407472"/>
              <a:gd name="connsiteY14" fmla="*/ 632401 h 1114724"/>
              <a:gd name="connsiteX15" fmla="*/ 200795 w 2407472"/>
              <a:gd name="connsiteY15" fmla="*/ 841477 h 1114724"/>
              <a:gd name="connsiteX16" fmla="*/ 0 w 2407472"/>
              <a:gd name="connsiteY16" fmla="*/ 841477 h 1114724"/>
              <a:gd name="connsiteX17" fmla="*/ 0 w 2407472"/>
              <a:gd name="connsiteY17" fmla="*/ 1114724 h 1114724"/>
              <a:gd name="connsiteX18" fmla="*/ 2407473 w 2407472"/>
              <a:gd name="connsiteY18" fmla="*/ 1114724 h 1114724"/>
              <a:gd name="connsiteX19" fmla="*/ 2407473 w 2407472"/>
              <a:gd name="connsiteY19" fmla="*/ 841477 h 1114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07472" h="1114724">
                <a:moveTo>
                  <a:pt x="2207713" y="841477"/>
                </a:moveTo>
                <a:lnTo>
                  <a:pt x="2207713" y="632401"/>
                </a:lnTo>
                <a:lnTo>
                  <a:pt x="1674674" y="632401"/>
                </a:lnTo>
                <a:lnTo>
                  <a:pt x="1674674" y="397451"/>
                </a:lnTo>
                <a:lnTo>
                  <a:pt x="1475948" y="397451"/>
                </a:lnTo>
                <a:lnTo>
                  <a:pt x="1475948" y="162499"/>
                </a:lnTo>
                <a:lnTo>
                  <a:pt x="1284468" y="162499"/>
                </a:lnTo>
                <a:lnTo>
                  <a:pt x="1284468" y="0"/>
                </a:lnTo>
                <a:lnTo>
                  <a:pt x="960505" y="0"/>
                </a:lnTo>
                <a:lnTo>
                  <a:pt x="960505" y="162499"/>
                </a:lnTo>
                <a:lnTo>
                  <a:pt x="767990" y="162499"/>
                </a:lnTo>
                <a:lnTo>
                  <a:pt x="767990" y="397451"/>
                </a:lnTo>
                <a:lnTo>
                  <a:pt x="569265" y="397451"/>
                </a:lnTo>
                <a:lnTo>
                  <a:pt x="569265" y="632401"/>
                </a:lnTo>
                <a:lnTo>
                  <a:pt x="200795" y="632401"/>
                </a:lnTo>
                <a:lnTo>
                  <a:pt x="200795" y="841477"/>
                </a:lnTo>
                <a:lnTo>
                  <a:pt x="0" y="841477"/>
                </a:lnTo>
                <a:lnTo>
                  <a:pt x="0" y="1114724"/>
                </a:lnTo>
                <a:lnTo>
                  <a:pt x="2407473" y="1114724"/>
                </a:lnTo>
                <a:lnTo>
                  <a:pt x="2407473" y="841477"/>
                </a:lnTo>
                <a:close/>
              </a:path>
            </a:pathLst>
          </a:custGeom>
          <a:solidFill>
            <a:srgbClr val="FFFFFF"/>
          </a:solidFill>
          <a:ln w="12961" cap="flat">
            <a:solidFill>
              <a:srgbClr val="210B61"/>
            </a:solidFill>
            <a:prstDash val="solid"/>
            <a:miter/>
          </a:ln>
          <a:effectLst>
            <a:outerShdw dist="88900" dir="2700000" algn="tl" rotWithShape="0">
              <a:srgbClr val="33126E"/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85" name="-">
            <a:extLst>
              <a:ext uri="{FF2B5EF4-FFF2-40B4-BE49-F238E27FC236}">
                <a16:creationId xmlns:a16="http://schemas.microsoft.com/office/drawing/2014/main" id="{88AB04BC-A393-40CC-B686-E626A37443B5}"/>
              </a:ext>
            </a:extLst>
          </p:cNvPr>
          <p:cNvSpPr/>
          <p:nvPr/>
        </p:nvSpPr>
        <p:spPr>
          <a:xfrm>
            <a:off x="7319847" y="2242903"/>
            <a:ext cx="2407472" cy="1115759"/>
          </a:xfrm>
          <a:custGeom>
            <a:avLst/>
            <a:gdLst>
              <a:gd name="connsiteX0" fmla="*/ 2206677 w 2407472"/>
              <a:gd name="connsiteY0" fmla="*/ 842512 h 1115759"/>
              <a:gd name="connsiteX1" fmla="*/ 2206677 w 2407472"/>
              <a:gd name="connsiteY1" fmla="*/ 633437 h 1115759"/>
              <a:gd name="connsiteX2" fmla="*/ 1674673 w 2407472"/>
              <a:gd name="connsiteY2" fmla="*/ 633437 h 1115759"/>
              <a:gd name="connsiteX3" fmla="*/ 1674673 w 2407472"/>
              <a:gd name="connsiteY3" fmla="*/ 397451 h 1115759"/>
              <a:gd name="connsiteX4" fmla="*/ 1474914 w 2407472"/>
              <a:gd name="connsiteY4" fmla="*/ 397451 h 1115759"/>
              <a:gd name="connsiteX5" fmla="*/ 1474914 w 2407472"/>
              <a:gd name="connsiteY5" fmla="*/ 162499 h 1115759"/>
              <a:gd name="connsiteX6" fmla="*/ 1283434 w 2407472"/>
              <a:gd name="connsiteY6" fmla="*/ 162499 h 1115759"/>
              <a:gd name="connsiteX7" fmla="*/ 1283434 w 2407472"/>
              <a:gd name="connsiteY7" fmla="*/ 0 h 1115759"/>
              <a:gd name="connsiteX8" fmla="*/ 959470 w 2407472"/>
              <a:gd name="connsiteY8" fmla="*/ 0 h 1115759"/>
              <a:gd name="connsiteX9" fmla="*/ 959470 w 2407472"/>
              <a:gd name="connsiteY9" fmla="*/ 162499 h 1115759"/>
              <a:gd name="connsiteX10" fmla="*/ 767990 w 2407472"/>
              <a:gd name="connsiteY10" fmla="*/ 162499 h 1115759"/>
              <a:gd name="connsiteX11" fmla="*/ 767990 w 2407472"/>
              <a:gd name="connsiteY11" fmla="*/ 397451 h 1115759"/>
              <a:gd name="connsiteX12" fmla="*/ 568230 w 2407472"/>
              <a:gd name="connsiteY12" fmla="*/ 397451 h 1115759"/>
              <a:gd name="connsiteX13" fmla="*/ 568230 w 2407472"/>
              <a:gd name="connsiteY13" fmla="*/ 633437 h 1115759"/>
              <a:gd name="connsiteX14" fmla="*/ 199759 w 2407472"/>
              <a:gd name="connsiteY14" fmla="*/ 633437 h 1115759"/>
              <a:gd name="connsiteX15" fmla="*/ 199759 w 2407472"/>
              <a:gd name="connsiteY15" fmla="*/ 842512 h 1115759"/>
              <a:gd name="connsiteX16" fmla="*/ 0 w 2407472"/>
              <a:gd name="connsiteY16" fmla="*/ 842512 h 1115759"/>
              <a:gd name="connsiteX17" fmla="*/ 0 w 2407472"/>
              <a:gd name="connsiteY17" fmla="*/ 1115759 h 1115759"/>
              <a:gd name="connsiteX18" fmla="*/ 2407473 w 2407472"/>
              <a:gd name="connsiteY18" fmla="*/ 1115759 h 1115759"/>
              <a:gd name="connsiteX19" fmla="*/ 2407473 w 2407472"/>
              <a:gd name="connsiteY19" fmla="*/ 842512 h 111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07472" h="1115759">
                <a:moveTo>
                  <a:pt x="2206677" y="842512"/>
                </a:moveTo>
                <a:lnTo>
                  <a:pt x="2206677" y="633437"/>
                </a:lnTo>
                <a:lnTo>
                  <a:pt x="1674673" y="633437"/>
                </a:lnTo>
                <a:lnTo>
                  <a:pt x="1674673" y="397451"/>
                </a:lnTo>
                <a:lnTo>
                  <a:pt x="1474914" y="397451"/>
                </a:lnTo>
                <a:lnTo>
                  <a:pt x="1474914" y="162499"/>
                </a:lnTo>
                <a:lnTo>
                  <a:pt x="1283434" y="162499"/>
                </a:lnTo>
                <a:lnTo>
                  <a:pt x="1283434" y="0"/>
                </a:lnTo>
                <a:lnTo>
                  <a:pt x="959470" y="0"/>
                </a:lnTo>
                <a:lnTo>
                  <a:pt x="959470" y="162499"/>
                </a:lnTo>
                <a:lnTo>
                  <a:pt x="767990" y="162499"/>
                </a:lnTo>
                <a:lnTo>
                  <a:pt x="767990" y="397451"/>
                </a:lnTo>
                <a:lnTo>
                  <a:pt x="568230" y="397451"/>
                </a:lnTo>
                <a:lnTo>
                  <a:pt x="568230" y="633437"/>
                </a:lnTo>
                <a:lnTo>
                  <a:pt x="199759" y="633437"/>
                </a:lnTo>
                <a:lnTo>
                  <a:pt x="199759" y="842512"/>
                </a:lnTo>
                <a:lnTo>
                  <a:pt x="0" y="842512"/>
                </a:lnTo>
                <a:lnTo>
                  <a:pt x="0" y="1115759"/>
                </a:lnTo>
                <a:lnTo>
                  <a:pt x="2407473" y="1115759"/>
                </a:lnTo>
                <a:lnTo>
                  <a:pt x="2407473" y="842512"/>
                </a:lnTo>
                <a:close/>
              </a:path>
            </a:pathLst>
          </a:custGeom>
          <a:solidFill>
            <a:srgbClr val="FFFFFF"/>
          </a:solidFill>
          <a:ln w="12961" cap="flat">
            <a:solidFill>
              <a:srgbClr val="210B61"/>
            </a:solidFill>
            <a:prstDash val="solid"/>
            <a:miter/>
          </a:ln>
          <a:effectLst>
            <a:outerShdw dist="88900" dir="2700000" algn="tl" rotWithShape="0">
              <a:srgbClr val="33126E"/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168" name="-">
            <a:extLst>
              <a:ext uri="{FF2B5EF4-FFF2-40B4-BE49-F238E27FC236}">
                <a16:creationId xmlns:a16="http://schemas.microsoft.com/office/drawing/2014/main" id="{EA1EAC77-33D0-4B52-809D-A87719C0235B}"/>
              </a:ext>
            </a:extLst>
          </p:cNvPr>
          <p:cNvGrpSpPr/>
          <p:nvPr/>
        </p:nvGrpSpPr>
        <p:grpSpPr>
          <a:xfrm>
            <a:off x="8757532" y="7634054"/>
            <a:ext cx="2015197" cy="1383831"/>
            <a:chOff x="4658633" y="4049026"/>
            <a:chExt cx="2015197" cy="1383831"/>
          </a:xfrm>
        </p:grpSpPr>
        <p:sp>
          <p:nvSpPr>
            <p:cNvPr id="169" name="-">
              <a:extLst>
                <a:ext uri="{FF2B5EF4-FFF2-40B4-BE49-F238E27FC236}">
                  <a16:creationId xmlns:a16="http://schemas.microsoft.com/office/drawing/2014/main" id="{A5605915-08E4-4760-A41F-3F50B25D3CF3}"/>
                </a:ext>
              </a:extLst>
            </p:cNvPr>
            <p:cNvSpPr/>
            <p:nvPr/>
          </p:nvSpPr>
          <p:spPr>
            <a:xfrm>
              <a:off x="4756960" y="4098707"/>
              <a:ext cx="1916869" cy="1334150"/>
            </a:xfrm>
            <a:custGeom>
              <a:avLst/>
              <a:gdLst>
                <a:gd name="connsiteX0" fmla="*/ 125238 w 1916869"/>
                <a:gd name="connsiteY0" fmla="*/ 1017432 h 1334150"/>
                <a:gd name="connsiteX1" fmla="*/ 197690 w 1916869"/>
                <a:gd name="connsiteY1" fmla="*/ 1021572 h 1334150"/>
                <a:gd name="connsiteX2" fmla="*/ 72452 w 1916869"/>
                <a:gd name="connsiteY2" fmla="*/ 1334150 h 1334150"/>
                <a:gd name="connsiteX3" fmla="*/ 0 w 1916869"/>
                <a:gd name="connsiteY3" fmla="*/ 1330010 h 1334150"/>
                <a:gd name="connsiteX4" fmla="*/ 125238 w 1916869"/>
                <a:gd name="connsiteY4" fmla="*/ 1017432 h 1334150"/>
                <a:gd name="connsiteX5" fmla="*/ 455412 w 1916869"/>
                <a:gd name="connsiteY5" fmla="*/ 1061938 h 1334150"/>
                <a:gd name="connsiteX6" fmla="*/ 527864 w 1916869"/>
                <a:gd name="connsiteY6" fmla="*/ 1066078 h 1334150"/>
                <a:gd name="connsiteX7" fmla="*/ 669662 w 1916869"/>
                <a:gd name="connsiteY7" fmla="*/ 711064 h 1334150"/>
                <a:gd name="connsiteX8" fmla="*/ 597210 w 1916869"/>
                <a:gd name="connsiteY8" fmla="*/ 706923 h 1334150"/>
                <a:gd name="connsiteX9" fmla="*/ 455412 w 1916869"/>
                <a:gd name="connsiteY9" fmla="*/ 1061938 h 1334150"/>
                <a:gd name="connsiteX10" fmla="*/ 927384 w 1916869"/>
                <a:gd name="connsiteY10" fmla="*/ 752465 h 1334150"/>
                <a:gd name="connsiteX11" fmla="*/ 999836 w 1916869"/>
                <a:gd name="connsiteY11" fmla="*/ 756605 h 1334150"/>
                <a:gd name="connsiteX12" fmla="*/ 1142669 w 1916869"/>
                <a:gd name="connsiteY12" fmla="*/ 401590 h 1334150"/>
                <a:gd name="connsiteX13" fmla="*/ 1070218 w 1916869"/>
                <a:gd name="connsiteY13" fmla="*/ 397450 h 1334150"/>
                <a:gd name="connsiteX14" fmla="*/ 927384 w 1916869"/>
                <a:gd name="connsiteY14" fmla="*/ 752465 h 1334150"/>
                <a:gd name="connsiteX15" fmla="*/ 1399356 w 1916869"/>
                <a:gd name="connsiteY15" fmla="*/ 441957 h 1334150"/>
                <a:gd name="connsiteX16" fmla="*/ 1471808 w 1916869"/>
                <a:gd name="connsiteY16" fmla="*/ 446097 h 1334150"/>
                <a:gd name="connsiteX17" fmla="*/ 1613607 w 1916869"/>
                <a:gd name="connsiteY17" fmla="*/ 91082 h 1334150"/>
                <a:gd name="connsiteX18" fmla="*/ 1541155 w 1916869"/>
                <a:gd name="connsiteY18" fmla="*/ 86942 h 1334150"/>
                <a:gd name="connsiteX19" fmla="*/ 1399356 w 1916869"/>
                <a:gd name="connsiteY19" fmla="*/ 441957 h 1334150"/>
                <a:gd name="connsiteX20" fmla="*/ 1831998 w 1916869"/>
                <a:gd name="connsiteY20" fmla="*/ 127308 h 1334150"/>
                <a:gd name="connsiteX21" fmla="*/ 1903414 w 1916869"/>
                <a:gd name="connsiteY21" fmla="*/ 135589 h 1334150"/>
                <a:gd name="connsiteX22" fmla="*/ 1916870 w 1916869"/>
                <a:gd name="connsiteY22" fmla="*/ 16560 h 1334150"/>
                <a:gd name="connsiteX23" fmla="*/ 1846488 w 1916869"/>
                <a:gd name="connsiteY23" fmla="*/ 0 h 1334150"/>
                <a:gd name="connsiteX24" fmla="*/ 1831998 w 1916869"/>
                <a:gd name="connsiteY24" fmla="*/ 127308 h 133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16869" h="1334150">
                  <a:moveTo>
                    <a:pt x="125238" y="1017432"/>
                  </a:moveTo>
                  <a:lnTo>
                    <a:pt x="197690" y="1021572"/>
                  </a:lnTo>
                  <a:lnTo>
                    <a:pt x="72452" y="1334150"/>
                  </a:lnTo>
                  <a:lnTo>
                    <a:pt x="0" y="1330010"/>
                  </a:lnTo>
                  <a:lnTo>
                    <a:pt x="125238" y="1017432"/>
                  </a:lnTo>
                  <a:close/>
                  <a:moveTo>
                    <a:pt x="455412" y="1061938"/>
                  </a:moveTo>
                  <a:lnTo>
                    <a:pt x="527864" y="1066078"/>
                  </a:lnTo>
                  <a:lnTo>
                    <a:pt x="669662" y="711064"/>
                  </a:lnTo>
                  <a:lnTo>
                    <a:pt x="597210" y="706923"/>
                  </a:lnTo>
                  <a:lnTo>
                    <a:pt x="455412" y="1061938"/>
                  </a:lnTo>
                  <a:close/>
                  <a:moveTo>
                    <a:pt x="927384" y="752465"/>
                  </a:moveTo>
                  <a:lnTo>
                    <a:pt x="999836" y="756605"/>
                  </a:lnTo>
                  <a:lnTo>
                    <a:pt x="1142669" y="401590"/>
                  </a:lnTo>
                  <a:lnTo>
                    <a:pt x="1070218" y="397450"/>
                  </a:lnTo>
                  <a:lnTo>
                    <a:pt x="927384" y="752465"/>
                  </a:lnTo>
                  <a:close/>
                  <a:moveTo>
                    <a:pt x="1399356" y="441957"/>
                  </a:moveTo>
                  <a:lnTo>
                    <a:pt x="1471808" y="446097"/>
                  </a:lnTo>
                  <a:lnTo>
                    <a:pt x="1613607" y="91082"/>
                  </a:lnTo>
                  <a:lnTo>
                    <a:pt x="1541155" y="86942"/>
                  </a:lnTo>
                  <a:lnTo>
                    <a:pt x="1399356" y="441957"/>
                  </a:lnTo>
                  <a:close/>
                  <a:moveTo>
                    <a:pt x="1831998" y="127308"/>
                  </a:moveTo>
                  <a:lnTo>
                    <a:pt x="1903414" y="135589"/>
                  </a:lnTo>
                  <a:lnTo>
                    <a:pt x="1916870" y="16560"/>
                  </a:lnTo>
                  <a:lnTo>
                    <a:pt x="1846488" y="0"/>
                  </a:lnTo>
                  <a:lnTo>
                    <a:pt x="1831998" y="127308"/>
                  </a:lnTo>
                  <a:close/>
                </a:path>
              </a:pathLst>
            </a:custGeom>
            <a:solidFill>
              <a:srgbClr val="33126E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0" name="-">
              <a:extLst>
                <a:ext uri="{FF2B5EF4-FFF2-40B4-BE49-F238E27FC236}">
                  <a16:creationId xmlns:a16="http://schemas.microsoft.com/office/drawing/2014/main" id="{D980BDDF-8C0F-4BB9-8995-37BA8881BD8D}"/>
                </a:ext>
              </a:extLst>
            </p:cNvPr>
            <p:cNvSpPr/>
            <p:nvPr/>
          </p:nvSpPr>
          <p:spPr>
            <a:xfrm>
              <a:off x="4658633" y="4049026"/>
              <a:ext cx="1944815" cy="1379690"/>
            </a:xfrm>
            <a:custGeom>
              <a:avLst/>
              <a:gdLst>
                <a:gd name="connsiteX0" fmla="*/ 553739 w 1944815"/>
                <a:gd name="connsiteY0" fmla="*/ 1111619 h 1379690"/>
                <a:gd name="connsiteX1" fmla="*/ 223566 w 1944815"/>
                <a:gd name="connsiteY1" fmla="*/ 1067113 h 1379690"/>
                <a:gd name="connsiteX2" fmla="*/ 98328 w 1944815"/>
                <a:gd name="connsiteY2" fmla="*/ 1379691 h 1379690"/>
                <a:gd name="connsiteX3" fmla="*/ 0 w 1944815"/>
                <a:gd name="connsiteY3" fmla="*/ 1326905 h 1379690"/>
                <a:gd name="connsiteX4" fmla="*/ 159394 w 1944815"/>
                <a:gd name="connsiteY4" fmla="*/ 929454 h 1379690"/>
                <a:gd name="connsiteX5" fmla="*/ 488532 w 1944815"/>
                <a:gd name="connsiteY5" fmla="*/ 973960 h 1379690"/>
                <a:gd name="connsiteX6" fmla="*/ 631366 w 1944815"/>
                <a:gd name="connsiteY6" fmla="*/ 619981 h 1379690"/>
                <a:gd name="connsiteX7" fmla="*/ 960505 w 1944815"/>
                <a:gd name="connsiteY7" fmla="*/ 664487 h 1379690"/>
                <a:gd name="connsiteX8" fmla="*/ 1103339 w 1944815"/>
                <a:gd name="connsiteY8" fmla="*/ 309473 h 1379690"/>
                <a:gd name="connsiteX9" fmla="*/ 1433512 w 1944815"/>
                <a:gd name="connsiteY9" fmla="*/ 355014 h 1379690"/>
                <a:gd name="connsiteX10" fmla="*/ 1575311 w 1944815"/>
                <a:gd name="connsiteY10" fmla="*/ 0 h 1379690"/>
                <a:gd name="connsiteX11" fmla="*/ 1944815 w 1944815"/>
                <a:gd name="connsiteY11" fmla="*/ 49681 h 1379690"/>
                <a:gd name="connsiteX12" fmla="*/ 1930325 w 1944815"/>
                <a:gd name="connsiteY12" fmla="*/ 176989 h 1379690"/>
                <a:gd name="connsiteX13" fmla="*/ 1639482 w 1944815"/>
                <a:gd name="connsiteY13" fmla="*/ 137658 h 1379690"/>
                <a:gd name="connsiteX14" fmla="*/ 1497684 w 1944815"/>
                <a:gd name="connsiteY14" fmla="*/ 491638 h 1379690"/>
                <a:gd name="connsiteX15" fmla="*/ 1167510 w 1944815"/>
                <a:gd name="connsiteY15" fmla="*/ 447132 h 1379690"/>
                <a:gd name="connsiteX16" fmla="*/ 1025712 w 1944815"/>
                <a:gd name="connsiteY16" fmla="*/ 802146 h 1379690"/>
                <a:gd name="connsiteX17" fmla="*/ 695538 w 1944815"/>
                <a:gd name="connsiteY17" fmla="*/ 757640 h 137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44815" h="1379690">
                  <a:moveTo>
                    <a:pt x="553739" y="1111619"/>
                  </a:moveTo>
                  <a:lnTo>
                    <a:pt x="223566" y="1067113"/>
                  </a:lnTo>
                  <a:lnTo>
                    <a:pt x="98328" y="1379691"/>
                  </a:lnTo>
                  <a:lnTo>
                    <a:pt x="0" y="1326905"/>
                  </a:lnTo>
                  <a:lnTo>
                    <a:pt x="159394" y="929454"/>
                  </a:lnTo>
                  <a:lnTo>
                    <a:pt x="488532" y="973960"/>
                  </a:lnTo>
                  <a:lnTo>
                    <a:pt x="631366" y="619981"/>
                  </a:lnTo>
                  <a:lnTo>
                    <a:pt x="960505" y="664487"/>
                  </a:lnTo>
                  <a:lnTo>
                    <a:pt x="1103339" y="309473"/>
                  </a:lnTo>
                  <a:lnTo>
                    <a:pt x="1433512" y="355014"/>
                  </a:lnTo>
                  <a:lnTo>
                    <a:pt x="1575311" y="0"/>
                  </a:lnTo>
                  <a:lnTo>
                    <a:pt x="1944815" y="49681"/>
                  </a:lnTo>
                  <a:lnTo>
                    <a:pt x="1930325" y="176989"/>
                  </a:lnTo>
                  <a:lnTo>
                    <a:pt x="1639482" y="137658"/>
                  </a:lnTo>
                  <a:lnTo>
                    <a:pt x="1497684" y="491638"/>
                  </a:lnTo>
                  <a:lnTo>
                    <a:pt x="1167510" y="447132"/>
                  </a:lnTo>
                  <a:lnTo>
                    <a:pt x="1025712" y="802146"/>
                  </a:lnTo>
                  <a:lnTo>
                    <a:pt x="695538" y="757640"/>
                  </a:lnTo>
                  <a:close/>
                </a:path>
              </a:pathLst>
            </a:custGeom>
            <a:solidFill>
              <a:srgbClr val="FFFFFF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71" name="-">
            <a:extLst>
              <a:ext uri="{FF2B5EF4-FFF2-40B4-BE49-F238E27FC236}">
                <a16:creationId xmlns:a16="http://schemas.microsoft.com/office/drawing/2014/main" id="{96A21844-117A-416B-AA0F-ED2DC8617F83}"/>
              </a:ext>
            </a:extLst>
          </p:cNvPr>
          <p:cNvGrpSpPr/>
          <p:nvPr/>
        </p:nvGrpSpPr>
        <p:grpSpPr>
          <a:xfrm>
            <a:off x="8956569" y="8067569"/>
            <a:ext cx="2016231" cy="1382796"/>
            <a:chOff x="4855288" y="4325378"/>
            <a:chExt cx="2016231" cy="1382796"/>
          </a:xfrm>
        </p:grpSpPr>
        <p:sp>
          <p:nvSpPr>
            <p:cNvPr id="172" name="-">
              <a:extLst>
                <a:ext uri="{FF2B5EF4-FFF2-40B4-BE49-F238E27FC236}">
                  <a16:creationId xmlns:a16="http://schemas.microsoft.com/office/drawing/2014/main" id="{A738E06E-9CA5-44B2-BD54-1C32512DFC70}"/>
                </a:ext>
              </a:extLst>
            </p:cNvPr>
            <p:cNvSpPr/>
            <p:nvPr/>
          </p:nvSpPr>
          <p:spPr>
            <a:xfrm>
              <a:off x="4954650" y="4374024"/>
              <a:ext cx="1916869" cy="1334149"/>
            </a:xfrm>
            <a:custGeom>
              <a:avLst/>
              <a:gdLst>
                <a:gd name="connsiteX0" fmla="*/ 125238 w 1916869"/>
                <a:gd name="connsiteY0" fmla="*/ 1018467 h 1334149"/>
                <a:gd name="connsiteX1" fmla="*/ 197690 w 1916869"/>
                <a:gd name="connsiteY1" fmla="*/ 1022607 h 1334149"/>
                <a:gd name="connsiteX2" fmla="*/ 72452 w 1916869"/>
                <a:gd name="connsiteY2" fmla="*/ 1334150 h 1334149"/>
                <a:gd name="connsiteX3" fmla="*/ 0 w 1916869"/>
                <a:gd name="connsiteY3" fmla="*/ 1330010 h 1334149"/>
                <a:gd name="connsiteX4" fmla="*/ 125238 w 1916869"/>
                <a:gd name="connsiteY4" fmla="*/ 1018467 h 1334149"/>
                <a:gd name="connsiteX5" fmla="*/ 455412 w 1916869"/>
                <a:gd name="connsiteY5" fmla="*/ 1062973 h 1334149"/>
                <a:gd name="connsiteX6" fmla="*/ 527864 w 1916869"/>
                <a:gd name="connsiteY6" fmla="*/ 1067113 h 1334149"/>
                <a:gd name="connsiteX7" fmla="*/ 669663 w 1916869"/>
                <a:gd name="connsiteY7" fmla="*/ 712099 h 1334149"/>
                <a:gd name="connsiteX8" fmla="*/ 597211 w 1916869"/>
                <a:gd name="connsiteY8" fmla="*/ 707958 h 1334149"/>
                <a:gd name="connsiteX9" fmla="*/ 455412 w 1916869"/>
                <a:gd name="connsiteY9" fmla="*/ 1062973 h 1334149"/>
                <a:gd name="connsiteX10" fmla="*/ 927384 w 1916869"/>
                <a:gd name="connsiteY10" fmla="*/ 752465 h 1334149"/>
                <a:gd name="connsiteX11" fmla="*/ 999836 w 1916869"/>
                <a:gd name="connsiteY11" fmla="*/ 756605 h 1334149"/>
                <a:gd name="connsiteX12" fmla="*/ 1142670 w 1916869"/>
                <a:gd name="connsiteY12" fmla="*/ 401590 h 1334149"/>
                <a:gd name="connsiteX13" fmla="*/ 1070218 w 1916869"/>
                <a:gd name="connsiteY13" fmla="*/ 397450 h 1334149"/>
                <a:gd name="connsiteX14" fmla="*/ 927384 w 1916869"/>
                <a:gd name="connsiteY14" fmla="*/ 752465 h 1334149"/>
                <a:gd name="connsiteX15" fmla="*/ 1399357 w 1916869"/>
                <a:gd name="connsiteY15" fmla="*/ 442991 h 1334149"/>
                <a:gd name="connsiteX16" fmla="*/ 1471809 w 1916869"/>
                <a:gd name="connsiteY16" fmla="*/ 447132 h 1334149"/>
                <a:gd name="connsiteX17" fmla="*/ 1613607 w 1916869"/>
                <a:gd name="connsiteY17" fmla="*/ 92117 h 1334149"/>
                <a:gd name="connsiteX18" fmla="*/ 1541156 w 1916869"/>
                <a:gd name="connsiteY18" fmla="*/ 87977 h 1334149"/>
                <a:gd name="connsiteX19" fmla="*/ 1399357 w 1916869"/>
                <a:gd name="connsiteY19" fmla="*/ 442991 h 1334149"/>
                <a:gd name="connsiteX20" fmla="*/ 1831998 w 1916869"/>
                <a:gd name="connsiteY20" fmla="*/ 127308 h 1334149"/>
                <a:gd name="connsiteX21" fmla="*/ 1903415 w 1916869"/>
                <a:gd name="connsiteY21" fmla="*/ 135589 h 1334149"/>
                <a:gd name="connsiteX22" fmla="*/ 1916870 w 1916869"/>
                <a:gd name="connsiteY22" fmla="*/ 16560 h 1334149"/>
                <a:gd name="connsiteX23" fmla="*/ 1846488 w 1916869"/>
                <a:gd name="connsiteY23" fmla="*/ 0 h 1334149"/>
                <a:gd name="connsiteX24" fmla="*/ 1831998 w 1916869"/>
                <a:gd name="connsiteY24" fmla="*/ 127308 h 13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16869" h="1334149">
                  <a:moveTo>
                    <a:pt x="125238" y="1018467"/>
                  </a:moveTo>
                  <a:lnTo>
                    <a:pt x="197690" y="1022607"/>
                  </a:lnTo>
                  <a:lnTo>
                    <a:pt x="72452" y="1334150"/>
                  </a:lnTo>
                  <a:lnTo>
                    <a:pt x="0" y="1330010"/>
                  </a:lnTo>
                  <a:lnTo>
                    <a:pt x="125238" y="1018467"/>
                  </a:lnTo>
                  <a:close/>
                  <a:moveTo>
                    <a:pt x="455412" y="1062973"/>
                  </a:moveTo>
                  <a:lnTo>
                    <a:pt x="527864" y="1067113"/>
                  </a:lnTo>
                  <a:lnTo>
                    <a:pt x="669663" y="712099"/>
                  </a:lnTo>
                  <a:lnTo>
                    <a:pt x="597211" y="707958"/>
                  </a:lnTo>
                  <a:lnTo>
                    <a:pt x="455412" y="1062973"/>
                  </a:lnTo>
                  <a:close/>
                  <a:moveTo>
                    <a:pt x="927384" y="752465"/>
                  </a:moveTo>
                  <a:lnTo>
                    <a:pt x="999836" y="756605"/>
                  </a:lnTo>
                  <a:lnTo>
                    <a:pt x="1142670" y="401590"/>
                  </a:lnTo>
                  <a:lnTo>
                    <a:pt x="1070218" y="397450"/>
                  </a:lnTo>
                  <a:lnTo>
                    <a:pt x="927384" y="752465"/>
                  </a:lnTo>
                  <a:close/>
                  <a:moveTo>
                    <a:pt x="1399357" y="442991"/>
                  </a:moveTo>
                  <a:lnTo>
                    <a:pt x="1471809" y="447132"/>
                  </a:lnTo>
                  <a:lnTo>
                    <a:pt x="1613607" y="92117"/>
                  </a:lnTo>
                  <a:lnTo>
                    <a:pt x="1541156" y="87977"/>
                  </a:lnTo>
                  <a:lnTo>
                    <a:pt x="1399357" y="442991"/>
                  </a:lnTo>
                  <a:close/>
                  <a:moveTo>
                    <a:pt x="1831998" y="127308"/>
                  </a:moveTo>
                  <a:lnTo>
                    <a:pt x="1903415" y="135589"/>
                  </a:lnTo>
                  <a:lnTo>
                    <a:pt x="1916870" y="16560"/>
                  </a:lnTo>
                  <a:lnTo>
                    <a:pt x="1846488" y="0"/>
                  </a:lnTo>
                  <a:lnTo>
                    <a:pt x="1831998" y="127308"/>
                  </a:lnTo>
                  <a:close/>
                </a:path>
              </a:pathLst>
            </a:custGeom>
            <a:solidFill>
              <a:srgbClr val="FFB800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3" name="-">
              <a:extLst>
                <a:ext uri="{FF2B5EF4-FFF2-40B4-BE49-F238E27FC236}">
                  <a16:creationId xmlns:a16="http://schemas.microsoft.com/office/drawing/2014/main" id="{B34D8FCC-C30B-4E0B-B82C-AB9BE79E39FC}"/>
                </a:ext>
              </a:extLst>
            </p:cNvPr>
            <p:cNvSpPr/>
            <p:nvPr/>
          </p:nvSpPr>
          <p:spPr>
            <a:xfrm>
              <a:off x="4855288" y="4325378"/>
              <a:ext cx="1945850" cy="1378655"/>
            </a:xfrm>
            <a:custGeom>
              <a:avLst/>
              <a:gdLst>
                <a:gd name="connsiteX0" fmla="*/ 554774 w 1945850"/>
                <a:gd name="connsiteY0" fmla="*/ 1111619 h 1378655"/>
                <a:gd name="connsiteX1" fmla="*/ 224600 w 1945850"/>
                <a:gd name="connsiteY1" fmla="*/ 1067113 h 1378655"/>
                <a:gd name="connsiteX2" fmla="*/ 99362 w 1945850"/>
                <a:gd name="connsiteY2" fmla="*/ 1378656 h 1378655"/>
                <a:gd name="connsiteX3" fmla="*/ 0 w 1945850"/>
                <a:gd name="connsiteY3" fmla="*/ 1325870 h 1378655"/>
                <a:gd name="connsiteX4" fmla="*/ 160429 w 1945850"/>
                <a:gd name="connsiteY4" fmla="*/ 929455 h 1378655"/>
                <a:gd name="connsiteX5" fmla="*/ 489568 w 1945850"/>
                <a:gd name="connsiteY5" fmla="*/ 973961 h 1378655"/>
                <a:gd name="connsiteX6" fmla="*/ 632401 w 1945850"/>
                <a:gd name="connsiteY6" fmla="*/ 619981 h 1378655"/>
                <a:gd name="connsiteX7" fmla="*/ 961540 w 1945850"/>
                <a:gd name="connsiteY7" fmla="*/ 664488 h 1378655"/>
                <a:gd name="connsiteX8" fmla="*/ 1104373 w 1945850"/>
                <a:gd name="connsiteY8" fmla="*/ 309473 h 1378655"/>
                <a:gd name="connsiteX9" fmla="*/ 1433512 w 1945850"/>
                <a:gd name="connsiteY9" fmla="*/ 353979 h 1378655"/>
                <a:gd name="connsiteX10" fmla="*/ 1576346 w 1945850"/>
                <a:gd name="connsiteY10" fmla="*/ 0 h 1378655"/>
                <a:gd name="connsiteX11" fmla="*/ 1945851 w 1945850"/>
                <a:gd name="connsiteY11" fmla="*/ 49681 h 1378655"/>
                <a:gd name="connsiteX12" fmla="*/ 1931360 w 1945850"/>
                <a:gd name="connsiteY12" fmla="*/ 175955 h 1378655"/>
                <a:gd name="connsiteX13" fmla="*/ 1640518 w 1945850"/>
                <a:gd name="connsiteY13" fmla="*/ 137659 h 1378655"/>
                <a:gd name="connsiteX14" fmla="*/ 1498719 w 1945850"/>
                <a:gd name="connsiteY14" fmla="*/ 491638 h 1378655"/>
                <a:gd name="connsiteX15" fmla="*/ 1168545 w 1945850"/>
                <a:gd name="connsiteY15" fmla="*/ 447132 h 1378655"/>
                <a:gd name="connsiteX16" fmla="*/ 1026746 w 1945850"/>
                <a:gd name="connsiteY16" fmla="*/ 801111 h 1378655"/>
                <a:gd name="connsiteX17" fmla="*/ 696573 w 1945850"/>
                <a:gd name="connsiteY17" fmla="*/ 756605 h 137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45850" h="1378655">
                  <a:moveTo>
                    <a:pt x="554774" y="1111619"/>
                  </a:moveTo>
                  <a:lnTo>
                    <a:pt x="224600" y="1067113"/>
                  </a:lnTo>
                  <a:lnTo>
                    <a:pt x="99362" y="1378656"/>
                  </a:lnTo>
                  <a:lnTo>
                    <a:pt x="0" y="1325870"/>
                  </a:lnTo>
                  <a:lnTo>
                    <a:pt x="160429" y="929455"/>
                  </a:lnTo>
                  <a:lnTo>
                    <a:pt x="489568" y="973961"/>
                  </a:lnTo>
                  <a:lnTo>
                    <a:pt x="632401" y="619981"/>
                  </a:lnTo>
                  <a:lnTo>
                    <a:pt x="961540" y="664488"/>
                  </a:lnTo>
                  <a:lnTo>
                    <a:pt x="1104373" y="309473"/>
                  </a:lnTo>
                  <a:lnTo>
                    <a:pt x="1433512" y="353979"/>
                  </a:lnTo>
                  <a:lnTo>
                    <a:pt x="1576346" y="0"/>
                  </a:lnTo>
                  <a:lnTo>
                    <a:pt x="1945851" y="49681"/>
                  </a:lnTo>
                  <a:lnTo>
                    <a:pt x="1931360" y="175955"/>
                  </a:lnTo>
                  <a:lnTo>
                    <a:pt x="1640518" y="137659"/>
                  </a:lnTo>
                  <a:lnTo>
                    <a:pt x="1498719" y="491638"/>
                  </a:lnTo>
                  <a:lnTo>
                    <a:pt x="1168545" y="447132"/>
                  </a:lnTo>
                  <a:lnTo>
                    <a:pt x="1026746" y="801111"/>
                  </a:lnTo>
                  <a:lnTo>
                    <a:pt x="696573" y="756605"/>
                  </a:lnTo>
                  <a:close/>
                </a:path>
              </a:pathLst>
            </a:custGeom>
            <a:solidFill>
              <a:srgbClr val="FFFFFF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74" name="-">
            <a:extLst>
              <a:ext uri="{FF2B5EF4-FFF2-40B4-BE49-F238E27FC236}">
                <a16:creationId xmlns:a16="http://schemas.microsoft.com/office/drawing/2014/main" id="{52E3CAA6-97E7-4484-B865-B502AF65B54D}"/>
              </a:ext>
            </a:extLst>
          </p:cNvPr>
          <p:cNvSpPr/>
          <p:nvPr/>
        </p:nvSpPr>
        <p:spPr>
          <a:xfrm>
            <a:off x="1031546" y="5781237"/>
            <a:ext cx="2454604" cy="470566"/>
          </a:xfrm>
          <a:prstGeom prst="roundRect">
            <a:avLst>
              <a:gd name="adj" fmla="val 0"/>
            </a:avLst>
          </a:prstGeom>
          <a:solidFill>
            <a:srgbClr val="FCBD24"/>
          </a:solidFill>
          <a:ln w="25400">
            <a:solidFill>
              <a:srgbClr val="33126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D500"/>
              </a:solidFill>
            </a:endParaRPr>
          </a:p>
        </p:txBody>
      </p:sp>
      <p:sp>
        <p:nvSpPr>
          <p:cNvPr id="175" name="SHOP NOW!">
            <a:extLst>
              <a:ext uri="{FF2B5EF4-FFF2-40B4-BE49-F238E27FC236}">
                <a16:creationId xmlns:a16="http://schemas.microsoft.com/office/drawing/2014/main" id="{C24412FA-3B8C-4563-B341-0F7542A84F04}"/>
              </a:ext>
            </a:extLst>
          </p:cNvPr>
          <p:cNvSpPr txBox="1"/>
          <p:nvPr/>
        </p:nvSpPr>
        <p:spPr>
          <a:xfrm>
            <a:off x="1328945" y="5816465"/>
            <a:ext cx="18598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i="1" dirty="0">
                <a:ln w="12700">
                  <a:solidFill>
                    <a:srgbClr val="33126E"/>
                  </a:solidFill>
                </a:ln>
                <a:solidFill>
                  <a:srgbClr val="FF428E"/>
                </a:solidFill>
                <a:latin typeface="Montserrat Black" panose="00000A00000000000000" pitchFamily="50" charset="0"/>
              </a:rPr>
              <a:t>SHOP NOW!</a:t>
            </a:r>
          </a:p>
        </p:txBody>
      </p:sp>
      <p:grpSp>
        <p:nvGrpSpPr>
          <p:cNvPr id="176" name="-">
            <a:extLst>
              <a:ext uri="{FF2B5EF4-FFF2-40B4-BE49-F238E27FC236}">
                <a16:creationId xmlns:a16="http://schemas.microsoft.com/office/drawing/2014/main" id="{6A8FD613-7036-47F1-901B-91E4C24B351E}"/>
              </a:ext>
            </a:extLst>
          </p:cNvPr>
          <p:cNvGrpSpPr/>
          <p:nvPr/>
        </p:nvGrpSpPr>
        <p:grpSpPr>
          <a:xfrm flipH="1" flipV="1">
            <a:off x="9734550" y="-247650"/>
            <a:ext cx="1678813" cy="1617255"/>
            <a:chOff x="-94211" y="8981964"/>
            <a:chExt cx="1678813" cy="1617255"/>
          </a:xfrm>
        </p:grpSpPr>
        <p:sp>
          <p:nvSpPr>
            <p:cNvPr id="177" name="-">
              <a:extLst>
                <a:ext uri="{FF2B5EF4-FFF2-40B4-BE49-F238E27FC236}">
                  <a16:creationId xmlns:a16="http://schemas.microsoft.com/office/drawing/2014/main" id="{AF928490-A6C7-4BE2-A9F3-49CF60417221}"/>
                </a:ext>
              </a:extLst>
            </p:cNvPr>
            <p:cNvSpPr/>
            <p:nvPr/>
          </p:nvSpPr>
          <p:spPr>
            <a:xfrm>
              <a:off x="-94211" y="9144464"/>
              <a:ext cx="1488368" cy="1446967"/>
            </a:xfrm>
            <a:custGeom>
              <a:avLst/>
              <a:gdLst>
                <a:gd name="connsiteX0" fmla="*/ 17595 w 1488368"/>
                <a:gd name="connsiteY0" fmla="*/ 1446968 h 1446967"/>
                <a:gd name="connsiteX1" fmla="*/ 0 w 1488368"/>
                <a:gd name="connsiteY1" fmla="*/ 1428337 h 1446967"/>
                <a:gd name="connsiteX2" fmla="*/ 1470773 w 1488368"/>
                <a:gd name="connsiteY2" fmla="*/ 0 h 1446967"/>
                <a:gd name="connsiteX3" fmla="*/ 1488369 w 1488368"/>
                <a:gd name="connsiteY3" fmla="*/ 17596 h 1446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8368" h="1446967">
                  <a:moveTo>
                    <a:pt x="17595" y="1446968"/>
                  </a:moveTo>
                  <a:lnTo>
                    <a:pt x="0" y="1428337"/>
                  </a:lnTo>
                  <a:lnTo>
                    <a:pt x="1470773" y="0"/>
                  </a:lnTo>
                  <a:lnTo>
                    <a:pt x="1488369" y="17596"/>
                  </a:lnTo>
                  <a:close/>
                </a:path>
              </a:pathLst>
            </a:custGeom>
            <a:solidFill>
              <a:srgbClr val="5B36CA"/>
            </a:solidFill>
            <a:ln w="8407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8" name="-">
              <a:extLst>
                <a:ext uri="{FF2B5EF4-FFF2-40B4-BE49-F238E27FC236}">
                  <a16:creationId xmlns:a16="http://schemas.microsoft.com/office/drawing/2014/main" id="{98B8D6AC-4737-4AC9-A58F-8573A0D128E6}"/>
                </a:ext>
              </a:extLst>
            </p:cNvPr>
            <p:cNvSpPr/>
            <p:nvPr/>
          </p:nvSpPr>
          <p:spPr>
            <a:xfrm>
              <a:off x="15501" y="8981964"/>
              <a:ext cx="1569101" cy="1617255"/>
            </a:xfrm>
            <a:custGeom>
              <a:avLst/>
              <a:gdLst>
                <a:gd name="connsiteX0" fmla="*/ 0 w 1569101"/>
                <a:gd name="connsiteY0" fmla="*/ 1511140 h 1617255"/>
                <a:gd name="connsiteX1" fmla="*/ 655172 w 1569101"/>
                <a:gd name="connsiteY1" fmla="*/ 1463529 h 1617255"/>
                <a:gd name="connsiteX2" fmla="*/ 0 w 1569101"/>
                <a:gd name="connsiteY2" fmla="*/ 1511140 h 1617255"/>
                <a:gd name="connsiteX3" fmla="*/ 1245138 w 1569101"/>
                <a:gd name="connsiteY3" fmla="*/ 979136 h 1617255"/>
                <a:gd name="connsiteX4" fmla="*/ 675873 w 1569101"/>
                <a:gd name="connsiteY4" fmla="*/ 845617 h 1617255"/>
                <a:gd name="connsiteX5" fmla="*/ 1245138 w 1569101"/>
                <a:gd name="connsiteY5" fmla="*/ 979136 h 1617255"/>
                <a:gd name="connsiteX6" fmla="*/ 352944 w 1569101"/>
                <a:gd name="connsiteY6" fmla="*/ 1150950 h 1617255"/>
                <a:gd name="connsiteX7" fmla="*/ 291878 w 1569101"/>
                <a:gd name="connsiteY7" fmla="*/ 550635 h 1617255"/>
                <a:gd name="connsiteX8" fmla="*/ 352944 w 1569101"/>
                <a:gd name="connsiteY8" fmla="*/ 1150950 h 1617255"/>
                <a:gd name="connsiteX9" fmla="*/ 1569101 w 1569101"/>
                <a:gd name="connsiteY9" fmla="*/ 0 h 1617255"/>
                <a:gd name="connsiteX10" fmla="*/ 1138530 w 1569101"/>
                <a:gd name="connsiteY10" fmla="*/ 396415 h 1617255"/>
                <a:gd name="connsiteX11" fmla="*/ 1569101 w 1569101"/>
                <a:gd name="connsiteY11" fmla="*/ 0 h 1617255"/>
                <a:gd name="connsiteX12" fmla="*/ 933595 w 1569101"/>
                <a:gd name="connsiteY12" fmla="*/ 595141 h 1617255"/>
                <a:gd name="connsiteX13" fmla="*/ 832162 w 1569101"/>
                <a:gd name="connsiteY13" fmla="*/ 95223 h 1617255"/>
                <a:gd name="connsiteX14" fmla="*/ 933595 w 1569101"/>
                <a:gd name="connsiteY14" fmla="*/ 595141 h 1617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69101" h="1617255">
                  <a:moveTo>
                    <a:pt x="0" y="1511140"/>
                  </a:moveTo>
                  <a:cubicBezTo>
                    <a:pt x="0" y="1511140"/>
                    <a:pt x="290843" y="1209947"/>
                    <a:pt x="655172" y="1463529"/>
                  </a:cubicBezTo>
                  <a:cubicBezTo>
                    <a:pt x="655172" y="1463529"/>
                    <a:pt x="372610" y="1775072"/>
                    <a:pt x="0" y="1511140"/>
                  </a:cubicBezTo>
                  <a:close/>
                  <a:moveTo>
                    <a:pt x="1245138" y="979136"/>
                  </a:moveTo>
                  <a:cubicBezTo>
                    <a:pt x="1001906" y="667592"/>
                    <a:pt x="675873" y="845617"/>
                    <a:pt x="675873" y="845617"/>
                  </a:cubicBezTo>
                  <a:cubicBezTo>
                    <a:pt x="923244" y="1167510"/>
                    <a:pt x="1245138" y="979136"/>
                    <a:pt x="1245138" y="979136"/>
                  </a:cubicBezTo>
                  <a:close/>
                  <a:moveTo>
                    <a:pt x="352944" y="1150950"/>
                  </a:moveTo>
                  <a:cubicBezTo>
                    <a:pt x="352944" y="1150950"/>
                    <a:pt x="579615" y="840442"/>
                    <a:pt x="291878" y="550635"/>
                  </a:cubicBezTo>
                  <a:cubicBezTo>
                    <a:pt x="291878" y="550635"/>
                    <a:pt x="55892" y="854933"/>
                    <a:pt x="352944" y="1150950"/>
                  </a:cubicBezTo>
                  <a:close/>
                  <a:moveTo>
                    <a:pt x="1569101" y="0"/>
                  </a:moveTo>
                  <a:cubicBezTo>
                    <a:pt x="1172686" y="17596"/>
                    <a:pt x="1138530" y="396415"/>
                    <a:pt x="1138530" y="396415"/>
                  </a:cubicBezTo>
                  <a:cubicBezTo>
                    <a:pt x="1545295" y="380890"/>
                    <a:pt x="1569101" y="0"/>
                    <a:pt x="1569101" y="0"/>
                  </a:cubicBezTo>
                  <a:close/>
                  <a:moveTo>
                    <a:pt x="933595" y="595141"/>
                  </a:moveTo>
                  <a:cubicBezTo>
                    <a:pt x="933595" y="595141"/>
                    <a:pt x="1098164" y="314648"/>
                    <a:pt x="832162" y="95223"/>
                  </a:cubicBezTo>
                  <a:cubicBezTo>
                    <a:pt x="831127" y="95223"/>
                    <a:pt x="658277" y="371575"/>
                    <a:pt x="933595" y="595141"/>
                  </a:cubicBezTo>
                  <a:close/>
                </a:path>
              </a:pathLst>
            </a:custGeom>
            <a:solidFill>
              <a:srgbClr val="37DBD7"/>
            </a:solidFill>
            <a:ln w="9731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9" name="-">
              <a:extLst>
                <a:ext uri="{FF2B5EF4-FFF2-40B4-BE49-F238E27FC236}">
                  <a16:creationId xmlns:a16="http://schemas.microsoft.com/office/drawing/2014/main" id="{6FA2E244-82B0-476F-A4F1-BD3D2D0E4D0A}"/>
                </a:ext>
              </a:extLst>
            </p:cNvPr>
            <p:cNvSpPr/>
            <p:nvPr/>
          </p:nvSpPr>
          <p:spPr>
            <a:xfrm>
              <a:off x="-91128" y="9255209"/>
              <a:ext cx="1537037" cy="1228579"/>
            </a:xfrm>
            <a:custGeom>
              <a:avLst/>
              <a:gdLst>
                <a:gd name="connsiteX0" fmla="*/ 467854 w 1537037"/>
                <a:gd name="connsiteY0" fmla="*/ 885985 h 1228579"/>
                <a:gd name="connsiteX1" fmla="*/ 1066100 w 1537037"/>
                <a:gd name="connsiteY1" fmla="*/ 964648 h 1228579"/>
                <a:gd name="connsiteX2" fmla="*/ 467854 w 1537037"/>
                <a:gd name="connsiteY2" fmla="*/ 885985 h 1228579"/>
                <a:gd name="connsiteX3" fmla="*/ 97314 w 1537037"/>
                <a:gd name="connsiteY3" fmla="*/ 1228580 h 1228579"/>
                <a:gd name="connsiteX4" fmla="*/ 163556 w 1537037"/>
                <a:gd name="connsiteY4" fmla="*/ 574443 h 1228579"/>
                <a:gd name="connsiteX5" fmla="*/ 97314 w 1537037"/>
                <a:gd name="connsiteY5" fmla="*/ 1228580 h 1228579"/>
                <a:gd name="connsiteX6" fmla="*/ 782502 w 1537037"/>
                <a:gd name="connsiteY6" fmla="*/ 572372 h 1228579"/>
                <a:gd name="connsiteX7" fmla="*/ 665544 w 1537037"/>
                <a:gd name="connsiteY7" fmla="*/ 3 h 1228579"/>
                <a:gd name="connsiteX8" fmla="*/ 782502 w 1537037"/>
                <a:gd name="connsiteY8" fmla="*/ 572372 h 1228579"/>
                <a:gd name="connsiteX9" fmla="*/ 1537037 w 1537037"/>
                <a:gd name="connsiteY9" fmla="*/ 438854 h 1228579"/>
                <a:gd name="connsiteX10" fmla="*/ 1040224 w 1537037"/>
                <a:gd name="connsiteY10" fmla="*/ 322931 h 1228579"/>
                <a:gd name="connsiteX11" fmla="*/ 1537037 w 1537037"/>
                <a:gd name="connsiteY11" fmla="*/ 438854 h 122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37037" h="1228579">
                  <a:moveTo>
                    <a:pt x="467854" y="885985"/>
                  </a:moveTo>
                  <a:cubicBezTo>
                    <a:pt x="467854" y="885985"/>
                    <a:pt x="784572" y="668630"/>
                    <a:pt x="1066100" y="964648"/>
                  </a:cubicBezTo>
                  <a:cubicBezTo>
                    <a:pt x="1066100" y="963613"/>
                    <a:pt x="754557" y="1192354"/>
                    <a:pt x="467854" y="885985"/>
                  </a:cubicBezTo>
                  <a:close/>
                  <a:moveTo>
                    <a:pt x="97314" y="1228580"/>
                  </a:moveTo>
                  <a:cubicBezTo>
                    <a:pt x="97314" y="1228580"/>
                    <a:pt x="406787" y="947052"/>
                    <a:pt x="163556" y="574443"/>
                  </a:cubicBezTo>
                  <a:cubicBezTo>
                    <a:pt x="163556" y="574443"/>
                    <a:pt x="-155232" y="847689"/>
                    <a:pt x="97314" y="1228580"/>
                  </a:cubicBezTo>
                  <a:close/>
                  <a:moveTo>
                    <a:pt x="782502" y="572372"/>
                  </a:moveTo>
                  <a:cubicBezTo>
                    <a:pt x="782502" y="572372"/>
                    <a:pt x="970877" y="251514"/>
                    <a:pt x="665544" y="3"/>
                  </a:cubicBezTo>
                  <a:cubicBezTo>
                    <a:pt x="665544" y="-1033"/>
                    <a:pt x="466819" y="315686"/>
                    <a:pt x="782502" y="572372"/>
                  </a:cubicBezTo>
                  <a:close/>
                  <a:moveTo>
                    <a:pt x="1537037" y="438854"/>
                  </a:moveTo>
                  <a:cubicBezTo>
                    <a:pt x="1324857" y="166642"/>
                    <a:pt x="1040224" y="322931"/>
                    <a:pt x="1040224" y="322931"/>
                  </a:cubicBezTo>
                  <a:cubicBezTo>
                    <a:pt x="1255510" y="603423"/>
                    <a:pt x="1537037" y="438854"/>
                    <a:pt x="1537037" y="438854"/>
                  </a:cubicBezTo>
                  <a:close/>
                </a:path>
              </a:pathLst>
            </a:custGeom>
            <a:solidFill>
              <a:srgbClr val="FFFFFF"/>
            </a:solidFill>
            <a:ln w="8407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0" name="-">
              <a:extLst>
                <a:ext uri="{FF2B5EF4-FFF2-40B4-BE49-F238E27FC236}">
                  <a16:creationId xmlns:a16="http://schemas.microsoft.com/office/drawing/2014/main" id="{DBD5FD72-ED55-49C7-B474-751EA289FAE5}"/>
                </a:ext>
              </a:extLst>
            </p:cNvPr>
            <p:cNvSpPr/>
            <p:nvPr/>
          </p:nvSpPr>
          <p:spPr>
            <a:xfrm>
              <a:off x="11361" y="9038891"/>
              <a:ext cx="1505964" cy="1449037"/>
            </a:xfrm>
            <a:custGeom>
              <a:avLst/>
              <a:gdLst>
                <a:gd name="connsiteX0" fmla="*/ 1505965 w 1505964"/>
                <a:gd name="connsiteY0" fmla="*/ 0 h 1449037"/>
                <a:gd name="connsiteX1" fmla="*/ 1147845 w 1505964"/>
                <a:gd name="connsiteY1" fmla="*/ 333279 h 1449037"/>
                <a:gd name="connsiteX2" fmla="*/ 848722 w 1505964"/>
                <a:gd name="connsiteY2" fmla="*/ 101433 h 1449037"/>
                <a:gd name="connsiteX3" fmla="*/ 937735 w 1505964"/>
                <a:gd name="connsiteY3" fmla="*/ 538214 h 1449037"/>
                <a:gd name="connsiteX4" fmla="*/ 1414882 w 1505964"/>
                <a:gd name="connsiteY4" fmla="*/ 648962 h 1449037"/>
                <a:gd name="connsiteX5" fmla="*/ 598246 w 1505964"/>
                <a:gd name="connsiteY5" fmla="*/ 344664 h 1449037"/>
                <a:gd name="connsiteX6" fmla="*/ 687258 w 1505964"/>
                <a:gd name="connsiteY6" fmla="*/ 781445 h 1449037"/>
                <a:gd name="connsiteX7" fmla="*/ 1164405 w 1505964"/>
                <a:gd name="connsiteY7" fmla="*/ 892193 h 1449037"/>
                <a:gd name="connsiteX8" fmla="*/ 307403 w 1505964"/>
                <a:gd name="connsiteY8" fmla="*/ 596176 h 1449037"/>
                <a:gd name="connsiteX9" fmla="*/ 361224 w 1505964"/>
                <a:gd name="connsiteY9" fmla="*/ 1098164 h 1449037"/>
                <a:gd name="connsiteX10" fmla="*/ 866318 w 1505964"/>
                <a:gd name="connsiteY10" fmla="*/ 1171651 h 1449037"/>
                <a:gd name="connsiteX11" fmla="*/ 40366 w 1505964"/>
                <a:gd name="connsiteY11" fmla="*/ 898403 h 1449037"/>
                <a:gd name="connsiteX12" fmla="*/ 0 w 1505964"/>
                <a:gd name="connsiteY12" fmla="*/ 1449038 h 1449037"/>
                <a:gd name="connsiteX13" fmla="*/ 549599 w 1505964"/>
                <a:gd name="connsiteY13" fmla="*/ 1423162 h 1449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5964" h="1449037">
                  <a:moveTo>
                    <a:pt x="1505965" y="0"/>
                  </a:moveTo>
                  <a:lnTo>
                    <a:pt x="1147845" y="333279"/>
                  </a:lnTo>
                  <a:moveTo>
                    <a:pt x="848722" y="101433"/>
                  </a:moveTo>
                  <a:lnTo>
                    <a:pt x="937735" y="538214"/>
                  </a:lnTo>
                  <a:lnTo>
                    <a:pt x="1414882" y="648962"/>
                  </a:lnTo>
                  <a:moveTo>
                    <a:pt x="598246" y="344664"/>
                  </a:moveTo>
                  <a:lnTo>
                    <a:pt x="687258" y="781445"/>
                  </a:lnTo>
                  <a:lnTo>
                    <a:pt x="1164405" y="892193"/>
                  </a:lnTo>
                  <a:moveTo>
                    <a:pt x="307403" y="596176"/>
                  </a:moveTo>
                  <a:lnTo>
                    <a:pt x="361224" y="1098164"/>
                  </a:lnTo>
                  <a:lnTo>
                    <a:pt x="866318" y="1171651"/>
                  </a:lnTo>
                  <a:moveTo>
                    <a:pt x="40366" y="898403"/>
                  </a:moveTo>
                  <a:lnTo>
                    <a:pt x="0" y="1449038"/>
                  </a:lnTo>
                  <a:lnTo>
                    <a:pt x="549599" y="1423162"/>
                  </a:lnTo>
                </a:path>
              </a:pathLst>
            </a:custGeom>
            <a:noFill/>
            <a:ln w="8407" cap="rnd">
              <a:solidFill>
                <a:srgbClr val="210B6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81" name="Transition">
            <a:extLst>
              <a:ext uri="{FF2B5EF4-FFF2-40B4-BE49-F238E27FC236}">
                <a16:creationId xmlns:a16="http://schemas.microsoft.com/office/drawing/2014/main" id="{ED95FEB7-9971-40CF-84F1-A0CC63D3BE6A}"/>
              </a:ext>
            </a:extLst>
          </p:cNvPr>
          <p:cNvSpPr/>
          <p:nvPr/>
        </p:nvSpPr>
        <p:spPr>
          <a:xfrm>
            <a:off x="1524" y="0"/>
            <a:ext cx="10971276" cy="10972800"/>
          </a:xfrm>
          <a:prstGeom prst="rect">
            <a:avLst/>
          </a:prstGeom>
          <a:solidFill>
            <a:srgbClr val="331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82" name="Transition">
            <a:extLst>
              <a:ext uri="{FF2B5EF4-FFF2-40B4-BE49-F238E27FC236}">
                <a16:creationId xmlns:a16="http://schemas.microsoft.com/office/drawing/2014/main" id="{2C3D3D07-0647-4039-A8DE-08BEF51F021B}"/>
              </a:ext>
            </a:extLst>
          </p:cNvPr>
          <p:cNvSpPr/>
          <p:nvPr/>
        </p:nvSpPr>
        <p:spPr>
          <a:xfrm>
            <a:off x="1524" y="0"/>
            <a:ext cx="10971276" cy="10972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149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5715 -0.00144 L -4.16667E-6 -4.81481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5" y="7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accel="10000" decel="12000" autoRev="1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4.16667E-6 -4.81481E-6 L 0.0301 -0.00086 " pathEditMode="relative" rAng="0" ptsTypes="AA">
                                      <p:cBhvr>
                                        <p:cTn id="11" dur="1625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5" y="-43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35" presetClass="emph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5" presetClass="emph" presetSubtype="0" fill="hold" grpId="4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31 -0.04601 L 4.81481E-6 -1.06481E-6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" y="23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10000" decel="12000" autoRev="1" fill="hold" grpId="2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4.81481E-6 -1.06481E-6 L -0.00131 -0.0217 " pathEditMode="relative" rAng="0" ptsTypes="AA">
                                      <p:cBhvr>
                                        <p:cTn id="22" dur="1725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" y="-1085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5" presetClass="emph" presetSubtype="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mph" presetSubtype="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path" presetSubtype="0" accel="2000" decel="5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24074E-7 2.26852E-6 L -0.08377 0.0013 " pathEditMode="relative" rAng="0" ptsTypes="AA">
                                      <p:cBhvr>
                                        <p:cTn id="32" dur="4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96" y="58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path" presetSubtype="0" accel="20000" decel="8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00044 0.02604 L -2.08333E-6 4.62963E-6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-1302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6" presetClass="emph" presetSubtype="0" accel="20000" decel="8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9" dur="10" fill="hold"/>
                                        <p:tgtEl>
                                          <p:spTgt spid="5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accel="20000" decel="8000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41" dur="1000" fill="hold"/>
                                        <p:tgtEl>
                                          <p:spTgt spid="5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path" presetSubtype="0" accel="20000" decel="8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.00044 0.02604 L -2.08333E-6 4.62963E-6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-1302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" presetClass="emph" presetSubtype="0" accel="20000" decel="8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10" fill="hold"/>
                                        <p:tgtEl>
                                          <p:spTgt spid="9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accel="20000" decel="8000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50" dur="1000" fill="hold"/>
                                        <p:tgtEl>
                                          <p:spTgt spid="9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path" presetSubtype="0" accel="20000" decel="8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44 0.02604 L -2.08333E-6 4.62963E-6 " pathEditMode="relative" rAng="0" ptsTypes="AA">
                                      <p:cBhvr>
                                        <p:cTn id="5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-1302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" presetClass="emph" presetSubtype="0" accel="20000" decel="8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1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6" presetClass="emph" presetSubtype="0" accel="20000" decel="8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59" dur="1000" fill="hold"/>
                                        <p:tgtEl>
                                          <p:spTgt spid="5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2" presetClass="path" presetSubtype="0" accel="20000" decel="8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.00044 0.02604 L -2.08333E-6 4.62963E-6 " pathEditMode="relative" rAng="0" ptsTypes="AA">
                                      <p:cBhvr>
                                        <p:cTn id="64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-1302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6" presetClass="emph" presetSubtype="0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" dur="10" fill="hold"/>
                                        <p:tgtEl>
                                          <p:spTgt spid="12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6" presetClass="emph" presetSubtype="0" accel="20000" decel="8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68" dur="1000" fill="hold"/>
                                        <p:tgtEl>
                                          <p:spTgt spid="12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" presetClass="entr" presetSubtype="8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8" presetClass="emph" presetSubtype="0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-900000">
                                      <p:cBhvr>
                                        <p:cTn id="74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8" presetClass="emph" presetSubtype="0" accel="10000" decel="9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480000">
                                      <p:cBhvr>
                                        <p:cTn id="7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2242 0.05382 L -2.63889E-6 1.2963E-6 " pathEditMode="relative" rAng="0" ptsTypes="AA">
                                      <p:cBhvr>
                                        <p:cTn id="8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4" y="-2691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8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5400000">
                                      <p:cBhvr>
                                        <p:cTn id="83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8" presetClass="emph" presetSubtype="0" accel="20000" decel="4000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6000000">
                                      <p:cBhvr>
                                        <p:cTn id="85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2" presetClass="path" presetSubtype="0" accel="20000" decel="8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9.25926E-8 4.62963E-6 L -0.01374 -0.00912 " pathEditMode="relative" rAng="0" ptsTypes="AA">
                                      <p:cBhvr>
                                        <p:cTn id="90" dur="750" spd="-100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" y="-463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2" presetClass="path" presetSubtype="0" accel="20000" decel="8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26128 -0.09997 L -1.99074E-6 -1.2963E-6 " pathEditMode="relative" rAng="0" ptsTypes="AA">
                                      <p:cBhvr>
                                        <p:cTn id="95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64" y="4991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7" dur="10" fill="hold"/>
                                        <p:tgtEl>
                                          <p:spTgt spid="12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6" presetClass="emph" presetSubtype="0" accel="20000" decel="8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99" dur="1000" fill="hold"/>
                                        <p:tgtEl>
                                          <p:spTgt spid="12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2" presetClass="entr" presetSubtype="1" accel="20000" decel="8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23032 0.0097 L -1.11111E-6 -3.61111E-6 " pathEditMode="relative" rAng="0" ptsTypes="AA">
                                      <p:cBhvr>
                                        <p:cTn id="108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16" y="-492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0" dur="10" fill="hold"/>
                                        <p:tgtEl>
                                          <p:spTgt spid="12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6" presetClass="emph" presetSubtype="0" accel="20000" decel="8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12" dur="1000" fill="hold"/>
                                        <p:tgtEl>
                                          <p:spTgt spid="12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26" presetClass="emph" presetSubtype="0" fill="hold" grpId="4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 tmFilter="0, 0; .2, .5; .8, .5; 1, 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50" autoRev="1" fill="hold"/>
                                        <p:tgtEl>
                                          <p:spTgt spid="1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24175 -0.03067 L -5.09259E-7 -1.52778E-6 " pathEditMode="relative" rAng="0" ptsTypes="AA">
                                      <p:cBhvr>
                                        <p:cTn id="120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080" y="1534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2" dur="10" fill="hold"/>
                                        <p:tgtEl>
                                          <p:spTgt spid="12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6" presetClass="emph" presetSubtype="0" accel="20000" decel="8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24" dur="1000" fill="hold"/>
                                        <p:tgtEl>
                                          <p:spTgt spid="12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 tmFilter="0, 0; .2, .5; .8, .5; 1, 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50" autoRev="1" fill="hold"/>
                                        <p:tgtEl>
                                          <p:spTgt spid="1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7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42" presetClass="path" presetSubtype="0" accel="20000" decel="8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4.21296E-6 -2.31481E-6 L -0.01374 -0.00911 " pathEditMode="relative" rAng="0" ptsTypes="AA">
                                      <p:cBhvr>
                                        <p:cTn id="132" dur="750" spd="-100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" y="-463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42" presetClass="pat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26157 -0.22106 L 4.53704E-6 -2.91667E-6 " pathEditMode="relative" rAng="0" ptsTypes="AA">
                                      <p:cBhvr>
                                        <p:cTn id="137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79" y="11053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9" dur="10" fill="hold"/>
                                        <p:tgtEl>
                                          <p:spTgt spid="14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6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41" dur="1000" fill="hold"/>
                                        <p:tgtEl>
                                          <p:spTgt spid="14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25044 -0.1969 L -3.51852E-6 -1.2963E-6 " pathEditMode="relative" rAng="0" ptsTypes="AA">
                                      <p:cBhvr>
                                        <p:cTn id="146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29" y="9838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8" dur="10" fill="hold"/>
                                        <p:tgtEl>
                                          <p:spTgt spid="15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6" presetClass="emph" presetSubtype="0" accel="20000" decel="8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50" dur="1000" fill="hold"/>
                                        <p:tgtEl>
                                          <p:spTgt spid="15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5" dur="10" fill="hold"/>
                                        <p:tgtEl>
                                          <p:spTgt spid="8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56" presetID="6" presetClass="emph" presetSubtype="0" accel="20000" decel="80000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57" dur="1000" fill="hold"/>
                                        <p:tgtEl>
                                          <p:spTgt spid="8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42" presetClass="path" presetSubtype="0" accel="9000" decel="9000" fill="hold" grpId="3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1.62037E-6 -8.7963E-7 L 0.0272 0.00159 " pathEditMode="relative" rAng="0" ptsTypes="AA">
                                      <p:cBhvr>
                                        <p:cTn id="159" dur="31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0" y="72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7" dur="10" fill="hold"/>
                                        <p:tgtEl>
                                          <p:spTgt spid="7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68" presetID="6" presetClass="emph" presetSubtype="0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69" dur="1000" fill="hold"/>
                                        <p:tgtEl>
                                          <p:spTgt spid="7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70" presetID="1" presetClass="path" presetSubtype="0" accel="3000" decel="3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1.66667E-6 -3.19444E-6 C 0.00246 -3.19444E-6 0.00448 0.00217 0.00448 0.00492 C 0.00448 0.00753 0.00246 0.00984 1.66667E-6 0.00984 C -0.00261 0.00984 -0.00449 0.00753 -0.00449 0.00492 C -0.00449 0.00217 -0.00261 -3.19444E-6 1.66667E-6 -3.19444E-6 Z " pathEditMode="relative" rAng="0" ptsTypes="AAAAA">
                                      <p:cBhvr>
                                        <p:cTn id="171" dur="31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2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6" dur="10" fill="hold"/>
                                        <p:tgtEl>
                                          <p:spTgt spid="8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77" presetID="6" presetClass="emph" presetSubtype="0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78" dur="1000" fill="hold"/>
                                        <p:tgtEl>
                                          <p:spTgt spid="8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79" presetID="1" presetClass="path" presetSubtype="0" accel="3000" decel="3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2.5E-6 2.77778E-7 C 0.00246 2.77778E-7 0.00448 -0.00174 0.00448 -0.00376 C 0.00448 -0.00579 0.00246 -0.00752 2.5E-6 -0.00752 C -0.00261 -0.00752 -0.00449 -0.00579 -0.00449 -0.00376 C -0.00449 -0.00174 -0.00261 2.77778E-7 2.5E-6 2.77778E-7 Z " pathEditMode="relative" rAng="0" ptsTypes="AAAAA">
                                      <p:cBhvr>
                                        <p:cTn id="180" dur="31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6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5" dur="10" fill="hold"/>
                                        <p:tgtEl>
                                          <p:spTgt spid="16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86" presetID="6" presetClass="emph" presetSubtype="0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87" dur="1000" fill="hold"/>
                                        <p:tgtEl>
                                          <p:spTgt spid="16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88" presetID="1" presetClass="path" presetSubtype="0" accel="3000" decel="3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1.66667E-6 -3.19444E-6 C 0.00246 -3.19444E-6 0.00448 0.00217 0.00448 0.00492 C 0.00448 0.00753 0.00246 0.00984 1.66667E-6 0.00984 C -0.00261 0.00984 -0.00449 0.00753 -0.00449 0.00492 C -0.00449 0.00217 -0.00261 -3.19444E-6 1.66667E-6 -3.19444E-6 Z " pathEditMode="relative" rAng="0" ptsTypes="AAAAA">
                                      <p:cBhvr>
                                        <p:cTn id="189" dur="31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2"/>
                                    </p:animMotion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4" dur="10" fill="hold"/>
                                        <p:tgtEl>
                                          <p:spTgt spid="17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95" presetID="6" presetClass="emph" presetSubtype="0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96" dur="1000" fill="hold"/>
                                        <p:tgtEl>
                                          <p:spTgt spid="17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1" presetClass="path" presetSubtype="0" accel="3000" decel="3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2.5E-6 2.77778E-7 C 0.00246 2.77778E-7 0.00448 -0.00174 0.00448 -0.00376 C 0.00448 -0.00579 0.00246 -0.00752 2.5E-6 -0.00752 C -0.00261 -0.00752 -0.00449 -0.00579 -0.00449 -0.00376 C -0.00449 -0.00174 -0.00261 2.77778E-7 2.5E-6 2.77778E-7 Z " pathEditMode="relative" rAng="0" ptsTypes="AAAAA">
                                      <p:cBhvr>
                                        <p:cTn id="198" dur="31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6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42" presetClass="path" presetSubtype="0" accel="20000" decel="8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3545 -1.38889E-7 L 4.72222E-6 -1.38889E-7 " pathEditMode="relative" rAng="0" ptsTypes="AA">
                                      <p:cBhvr>
                                        <p:cTn id="20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5" y="0"/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42" presetClass="path" presetSubtype="0" accel="2000" decel="1000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4.72222E-6 -1.38889E-7 L 0.01519 0.00145 " pathEditMode="relative" rAng="0" ptsTypes="AA">
                                      <p:cBhvr>
                                        <p:cTn id="205" dur="24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2" y="72"/>
                                    </p:animMotion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2787 -2.96296E-6 L -3.75E-6 -2.96296E-6 " pathEditMode="relative" rAng="0" ptsTypes="AA">
                                      <p:cBhvr>
                                        <p:cTn id="21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3" y="0"/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42" presetClass="path" presetSubtype="0" accel="2000" decel="1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04167E-6 2.96296E-6 L -0.02409 -0.00209 " pathEditMode="relative" rAng="0" ptsTypes="AA">
                                      <p:cBhvr>
                                        <p:cTn id="212" dur="3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1" y="-116"/>
                                    </p:animMotion>
                                  </p:childTnLst>
                                </p:cTn>
                              </p:par>
                              <p:par>
                                <p:cTn id="21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42" presetClass="path" presetSubtype="0" accel="20000" decel="8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.00044 -0.0502 L -3.84259E-6 -1.75926E-6 " pathEditMode="relative" rAng="0" ptsTypes="AA">
                                      <p:cBhvr>
                                        <p:cTn id="217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2503"/>
                                    </p:animMotion>
                                  </p:childTnLst>
                                </p:cTn>
                              </p:par>
                              <p:par>
                                <p:cTn id="218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9" dur="10" fill="hold"/>
                                        <p:tgtEl>
                                          <p:spTgt spid="17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20" presetID="6" presetClass="emph" presetSubtype="0" accel="20000" decel="8000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221" dur="1000" fill="hold"/>
                                        <p:tgtEl>
                                          <p:spTgt spid="17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2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42" presetClass="path" presetSubtype="0" accel="20000" decel="8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44 -0.0502 L -3.84259E-6 -1.75926E-6 " pathEditMode="relative" rAng="0" ptsTypes="AA">
                                      <p:cBhvr>
                                        <p:cTn id="226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2503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8" dur="10" fill="hold"/>
                                        <p:tgtEl>
                                          <p:spTgt spid="17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29" presetID="6" presetClass="emph" presetSubtype="0" accel="20000" decel="8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30" dur="1000" fill="hold"/>
                                        <p:tgtEl>
                                          <p:spTgt spid="17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31" presetID="2" presetClass="entr" presetSubtype="2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1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1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8" presetClass="emph" presetSubtype="0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900000">
                                      <p:cBhvr>
                                        <p:cTn id="236" dur="7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7" presetID="8" presetClass="emph" presetSubtype="0" accel="10000" decel="9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480000">
                                      <p:cBhvr>
                                        <p:cTn id="238" dur="2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9" presetID="2" presetClass="entr" presetSubtype="4" accel="20000" decel="8000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7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75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" presetClass="entr" presetSubtype="4" accel="20000" decel="8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7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75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8" grpId="1" animBg="1"/>
      <p:bldP spid="48" grpId="2" animBg="1"/>
      <p:bldP spid="48" grpId="3" animBg="1"/>
      <p:bldP spid="48" grpId="4" animBg="1"/>
      <p:bldP spid="49" grpId="0" animBg="1"/>
      <p:bldP spid="49" grpId="1" animBg="1"/>
      <p:bldP spid="49" grpId="2" animBg="1"/>
      <p:bldP spid="49" grpId="3" animBg="1"/>
      <p:bldP spid="49" grpId="4" animBg="1"/>
      <p:bldP spid="52" grpId="0" animBg="1"/>
      <p:bldP spid="52" grpId="1" animBg="1"/>
      <p:bldP spid="52" grpId="2" animBg="1"/>
      <p:bldP spid="52" grpId="3" animBg="1"/>
      <p:bldP spid="53" grpId="0" animBg="1"/>
      <p:bldP spid="53" grpId="1" animBg="1"/>
      <p:bldP spid="53" grpId="2" animBg="1"/>
      <p:bldP spid="53" grpId="3" animBg="1"/>
      <p:bldP spid="124" grpId="0" animBg="1"/>
      <p:bldP spid="124" grpId="1" animBg="1"/>
      <p:bldP spid="77" grpId="0" animBg="1"/>
      <p:bldP spid="77" grpId="1" animBg="1"/>
      <p:bldP spid="77" grpId="2" animBg="1"/>
      <p:bldP spid="77" grpId="3" animBg="1"/>
      <p:bldP spid="86" grpId="0" animBg="1"/>
      <p:bldP spid="86" grpId="1" animBg="1"/>
      <p:bldP spid="86" grpId="2" animBg="1"/>
      <p:bldP spid="86" grpId="3" animBg="1"/>
      <p:bldP spid="97" grpId="0"/>
      <p:bldP spid="97" grpId="1"/>
      <p:bldP spid="97" grpId="2"/>
      <p:bldP spid="97" grpId="3"/>
      <p:bldP spid="125" grpId="0"/>
      <p:bldP spid="125" grpId="1"/>
      <p:bldP spid="125" grpId="2"/>
      <p:bldP spid="125" grpId="3"/>
      <p:bldP spid="125" grpId="4"/>
      <p:bldP spid="126" grpId="0"/>
      <p:bldP spid="126" grpId="1"/>
      <p:bldP spid="126" grpId="2"/>
      <p:bldP spid="126" grpId="3"/>
      <p:bldP spid="126" grpId="4"/>
      <p:bldP spid="140" grpId="0" animBg="1"/>
      <p:bldP spid="140" grpId="1" animBg="1"/>
      <p:bldP spid="153" grpId="0" animBg="1"/>
      <p:bldP spid="153" grpId="1" animBg="1"/>
      <p:bldP spid="153" grpId="2" animBg="1"/>
      <p:bldP spid="153" grpId="3" animBg="1"/>
      <p:bldP spid="155" grpId="0"/>
      <p:bldP spid="84" grpId="0" animBg="1"/>
      <p:bldP spid="84" grpId="1" animBg="1"/>
      <p:bldP spid="84" grpId="2" animBg="1"/>
      <p:bldP spid="85" grpId="0" animBg="1"/>
      <p:bldP spid="85" grpId="1" animBg="1"/>
      <p:bldP spid="85" grpId="2" animBg="1"/>
      <p:bldP spid="174" grpId="0" animBg="1"/>
      <p:bldP spid="174" grpId="1" animBg="1"/>
      <p:bldP spid="174" grpId="2" animBg="1"/>
      <p:bldP spid="174" grpId="3" animBg="1"/>
      <p:bldP spid="175" grpId="0"/>
      <p:bldP spid="175" grpId="1"/>
      <p:bldP spid="175" grpId="2"/>
      <p:bldP spid="175" grpId="3"/>
      <p:bldP spid="181" grpId="0" animBg="1"/>
      <p:bldP spid="18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-">
            <a:extLst>
              <a:ext uri="{FF2B5EF4-FFF2-40B4-BE49-F238E27FC236}">
                <a16:creationId xmlns:a16="http://schemas.microsoft.com/office/drawing/2014/main" id="{8723B7CB-68B0-4BEA-AF45-22FEE54BF783}"/>
              </a:ext>
            </a:extLst>
          </p:cNvPr>
          <p:cNvSpPr/>
          <p:nvPr/>
        </p:nvSpPr>
        <p:spPr>
          <a:xfrm>
            <a:off x="6839484" y="0"/>
            <a:ext cx="5428716" cy="3372118"/>
          </a:xfrm>
          <a:custGeom>
            <a:avLst/>
            <a:gdLst>
              <a:gd name="connsiteX0" fmla="*/ 5421472 w 5428716"/>
              <a:gd name="connsiteY0" fmla="*/ 0 h 3372118"/>
              <a:gd name="connsiteX1" fmla="*/ 5421472 w 5428716"/>
              <a:gd name="connsiteY1" fmla="*/ 317753 h 3372118"/>
              <a:gd name="connsiteX2" fmla="*/ 5015741 w 5428716"/>
              <a:gd name="connsiteY2" fmla="*/ 317753 h 3372118"/>
              <a:gd name="connsiteX3" fmla="*/ 5015741 w 5428716"/>
              <a:gd name="connsiteY3" fmla="*/ 0 h 3372118"/>
              <a:gd name="connsiteX4" fmla="*/ 5006425 w 5428716"/>
              <a:gd name="connsiteY4" fmla="*/ 0 h 3372118"/>
              <a:gd name="connsiteX5" fmla="*/ 5006425 w 5428716"/>
              <a:gd name="connsiteY5" fmla="*/ 317753 h 3372118"/>
              <a:gd name="connsiteX6" fmla="*/ 4600695 w 5428716"/>
              <a:gd name="connsiteY6" fmla="*/ 317753 h 3372118"/>
              <a:gd name="connsiteX7" fmla="*/ 4600695 w 5428716"/>
              <a:gd name="connsiteY7" fmla="*/ 0 h 3372118"/>
              <a:gd name="connsiteX8" fmla="*/ 4591380 w 5428716"/>
              <a:gd name="connsiteY8" fmla="*/ 0 h 3372118"/>
              <a:gd name="connsiteX9" fmla="*/ 4591380 w 5428716"/>
              <a:gd name="connsiteY9" fmla="*/ 317753 h 3372118"/>
              <a:gd name="connsiteX10" fmla="*/ 4185650 w 5428716"/>
              <a:gd name="connsiteY10" fmla="*/ 317753 h 3372118"/>
              <a:gd name="connsiteX11" fmla="*/ 4185650 w 5428716"/>
              <a:gd name="connsiteY11" fmla="*/ 0 h 3372118"/>
              <a:gd name="connsiteX12" fmla="*/ 4176334 w 5428716"/>
              <a:gd name="connsiteY12" fmla="*/ 0 h 3372118"/>
              <a:gd name="connsiteX13" fmla="*/ 4176334 w 5428716"/>
              <a:gd name="connsiteY13" fmla="*/ 317753 h 3372118"/>
              <a:gd name="connsiteX14" fmla="*/ 3770604 w 5428716"/>
              <a:gd name="connsiteY14" fmla="*/ 317753 h 3372118"/>
              <a:gd name="connsiteX15" fmla="*/ 3770604 w 5428716"/>
              <a:gd name="connsiteY15" fmla="*/ 0 h 3372118"/>
              <a:gd name="connsiteX16" fmla="*/ 3761288 w 5428716"/>
              <a:gd name="connsiteY16" fmla="*/ 0 h 3372118"/>
              <a:gd name="connsiteX17" fmla="*/ 3761288 w 5428716"/>
              <a:gd name="connsiteY17" fmla="*/ 317753 h 3372118"/>
              <a:gd name="connsiteX18" fmla="*/ 3353488 w 5428716"/>
              <a:gd name="connsiteY18" fmla="*/ 317753 h 3372118"/>
              <a:gd name="connsiteX19" fmla="*/ 3353488 w 5428716"/>
              <a:gd name="connsiteY19" fmla="*/ 0 h 3372118"/>
              <a:gd name="connsiteX20" fmla="*/ 3344172 w 5428716"/>
              <a:gd name="connsiteY20" fmla="*/ 0 h 3372118"/>
              <a:gd name="connsiteX21" fmla="*/ 3344172 w 5428716"/>
              <a:gd name="connsiteY21" fmla="*/ 317753 h 3372118"/>
              <a:gd name="connsiteX22" fmla="*/ 2938442 w 5428716"/>
              <a:gd name="connsiteY22" fmla="*/ 317753 h 3372118"/>
              <a:gd name="connsiteX23" fmla="*/ 2938442 w 5428716"/>
              <a:gd name="connsiteY23" fmla="*/ 0 h 3372118"/>
              <a:gd name="connsiteX24" fmla="*/ 2929127 w 5428716"/>
              <a:gd name="connsiteY24" fmla="*/ 0 h 3372118"/>
              <a:gd name="connsiteX25" fmla="*/ 2929127 w 5428716"/>
              <a:gd name="connsiteY25" fmla="*/ 317753 h 3372118"/>
              <a:gd name="connsiteX26" fmla="*/ 2499590 w 5428716"/>
              <a:gd name="connsiteY26" fmla="*/ 317753 h 3372118"/>
              <a:gd name="connsiteX27" fmla="*/ 2499590 w 5428716"/>
              <a:gd name="connsiteY27" fmla="*/ 0 h 3372118"/>
              <a:gd name="connsiteX28" fmla="*/ 2490275 w 5428716"/>
              <a:gd name="connsiteY28" fmla="*/ 0 h 3372118"/>
              <a:gd name="connsiteX29" fmla="*/ 2490275 w 5428716"/>
              <a:gd name="connsiteY29" fmla="*/ 317753 h 3372118"/>
              <a:gd name="connsiteX30" fmla="*/ 2084545 w 5428716"/>
              <a:gd name="connsiteY30" fmla="*/ 317753 h 3372118"/>
              <a:gd name="connsiteX31" fmla="*/ 2084545 w 5428716"/>
              <a:gd name="connsiteY31" fmla="*/ 0 h 3372118"/>
              <a:gd name="connsiteX32" fmla="*/ 2075229 w 5428716"/>
              <a:gd name="connsiteY32" fmla="*/ 0 h 3372118"/>
              <a:gd name="connsiteX33" fmla="*/ 2075229 w 5428716"/>
              <a:gd name="connsiteY33" fmla="*/ 317753 h 3372118"/>
              <a:gd name="connsiteX34" fmla="*/ 1669499 w 5428716"/>
              <a:gd name="connsiteY34" fmla="*/ 317753 h 3372118"/>
              <a:gd name="connsiteX35" fmla="*/ 1669499 w 5428716"/>
              <a:gd name="connsiteY35" fmla="*/ 0 h 3372118"/>
              <a:gd name="connsiteX36" fmla="*/ 1660184 w 5428716"/>
              <a:gd name="connsiteY36" fmla="*/ 0 h 3372118"/>
              <a:gd name="connsiteX37" fmla="*/ 1660184 w 5428716"/>
              <a:gd name="connsiteY37" fmla="*/ 317753 h 3372118"/>
              <a:gd name="connsiteX38" fmla="*/ 1254452 w 5428716"/>
              <a:gd name="connsiteY38" fmla="*/ 317753 h 3372118"/>
              <a:gd name="connsiteX39" fmla="*/ 1254452 w 5428716"/>
              <a:gd name="connsiteY39" fmla="*/ 0 h 3372118"/>
              <a:gd name="connsiteX40" fmla="*/ 1245138 w 5428716"/>
              <a:gd name="connsiteY40" fmla="*/ 0 h 3372118"/>
              <a:gd name="connsiteX41" fmla="*/ 1245138 w 5428716"/>
              <a:gd name="connsiteY41" fmla="*/ 317753 h 3372118"/>
              <a:gd name="connsiteX42" fmla="*/ 839407 w 5428716"/>
              <a:gd name="connsiteY42" fmla="*/ 317753 h 3372118"/>
              <a:gd name="connsiteX43" fmla="*/ 839407 w 5428716"/>
              <a:gd name="connsiteY43" fmla="*/ 0 h 3372118"/>
              <a:gd name="connsiteX44" fmla="*/ 830092 w 5428716"/>
              <a:gd name="connsiteY44" fmla="*/ 0 h 3372118"/>
              <a:gd name="connsiteX45" fmla="*/ 830092 w 5428716"/>
              <a:gd name="connsiteY45" fmla="*/ 317753 h 3372118"/>
              <a:gd name="connsiteX46" fmla="*/ 424361 w 5428716"/>
              <a:gd name="connsiteY46" fmla="*/ 317753 h 3372118"/>
              <a:gd name="connsiteX47" fmla="*/ 424361 w 5428716"/>
              <a:gd name="connsiteY47" fmla="*/ 0 h 3372118"/>
              <a:gd name="connsiteX48" fmla="*/ 415046 w 5428716"/>
              <a:gd name="connsiteY48" fmla="*/ 0 h 3372118"/>
              <a:gd name="connsiteX49" fmla="*/ 415046 w 5428716"/>
              <a:gd name="connsiteY49" fmla="*/ 317753 h 3372118"/>
              <a:gd name="connsiteX50" fmla="*/ 9315 w 5428716"/>
              <a:gd name="connsiteY50" fmla="*/ 317753 h 3372118"/>
              <a:gd name="connsiteX51" fmla="*/ 9315 w 5428716"/>
              <a:gd name="connsiteY51" fmla="*/ 0 h 3372118"/>
              <a:gd name="connsiteX52" fmla="*/ 0 w 5428716"/>
              <a:gd name="connsiteY52" fmla="*/ 0 h 3372118"/>
              <a:gd name="connsiteX53" fmla="*/ 0 w 5428716"/>
              <a:gd name="connsiteY53" fmla="*/ 3372118 h 3372118"/>
              <a:gd name="connsiteX54" fmla="*/ 9315 w 5428716"/>
              <a:gd name="connsiteY54" fmla="*/ 3372118 h 3372118"/>
              <a:gd name="connsiteX55" fmla="*/ 9315 w 5428716"/>
              <a:gd name="connsiteY55" fmla="*/ 3126817 h 3372118"/>
              <a:gd name="connsiteX56" fmla="*/ 415046 w 5428716"/>
              <a:gd name="connsiteY56" fmla="*/ 3126817 h 3372118"/>
              <a:gd name="connsiteX57" fmla="*/ 415046 w 5428716"/>
              <a:gd name="connsiteY57" fmla="*/ 3372118 h 3372118"/>
              <a:gd name="connsiteX58" fmla="*/ 424361 w 5428716"/>
              <a:gd name="connsiteY58" fmla="*/ 3372118 h 3372118"/>
              <a:gd name="connsiteX59" fmla="*/ 424361 w 5428716"/>
              <a:gd name="connsiteY59" fmla="*/ 3126817 h 3372118"/>
              <a:gd name="connsiteX60" fmla="*/ 830092 w 5428716"/>
              <a:gd name="connsiteY60" fmla="*/ 3126817 h 3372118"/>
              <a:gd name="connsiteX61" fmla="*/ 830092 w 5428716"/>
              <a:gd name="connsiteY61" fmla="*/ 3372118 h 3372118"/>
              <a:gd name="connsiteX62" fmla="*/ 839407 w 5428716"/>
              <a:gd name="connsiteY62" fmla="*/ 3372118 h 3372118"/>
              <a:gd name="connsiteX63" fmla="*/ 839407 w 5428716"/>
              <a:gd name="connsiteY63" fmla="*/ 3126817 h 3372118"/>
              <a:gd name="connsiteX64" fmla="*/ 1245138 w 5428716"/>
              <a:gd name="connsiteY64" fmla="*/ 3126817 h 3372118"/>
              <a:gd name="connsiteX65" fmla="*/ 1245138 w 5428716"/>
              <a:gd name="connsiteY65" fmla="*/ 3372118 h 3372118"/>
              <a:gd name="connsiteX66" fmla="*/ 1254452 w 5428716"/>
              <a:gd name="connsiteY66" fmla="*/ 3372118 h 3372118"/>
              <a:gd name="connsiteX67" fmla="*/ 1254452 w 5428716"/>
              <a:gd name="connsiteY67" fmla="*/ 3126817 h 3372118"/>
              <a:gd name="connsiteX68" fmla="*/ 1660184 w 5428716"/>
              <a:gd name="connsiteY68" fmla="*/ 3126817 h 3372118"/>
              <a:gd name="connsiteX69" fmla="*/ 1660184 w 5428716"/>
              <a:gd name="connsiteY69" fmla="*/ 3372118 h 3372118"/>
              <a:gd name="connsiteX70" fmla="*/ 1669499 w 5428716"/>
              <a:gd name="connsiteY70" fmla="*/ 3372118 h 3372118"/>
              <a:gd name="connsiteX71" fmla="*/ 1669499 w 5428716"/>
              <a:gd name="connsiteY71" fmla="*/ 3126817 h 3372118"/>
              <a:gd name="connsiteX72" fmla="*/ 2075229 w 5428716"/>
              <a:gd name="connsiteY72" fmla="*/ 3126817 h 3372118"/>
              <a:gd name="connsiteX73" fmla="*/ 2075229 w 5428716"/>
              <a:gd name="connsiteY73" fmla="*/ 3372118 h 3372118"/>
              <a:gd name="connsiteX74" fmla="*/ 2084545 w 5428716"/>
              <a:gd name="connsiteY74" fmla="*/ 3372118 h 3372118"/>
              <a:gd name="connsiteX75" fmla="*/ 2084545 w 5428716"/>
              <a:gd name="connsiteY75" fmla="*/ 3126817 h 3372118"/>
              <a:gd name="connsiteX76" fmla="*/ 2490275 w 5428716"/>
              <a:gd name="connsiteY76" fmla="*/ 3126817 h 3372118"/>
              <a:gd name="connsiteX77" fmla="*/ 2490275 w 5428716"/>
              <a:gd name="connsiteY77" fmla="*/ 3372118 h 3372118"/>
              <a:gd name="connsiteX78" fmla="*/ 2499590 w 5428716"/>
              <a:gd name="connsiteY78" fmla="*/ 3372118 h 3372118"/>
              <a:gd name="connsiteX79" fmla="*/ 2499590 w 5428716"/>
              <a:gd name="connsiteY79" fmla="*/ 3126817 h 3372118"/>
              <a:gd name="connsiteX80" fmla="*/ 2929127 w 5428716"/>
              <a:gd name="connsiteY80" fmla="*/ 3126817 h 3372118"/>
              <a:gd name="connsiteX81" fmla="*/ 2929127 w 5428716"/>
              <a:gd name="connsiteY81" fmla="*/ 3372118 h 3372118"/>
              <a:gd name="connsiteX82" fmla="*/ 2938442 w 5428716"/>
              <a:gd name="connsiteY82" fmla="*/ 3372118 h 3372118"/>
              <a:gd name="connsiteX83" fmla="*/ 2938442 w 5428716"/>
              <a:gd name="connsiteY83" fmla="*/ 3126817 h 3372118"/>
              <a:gd name="connsiteX84" fmla="*/ 3344172 w 5428716"/>
              <a:gd name="connsiteY84" fmla="*/ 3126817 h 3372118"/>
              <a:gd name="connsiteX85" fmla="*/ 3344172 w 5428716"/>
              <a:gd name="connsiteY85" fmla="*/ 3372118 h 3372118"/>
              <a:gd name="connsiteX86" fmla="*/ 3353488 w 5428716"/>
              <a:gd name="connsiteY86" fmla="*/ 3372118 h 3372118"/>
              <a:gd name="connsiteX87" fmla="*/ 3353488 w 5428716"/>
              <a:gd name="connsiteY87" fmla="*/ 3126817 h 3372118"/>
              <a:gd name="connsiteX88" fmla="*/ 3759218 w 5428716"/>
              <a:gd name="connsiteY88" fmla="*/ 3126817 h 3372118"/>
              <a:gd name="connsiteX89" fmla="*/ 3759218 w 5428716"/>
              <a:gd name="connsiteY89" fmla="*/ 3372118 h 3372118"/>
              <a:gd name="connsiteX90" fmla="*/ 3768533 w 5428716"/>
              <a:gd name="connsiteY90" fmla="*/ 3372118 h 3372118"/>
              <a:gd name="connsiteX91" fmla="*/ 3768533 w 5428716"/>
              <a:gd name="connsiteY91" fmla="*/ 3126817 h 3372118"/>
              <a:gd name="connsiteX92" fmla="*/ 4174265 w 5428716"/>
              <a:gd name="connsiteY92" fmla="*/ 3126817 h 3372118"/>
              <a:gd name="connsiteX93" fmla="*/ 4174265 w 5428716"/>
              <a:gd name="connsiteY93" fmla="*/ 3372118 h 3372118"/>
              <a:gd name="connsiteX94" fmla="*/ 4183579 w 5428716"/>
              <a:gd name="connsiteY94" fmla="*/ 3372118 h 3372118"/>
              <a:gd name="connsiteX95" fmla="*/ 4183579 w 5428716"/>
              <a:gd name="connsiteY95" fmla="*/ 3126817 h 3372118"/>
              <a:gd name="connsiteX96" fmla="*/ 4589310 w 5428716"/>
              <a:gd name="connsiteY96" fmla="*/ 3126817 h 3372118"/>
              <a:gd name="connsiteX97" fmla="*/ 4589310 w 5428716"/>
              <a:gd name="connsiteY97" fmla="*/ 3372118 h 3372118"/>
              <a:gd name="connsiteX98" fmla="*/ 4598626 w 5428716"/>
              <a:gd name="connsiteY98" fmla="*/ 3372118 h 3372118"/>
              <a:gd name="connsiteX99" fmla="*/ 4598626 w 5428716"/>
              <a:gd name="connsiteY99" fmla="*/ 3126817 h 3372118"/>
              <a:gd name="connsiteX100" fmla="*/ 5004356 w 5428716"/>
              <a:gd name="connsiteY100" fmla="*/ 3126817 h 3372118"/>
              <a:gd name="connsiteX101" fmla="*/ 5004356 w 5428716"/>
              <a:gd name="connsiteY101" fmla="*/ 3372118 h 3372118"/>
              <a:gd name="connsiteX102" fmla="*/ 5013671 w 5428716"/>
              <a:gd name="connsiteY102" fmla="*/ 3372118 h 3372118"/>
              <a:gd name="connsiteX103" fmla="*/ 5013671 w 5428716"/>
              <a:gd name="connsiteY103" fmla="*/ 3126817 h 3372118"/>
              <a:gd name="connsiteX104" fmla="*/ 5419401 w 5428716"/>
              <a:gd name="connsiteY104" fmla="*/ 3126817 h 3372118"/>
              <a:gd name="connsiteX105" fmla="*/ 5419401 w 5428716"/>
              <a:gd name="connsiteY105" fmla="*/ 3372118 h 3372118"/>
              <a:gd name="connsiteX106" fmla="*/ 5428717 w 5428716"/>
              <a:gd name="connsiteY106" fmla="*/ 3372118 h 3372118"/>
              <a:gd name="connsiteX107" fmla="*/ 5428717 w 5428716"/>
              <a:gd name="connsiteY107" fmla="*/ 0 h 3372118"/>
              <a:gd name="connsiteX108" fmla="*/ 5421472 w 5428716"/>
              <a:gd name="connsiteY108" fmla="*/ 0 h 3372118"/>
              <a:gd name="connsiteX109" fmla="*/ 5421472 w 5428716"/>
              <a:gd name="connsiteY109" fmla="*/ 327068 h 3372118"/>
              <a:gd name="connsiteX110" fmla="*/ 5421472 w 5428716"/>
              <a:gd name="connsiteY110" fmla="*/ 717274 h 3372118"/>
              <a:gd name="connsiteX111" fmla="*/ 5015741 w 5428716"/>
              <a:gd name="connsiteY111" fmla="*/ 717274 h 3372118"/>
              <a:gd name="connsiteX112" fmla="*/ 5015741 w 5428716"/>
              <a:gd name="connsiteY112" fmla="*/ 327068 h 3372118"/>
              <a:gd name="connsiteX113" fmla="*/ 5421472 w 5428716"/>
              <a:gd name="connsiteY113" fmla="*/ 327068 h 3372118"/>
              <a:gd name="connsiteX114" fmla="*/ 1251348 w 5428716"/>
              <a:gd name="connsiteY114" fmla="*/ 1527700 h 3372118"/>
              <a:gd name="connsiteX115" fmla="*/ 1657078 w 5428716"/>
              <a:gd name="connsiteY115" fmla="*/ 1527700 h 3372118"/>
              <a:gd name="connsiteX116" fmla="*/ 1657078 w 5428716"/>
              <a:gd name="connsiteY116" fmla="*/ 1917905 h 3372118"/>
              <a:gd name="connsiteX117" fmla="*/ 1251348 w 5428716"/>
              <a:gd name="connsiteY117" fmla="*/ 1917905 h 3372118"/>
              <a:gd name="connsiteX118" fmla="*/ 1251348 w 5428716"/>
              <a:gd name="connsiteY118" fmla="*/ 1527700 h 3372118"/>
              <a:gd name="connsiteX119" fmla="*/ 1240998 w 5428716"/>
              <a:gd name="connsiteY119" fmla="*/ 1917905 h 3372118"/>
              <a:gd name="connsiteX120" fmla="*/ 835267 w 5428716"/>
              <a:gd name="connsiteY120" fmla="*/ 1917905 h 3372118"/>
              <a:gd name="connsiteX121" fmla="*/ 835267 w 5428716"/>
              <a:gd name="connsiteY121" fmla="*/ 1527700 h 3372118"/>
              <a:gd name="connsiteX122" fmla="*/ 1240998 w 5428716"/>
              <a:gd name="connsiteY122" fmla="*/ 1527700 h 3372118"/>
              <a:gd name="connsiteX123" fmla="*/ 1240998 w 5428716"/>
              <a:gd name="connsiteY123" fmla="*/ 1917905 h 3372118"/>
              <a:gd name="connsiteX124" fmla="*/ 1667428 w 5428716"/>
              <a:gd name="connsiteY124" fmla="*/ 1527700 h 3372118"/>
              <a:gd name="connsiteX125" fmla="*/ 2073160 w 5428716"/>
              <a:gd name="connsiteY125" fmla="*/ 1527700 h 3372118"/>
              <a:gd name="connsiteX126" fmla="*/ 2073160 w 5428716"/>
              <a:gd name="connsiteY126" fmla="*/ 1917905 h 3372118"/>
              <a:gd name="connsiteX127" fmla="*/ 1667428 w 5428716"/>
              <a:gd name="connsiteY127" fmla="*/ 1917905 h 3372118"/>
              <a:gd name="connsiteX128" fmla="*/ 1667428 w 5428716"/>
              <a:gd name="connsiteY128" fmla="*/ 1527700 h 3372118"/>
              <a:gd name="connsiteX129" fmla="*/ 2082474 w 5428716"/>
              <a:gd name="connsiteY129" fmla="*/ 1527700 h 3372118"/>
              <a:gd name="connsiteX130" fmla="*/ 2488205 w 5428716"/>
              <a:gd name="connsiteY130" fmla="*/ 1527700 h 3372118"/>
              <a:gd name="connsiteX131" fmla="*/ 2488205 w 5428716"/>
              <a:gd name="connsiteY131" fmla="*/ 1917905 h 3372118"/>
              <a:gd name="connsiteX132" fmla="*/ 2082474 w 5428716"/>
              <a:gd name="connsiteY132" fmla="*/ 1917905 h 3372118"/>
              <a:gd name="connsiteX133" fmla="*/ 2082474 w 5428716"/>
              <a:gd name="connsiteY133" fmla="*/ 1527700 h 3372118"/>
              <a:gd name="connsiteX134" fmla="*/ 2498556 w 5428716"/>
              <a:gd name="connsiteY134" fmla="*/ 1527700 h 3372118"/>
              <a:gd name="connsiteX135" fmla="*/ 2928092 w 5428716"/>
              <a:gd name="connsiteY135" fmla="*/ 1527700 h 3372118"/>
              <a:gd name="connsiteX136" fmla="*/ 2928092 w 5428716"/>
              <a:gd name="connsiteY136" fmla="*/ 1917905 h 3372118"/>
              <a:gd name="connsiteX137" fmla="*/ 2498556 w 5428716"/>
              <a:gd name="connsiteY137" fmla="*/ 1917905 h 3372118"/>
              <a:gd name="connsiteX138" fmla="*/ 2498556 w 5428716"/>
              <a:gd name="connsiteY138" fmla="*/ 1527700 h 3372118"/>
              <a:gd name="connsiteX139" fmla="*/ 2937407 w 5428716"/>
              <a:gd name="connsiteY139" fmla="*/ 1527700 h 3372118"/>
              <a:gd name="connsiteX140" fmla="*/ 3343137 w 5428716"/>
              <a:gd name="connsiteY140" fmla="*/ 1527700 h 3372118"/>
              <a:gd name="connsiteX141" fmla="*/ 3343137 w 5428716"/>
              <a:gd name="connsiteY141" fmla="*/ 1917905 h 3372118"/>
              <a:gd name="connsiteX142" fmla="*/ 2937407 w 5428716"/>
              <a:gd name="connsiteY142" fmla="*/ 1917905 h 3372118"/>
              <a:gd name="connsiteX143" fmla="*/ 2937407 w 5428716"/>
              <a:gd name="connsiteY143" fmla="*/ 1527700 h 3372118"/>
              <a:gd name="connsiteX144" fmla="*/ 3353488 w 5428716"/>
              <a:gd name="connsiteY144" fmla="*/ 1527700 h 3372118"/>
              <a:gd name="connsiteX145" fmla="*/ 3759218 w 5428716"/>
              <a:gd name="connsiteY145" fmla="*/ 1527700 h 3372118"/>
              <a:gd name="connsiteX146" fmla="*/ 3759218 w 5428716"/>
              <a:gd name="connsiteY146" fmla="*/ 1917905 h 3372118"/>
              <a:gd name="connsiteX147" fmla="*/ 3353488 w 5428716"/>
              <a:gd name="connsiteY147" fmla="*/ 1917905 h 3372118"/>
              <a:gd name="connsiteX148" fmla="*/ 3353488 w 5428716"/>
              <a:gd name="connsiteY148" fmla="*/ 1527700 h 3372118"/>
              <a:gd name="connsiteX149" fmla="*/ 3768533 w 5428716"/>
              <a:gd name="connsiteY149" fmla="*/ 1527700 h 3372118"/>
              <a:gd name="connsiteX150" fmla="*/ 4174265 w 5428716"/>
              <a:gd name="connsiteY150" fmla="*/ 1527700 h 3372118"/>
              <a:gd name="connsiteX151" fmla="*/ 4174265 w 5428716"/>
              <a:gd name="connsiteY151" fmla="*/ 1917905 h 3372118"/>
              <a:gd name="connsiteX152" fmla="*/ 3768533 w 5428716"/>
              <a:gd name="connsiteY152" fmla="*/ 1917905 h 3372118"/>
              <a:gd name="connsiteX153" fmla="*/ 3768533 w 5428716"/>
              <a:gd name="connsiteY153" fmla="*/ 1527700 h 3372118"/>
              <a:gd name="connsiteX154" fmla="*/ 4184615 w 5428716"/>
              <a:gd name="connsiteY154" fmla="*/ 1527700 h 3372118"/>
              <a:gd name="connsiteX155" fmla="*/ 4590345 w 5428716"/>
              <a:gd name="connsiteY155" fmla="*/ 1527700 h 3372118"/>
              <a:gd name="connsiteX156" fmla="*/ 4590345 w 5428716"/>
              <a:gd name="connsiteY156" fmla="*/ 1917905 h 3372118"/>
              <a:gd name="connsiteX157" fmla="*/ 4184615 w 5428716"/>
              <a:gd name="connsiteY157" fmla="*/ 1917905 h 3372118"/>
              <a:gd name="connsiteX158" fmla="*/ 4184615 w 5428716"/>
              <a:gd name="connsiteY158" fmla="*/ 1527700 h 3372118"/>
              <a:gd name="connsiteX159" fmla="*/ 4184615 w 5428716"/>
              <a:gd name="connsiteY159" fmla="*/ 1517350 h 3372118"/>
              <a:gd name="connsiteX160" fmla="*/ 4184615 w 5428716"/>
              <a:gd name="connsiteY160" fmla="*/ 1127145 h 3372118"/>
              <a:gd name="connsiteX161" fmla="*/ 4590345 w 5428716"/>
              <a:gd name="connsiteY161" fmla="*/ 1127145 h 3372118"/>
              <a:gd name="connsiteX162" fmla="*/ 4590345 w 5428716"/>
              <a:gd name="connsiteY162" fmla="*/ 1517350 h 3372118"/>
              <a:gd name="connsiteX163" fmla="*/ 4184615 w 5428716"/>
              <a:gd name="connsiteY163" fmla="*/ 1517350 h 3372118"/>
              <a:gd name="connsiteX164" fmla="*/ 4175299 w 5428716"/>
              <a:gd name="connsiteY164" fmla="*/ 1517350 h 3372118"/>
              <a:gd name="connsiteX165" fmla="*/ 3769568 w 5428716"/>
              <a:gd name="connsiteY165" fmla="*/ 1517350 h 3372118"/>
              <a:gd name="connsiteX166" fmla="*/ 3769568 w 5428716"/>
              <a:gd name="connsiteY166" fmla="*/ 1127145 h 3372118"/>
              <a:gd name="connsiteX167" fmla="*/ 4175299 w 5428716"/>
              <a:gd name="connsiteY167" fmla="*/ 1127145 h 3372118"/>
              <a:gd name="connsiteX168" fmla="*/ 4175299 w 5428716"/>
              <a:gd name="connsiteY168" fmla="*/ 1517350 h 3372118"/>
              <a:gd name="connsiteX169" fmla="*/ 3759218 w 5428716"/>
              <a:gd name="connsiteY169" fmla="*/ 1517350 h 3372118"/>
              <a:gd name="connsiteX170" fmla="*/ 3353488 w 5428716"/>
              <a:gd name="connsiteY170" fmla="*/ 1517350 h 3372118"/>
              <a:gd name="connsiteX171" fmla="*/ 3353488 w 5428716"/>
              <a:gd name="connsiteY171" fmla="*/ 1127145 h 3372118"/>
              <a:gd name="connsiteX172" fmla="*/ 3759218 w 5428716"/>
              <a:gd name="connsiteY172" fmla="*/ 1127145 h 3372118"/>
              <a:gd name="connsiteX173" fmla="*/ 3759218 w 5428716"/>
              <a:gd name="connsiteY173" fmla="*/ 1517350 h 3372118"/>
              <a:gd name="connsiteX174" fmla="*/ 3343137 w 5428716"/>
              <a:gd name="connsiteY174" fmla="*/ 1517350 h 3372118"/>
              <a:gd name="connsiteX175" fmla="*/ 2937407 w 5428716"/>
              <a:gd name="connsiteY175" fmla="*/ 1517350 h 3372118"/>
              <a:gd name="connsiteX176" fmla="*/ 2937407 w 5428716"/>
              <a:gd name="connsiteY176" fmla="*/ 1127145 h 3372118"/>
              <a:gd name="connsiteX177" fmla="*/ 3343137 w 5428716"/>
              <a:gd name="connsiteY177" fmla="*/ 1127145 h 3372118"/>
              <a:gd name="connsiteX178" fmla="*/ 3343137 w 5428716"/>
              <a:gd name="connsiteY178" fmla="*/ 1517350 h 3372118"/>
              <a:gd name="connsiteX179" fmla="*/ 2928092 w 5428716"/>
              <a:gd name="connsiteY179" fmla="*/ 1517350 h 3372118"/>
              <a:gd name="connsiteX180" fmla="*/ 2498556 w 5428716"/>
              <a:gd name="connsiteY180" fmla="*/ 1517350 h 3372118"/>
              <a:gd name="connsiteX181" fmla="*/ 2498556 w 5428716"/>
              <a:gd name="connsiteY181" fmla="*/ 1127145 h 3372118"/>
              <a:gd name="connsiteX182" fmla="*/ 2928092 w 5428716"/>
              <a:gd name="connsiteY182" fmla="*/ 1127145 h 3372118"/>
              <a:gd name="connsiteX183" fmla="*/ 2928092 w 5428716"/>
              <a:gd name="connsiteY183" fmla="*/ 1517350 h 3372118"/>
              <a:gd name="connsiteX184" fmla="*/ 2488205 w 5428716"/>
              <a:gd name="connsiteY184" fmla="*/ 1517350 h 3372118"/>
              <a:gd name="connsiteX185" fmla="*/ 2082474 w 5428716"/>
              <a:gd name="connsiteY185" fmla="*/ 1517350 h 3372118"/>
              <a:gd name="connsiteX186" fmla="*/ 2082474 w 5428716"/>
              <a:gd name="connsiteY186" fmla="*/ 1127145 h 3372118"/>
              <a:gd name="connsiteX187" fmla="*/ 2488205 w 5428716"/>
              <a:gd name="connsiteY187" fmla="*/ 1127145 h 3372118"/>
              <a:gd name="connsiteX188" fmla="*/ 2488205 w 5428716"/>
              <a:gd name="connsiteY188" fmla="*/ 1517350 h 3372118"/>
              <a:gd name="connsiteX189" fmla="*/ 2073160 w 5428716"/>
              <a:gd name="connsiteY189" fmla="*/ 1517350 h 3372118"/>
              <a:gd name="connsiteX190" fmla="*/ 1667428 w 5428716"/>
              <a:gd name="connsiteY190" fmla="*/ 1517350 h 3372118"/>
              <a:gd name="connsiteX191" fmla="*/ 1667428 w 5428716"/>
              <a:gd name="connsiteY191" fmla="*/ 1127145 h 3372118"/>
              <a:gd name="connsiteX192" fmla="*/ 2073160 w 5428716"/>
              <a:gd name="connsiteY192" fmla="*/ 1127145 h 3372118"/>
              <a:gd name="connsiteX193" fmla="*/ 2073160 w 5428716"/>
              <a:gd name="connsiteY193" fmla="*/ 1517350 h 3372118"/>
              <a:gd name="connsiteX194" fmla="*/ 1657078 w 5428716"/>
              <a:gd name="connsiteY194" fmla="*/ 1517350 h 3372118"/>
              <a:gd name="connsiteX195" fmla="*/ 1251348 w 5428716"/>
              <a:gd name="connsiteY195" fmla="*/ 1517350 h 3372118"/>
              <a:gd name="connsiteX196" fmla="*/ 1251348 w 5428716"/>
              <a:gd name="connsiteY196" fmla="*/ 1127145 h 3372118"/>
              <a:gd name="connsiteX197" fmla="*/ 1657078 w 5428716"/>
              <a:gd name="connsiteY197" fmla="*/ 1127145 h 3372118"/>
              <a:gd name="connsiteX198" fmla="*/ 1657078 w 5428716"/>
              <a:gd name="connsiteY198" fmla="*/ 1517350 h 3372118"/>
              <a:gd name="connsiteX199" fmla="*/ 1240998 w 5428716"/>
              <a:gd name="connsiteY199" fmla="*/ 1517350 h 3372118"/>
              <a:gd name="connsiteX200" fmla="*/ 835267 w 5428716"/>
              <a:gd name="connsiteY200" fmla="*/ 1517350 h 3372118"/>
              <a:gd name="connsiteX201" fmla="*/ 835267 w 5428716"/>
              <a:gd name="connsiteY201" fmla="*/ 1127145 h 3372118"/>
              <a:gd name="connsiteX202" fmla="*/ 1240998 w 5428716"/>
              <a:gd name="connsiteY202" fmla="*/ 1127145 h 3372118"/>
              <a:gd name="connsiteX203" fmla="*/ 1240998 w 5428716"/>
              <a:gd name="connsiteY203" fmla="*/ 1517350 h 3372118"/>
              <a:gd name="connsiteX204" fmla="*/ 825951 w 5428716"/>
              <a:gd name="connsiteY204" fmla="*/ 1517350 h 3372118"/>
              <a:gd name="connsiteX205" fmla="*/ 420221 w 5428716"/>
              <a:gd name="connsiteY205" fmla="*/ 1517350 h 3372118"/>
              <a:gd name="connsiteX206" fmla="*/ 420221 w 5428716"/>
              <a:gd name="connsiteY206" fmla="*/ 1127145 h 3372118"/>
              <a:gd name="connsiteX207" fmla="*/ 825951 w 5428716"/>
              <a:gd name="connsiteY207" fmla="*/ 1127145 h 3372118"/>
              <a:gd name="connsiteX208" fmla="*/ 825951 w 5428716"/>
              <a:gd name="connsiteY208" fmla="*/ 1517350 h 3372118"/>
              <a:gd name="connsiteX209" fmla="*/ 825951 w 5428716"/>
              <a:gd name="connsiteY209" fmla="*/ 1527700 h 3372118"/>
              <a:gd name="connsiteX210" fmla="*/ 825951 w 5428716"/>
              <a:gd name="connsiteY210" fmla="*/ 1917905 h 3372118"/>
              <a:gd name="connsiteX211" fmla="*/ 420221 w 5428716"/>
              <a:gd name="connsiteY211" fmla="*/ 1917905 h 3372118"/>
              <a:gd name="connsiteX212" fmla="*/ 420221 w 5428716"/>
              <a:gd name="connsiteY212" fmla="*/ 1527700 h 3372118"/>
              <a:gd name="connsiteX213" fmla="*/ 825951 w 5428716"/>
              <a:gd name="connsiteY213" fmla="*/ 1527700 h 3372118"/>
              <a:gd name="connsiteX214" fmla="*/ 825951 w 5428716"/>
              <a:gd name="connsiteY214" fmla="*/ 1927221 h 3372118"/>
              <a:gd name="connsiteX215" fmla="*/ 825951 w 5428716"/>
              <a:gd name="connsiteY215" fmla="*/ 2317426 h 3372118"/>
              <a:gd name="connsiteX216" fmla="*/ 420221 w 5428716"/>
              <a:gd name="connsiteY216" fmla="*/ 2317426 h 3372118"/>
              <a:gd name="connsiteX217" fmla="*/ 420221 w 5428716"/>
              <a:gd name="connsiteY217" fmla="*/ 1927221 h 3372118"/>
              <a:gd name="connsiteX218" fmla="*/ 825951 w 5428716"/>
              <a:gd name="connsiteY218" fmla="*/ 1927221 h 3372118"/>
              <a:gd name="connsiteX219" fmla="*/ 835267 w 5428716"/>
              <a:gd name="connsiteY219" fmla="*/ 1927221 h 3372118"/>
              <a:gd name="connsiteX220" fmla="*/ 1240998 w 5428716"/>
              <a:gd name="connsiteY220" fmla="*/ 1927221 h 3372118"/>
              <a:gd name="connsiteX221" fmla="*/ 1240998 w 5428716"/>
              <a:gd name="connsiteY221" fmla="*/ 2317426 h 3372118"/>
              <a:gd name="connsiteX222" fmla="*/ 835267 w 5428716"/>
              <a:gd name="connsiteY222" fmla="*/ 2317426 h 3372118"/>
              <a:gd name="connsiteX223" fmla="*/ 835267 w 5428716"/>
              <a:gd name="connsiteY223" fmla="*/ 1927221 h 3372118"/>
              <a:gd name="connsiteX224" fmla="*/ 1251348 w 5428716"/>
              <a:gd name="connsiteY224" fmla="*/ 1927221 h 3372118"/>
              <a:gd name="connsiteX225" fmla="*/ 1657078 w 5428716"/>
              <a:gd name="connsiteY225" fmla="*/ 1927221 h 3372118"/>
              <a:gd name="connsiteX226" fmla="*/ 1657078 w 5428716"/>
              <a:gd name="connsiteY226" fmla="*/ 2317426 h 3372118"/>
              <a:gd name="connsiteX227" fmla="*/ 1251348 w 5428716"/>
              <a:gd name="connsiteY227" fmla="*/ 2317426 h 3372118"/>
              <a:gd name="connsiteX228" fmla="*/ 1251348 w 5428716"/>
              <a:gd name="connsiteY228" fmla="*/ 1927221 h 3372118"/>
              <a:gd name="connsiteX229" fmla="*/ 1667428 w 5428716"/>
              <a:gd name="connsiteY229" fmla="*/ 1927221 h 3372118"/>
              <a:gd name="connsiteX230" fmla="*/ 2073160 w 5428716"/>
              <a:gd name="connsiteY230" fmla="*/ 1927221 h 3372118"/>
              <a:gd name="connsiteX231" fmla="*/ 2073160 w 5428716"/>
              <a:gd name="connsiteY231" fmla="*/ 2317426 h 3372118"/>
              <a:gd name="connsiteX232" fmla="*/ 1667428 w 5428716"/>
              <a:gd name="connsiteY232" fmla="*/ 2317426 h 3372118"/>
              <a:gd name="connsiteX233" fmla="*/ 1667428 w 5428716"/>
              <a:gd name="connsiteY233" fmla="*/ 1927221 h 3372118"/>
              <a:gd name="connsiteX234" fmla="*/ 2082474 w 5428716"/>
              <a:gd name="connsiteY234" fmla="*/ 1927221 h 3372118"/>
              <a:gd name="connsiteX235" fmla="*/ 2488205 w 5428716"/>
              <a:gd name="connsiteY235" fmla="*/ 1927221 h 3372118"/>
              <a:gd name="connsiteX236" fmla="*/ 2488205 w 5428716"/>
              <a:gd name="connsiteY236" fmla="*/ 2317426 h 3372118"/>
              <a:gd name="connsiteX237" fmla="*/ 2082474 w 5428716"/>
              <a:gd name="connsiteY237" fmla="*/ 2317426 h 3372118"/>
              <a:gd name="connsiteX238" fmla="*/ 2082474 w 5428716"/>
              <a:gd name="connsiteY238" fmla="*/ 1927221 h 3372118"/>
              <a:gd name="connsiteX239" fmla="*/ 2498556 w 5428716"/>
              <a:gd name="connsiteY239" fmla="*/ 1927221 h 3372118"/>
              <a:gd name="connsiteX240" fmla="*/ 2928092 w 5428716"/>
              <a:gd name="connsiteY240" fmla="*/ 1927221 h 3372118"/>
              <a:gd name="connsiteX241" fmla="*/ 2928092 w 5428716"/>
              <a:gd name="connsiteY241" fmla="*/ 2317426 h 3372118"/>
              <a:gd name="connsiteX242" fmla="*/ 2498556 w 5428716"/>
              <a:gd name="connsiteY242" fmla="*/ 2317426 h 3372118"/>
              <a:gd name="connsiteX243" fmla="*/ 2498556 w 5428716"/>
              <a:gd name="connsiteY243" fmla="*/ 1927221 h 3372118"/>
              <a:gd name="connsiteX244" fmla="*/ 2937407 w 5428716"/>
              <a:gd name="connsiteY244" fmla="*/ 1927221 h 3372118"/>
              <a:gd name="connsiteX245" fmla="*/ 3343137 w 5428716"/>
              <a:gd name="connsiteY245" fmla="*/ 1927221 h 3372118"/>
              <a:gd name="connsiteX246" fmla="*/ 3343137 w 5428716"/>
              <a:gd name="connsiteY246" fmla="*/ 2317426 h 3372118"/>
              <a:gd name="connsiteX247" fmla="*/ 2937407 w 5428716"/>
              <a:gd name="connsiteY247" fmla="*/ 2317426 h 3372118"/>
              <a:gd name="connsiteX248" fmla="*/ 2937407 w 5428716"/>
              <a:gd name="connsiteY248" fmla="*/ 1927221 h 3372118"/>
              <a:gd name="connsiteX249" fmla="*/ 3353488 w 5428716"/>
              <a:gd name="connsiteY249" fmla="*/ 1927221 h 3372118"/>
              <a:gd name="connsiteX250" fmla="*/ 3759218 w 5428716"/>
              <a:gd name="connsiteY250" fmla="*/ 1927221 h 3372118"/>
              <a:gd name="connsiteX251" fmla="*/ 3759218 w 5428716"/>
              <a:gd name="connsiteY251" fmla="*/ 2317426 h 3372118"/>
              <a:gd name="connsiteX252" fmla="*/ 3353488 w 5428716"/>
              <a:gd name="connsiteY252" fmla="*/ 2317426 h 3372118"/>
              <a:gd name="connsiteX253" fmla="*/ 3353488 w 5428716"/>
              <a:gd name="connsiteY253" fmla="*/ 1927221 h 3372118"/>
              <a:gd name="connsiteX254" fmla="*/ 3768533 w 5428716"/>
              <a:gd name="connsiteY254" fmla="*/ 1927221 h 3372118"/>
              <a:gd name="connsiteX255" fmla="*/ 4174265 w 5428716"/>
              <a:gd name="connsiteY255" fmla="*/ 1927221 h 3372118"/>
              <a:gd name="connsiteX256" fmla="*/ 4174265 w 5428716"/>
              <a:gd name="connsiteY256" fmla="*/ 2317426 h 3372118"/>
              <a:gd name="connsiteX257" fmla="*/ 3768533 w 5428716"/>
              <a:gd name="connsiteY257" fmla="*/ 2317426 h 3372118"/>
              <a:gd name="connsiteX258" fmla="*/ 3768533 w 5428716"/>
              <a:gd name="connsiteY258" fmla="*/ 1927221 h 3372118"/>
              <a:gd name="connsiteX259" fmla="*/ 4184615 w 5428716"/>
              <a:gd name="connsiteY259" fmla="*/ 1927221 h 3372118"/>
              <a:gd name="connsiteX260" fmla="*/ 4590345 w 5428716"/>
              <a:gd name="connsiteY260" fmla="*/ 1927221 h 3372118"/>
              <a:gd name="connsiteX261" fmla="*/ 4590345 w 5428716"/>
              <a:gd name="connsiteY261" fmla="*/ 2317426 h 3372118"/>
              <a:gd name="connsiteX262" fmla="*/ 4184615 w 5428716"/>
              <a:gd name="connsiteY262" fmla="*/ 2317426 h 3372118"/>
              <a:gd name="connsiteX263" fmla="*/ 4184615 w 5428716"/>
              <a:gd name="connsiteY263" fmla="*/ 1927221 h 3372118"/>
              <a:gd name="connsiteX264" fmla="*/ 4600695 w 5428716"/>
              <a:gd name="connsiteY264" fmla="*/ 1927221 h 3372118"/>
              <a:gd name="connsiteX265" fmla="*/ 5006425 w 5428716"/>
              <a:gd name="connsiteY265" fmla="*/ 1927221 h 3372118"/>
              <a:gd name="connsiteX266" fmla="*/ 5006425 w 5428716"/>
              <a:gd name="connsiteY266" fmla="*/ 2317426 h 3372118"/>
              <a:gd name="connsiteX267" fmla="*/ 4600695 w 5428716"/>
              <a:gd name="connsiteY267" fmla="*/ 2317426 h 3372118"/>
              <a:gd name="connsiteX268" fmla="*/ 4600695 w 5428716"/>
              <a:gd name="connsiteY268" fmla="*/ 1927221 h 3372118"/>
              <a:gd name="connsiteX269" fmla="*/ 4600695 w 5428716"/>
              <a:gd name="connsiteY269" fmla="*/ 1917905 h 3372118"/>
              <a:gd name="connsiteX270" fmla="*/ 4600695 w 5428716"/>
              <a:gd name="connsiteY270" fmla="*/ 1527700 h 3372118"/>
              <a:gd name="connsiteX271" fmla="*/ 5006425 w 5428716"/>
              <a:gd name="connsiteY271" fmla="*/ 1527700 h 3372118"/>
              <a:gd name="connsiteX272" fmla="*/ 5006425 w 5428716"/>
              <a:gd name="connsiteY272" fmla="*/ 1917905 h 3372118"/>
              <a:gd name="connsiteX273" fmla="*/ 4600695 w 5428716"/>
              <a:gd name="connsiteY273" fmla="*/ 1917905 h 3372118"/>
              <a:gd name="connsiteX274" fmla="*/ 4600695 w 5428716"/>
              <a:gd name="connsiteY274" fmla="*/ 1517350 h 3372118"/>
              <a:gd name="connsiteX275" fmla="*/ 4600695 w 5428716"/>
              <a:gd name="connsiteY275" fmla="*/ 1127145 h 3372118"/>
              <a:gd name="connsiteX276" fmla="*/ 5006425 w 5428716"/>
              <a:gd name="connsiteY276" fmla="*/ 1127145 h 3372118"/>
              <a:gd name="connsiteX277" fmla="*/ 5006425 w 5428716"/>
              <a:gd name="connsiteY277" fmla="*/ 1517350 h 3372118"/>
              <a:gd name="connsiteX278" fmla="*/ 4600695 w 5428716"/>
              <a:gd name="connsiteY278" fmla="*/ 1517350 h 3372118"/>
              <a:gd name="connsiteX279" fmla="*/ 4600695 w 5428716"/>
              <a:gd name="connsiteY279" fmla="*/ 1117829 h 3372118"/>
              <a:gd name="connsiteX280" fmla="*/ 4600695 w 5428716"/>
              <a:gd name="connsiteY280" fmla="*/ 727624 h 3372118"/>
              <a:gd name="connsiteX281" fmla="*/ 5006425 w 5428716"/>
              <a:gd name="connsiteY281" fmla="*/ 727624 h 3372118"/>
              <a:gd name="connsiteX282" fmla="*/ 5006425 w 5428716"/>
              <a:gd name="connsiteY282" fmla="*/ 1117829 h 3372118"/>
              <a:gd name="connsiteX283" fmla="*/ 4600695 w 5428716"/>
              <a:gd name="connsiteY283" fmla="*/ 1117829 h 3372118"/>
              <a:gd name="connsiteX284" fmla="*/ 4590345 w 5428716"/>
              <a:gd name="connsiteY284" fmla="*/ 1117829 h 3372118"/>
              <a:gd name="connsiteX285" fmla="*/ 4184615 w 5428716"/>
              <a:gd name="connsiteY285" fmla="*/ 1117829 h 3372118"/>
              <a:gd name="connsiteX286" fmla="*/ 4184615 w 5428716"/>
              <a:gd name="connsiteY286" fmla="*/ 727624 h 3372118"/>
              <a:gd name="connsiteX287" fmla="*/ 4590345 w 5428716"/>
              <a:gd name="connsiteY287" fmla="*/ 727624 h 3372118"/>
              <a:gd name="connsiteX288" fmla="*/ 4590345 w 5428716"/>
              <a:gd name="connsiteY288" fmla="*/ 1117829 h 3372118"/>
              <a:gd name="connsiteX289" fmla="*/ 4175299 w 5428716"/>
              <a:gd name="connsiteY289" fmla="*/ 1117829 h 3372118"/>
              <a:gd name="connsiteX290" fmla="*/ 3769568 w 5428716"/>
              <a:gd name="connsiteY290" fmla="*/ 1117829 h 3372118"/>
              <a:gd name="connsiteX291" fmla="*/ 3769568 w 5428716"/>
              <a:gd name="connsiteY291" fmla="*/ 727624 h 3372118"/>
              <a:gd name="connsiteX292" fmla="*/ 4175299 w 5428716"/>
              <a:gd name="connsiteY292" fmla="*/ 727624 h 3372118"/>
              <a:gd name="connsiteX293" fmla="*/ 4175299 w 5428716"/>
              <a:gd name="connsiteY293" fmla="*/ 1117829 h 3372118"/>
              <a:gd name="connsiteX294" fmla="*/ 3759218 w 5428716"/>
              <a:gd name="connsiteY294" fmla="*/ 1117829 h 3372118"/>
              <a:gd name="connsiteX295" fmla="*/ 3353488 w 5428716"/>
              <a:gd name="connsiteY295" fmla="*/ 1117829 h 3372118"/>
              <a:gd name="connsiteX296" fmla="*/ 3353488 w 5428716"/>
              <a:gd name="connsiteY296" fmla="*/ 727624 h 3372118"/>
              <a:gd name="connsiteX297" fmla="*/ 3759218 w 5428716"/>
              <a:gd name="connsiteY297" fmla="*/ 727624 h 3372118"/>
              <a:gd name="connsiteX298" fmla="*/ 3759218 w 5428716"/>
              <a:gd name="connsiteY298" fmla="*/ 1117829 h 3372118"/>
              <a:gd name="connsiteX299" fmla="*/ 3343137 w 5428716"/>
              <a:gd name="connsiteY299" fmla="*/ 1117829 h 3372118"/>
              <a:gd name="connsiteX300" fmla="*/ 2937407 w 5428716"/>
              <a:gd name="connsiteY300" fmla="*/ 1117829 h 3372118"/>
              <a:gd name="connsiteX301" fmla="*/ 2937407 w 5428716"/>
              <a:gd name="connsiteY301" fmla="*/ 727624 h 3372118"/>
              <a:gd name="connsiteX302" fmla="*/ 3343137 w 5428716"/>
              <a:gd name="connsiteY302" fmla="*/ 727624 h 3372118"/>
              <a:gd name="connsiteX303" fmla="*/ 3343137 w 5428716"/>
              <a:gd name="connsiteY303" fmla="*/ 1117829 h 3372118"/>
              <a:gd name="connsiteX304" fmla="*/ 2928092 w 5428716"/>
              <a:gd name="connsiteY304" fmla="*/ 1117829 h 3372118"/>
              <a:gd name="connsiteX305" fmla="*/ 2498556 w 5428716"/>
              <a:gd name="connsiteY305" fmla="*/ 1117829 h 3372118"/>
              <a:gd name="connsiteX306" fmla="*/ 2498556 w 5428716"/>
              <a:gd name="connsiteY306" fmla="*/ 727624 h 3372118"/>
              <a:gd name="connsiteX307" fmla="*/ 2928092 w 5428716"/>
              <a:gd name="connsiteY307" fmla="*/ 727624 h 3372118"/>
              <a:gd name="connsiteX308" fmla="*/ 2928092 w 5428716"/>
              <a:gd name="connsiteY308" fmla="*/ 1117829 h 3372118"/>
              <a:gd name="connsiteX309" fmla="*/ 2488205 w 5428716"/>
              <a:gd name="connsiteY309" fmla="*/ 1117829 h 3372118"/>
              <a:gd name="connsiteX310" fmla="*/ 2082474 w 5428716"/>
              <a:gd name="connsiteY310" fmla="*/ 1117829 h 3372118"/>
              <a:gd name="connsiteX311" fmla="*/ 2082474 w 5428716"/>
              <a:gd name="connsiteY311" fmla="*/ 727624 h 3372118"/>
              <a:gd name="connsiteX312" fmla="*/ 2488205 w 5428716"/>
              <a:gd name="connsiteY312" fmla="*/ 727624 h 3372118"/>
              <a:gd name="connsiteX313" fmla="*/ 2488205 w 5428716"/>
              <a:gd name="connsiteY313" fmla="*/ 1117829 h 3372118"/>
              <a:gd name="connsiteX314" fmla="*/ 2073160 w 5428716"/>
              <a:gd name="connsiteY314" fmla="*/ 1117829 h 3372118"/>
              <a:gd name="connsiteX315" fmla="*/ 1667428 w 5428716"/>
              <a:gd name="connsiteY315" fmla="*/ 1117829 h 3372118"/>
              <a:gd name="connsiteX316" fmla="*/ 1667428 w 5428716"/>
              <a:gd name="connsiteY316" fmla="*/ 727624 h 3372118"/>
              <a:gd name="connsiteX317" fmla="*/ 2073160 w 5428716"/>
              <a:gd name="connsiteY317" fmla="*/ 727624 h 3372118"/>
              <a:gd name="connsiteX318" fmla="*/ 2073160 w 5428716"/>
              <a:gd name="connsiteY318" fmla="*/ 1117829 h 3372118"/>
              <a:gd name="connsiteX319" fmla="*/ 1657078 w 5428716"/>
              <a:gd name="connsiteY319" fmla="*/ 1117829 h 3372118"/>
              <a:gd name="connsiteX320" fmla="*/ 1251348 w 5428716"/>
              <a:gd name="connsiteY320" fmla="*/ 1117829 h 3372118"/>
              <a:gd name="connsiteX321" fmla="*/ 1251348 w 5428716"/>
              <a:gd name="connsiteY321" fmla="*/ 727624 h 3372118"/>
              <a:gd name="connsiteX322" fmla="*/ 1657078 w 5428716"/>
              <a:gd name="connsiteY322" fmla="*/ 727624 h 3372118"/>
              <a:gd name="connsiteX323" fmla="*/ 1657078 w 5428716"/>
              <a:gd name="connsiteY323" fmla="*/ 1117829 h 3372118"/>
              <a:gd name="connsiteX324" fmla="*/ 1240998 w 5428716"/>
              <a:gd name="connsiteY324" fmla="*/ 1117829 h 3372118"/>
              <a:gd name="connsiteX325" fmla="*/ 835267 w 5428716"/>
              <a:gd name="connsiteY325" fmla="*/ 1117829 h 3372118"/>
              <a:gd name="connsiteX326" fmla="*/ 835267 w 5428716"/>
              <a:gd name="connsiteY326" fmla="*/ 727624 h 3372118"/>
              <a:gd name="connsiteX327" fmla="*/ 1240998 w 5428716"/>
              <a:gd name="connsiteY327" fmla="*/ 727624 h 3372118"/>
              <a:gd name="connsiteX328" fmla="*/ 1240998 w 5428716"/>
              <a:gd name="connsiteY328" fmla="*/ 1117829 h 3372118"/>
              <a:gd name="connsiteX329" fmla="*/ 825951 w 5428716"/>
              <a:gd name="connsiteY329" fmla="*/ 1117829 h 3372118"/>
              <a:gd name="connsiteX330" fmla="*/ 420221 w 5428716"/>
              <a:gd name="connsiteY330" fmla="*/ 1117829 h 3372118"/>
              <a:gd name="connsiteX331" fmla="*/ 420221 w 5428716"/>
              <a:gd name="connsiteY331" fmla="*/ 727624 h 3372118"/>
              <a:gd name="connsiteX332" fmla="*/ 825951 w 5428716"/>
              <a:gd name="connsiteY332" fmla="*/ 727624 h 3372118"/>
              <a:gd name="connsiteX333" fmla="*/ 825951 w 5428716"/>
              <a:gd name="connsiteY333" fmla="*/ 1117829 h 3372118"/>
              <a:gd name="connsiteX334" fmla="*/ 409870 w 5428716"/>
              <a:gd name="connsiteY334" fmla="*/ 1117829 h 3372118"/>
              <a:gd name="connsiteX335" fmla="*/ 4140 w 5428716"/>
              <a:gd name="connsiteY335" fmla="*/ 1117829 h 3372118"/>
              <a:gd name="connsiteX336" fmla="*/ 4140 w 5428716"/>
              <a:gd name="connsiteY336" fmla="*/ 727624 h 3372118"/>
              <a:gd name="connsiteX337" fmla="*/ 409870 w 5428716"/>
              <a:gd name="connsiteY337" fmla="*/ 727624 h 3372118"/>
              <a:gd name="connsiteX338" fmla="*/ 409870 w 5428716"/>
              <a:gd name="connsiteY338" fmla="*/ 1117829 h 3372118"/>
              <a:gd name="connsiteX339" fmla="*/ 409870 w 5428716"/>
              <a:gd name="connsiteY339" fmla="*/ 1127145 h 3372118"/>
              <a:gd name="connsiteX340" fmla="*/ 409870 w 5428716"/>
              <a:gd name="connsiteY340" fmla="*/ 1517350 h 3372118"/>
              <a:gd name="connsiteX341" fmla="*/ 4140 w 5428716"/>
              <a:gd name="connsiteY341" fmla="*/ 1517350 h 3372118"/>
              <a:gd name="connsiteX342" fmla="*/ 4140 w 5428716"/>
              <a:gd name="connsiteY342" fmla="*/ 1127145 h 3372118"/>
              <a:gd name="connsiteX343" fmla="*/ 409870 w 5428716"/>
              <a:gd name="connsiteY343" fmla="*/ 1127145 h 3372118"/>
              <a:gd name="connsiteX344" fmla="*/ 409870 w 5428716"/>
              <a:gd name="connsiteY344" fmla="*/ 1527700 h 3372118"/>
              <a:gd name="connsiteX345" fmla="*/ 409870 w 5428716"/>
              <a:gd name="connsiteY345" fmla="*/ 1917905 h 3372118"/>
              <a:gd name="connsiteX346" fmla="*/ 4140 w 5428716"/>
              <a:gd name="connsiteY346" fmla="*/ 1917905 h 3372118"/>
              <a:gd name="connsiteX347" fmla="*/ 4140 w 5428716"/>
              <a:gd name="connsiteY347" fmla="*/ 1527700 h 3372118"/>
              <a:gd name="connsiteX348" fmla="*/ 409870 w 5428716"/>
              <a:gd name="connsiteY348" fmla="*/ 1527700 h 3372118"/>
              <a:gd name="connsiteX349" fmla="*/ 409870 w 5428716"/>
              <a:gd name="connsiteY349" fmla="*/ 1927221 h 3372118"/>
              <a:gd name="connsiteX350" fmla="*/ 409870 w 5428716"/>
              <a:gd name="connsiteY350" fmla="*/ 2317426 h 3372118"/>
              <a:gd name="connsiteX351" fmla="*/ 4140 w 5428716"/>
              <a:gd name="connsiteY351" fmla="*/ 2317426 h 3372118"/>
              <a:gd name="connsiteX352" fmla="*/ 4140 w 5428716"/>
              <a:gd name="connsiteY352" fmla="*/ 1927221 h 3372118"/>
              <a:gd name="connsiteX353" fmla="*/ 409870 w 5428716"/>
              <a:gd name="connsiteY353" fmla="*/ 1927221 h 3372118"/>
              <a:gd name="connsiteX354" fmla="*/ 409870 w 5428716"/>
              <a:gd name="connsiteY354" fmla="*/ 2326741 h 3372118"/>
              <a:gd name="connsiteX355" fmla="*/ 409870 w 5428716"/>
              <a:gd name="connsiteY355" fmla="*/ 2716946 h 3372118"/>
              <a:gd name="connsiteX356" fmla="*/ 4140 w 5428716"/>
              <a:gd name="connsiteY356" fmla="*/ 2716946 h 3372118"/>
              <a:gd name="connsiteX357" fmla="*/ 4140 w 5428716"/>
              <a:gd name="connsiteY357" fmla="*/ 2326741 h 3372118"/>
              <a:gd name="connsiteX358" fmla="*/ 409870 w 5428716"/>
              <a:gd name="connsiteY358" fmla="*/ 2326741 h 3372118"/>
              <a:gd name="connsiteX359" fmla="*/ 420221 w 5428716"/>
              <a:gd name="connsiteY359" fmla="*/ 2326741 h 3372118"/>
              <a:gd name="connsiteX360" fmla="*/ 825951 w 5428716"/>
              <a:gd name="connsiteY360" fmla="*/ 2326741 h 3372118"/>
              <a:gd name="connsiteX361" fmla="*/ 825951 w 5428716"/>
              <a:gd name="connsiteY361" fmla="*/ 2716946 h 3372118"/>
              <a:gd name="connsiteX362" fmla="*/ 420221 w 5428716"/>
              <a:gd name="connsiteY362" fmla="*/ 2716946 h 3372118"/>
              <a:gd name="connsiteX363" fmla="*/ 420221 w 5428716"/>
              <a:gd name="connsiteY363" fmla="*/ 2326741 h 3372118"/>
              <a:gd name="connsiteX364" fmla="*/ 835267 w 5428716"/>
              <a:gd name="connsiteY364" fmla="*/ 2326741 h 3372118"/>
              <a:gd name="connsiteX365" fmla="*/ 1240998 w 5428716"/>
              <a:gd name="connsiteY365" fmla="*/ 2326741 h 3372118"/>
              <a:gd name="connsiteX366" fmla="*/ 1240998 w 5428716"/>
              <a:gd name="connsiteY366" fmla="*/ 2716946 h 3372118"/>
              <a:gd name="connsiteX367" fmla="*/ 835267 w 5428716"/>
              <a:gd name="connsiteY367" fmla="*/ 2716946 h 3372118"/>
              <a:gd name="connsiteX368" fmla="*/ 835267 w 5428716"/>
              <a:gd name="connsiteY368" fmla="*/ 2326741 h 3372118"/>
              <a:gd name="connsiteX369" fmla="*/ 1251348 w 5428716"/>
              <a:gd name="connsiteY369" fmla="*/ 2326741 h 3372118"/>
              <a:gd name="connsiteX370" fmla="*/ 1657078 w 5428716"/>
              <a:gd name="connsiteY370" fmla="*/ 2326741 h 3372118"/>
              <a:gd name="connsiteX371" fmla="*/ 1657078 w 5428716"/>
              <a:gd name="connsiteY371" fmla="*/ 2716946 h 3372118"/>
              <a:gd name="connsiteX372" fmla="*/ 1251348 w 5428716"/>
              <a:gd name="connsiteY372" fmla="*/ 2716946 h 3372118"/>
              <a:gd name="connsiteX373" fmla="*/ 1251348 w 5428716"/>
              <a:gd name="connsiteY373" fmla="*/ 2326741 h 3372118"/>
              <a:gd name="connsiteX374" fmla="*/ 1667428 w 5428716"/>
              <a:gd name="connsiteY374" fmla="*/ 2326741 h 3372118"/>
              <a:gd name="connsiteX375" fmla="*/ 2073160 w 5428716"/>
              <a:gd name="connsiteY375" fmla="*/ 2326741 h 3372118"/>
              <a:gd name="connsiteX376" fmla="*/ 2073160 w 5428716"/>
              <a:gd name="connsiteY376" fmla="*/ 2716946 h 3372118"/>
              <a:gd name="connsiteX377" fmla="*/ 1667428 w 5428716"/>
              <a:gd name="connsiteY377" fmla="*/ 2716946 h 3372118"/>
              <a:gd name="connsiteX378" fmla="*/ 1667428 w 5428716"/>
              <a:gd name="connsiteY378" fmla="*/ 2326741 h 3372118"/>
              <a:gd name="connsiteX379" fmla="*/ 2082474 w 5428716"/>
              <a:gd name="connsiteY379" fmla="*/ 2326741 h 3372118"/>
              <a:gd name="connsiteX380" fmla="*/ 2488205 w 5428716"/>
              <a:gd name="connsiteY380" fmla="*/ 2326741 h 3372118"/>
              <a:gd name="connsiteX381" fmla="*/ 2488205 w 5428716"/>
              <a:gd name="connsiteY381" fmla="*/ 2716946 h 3372118"/>
              <a:gd name="connsiteX382" fmla="*/ 2082474 w 5428716"/>
              <a:gd name="connsiteY382" fmla="*/ 2716946 h 3372118"/>
              <a:gd name="connsiteX383" fmla="*/ 2082474 w 5428716"/>
              <a:gd name="connsiteY383" fmla="*/ 2326741 h 3372118"/>
              <a:gd name="connsiteX384" fmla="*/ 2498556 w 5428716"/>
              <a:gd name="connsiteY384" fmla="*/ 2326741 h 3372118"/>
              <a:gd name="connsiteX385" fmla="*/ 2928092 w 5428716"/>
              <a:gd name="connsiteY385" fmla="*/ 2326741 h 3372118"/>
              <a:gd name="connsiteX386" fmla="*/ 2928092 w 5428716"/>
              <a:gd name="connsiteY386" fmla="*/ 2716946 h 3372118"/>
              <a:gd name="connsiteX387" fmla="*/ 2498556 w 5428716"/>
              <a:gd name="connsiteY387" fmla="*/ 2716946 h 3372118"/>
              <a:gd name="connsiteX388" fmla="*/ 2498556 w 5428716"/>
              <a:gd name="connsiteY388" fmla="*/ 2326741 h 3372118"/>
              <a:gd name="connsiteX389" fmla="*/ 2937407 w 5428716"/>
              <a:gd name="connsiteY389" fmla="*/ 2326741 h 3372118"/>
              <a:gd name="connsiteX390" fmla="*/ 3343137 w 5428716"/>
              <a:gd name="connsiteY390" fmla="*/ 2326741 h 3372118"/>
              <a:gd name="connsiteX391" fmla="*/ 3343137 w 5428716"/>
              <a:gd name="connsiteY391" fmla="*/ 2716946 h 3372118"/>
              <a:gd name="connsiteX392" fmla="*/ 2937407 w 5428716"/>
              <a:gd name="connsiteY392" fmla="*/ 2716946 h 3372118"/>
              <a:gd name="connsiteX393" fmla="*/ 2937407 w 5428716"/>
              <a:gd name="connsiteY393" fmla="*/ 2326741 h 3372118"/>
              <a:gd name="connsiteX394" fmla="*/ 3353488 w 5428716"/>
              <a:gd name="connsiteY394" fmla="*/ 2326741 h 3372118"/>
              <a:gd name="connsiteX395" fmla="*/ 3759218 w 5428716"/>
              <a:gd name="connsiteY395" fmla="*/ 2326741 h 3372118"/>
              <a:gd name="connsiteX396" fmla="*/ 3759218 w 5428716"/>
              <a:gd name="connsiteY396" fmla="*/ 2716946 h 3372118"/>
              <a:gd name="connsiteX397" fmla="*/ 3353488 w 5428716"/>
              <a:gd name="connsiteY397" fmla="*/ 2716946 h 3372118"/>
              <a:gd name="connsiteX398" fmla="*/ 3353488 w 5428716"/>
              <a:gd name="connsiteY398" fmla="*/ 2326741 h 3372118"/>
              <a:gd name="connsiteX399" fmla="*/ 3768533 w 5428716"/>
              <a:gd name="connsiteY399" fmla="*/ 2326741 h 3372118"/>
              <a:gd name="connsiteX400" fmla="*/ 4174265 w 5428716"/>
              <a:gd name="connsiteY400" fmla="*/ 2326741 h 3372118"/>
              <a:gd name="connsiteX401" fmla="*/ 4174265 w 5428716"/>
              <a:gd name="connsiteY401" fmla="*/ 2716946 h 3372118"/>
              <a:gd name="connsiteX402" fmla="*/ 3768533 w 5428716"/>
              <a:gd name="connsiteY402" fmla="*/ 2716946 h 3372118"/>
              <a:gd name="connsiteX403" fmla="*/ 3768533 w 5428716"/>
              <a:gd name="connsiteY403" fmla="*/ 2326741 h 3372118"/>
              <a:gd name="connsiteX404" fmla="*/ 4184615 w 5428716"/>
              <a:gd name="connsiteY404" fmla="*/ 2326741 h 3372118"/>
              <a:gd name="connsiteX405" fmla="*/ 4590345 w 5428716"/>
              <a:gd name="connsiteY405" fmla="*/ 2326741 h 3372118"/>
              <a:gd name="connsiteX406" fmla="*/ 4590345 w 5428716"/>
              <a:gd name="connsiteY406" fmla="*/ 2716946 h 3372118"/>
              <a:gd name="connsiteX407" fmla="*/ 4184615 w 5428716"/>
              <a:gd name="connsiteY407" fmla="*/ 2716946 h 3372118"/>
              <a:gd name="connsiteX408" fmla="*/ 4184615 w 5428716"/>
              <a:gd name="connsiteY408" fmla="*/ 2326741 h 3372118"/>
              <a:gd name="connsiteX409" fmla="*/ 4600695 w 5428716"/>
              <a:gd name="connsiteY409" fmla="*/ 2326741 h 3372118"/>
              <a:gd name="connsiteX410" fmla="*/ 5006425 w 5428716"/>
              <a:gd name="connsiteY410" fmla="*/ 2326741 h 3372118"/>
              <a:gd name="connsiteX411" fmla="*/ 5006425 w 5428716"/>
              <a:gd name="connsiteY411" fmla="*/ 2716946 h 3372118"/>
              <a:gd name="connsiteX412" fmla="*/ 4600695 w 5428716"/>
              <a:gd name="connsiteY412" fmla="*/ 2716946 h 3372118"/>
              <a:gd name="connsiteX413" fmla="*/ 4600695 w 5428716"/>
              <a:gd name="connsiteY413" fmla="*/ 2326741 h 3372118"/>
              <a:gd name="connsiteX414" fmla="*/ 5015741 w 5428716"/>
              <a:gd name="connsiteY414" fmla="*/ 2326741 h 3372118"/>
              <a:gd name="connsiteX415" fmla="*/ 5421472 w 5428716"/>
              <a:gd name="connsiteY415" fmla="*/ 2326741 h 3372118"/>
              <a:gd name="connsiteX416" fmla="*/ 5421472 w 5428716"/>
              <a:gd name="connsiteY416" fmla="*/ 2716946 h 3372118"/>
              <a:gd name="connsiteX417" fmla="*/ 5015741 w 5428716"/>
              <a:gd name="connsiteY417" fmla="*/ 2716946 h 3372118"/>
              <a:gd name="connsiteX418" fmla="*/ 5015741 w 5428716"/>
              <a:gd name="connsiteY418" fmla="*/ 2326741 h 3372118"/>
              <a:gd name="connsiteX419" fmla="*/ 5015741 w 5428716"/>
              <a:gd name="connsiteY419" fmla="*/ 2317426 h 3372118"/>
              <a:gd name="connsiteX420" fmla="*/ 5015741 w 5428716"/>
              <a:gd name="connsiteY420" fmla="*/ 1927221 h 3372118"/>
              <a:gd name="connsiteX421" fmla="*/ 5421472 w 5428716"/>
              <a:gd name="connsiteY421" fmla="*/ 1927221 h 3372118"/>
              <a:gd name="connsiteX422" fmla="*/ 5421472 w 5428716"/>
              <a:gd name="connsiteY422" fmla="*/ 2317426 h 3372118"/>
              <a:gd name="connsiteX423" fmla="*/ 5015741 w 5428716"/>
              <a:gd name="connsiteY423" fmla="*/ 2317426 h 3372118"/>
              <a:gd name="connsiteX424" fmla="*/ 5015741 w 5428716"/>
              <a:gd name="connsiteY424" fmla="*/ 1917905 h 3372118"/>
              <a:gd name="connsiteX425" fmla="*/ 5015741 w 5428716"/>
              <a:gd name="connsiteY425" fmla="*/ 1527700 h 3372118"/>
              <a:gd name="connsiteX426" fmla="*/ 5421472 w 5428716"/>
              <a:gd name="connsiteY426" fmla="*/ 1527700 h 3372118"/>
              <a:gd name="connsiteX427" fmla="*/ 5421472 w 5428716"/>
              <a:gd name="connsiteY427" fmla="*/ 1917905 h 3372118"/>
              <a:gd name="connsiteX428" fmla="*/ 5015741 w 5428716"/>
              <a:gd name="connsiteY428" fmla="*/ 1917905 h 3372118"/>
              <a:gd name="connsiteX429" fmla="*/ 5015741 w 5428716"/>
              <a:gd name="connsiteY429" fmla="*/ 1517350 h 3372118"/>
              <a:gd name="connsiteX430" fmla="*/ 5015741 w 5428716"/>
              <a:gd name="connsiteY430" fmla="*/ 1127145 h 3372118"/>
              <a:gd name="connsiteX431" fmla="*/ 5421472 w 5428716"/>
              <a:gd name="connsiteY431" fmla="*/ 1127145 h 3372118"/>
              <a:gd name="connsiteX432" fmla="*/ 5421472 w 5428716"/>
              <a:gd name="connsiteY432" fmla="*/ 1517350 h 3372118"/>
              <a:gd name="connsiteX433" fmla="*/ 5015741 w 5428716"/>
              <a:gd name="connsiteY433" fmla="*/ 1517350 h 3372118"/>
              <a:gd name="connsiteX434" fmla="*/ 5015741 w 5428716"/>
              <a:gd name="connsiteY434" fmla="*/ 1117829 h 3372118"/>
              <a:gd name="connsiteX435" fmla="*/ 5015741 w 5428716"/>
              <a:gd name="connsiteY435" fmla="*/ 727624 h 3372118"/>
              <a:gd name="connsiteX436" fmla="*/ 5421472 w 5428716"/>
              <a:gd name="connsiteY436" fmla="*/ 727624 h 3372118"/>
              <a:gd name="connsiteX437" fmla="*/ 5421472 w 5428716"/>
              <a:gd name="connsiteY437" fmla="*/ 1117829 h 3372118"/>
              <a:gd name="connsiteX438" fmla="*/ 5015741 w 5428716"/>
              <a:gd name="connsiteY438" fmla="*/ 1117829 h 3372118"/>
              <a:gd name="connsiteX439" fmla="*/ 5006425 w 5428716"/>
              <a:gd name="connsiteY439" fmla="*/ 327068 h 3372118"/>
              <a:gd name="connsiteX440" fmla="*/ 5006425 w 5428716"/>
              <a:gd name="connsiteY440" fmla="*/ 717274 h 3372118"/>
              <a:gd name="connsiteX441" fmla="*/ 4600695 w 5428716"/>
              <a:gd name="connsiteY441" fmla="*/ 717274 h 3372118"/>
              <a:gd name="connsiteX442" fmla="*/ 4600695 w 5428716"/>
              <a:gd name="connsiteY442" fmla="*/ 327068 h 3372118"/>
              <a:gd name="connsiteX443" fmla="*/ 5006425 w 5428716"/>
              <a:gd name="connsiteY443" fmla="*/ 327068 h 3372118"/>
              <a:gd name="connsiteX444" fmla="*/ 4590345 w 5428716"/>
              <a:gd name="connsiteY444" fmla="*/ 327068 h 3372118"/>
              <a:gd name="connsiteX445" fmla="*/ 4590345 w 5428716"/>
              <a:gd name="connsiteY445" fmla="*/ 717274 h 3372118"/>
              <a:gd name="connsiteX446" fmla="*/ 4184615 w 5428716"/>
              <a:gd name="connsiteY446" fmla="*/ 717274 h 3372118"/>
              <a:gd name="connsiteX447" fmla="*/ 4184615 w 5428716"/>
              <a:gd name="connsiteY447" fmla="*/ 327068 h 3372118"/>
              <a:gd name="connsiteX448" fmla="*/ 4590345 w 5428716"/>
              <a:gd name="connsiteY448" fmla="*/ 327068 h 3372118"/>
              <a:gd name="connsiteX449" fmla="*/ 4175299 w 5428716"/>
              <a:gd name="connsiteY449" fmla="*/ 327068 h 3372118"/>
              <a:gd name="connsiteX450" fmla="*/ 4175299 w 5428716"/>
              <a:gd name="connsiteY450" fmla="*/ 717274 h 3372118"/>
              <a:gd name="connsiteX451" fmla="*/ 3769568 w 5428716"/>
              <a:gd name="connsiteY451" fmla="*/ 717274 h 3372118"/>
              <a:gd name="connsiteX452" fmla="*/ 3769568 w 5428716"/>
              <a:gd name="connsiteY452" fmla="*/ 327068 h 3372118"/>
              <a:gd name="connsiteX453" fmla="*/ 4175299 w 5428716"/>
              <a:gd name="connsiteY453" fmla="*/ 327068 h 3372118"/>
              <a:gd name="connsiteX454" fmla="*/ 3759218 w 5428716"/>
              <a:gd name="connsiteY454" fmla="*/ 327068 h 3372118"/>
              <a:gd name="connsiteX455" fmla="*/ 3759218 w 5428716"/>
              <a:gd name="connsiteY455" fmla="*/ 717274 h 3372118"/>
              <a:gd name="connsiteX456" fmla="*/ 3353488 w 5428716"/>
              <a:gd name="connsiteY456" fmla="*/ 717274 h 3372118"/>
              <a:gd name="connsiteX457" fmla="*/ 3353488 w 5428716"/>
              <a:gd name="connsiteY457" fmla="*/ 327068 h 3372118"/>
              <a:gd name="connsiteX458" fmla="*/ 3759218 w 5428716"/>
              <a:gd name="connsiteY458" fmla="*/ 327068 h 3372118"/>
              <a:gd name="connsiteX459" fmla="*/ 3343137 w 5428716"/>
              <a:gd name="connsiteY459" fmla="*/ 327068 h 3372118"/>
              <a:gd name="connsiteX460" fmla="*/ 3343137 w 5428716"/>
              <a:gd name="connsiteY460" fmla="*/ 717274 h 3372118"/>
              <a:gd name="connsiteX461" fmla="*/ 2937407 w 5428716"/>
              <a:gd name="connsiteY461" fmla="*/ 717274 h 3372118"/>
              <a:gd name="connsiteX462" fmla="*/ 2937407 w 5428716"/>
              <a:gd name="connsiteY462" fmla="*/ 327068 h 3372118"/>
              <a:gd name="connsiteX463" fmla="*/ 3343137 w 5428716"/>
              <a:gd name="connsiteY463" fmla="*/ 327068 h 3372118"/>
              <a:gd name="connsiteX464" fmla="*/ 2928092 w 5428716"/>
              <a:gd name="connsiteY464" fmla="*/ 327068 h 3372118"/>
              <a:gd name="connsiteX465" fmla="*/ 2928092 w 5428716"/>
              <a:gd name="connsiteY465" fmla="*/ 717274 h 3372118"/>
              <a:gd name="connsiteX466" fmla="*/ 2498556 w 5428716"/>
              <a:gd name="connsiteY466" fmla="*/ 717274 h 3372118"/>
              <a:gd name="connsiteX467" fmla="*/ 2498556 w 5428716"/>
              <a:gd name="connsiteY467" fmla="*/ 327068 h 3372118"/>
              <a:gd name="connsiteX468" fmla="*/ 2928092 w 5428716"/>
              <a:gd name="connsiteY468" fmla="*/ 327068 h 3372118"/>
              <a:gd name="connsiteX469" fmla="*/ 2488205 w 5428716"/>
              <a:gd name="connsiteY469" fmla="*/ 327068 h 3372118"/>
              <a:gd name="connsiteX470" fmla="*/ 2488205 w 5428716"/>
              <a:gd name="connsiteY470" fmla="*/ 717274 h 3372118"/>
              <a:gd name="connsiteX471" fmla="*/ 2082474 w 5428716"/>
              <a:gd name="connsiteY471" fmla="*/ 717274 h 3372118"/>
              <a:gd name="connsiteX472" fmla="*/ 2082474 w 5428716"/>
              <a:gd name="connsiteY472" fmla="*/ 327068 h 3372118"/>
              <a:gd name="connsiteX473" fmla="*/ 2488205 w 5428716"/>
              <a:gd name="connsiteY473" fmla="*/ 327068 h 3372118"/>
              <a:gd name="connsiteX474" fmla="*/ 2073160 w 5428716"/>
              <a:gd name="connsiteY474" fmla="*/ 327068 h 3372118"/>
              <a:gd name="connsiteX475" fmla="*/ 2073160 w 5428716"/>
              <a:gd name="connsiteY475" fmla="*/ 717274 h 3372118"/>
              <a:gd name="connsiteX476" fmla="*/ 1667428 w 5428716"/>
              <a:gd name="connsiteY476" fmla="*/ 717274 h 3372118"/>
              <a:gd name="connsiteX477" fmla="*/ 1667428 w 5428716"/>
              <a:gd name="connsiteY477" fmla="*/ 327068 h 3372118"/>
              <a:gd name="connsiteX478" fmla="*/ 2073160 w 5428716"/>
              <a:gd name="connsiteY478" fmla="*/ 327068 h 3372118"/>
              <a:gd name="connsiteX479" fmla="*/ 1657078 w 5428716"/>
              <a:gd name="connsiteY479" fmla="*/ 327068 h 3372118"/>
              <a:gd name="connsiteX480" fmla="*/ 1657078 w 5428716"/>
              <a:gd name="connsiteY480" fmla="*/ 717274 h 3372118"/>
              <a:gd name="connsiteX481" fmla="*/ 1251348 w 5428716"/>
              <a:gd name="connsiteY481" fmla="*/ 717274 h 3372118"/>
              <a:gd name="connsiteX482" fmla="*/ 1251348 w 5428716"/>
              <a:gd name="connsiteY482" fmla="*/ 327068 h 3372118"/>
              <a:gd name="connsiteX483" fmla="*/ 1657078 w 5428716"/>
              <a:gd name="connsiteY483" fmla="*/ 327068 h 3372118"/>
              <a:gd name="connsiteX484" fmla="*/ 1240998 w 5428716"/>
              <a:gd name="connsiteY484" fmla="*/ 327068 h 3372118"/>
              <a:gd name="connsiteX485" fmla="*/ 1240998 w 5428716"/>
              <a:gd name="connsiteY485" fmla="*/ 717274 h 3372118"/>
              <a:gd name="connsiteX486" fmla="*/ 835267 w 5428716"/>
              <a:gd name="connsiteY486" fmla="*/ 717274 h 3372118"/>
              <a:gd name="connsiteX487" fmla="*/ 835267 w 5428716"/>
              <a:gd name="connsiteY487" fmla="*/ 327068 h 3372118"/>
              <a:gd name="connsiteX488" fmla="*/ 1240998 w 5428716"/>
              <a:gd name="connsiteY488" fmla="*/ 327068 h 3372118"/>
              <a:gd name="connsiteX489" fmla="*/ 825951 w 5428716"/>
              <a:gd name="connsiteY489" fmla="*/ 327068 h 3372118"/>
              <a:gd name="connsiteX490" fmla="*/ 825951 w 5428716"/>
              <a:gd name="connsiteY490" fmla="*/ 717274 h 3372118"/>
              <a:gd name="connsiteX491" fmla="*/ 420221 w 5428716"/>
              <a:gd name="connsiteY491" fmla="*/ 717274 h 3372118"/>
              <a:gd name="connsiteX492" fmla="*/ 420221 w 5428716"/>
              <a:gd name="connsiteY492" fmla="*/ 327068 h 3372118"/>
              <a:gd name="connsiteX493" fmla="*/ 825951 w 5428716"/>
              <a:gd name="connsiteY493" fmla="*/ 327068 h 3372118"/>
              <a:gd name="connsiteX494" fmla="*/ 409870 w 5428716"/>
              <a:gd name="connsiteY494" fmla="*/ 327068 h 3372118"/>
              <a:gd name="connsiteX495" fmla="*/ 409870 w 5428716"/>
              <a:gd name="connsiteY495" fmla="*/ 717274 h 3372118"/>
              <a:gd name="connsiteX496" fmla="*/ 4140 w 5428716"/>
              <a:gd name="connsiteY496" fmla="*/ 717274 h 3372118"/>
              <a:gd name="connsiteX497" fmla="*/ 4140 w 5428716"/>
              <a:gd name="connsiteY497" fmla="*/ 327068 h 3372118"/>
              <a:gd name="connsiteX498" fmla="*/ 409870 w 5428716"/>
              <a:gd name="connsiteY498" fmla="*/ 327068 h 3372118"/>
              <a:gd name="connsiteX499" fmla="*/ 4140 w 5428716"/>
              <a:gd name="connsiteY499" fmla="*/ 3117502 h 3372118"/>
              <a:gd name="connsiteX500" fmla="*/ 4140 w 5428716"/>
              <a:gd name="connsiteY500" fmla="*/ 2727296 h 3372118"/>
              <a:gd name="connsiteX501" fmla="*/ 409870 w 5428716"/>
              <a:gd name="connsiteY501" fmla="*/ 2727296 h 3372118"/>
              <a:gd name="connsiteX502" fmla="*/ 409870 w 5428716"/>
              <a:gd name="connsiteY502" fmla="*/ 3117502 h 3372118"/>
              <a:gd name="connsiteX503" fmla="*/ 4140 w 5428716"/>
              <a:gd name="connsiteY503" fmla="*/ 3117502 h 3372118"/>
              <a:gd name="connsiteX504" fmla="*/ 420221 w 5428716"/>
              <a:gd name="connsiteY504" fmla="*/ 3117502 h 3372118"/>
              <a:gd name="connsiteX505" fmla="*/ 420221 w 5428716"/>
              <a:gd name="connsiteY505" fmla="*/ 2727296 h 3372118"/>
              <a:gd name="connsiteX506" fmla="*/ 825951 w 5428716"/>
              <a:gd name="connsiteY506" fmla="*/ 2727296 h 3372118"/>
              <a:gd name="connsiteX507" fmla="*/ 825951 w 5428716"/>
              <a:gd name="connsiteY507" fmla="*/ 3117502 h 3372118"/>
              <a:gd name="connsiteX508" fmla="*/ 420221 w 5428716"/>
              <a:gd name="connsiteY508" fmla="*/ 3117502 h 3372118"/>
              <a:gd name="connsiteX509" fmla="*/ 835267 w 5428716"/>
              <a:gd name="connsiteY509" fmla="*/ 3117502 h 3372118"/>
              <a:gd name="connsiteX510" fmla="*/ 835267 w 5428716"/>
              <a:gd name="connsiteY510" fmla="*/ 2727296 h 3372118"/>
              <a:gd name="connsiteX511" fmla="*/ 1240998 w 5428716"/>
              <a:gd name="connsiteY511" fmla="*/ 2727296 h 3372118"/>
              <a:gd name="connsiteX512" fmla="*/ 1240998 w 5428716"/>
              <a:gd name="connsiteY512" fmla="*/ 3117502 h 3372118"/>
              <a:gd name="connsiteX513" fmla="*/ 835267 w 5428716"/>
              <a:gd name="connsiteY513" fmla="*/ 3117502 h 3372118"/>
              <a:gd name="connsiteX514" fmla="*/ 1251348 w 5428716"/>
              <a:gd name="connsiteY514" fmla="*/ 3117502 h 3372118"/>
              <a:gd name="connsiteX515" fmla="*/ 1251348 w 5428716"/>
              <a:gd name="connsiteY515" fmla="*/ 2727296 h 3372118"/>
              <a:gd name="connsiteX516" fmla="*/ 1657078 w 5428716"/>
              <a:gd name="connsiteY516" fmla="*/ 2727296 h 3372118"/>
              <a:gd name="connsiteX517" fmla="*/ 1657078 w 5428716"/>
              <a:gd name="connsiteY517" fmla="*/ 3117502 h 3372118"/>
              <a:gd name="connsiteX518" fmla="*/ 1251348 w 5428716"/>
              <a:gd name="connsiteY518" fmla="*/ 3117502 h 3372118"/>
              <a:gd name="connsiteX519" fmla="*/ 1667428 w 5428716"/>
              <a:gd name="connsiteY519" fmla="*/ 3117502 h 3372118"/>
              <a:gd name="connsiteX520" fmla="*/ 1667428 w 5428716"/>
              <a:gd name="connsiteY520" fmla="*/ 2727296 h 3372118"/>
              <a:gd name="connsiteX521" fmla="*/ 2073160 w 5428716"/>
              <a:gd name="connsiteY521" fmla="*/ 2727296 h 3372118"/>
              <a:gd name="connsiteX522" fmla="*/ 2073160 w 5428716"/>
              <a:gd name="connsiteY522" fmla="*/ 3117502 h 3372118"/>
              <a:gd name="connsiteX523" fmla="*/ 1667428 w 5428716"/>
              <a:gd name="connsiteY523" fmla="*/ 3117502 h 3372118"/>
              <a:gd name="connsiteX524" fmla="*/ 2082474 w 5428716"/>
              <a:gd name="connsiteY524" fmla="*/ 3117502 h 3372118"/>
              <a:gd name="connsiteX525" fmla="*/ 2082474 w 5428716"/>
              <a:gd name="connsiteY525" fmla="*/ 2727296 h 3372118"/>
              <a:gd name="connsiteX526" fmla="*/ 2488205 w 5428716"/>
              <a:gd name="connsiteY526" fmla="*/ 2727296 h 3372118"/>
              <a:gd name="connsiteX527" fmla="*/ 2488205 w 5428716"/>
              <a:gd name="connsiteY527" fmla="*/ 3117502 h 3372118"/>
              <a:gd name="connsiteX528" fmla="*/ 2082474 w 5428716"/>
              <a:gd name="connsiteY528" fmla="*/ 3117502 h 3372118"/>
              <a:gd name="connsiteX529" fmla="*/ 2498556 w 5428716"/>
              <a:gd name="connsiteY529" fmla="*/ 3117502 h 3372118"/>
              <a:gd name="connsiteX530" fmla="*/ 2498556 w 5428716"/>
              <a:gd name="connsiteY530" fmla="*/ 2727296 h 3372118"/>
              <a:gd name="connsiteX531" fmla="*/ 2928092 w 5428716"/>
              <a:gd name="connsiteY531" fmla="*/ 2727296 h 3372118"/>
              <a:gd name="connsiteX532" fmla="*/ 2928092 w 5428716"/>
              <a:gd name="connsiteY532" fmla="*/ 3117502 h 3372118"/>
              <a:gd name="connsiteX533" fmla="*/ 2498556 w 5428716"/>
              <a:gd name="connsiteY533" fmla="*/ 3117502 h 3372118"/>
              <a:gd name="connsiteX534" fmla="*/ 2937407 w 5428716"/>
              <a:gd name="connsiteY534" fmla="*/ 3117502 h 3372118"/>
              <a:gd name="connsiteX535" fmla="*/ 2937407 w 5428716"/>
              <a:gd name="connsiteY535" fmla="*/ 2727296 h 3372118"/>
              <a:gd name="connsiteX536" fmla="*/ 3343137 w 5428716"/>
              <a:gd name="connsiteY536" fmla="*/ 2727296 h 3372118"/>
              <a:gd name="connsiteX537" fmla="*/ 3343137 w 5428716"/>
              <a:gd name="connsiteY537" fmla="*/ 3117502 h 3372118"/>
              <a:gd name="connsiteX538" fmla="*/ 2937407 w 5428716"/>
              <a:gd name="connsiteY538" fmla="*/ 3117502 h 3372118"/>
              <a:gd name="connsiteX539" fmla="*/ 3353488 w 5428716"/>
              <a:gd name="connsiteY539" fmla="*/ 3117502 h 3372118"/>
              <a:gd name="connsiteX540" fmla="*/ 3353488 w 5428716"/>
              <a:gd name="connsiteY540" fmla="*/ 2727296 h 3372118"/>
              <a:gd name="connsiteX541" fmla="*/ 3759218 w 5428716"/>
              <a:gd name="connsiteY541" fmla="*/ 2727296 h 3372118"/>
              <a:gd name="connsiteX542" fmla="*/ 3759218 w 5428716"/>
              <a:gd name="connsiteY542" fmla="*/ 3117502 h 3372118"/>
              <a:gd name="connsiteX543" fmla="*/ 3353488 w 5428716"/>
              <a:gd name="connsiteY543" fmla="*/ 3117502 h 3372118"/>
              <a:gd name="connsiteX544" fmla="*/ 3768533 w 5428716"/>
              <a:gd name="connsiteY544" fmla="*/ 3117502 h 3372118"/>
              <a:gd name="connsiteX545" fmla="*/ 3768533 w 5428716"/>
              <a:gd name="connsiteY545" fmla="*/ 2727296 h 3372118"/>
              <a:gd name="connsiteX546" fmla="*/ 4174265 w 5428716"/>
              <a:gd name="connsiteY546" fmla="*/ 2727296 h 3372118"/>
              <a:gd name="connsiteX547" fmla="*/ 4174265 w 5428716"/>
              <a:gd name="connsiteY547" fmla="*/ 3117502 h 3372118"/>
              <a:gd name="connsiteX548" fmla="*/ 3768533 w 5428716"/>
              <a:gd name="connsiteY548" fmla="*/ 3117502 h 3372118"/>
              <a:gd name="connsiteX549" fmla="*/ 4184615 w 5428716"/>
              <a:gd name="connsiteY549" fmla="*/ 3117502 h 3372118"/>
              <a:gd name="connsiteX550" fmla="*/ 4184615 w 5428716"/>
              <a:gd name="connsiteY550" fmla="*/ 2727296 h 3372118"/>
              <a:gd name="connsiteX551" fmla="*/ 4590345 w 5428716"/>
              <a:gd name="connsiteY551" fmla="*/ 2727296 h 3372118"/>
              <a:gd name="connsiteX552" fmla="*/ 4590345 w 5428716"/>
              <a:gd name="connsiteY552" fmla="*/ 3117502 h 3372118"/>
              <a:gd name="connsiteX553" fmla="*/ 4184615 w 5428716"/>
              <a:gd name="connsiteY553" fmla="*/ 3117502 h 3372118"/>
              <a:gd name="connsiteX554" fmla="*/ 4600695 w 5428716"/>
              <a:gd name="connsiteY554" fmla="*/ 3117502 h 3372118"/>
              <a:gd name="connsiteX555" fmla="*/ 4600695 w 5428716"/>
              <a:gd name="connsiteY555" fmla="*/ 2727296 h 3372118"/>
              <a:gd name="connsiteX556" fmla="*/ 5006425 w 5428716"/>
              <a:gd name="connsiteY556" fmla="*/ 2727296 h 3372118"/>
              <a:gd name="connsiteX557" fmla="*/ 5006425 w 5428716"/>
              <a:gd name="connsiteY557" fmla="*/ 3117502 h 3372118"/>
              <a:gd name="connsiteX558" fmla="*/ 4600695 w 5428716"/>
              <a:gd name="connsiteY558" fmla="*/ 3117502 h 3372118"/>
              <a:gd name="connsiteX559" fmla="*/ 5015741 w 5428716"/>
              <a:gd name="connsiteY559" fmla="*/ 3117502 h 3372118"/>
              <a:gd name="connsiteX560" fmla="*/ 5015741 w 5428716"/>
              <a:gd name="connsiteY560" fmla="*/ 2727296 h 3372118"/>
              <a:gd name="connsiteX561" fmla="*/ 5421472 w 5428716"/>
              <a:gd name="connsiteY561" fmla="*/ 2727296 h 3372118"/>
              <a:gd name="connsiteX562" fmla="*/ 5421472 w 5428716"/>
              <a:gd name="connsiteY562" fmla="*/ 3117502 h 3372118"/>
              <a:gd name="connsiteX563" fmla="*/ 5015741 w 5428716"/>
              <a:gd name="connsiteY563" fmla="*/ 3117502 h 337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</a:cxnLst>
            <a:rect l="l" t="t" r="r" b="b"/>
            <a:pathLst>
              <a:path w="5428716" h="3372118">
                <a:moveTo>
                  <a:pt x="5421472" y="0"/>
                </a:moveTo>
                <a:lnTo>
                  <a:pt x="5421472" y="317753"/>
                </a:lnTo>
                <a:lnTo>
                  <a:pt x="5015741" y="317753"/>
                </a:lnTo>
                <a:lnTo>
                  <a:pt x="5015741" y="0"/>
                </a:lnTo>
                <a:lnTo>
                  <a:pt x="5006425" y="0"/>
                </a:lnTo>
                <a:lnTo>
                  <a:pt x="5006425" y="317753"/>
                </a:lnTo>
                <a:lnTo>
                  <a:pt x="4600695" y="317753"/>
                </a:lnTo>
                <a:lnTo>
                  <a:pt x="4600695" y="0"/>
                </a:lnTo>
                <a:lnTo>
                  <a:pt x="4591380" y="0"/>
                </a:lnTo>
                <a:lnTo>
                  <a:pt x="4591380" y="317753"/>
                </a:lnTo>
                <a:lnTo>
                  <a:pt x="4185650" y="317753"/>
                </a:lnTo>
                <a:lnTo>
                  <a:pt x="4185650" y="0"/>
                </a:lnTo>
                <a:lnTo>
                  <a:pt x="4176334" y="0"/>
                </a:lnTo>
                <a:lnTo>
                  <a:pt x="4176334" y="317753"/>
                </a:lnTo>
                <a:lnTo>
                  <a:pt x="3770604" y="317753"/>
                </a:lnTo>
                <a:lnTo>
                  <a:pt x="3770604" y="0"/>
                </a:lnTo>
                <a:lnTo>
                  <a:pt x="3761288" y="0"/>
                </a:lnTo>
                <a:lnTo>
                  <a:pt x="3761288" y="317753"/>
                </a:lnTo>
                <a:lnTo>
                  <a:pt x="3353488" y="317753"/>
                </a:lnTo>
                <a:lnTo>
                  <a:pt x="3353488" y="0"/>
                </a:lnTo>
                <a:lnTo>
                  <a:pt x="3344172" y="0"/>
                </a:lnTo>
                <a:lnTo>
                  <a:pt x="3344172" y="317753"/>
                </a:lnTo>
                <a:lnTo>
                  <a:pt x="2938442" y="317753"/>
                </a:lnTo>
                <a:lnTo>
                  <a:pt x="2938442" y="0"/>
                </a:lnTo>
                <a:lnTo>
                  <a:pt x="2929127" y="0"/>
                </a:lnTo>
                <a:lnTo>
                  <a:pt x="2929127" y="317753"/>
                </a:lnTo>
                <a:lnTo>
                  <a:pt x="2499590" y="317753"/>
                </a:lnTo>
                <a:lnTo>
                  <a:pt x="2499590" y="0"/>
                </a:lnTo>
                <a:lnTo>
                  <a:pt x="2490275" y="0"/>
                </a:lnTo>
                <a:lnTo>
                  <a:pt x="2490275" y="317753"/>
                </a:lnTo>
                <a:lnTo>
                  <a:pt x="2084545" y="317753"/>
                </a:lnTo>
                <a:lnTo>
                  <a:pt x="2084545" y="0"/>
                </a:lnTo>
                <a:lnTo>
                  <a:pt x="2075229" y="0"/>
                </a:lnTo>
                <a:lnTo>
                  <a:pt x="2075229" y="317753"/>
                </a:lnTo>
                <a:lnTo>
                  <a:pt x="1669499" y="317753"/>
                </a:lnTo>
                <a:lnTo>
                  <a:pt x="1669499" y="0"/>
                </a:lnTo>
                <a:lnTo>
                  <a:pt x="1660184" y="0"/>
                </a:lnTo>
                <a:lnTo>
                  <a:pt x="1660184" y="317753"/>
                </a:lnTo>
                <a:lnTo>
                  <a:pt x="1254452" y="317753"/>
                </a:lnTo>
                <a:lnTo>
                  <a:pt x="1254452" y="0"/>
                </a:lnTo>
                <a:lnTo>
                  <a:pt x="1245138" y="0"/>
                </a:lnTo>
                <a:lnTo>
                  <a:pt x="1245138" y="317753"/>
                </a:lnTo>
                <a:lnTo>
                  <a:pt x="839407" y="317753"/>
                </a:lnTo>
                <a:lnTo>
                  <a:pt x="839407" y="0"/>
                </a:lnTo>
                <a:lnTo>
                  <a:pt x="830092" y="0"/>
                </a:lnTo>
                <a:lnTo>
                  <a:pt x="830092" y="317753"/>
                </a:lnTo>
                <a:lnTo>
                  <a:pt x="424361" y="317753"/>
                </a:lnTo>
                <a:lnTo>
                  <a:pt x="424361" y="0"/>
                </a:lnTo>
                <a:lnTo>
                  <a:pt x="415046" y="0"/>
                </a:lnTo>
                <a:lnTo>
                  <a:pt x="415046" y="317753"/>
                </a:lnTo>
                <a:lnTo>
                  <a:pt x="9315" y="317753"/>
                </a:lnTo>
                <a:lnTo>
                  <a:pt x="9315" y="0"/>
                </a:lnTo>
                <a:lnTo>
                  <a:pt x="0" y="0"/>
                </a:lnTo>
                <a:lnTo>
                  <a:pt x="0" y="3372118"/>
                </a:lnTo>
                <a:lnTo>
                  <a:pt x="9315" y="3372118"/>
                </a:lnTo>
                <a:lnTo>
                  <a:pt x="9315" y="3126817"/>
                </a:lnTo>
                <a:lnTo>
                  <a:pt x="415046" y="3126817"/>
                </a:lnTo>
                <a:lnTo>
                  <a:pt x="415046" y="3372118"/>
                </a:lnTo>
                <a:lnTo>
                  <a:pt x="424361" y="3372118"/>
                </a:lnTo>
                <a:lnTo>
                  <a:pt x="424361" y="3126817"/>
                </a:lnTo>
                <a:lnTo>
                  <a:pt x="830092" y="3126817"/>
                </a:lnTo>
                <a:lnTo>
                  <a:pt x="830092" y="3372118"/>
                </a:lnTo>
                <a:lnTo>
                  <a:pt x="839407" y="3372118"/>
                </a:lnTo>
                <a:lnTo>
                  <a:pt x="839407" y="3126817"/>
                </a:lnTo>
                <a:lnTo>
                  <a:pt x="1245138" y="3126817"/>
                </a:lnTo>
                <a:lnTo>
                  <a:pt x="1245138" y="3372118"/>
                </a:lnTo>
                <a:lnTo>
                  <a:pt x="1254452" y="3372118"/>
                </a:lnTo>
                <a:lnTo>
                  <a:pt x="1254452" y="3126817"/>
                </a:lnTo>
                <a:lnTo>
                  <a:pt x="1660184" y="3126817"/>
                </a:lnTo>
                <a:lnTo>
                  <a:pt x="1660184" y="3372118"/>
                </a:lnTo>
                <a:lnTo>
                  <a:pt x="1669499" y="3372118"/>
                </a:lnTo>
                <a:lnTo>
                  <a:pt x="1669499" y="3126817"/>
                </a:lnTo>
                <a:lnTo>
                  <a:pt x="2075229" y="3126817"/>
                </a:lnTo>
                <a:lnTo>
                  <a:pt x="2075229" y="3372118"/>
                </a:lnTo>
                <a:lnTo>
                  <a:pt x="2084545" y="3372118"/>
                </a:lnTo>
                <a:lnTo>
                  <a:pt x="2084545" y="3126817"/>
                </a:lnTo>
                <a:lnTo>
                  <a:pt x="2490275" y="3126817"/>
                </a:lnTo>
                <a:lnTo>
                  <a:pt x="2490275" y="3372118"/>
                </a:lnTo>
                <a:lnTo>
                  <a:pt x="2499590" y="3372118"/>
                </a:lnTo>
                <a:lnTo>
                  <a:pt x="2499590" y="3126817"/>
                </a:lnTo>
                <a:lnTo>
                  <a:pt x="2929127" y="3126817"/>
                </a:lnTo>
                <a:lnTo>
                  <a:pt x="2929127" y="3372118"/>
                </a:lnTo>
                <a:lnTo>
                  <a:pt x="2938442" y="3372118"/>
                </a:lnTo>
                <a:lnTo>
                  <a:pt x="2938442" y="3126817"/>
                </a:lnTo>
                <a:lnTo>
                  <a:pt x="3344172" y="3126817"/>
                </a:lnTo>
                <a:lnTo>
                  <a:pt x="3344172" y="3372118"/>
                </a:lnTo>
                <a:lnTo>
                  <a:pt x="3353488" y="3372118"/>
                </a:lnTo>
                <a:lnTo>
                  <a:pt x="3353488" y="3126817"/>
                </a:lnTo>
                <a:lnTo>
                  <a:pt x="3759218" y="3126817"/>
                </a:lnTo>
                <a:lnTo>
                  <a:pt x="3759218" y="3372118"/>
                </a:lnTo>
                <a:lnTo>
                  <a:pt x="3768533" y="3372118"/>
                </a:lnTo>
                <a:lnTo>
                  <a:pt x="3768533" y="3126817"/>
                </a:lnTo>
                <a:lnTo>
                  <a:pt x="4174265" y="3126817"/>
                </a:lnTo>
                <a:lnTo>
                  <a:pt x="4174265" y="3372118"/>
                </a:lnTo>
                <a:lnTo>
                  <a:pt x="4183579" y="3372118"/>
                </a:lnTo>
                <a:lnTo>
                  <a:pt x="4183579" y="3126817"/>
                </a:lnTo>
                <a:lnTo>
                  <a:pt x="4589310" y="3126817"/>
                </a:lnTo>
                <a:lnTo>
                  <a:pt x="4589310" y="3372118"/>
                </a:lnTo>
                <a:lnTo>
                  <a:pt x="4598626" y="3372118"/>
                </a:lnTo>
                <a:lnTo>
                  <a:pt x="4598626" y="3126817"/>
                </a:lnTo>
                <a:lnTo>
                  <a:pt x="5004356" y="3126817"/>
                </a:lnTo>
                <a:lnTo>
                  <a:pt x="5004356" y="3372118"/>
                </a:lnTo>
                <a:lnTo>
                  <a:pt x="5013671" y="3372118"/>
                </a:lnTo>
                <a:lnTo>
                  <a:pt x="5013671" y="3126817"/>
                </a:lnTo>
                <a:lnTo>
                  <a:pt x="5419401" y="3126817"/>
                </a:lnTo>
                <a:lnTo>
                  <a:pt x="5419401" y="3372118"/>
                </a:lnTo>
                <a:lnTo>
                  <a:pt x="5428717" y="3372118"/>
                </a:lnTo>
                <a:lnTo>
                  <a:pt x="5428717" y="0"/>
                </a:lnTo>
                <a:lnTo>
                  <a:pt x="5421472" y="0"/>
                </a:lnTo>
                <a:close/>
                <a:moveTo>
                  <a:pt x="5421472" y="327068"/>
                </a:moveTo>
                <a:lnTo>
                  <a:pt x="5421472" y="717274"/>
                </a:lnTo>
                <a:lnTo>
                  <a:pt x="5015741" y="717274"/>
                </a:lnTo>
                <a:lnTo>
                  <a:pt x="5015741" y="327068"/>
                </a:lnTo>
                <a:lnTo>
                  <a:pt x="5421472" y="327068"/>
                </a:lnTo>
                <a:close/>
                <a:moveTo>
                  <a:pt x="1251348" y="1527700"/>
                </a:moveTo>
                <a:lnTo>
                  <a:pt x="1657078" y="1527700"/>
                </a:lnTo>
                <a:lnTo>
                  <a:pt x="1657078" y="1917905"/>
                </a:lnTo>
                <a:lnTo>
                  <a:pt x="1251348" y="1917905"/>
                </a:lnTo>
                <a:lnTo>
                  <a:pt x="1251348" y="1527700"/>
                </a:lnTo>
                <a:close/>
                <a:moveTo>
                  <a:pt x="1240998" y="1917905"/>
                </a:moveTo>
                <a:lnTo>
                  <a:pt x="835267" y="1917905"/>
                </a:lnTo>
                <a:lnTo>
                  <a:pt x="835267" y="1527700"/>
                </a:lnTo>
                <a:lnTo>
                  <a:pt x="1240998" y="1527700"/>
                </a:lnTo>
                <a:lnTo>
                  <a:pt x="1240998" y="1917905"/>
                </a:lnTo>
                <a:close/>
                <a:moveTo>
                  <a:pt x="1667428" y="1527700"/>
                </a:moveTo>
                <a:lnTo>
                  <a:pt x="2073160" y="1527700"/>
                </a:lnTo>
                <a:lnTo>
                  <a:pt x="2073160" y="1917905"/>
                </a:lnTo>
                <a:lnTo>
                  <a:pt x="1667428" y="1917905"/>
                </a:lnTo>
                <a:lnTo>
                  <a:pt x="1667428" y="1527700"/>
                </a:lnTo>
                <a:close/>
                <a:moveTo>
                  <a:pt x="2082474" y="1527700"/>
                </a:moveTo>
                <a:lnTo>
                  <a:pt x="2488205" y="1527700"/>
                </a:lnTo>
                <a:lnTo>
                  <a:pt x="2488205" y="1917905"/>
                </a:lnTo>
                <a:lnTo>
                  <a:pt x="2082474" y="1917905"/>
                </a:lnTo>
                <a:lnTo>
                  <a:pt x="2082474" y="1527700"/>
                </a:lnTo>
                <a:close/>
                <a:moveTo>
                  <a:pt x="2498556" y="1527700"/>
                </a:moveTo>
                <a:lnTo>
                  <a:pt x="2928092" y="1527700"/>
                </a:lnTo>
                <a:lnTo>
                  <a:pt x="2928092" y="1917905"/>
                </a:lnTo>
                <a:lnTo>
                  <a:pt x="2498556" y="1917905"/>
                </a:lnTo>
                <a:lnTo>
                  <a:pt x="2498556" y="1527700"/>
                </a:lnTo>
                <a:close/>
                <a:moveTo>
                  <a:pt x="2937407" y="1527700"/>
                </a:moveTo>
                <a:lnTo>
                  <a:pt x="3343137" y="1527700"/>
                </a:lnTo>
                <a:lnTo>
                  <a:pt x="3343137" y="1917905"/>
                </a:lnTo>
                <a:lnTo>
                  <a:pt x="2937407" y="1917905"/>
                </a:lnTo>
                <a:lnTo>
                  <a:pt x="2937407" y="1527700"/>
                </a:lnTo>
                <a:close/>
                <a:moveTo>
                  <a:pt x="3353488" y="1527700"/>
                </a:moveTo>
                <a:lnTo>
                  <a:pt x="3759218" y="1527700"/>
                </a:lnTo>
                <a:lnTo>
                  <a:pt x="3759218" y="1917905"/>
                </a:lnTo>
                <a:lnTo>
                  <a:pt x="3353488" y="1917905"/>
                </a:lnTo>
                <a:lnTo>
                  <a:pt x="3353488" y="1527700"/>
                </a:lnTo>
                <a:close/>
                <a:moveTo>
                  <a:pt x="3768533" y="1527700"/>
                </a:moveTo>
                <a:lnTo>
                  <a:pt x="4174265" y="1527700"/>
                </a:lnTo>
                <a:lnTo>
                  <a:pt x="4174265" y="1917905"/>
                </a:lnTo>
                <a:lnTo>
                  <a:pt x="3768533" y="1917905"/>
                </a:lnTo>
                <a:lnTo>
                  <a:pt x="3768533" y="1527700"/>
                </a:lnTo>
                <a:close/>
                <a:moveTo>
                  <a:pt x="4184615" y="1527700"/>
                </a:moveTo>
                <a:lnTo>
                  <a:pt x="4590345" y="1527700"/>
                </a:lnTo>
                <a:lnTo>
                  <a:pt x="4590345" y="1917905"/>
                </a:lnTo>
                <a:lnTo>
                  <a:pt x="4184615" y="1917905"/>
                </a:lnTo>
                <a:lnTo>
                  <a:pt x="4184615" y="1527700"/>
                </a:lnTo>
                <a:close/>
                <a:moveTo>
                  <a:pt x="4184615" y="1517350"/>
                </a:moveTo>
                <a:lnTo>
                  <a:pt x="4184615" y="1127145"/>
                </a:lnTo>
                <a:lnTo>
                  <a:pt x="4590345" y="1127145"/>
                </a:lnTo>
                <a:lnTo>
                  <a:pt x="4590345" y="1517350"/>
                </a:lnTo>
                <a:lnTo>
                  <a:pt x="4184615" y="1517350"/>
                </a:lnTo>
                <a:close/>
                <a:moveTo>
                  <a:pt x="4175299" y="1517350"/>
                </a:moveTo>
                <a:lnTo>
                  <a:pt x="3769568" y="1517350"/>
                </a:lnTo>
                <a:lnTo>
                  <a:pt x="3769568" y="1127145"/>
                </a:lnTo>
                <a:lnTo>
                  <a:pt x="4175299" y="1127145"/>
                </a:lnTo>
                <a:lnTo>
                  <a:pt x="4175299" y="1517350"/>
                </a:lnTo>
                <a:close/>
                <a:moveTo>
                  <a:pt x="3759218" y="1517350"/>
                </a:moveTo>
                <a:lnTo>
                  <a:pt x="3353488" y="1517350"/>
                </a:lnTo>
                <a:lnTo>
                  <a:pt x="3353488" y="1127145"/>
                </a:lnTo>
                <a:lnTo>
                  <a:pt x="3759218" y="1127145"/>
                </a:lnTo>
                <a:lnTo>
                  <a:pt x="3759218" y="1517350"/>
                </a:lnTo>
                <a:close/>
                <a:moveTo>
                  <a:pt x="3343137" y="1517350"/>
                </a:moveTo>
                <a:lnTo>
                  <a:pt x="2937407" y="1517350"/>
                </a:lnTo>
                <a:lnTo>
                  <a:pt x="2937407" y="1127145"/>
                </a:lnTo>
                <a:lnTo>
                  <a:pt x="3343137" y="1127145"/>
                </a:lnTo>
                <a:lnTo>
                  <a:pt x="3343137" y="1517350"/>
                </a:lnTo>
                <a:close/>
                <a:moveTo>
                  <a:pt x="2928092" y="1517350"/>
                </a:moveTo>
                <a:lnTo>
                  <a:pt x="2498556" y="1517350"/>
                </a:lnTo>
                <a:lnTo>
                  <a:pt x="2498556" y="1127145"/>
                </a:lnTo>
                <a:lnTo>
                  <a:pt x="2928092" y="1127145"/>
                </a:lnTo>
                <a:lnTo>
                  <a:pt x="2928092" y="1517350"/>
                </a:lnTo>
                <a:close/>
                <a:moveTo>
                  <a:pt x="2488205" y="1517350"/>
                </a:moveTo>
                <a:lnTo>
                  <a:pt x="2082474" y="1517350"/>
                </a:lnTo>
                <a:lnTo>
                  <a:pt x="2082474" y="1127145"/>
                </a:lnTo>
                <a:lnTo>
                  <a:pt x="2488205" y="1127145"/>
                </a:lnTo>
                <a:lnTo>
                  <a:pt x="2488205" y="1517350"/>
                </a:lnTo>
                <a:close/>
                <a:moveTo>
                  <a:pt x="2073160" y="1517350"/>
                </a:moveTo>
                <a:lnTo>
                  <a:pt x="1667428" y="1517350"/>
                </a:lnTo>
                <a:lnTo>
                  <a:pt x="1667428" y="1127145"/>
                </a:lnTo>
                <a:lnTo>
                  <a:pt x="2073160" y="1127145"/>
                </a:lnTo>
                <a:lnTo>
                  <a:pt x="2073160" y="1517350"/>
                </a:lnTo>
                <a:close/>
                <a:moveTo>
                  <a:pt x="1657078" y="1517350"/>
                </a:moveTo>
                <a:lnTo>
                  <a:pt x="1251348" y="1517350"/>
                </a:lnTo>
                <a:lnTo>
                  <a:pt x="1251348" y="1127145"/>
                </a:lnTo>
                <a:lnTo>
                  <a:pt x="1657078" y="1127145"/>
                </a:lnTo>
                <a:lnTo>
                  <a:pt x="1657078" y="1517350"/>
                </a:lnTo>
                <a:close/>
                <a:moveTo>
                  <a:pt x="1240998" y="1517350"/>
                </a:moveTo>
                <a:lnTo>
                  <a:pt x="835267" y="1517350"/>
                </a:lnTo>
                <a:lnTo>
                  <a:pt x="835267" y="1127145"/>
                </a:lnTo>
                <a:lnTo>
                  <a:pt x="1240998" y="1127145"/>
                </a:lnTo>
                <a:lnTo>
                  <a:pt x="1240998" y="1517350"/>
                </a:lnTo>
                <a:close/>
                <a:moveTo>
                  <a:pt x="825951" y="1517350"/>
                </a:moveTo>
                <a:lnTo>
                  <a:pt x="420221" y="1517350"/>
                </a:lnTo>
                <a:lnTo>
                  <a:pt x="420221" y="1127145"/>
                </a:lnTo>
                <a:lnTo>
                  <a:pt x="825951" y="1127145"/>
                </a:lnTo>
                <a:lnTo>
                  <a:pt x="825951" y="1517350"/>
                </a:lnTo>
                <a:close/>
                <a:moveTo>
                  <a:pt x="825951" y="1527700"/>
                </a:moveTo>
                <a:lnTo>
                  <a:pt x="825951" y="1917905"/>
                </a:lnTo>
                <a:lnTo>
                  <a:pt x="420221" y="1917905"/>
                </a:lnTo>
                <a:lnTo>
                  <a:pt x="420221" y="1527700"/>
                </a:lnTo>
                <a:lnTo>
                  <a:pt x="825951" y="1527700"/>
                </a:lnTo>
                <a:close/>
                <a:moveTo>
                  <a:pt x="825951" y="1927221"/>
                </a:moveTo>
                <a:lnTo>
                  <a:pt x="825951" y="2317426"/>
                </a:lnTo>
                <a:lnTo>
                  <a:pt x="420221" y="2317426"/>
                </a:lnTo>
                <a:lnTo>
                  <a:pt x="420221" y="1927221"/>
                </a:lnTo>
                <a:lnTo>
                  <a:pt x="825951" y="1927221"/>
                </a:lnTo>
                <a:close/>
                <a:moveTo>
                  <a:pt x="835267" y="1927221"/>
                </a:moveTo>
                <a:lnTo>
                  <a:pt x="1240998" y="1927221"/>
                </a:lnTo>
                <a:lnTo>
                  <a:pt x="1240998" y="2317426"/>
                </a:lnTo>
                <a:lnTo>
                  <a:pt x="835267" y="2317426"/>
                </a:lnTo>
                <a:lnTo>
                  <a:pt x="835267" y="1927221"/>
                </a:lnTo>
                <a:close/>
                <a:moveTo>
                  <a:pt x="1251348" y="1927221"/>
                </a:moveTo>
                <a:lnTo>
                  <a:pt x="1657078" y="1927221"/>
                </a:lnTo>
                <a:lnTo>
                  <a:pt x="1657078" y="2317426"/>
                </a:lnTo>
                <a:lnTo>
                  <a:pt x="1251348" y="2317426"/>
                </a:lnTo>
                <a:lnTo>
                  <a:pt x="1251348" y="1927221"/>
                </a:lnTo>
                <a:close/>
                <a:moveTo>
                  <a:pt x="1667428" y="1927221"/>
                </a:moveTo>
                <a:lnTo>
                  <a:pt x="2073160" y="1927221"/>
                </a:lnTo>
                <a:lnTo>
                  <a:pt x="2073160" y="2317426"/>
                </a:lnTo>
                <a:lnTo>
                  <a:pt x="1667428" y="2317426"/>
                </a:lnTo>
                <a:lnTo>
                  <a:pt x="1667428" y="1927221"/>
                </a:lnTo>
                <a:close/>
                <a:moveTo>
                  <a:pt x="2082474" y="1927221"/>
                </a:moveTo>
                <a:lnTo>
                  <a:pt x="2488205" y="1927221"/>
                </a:lnTo>
                <a:lnTo>
                  <a:pt x="2488205" y="2317426"/>
                </a:lnTo>
                <a:lnTo>
                  <a:pt x="2082474" y="2317426"/>
                </a:lnTo>
                <a:lnTo>
                  <a:pt x="2082474" y="1927221"/>
                </a:lnTo>
                <a:close/>
                <a:moveTo>
                  <a:pt x="2498556" y="1927221"/>
                </a:moveTo>
                <a:lnTo>
                  <a:pt x="2928092" y="1927221"/>
                </a:lnTo>
                <a:lnTo>
                  <a:pt x="2928092" y="2317426"/>
                </a:lnTo>
                <a:lnTo>
                  <a:pt x="2498556" y="2317426"/>
                </a:lnTo>
                <a:lnTo>
                  <a:pt x="2498556" y="1927221"/>
                </a:lnTo>
                <a:close/>
                <a:moveTo>
                  <a:pt x="2937407" y="1927221"/>
                </a:moveTo>
                <a:lnTo>
                  <a:pt x="3343137" y="1927221"/>
                </a:lnTo>
                <a:lnTo>
                  <a:pt x="3343137" y="2317426"/>
                </a:lnTo>
                <a:lnTo>
                  <a:pt x="2937407" y="2317426"/>
                </a:lnTo>
                <a:lnTo>
                  <a:pt x="2937407" y="1927221"/>
                </a:lnTo>
                <a:close/>
                <a:moveTo>
                  <a:pt x="3353488" y="1927221"/>
                </a:moveTo>
                <a:lnTo>
                  <a:pt x="3759218" y="1927221"/>
                </a:lnTo>
                <a:lnTo>
                  <a:pt x="3759218" y="2317426"/>
                </a:lnTo>
                <a:lnTo>
                  <a:pt x="3353488" y="2317426"/>
                </a:lnTo>
                <a:lnTo>
                  <a:pt x="3353488" y="1927221"/>
                </a:lnTo>
                <a:close/>
                <a:moveTo>
                  <a:pt x="3768533" y="1927221"/>
                </a:moveTo>
                <a:lnTo>
                  <a:pt x="4174265" y="1927221"/>
                </a:lnTo>
                <a:lnTo>
                  <a:pt x="4174265" y="2317426"/>
                </a:lnTo>
                <a:lnTo>
                  <a:pt x="3768533" y="2317426"/>
                </a:lnTo>
                <a:lnTo>
                  <a:pt x="3768533" y="1927221"/>
                </a:lnTo>
                <a:close/>
                <a:moveTo>
                  <a:pt x="4184615" y="1927221"/>
                </a:moveTo>
                <a:lnTo>
                  <a:pt x="4590345" y="1927221"/>
                </a:lnTo>
                <a:lnTo>
                  <a:pt x="4590345" y="2317426"/>
                </a:lnTo>
                <a:lnTo>
                  <a:pt x="4184615" y="2317426"/>
                </a:lnTo>
                <a:lnTo>
                  <a:pt x="4184615" y="1927221"/>
                </a:lnTo>
                <a:close/>
                <a:moveTo>
                  <a:pt x="4600695" y="1927221"/>
                </a:moveTo>
                <a:lnTo>
                  <a:pt x="5006425" y="1927221"/>
                </a:lnTo>
                <a:lnTo>
                  <a:pt x="5006425" y="2317426"/>
                </a:lnTo>
                <a:lnTo>
                  <a:pt x="4600695" y="2317426"/>
                </a:lnTo>
                <a:lnTo>
                  <a:pt x="4600695" y="1927221"/>
                </a:lnTo>
                <a:close/>
                <a:moveTo>
                  <a:pt x="4600695" y="1917905"/>
                </a:moveTo>
                <a:lnTo>
                  <a:pt x="4600695" y="1527700"/>
                </a:lnTo>
                <a:lnTo>
                  <a:pt x="5006425" y="1527700"/>
                </a:lnTo>
                <a:lnTo>
                  <a:pt x="5006425" y="1917905"/>
                </a:lnTo>
                <a:lnTo>
                  <a:pt x="4600695" y="1917905"/>
                </a:lnTo>
                <a:close/>
                <a:moveTo>
                  <a:pt x="4600695" y="1517350"/>
                </a:moveTo>
                <a:lnTo>
                  <a:pt x="4600695" y="1127145"/>
                </a:lnTo>
                <a:lnTo>
                  <a:pt x="5006425" y="1127145"/>
                </a:lnTo>
                <a:lnTo>
                  <a:pt x="5006425" y="1517350"/>
                </a:lnTo>
                <a:lnTo>
                  <a:pt x="4600695" y="1517350"/>
                </a:lnTo>
                <a:close/>
                <a:moveTo>
                  <a:pt x="4600695" y="1117829"/>
                </a:moveTo>
                <a:lnTo>
                  <a:pt x="4600695" y="727624"/>
                </a:lnTo>
                <a:lnTo>
                  <a:pt x="5006425" y="727624"/>
                </a:lnTo>
                <a:lnTo>
                  <a:pt x="5006425" y="1117829"/>
                </a:lnTo>
                <a:lnTo>
                  <a:pt x="4600695" y="1117829"/>
                </a:lnTo>
                <a:close/>
                <a:moveTo>
                  <a:pt x="4590345" y="1117829"/>
                </a:moveTo>
                <a:lnTo>
                  <a:pt x="4184615" y="1117829"/>
                </a:lnTo>
                <a:lnTo>
                  <a:pt x="4184615" y="727624"/>
                </a:lnTo>
                <a:lnTo>
                  <a:pt x="4590345" y="727624"/>
                </a:lnTo>
                <a:lnTo>
                  <a:pt x="4590345" y="1117829"/>
                </a:lnTo>
                <a:close/>
                <a:moveTo>
                  <a:pt x="4175299" y="1117829"/>
                </a:moveTo>
                <a:lnTo>
                  <a:pt x="3769568" y="1117829"/>
                </a:lnTo>
                <a:lnTo>
                  <a:pt x="3769568" y="727624"/>
                </a:lnTo>
                <a:lnTo>
                  <a:pt x="4175299" y="727624"/>
                </a:lnTo>
                <a:lnTo>
                  <a:pt x="4175299" y="1117829"/>
                </a:lnTo>
                <a:close/>
                <a:moveTo>
                  <a:pt x="3759218" y="1117829"/>
                </a:moveTo>
                <a:lnTo>
                  <a:pt x="3353488" y="1117829"/>
                </a:lnTo>
                <a:lnTo>
                  <a:pt x="3353488" y="727624"/>
                </a:lnTo>
                <a:lnTo>
                  <a:pt x="3759218" y="727624"/>
                </a:lnTo>
                <a:lnTo>
                  <a:pt x="3759218" y="1117829"/>
                </a:lnTo>
                <a:close/>
                <a:moveTo>
                  <a:pt x="3343137" y="1117829"/>
                </a:moveTo>
                <a:lnTo>
                  <a:pt x="2937407" y="1117829"/>
                </a:lnTo>
                <a:lnTo>
                  <a:pt x="2937407" y="727624"/>
                </a:lnTo>
                <a:lnTo>
                  <a:pt x="3343137" y="727624"/>
                </a:lnTo>
                <a:lnTo>
                  <a:pt x="3343137" y="1117829"/>
                </a:lnTo>
                <a:close/>
                <a:moveTo>
                  <a:pt x="2928092" y="1117829"/>
                </a:moveTo>
                <a:lnTo>
                  <a:pt x="2498556" y="1117829"/>
                </a:lnTo>
                <a:lnTo>
                  <a:pt x="2498556" y="727624"/>
                </a:lnTo>
                <a:lnTo>
                  <a:pt x="2928092" y="727624"/>
                </a:lnTo>
                <a:lnTo>
                  <a:pt x="2928092" y="1117829"/>
                </a:lnTo>
                <a:close/>
                <a:moveTo>
                  <a:pt x="2488205" y="1117829"/>
                </a:moveTo>
                <a:lnTo>
                  <a:pt x="2082474" y="1117829"/>
                </a:lnTo>
                <a:lnTo>
                  <a:pt x="2082474" y="727624"/>
                </a:lnTo>
                <a:lnTo>
                  <a:pt x="2488205" y="727624"/>
                </a:lnTo>
                <a:lnTo>
                  <a:pt x="2488205" y="1117829"/>
                </a:lnTo>
                <a:close/>
                <a:moveTo>
                  <a:pt x="2073160" y="1117829"/>
                </a:moveTo>
                <a:lnTo>
                  <a:pt x="1667428" y="1117829"/>
                </a:lnTo>
                <a:lnTo>
                  <a:pt x="1667428" y="727624"/>
                </a:lnTo>
                <a:lnTo>
                  <a:pt x="2073160" y="727624"/>
                </a:lnTo>
                <a:lnTo>
                  <a:pt x="2073160" y="1117829"/>
                </a:lnTo>
                <a:close/>
                <a:moveTo>
                  <a:pt x="1657078" y="1117829"/>
                </a:moveTo>
                <a:lnTo>
                  <a:pt x="1251348" y="1117829"/>
                </a:lnTo>
                <a:lnTo>
                  <a:pt x="1251348" y="727624"/>
                </a:lnTo>
                <a:lnTo>
                  <a:pt x="1657078" y="727624"/>
                </a:lnTo>
                <a:lnTo>
                  <a:pt x="1657078" y="1117829"/>
                </a:lnTo>
                <a:close/>
                <a:moveTo>
                  <a:pt x="1240998" y="1117829"/>
                </a:moveTo>
                <a:lnTo>
                  <a:pt x="835267" y="1117829"/>
                </a:lnTo>
                <a:lnTo>
                  <a:pt x="835267" y="727624"/>
                </a:lnTo>
                <a:lnTo>
                  <a:pt x="1240998" y="727624"/>
                </a:lnTo>
                <a:lnTo>
                  <a:pt x="1240998" y="1117829"/>
                </a:lnTo>
                <a:close/>
                <a:moveTo>
                  <a:pt x="825951" y="1117829"/>
                </a:moveTo>
                <a:lnTo>
                  <a:pt x="420221" y="1117829"/>
                </a:lnTo>
                <a:lnTo>
                  <a:pt x="420221" y="727624"/>
                </a:lnTo>
                <a:lnTo>
                  <a:pt x="825951" y="727624"/>
                </a:lnTo>
                <a:lnTo>
                  <a:pt x="825951" y="1117829"/>
                </a:lnTo>
                <a:close/>
                <a:moveTo>
                  <a:pt x="409870" y="1117829"/>
                </a:moveTo>
                <a:lnTo>
                  <a:pt x="4140" y="1117829"/>
                </a:lnTo>
                <a:lnTo>
                  <a:pt x="4140" y="727624"/>
                </a:lnTo>
                <a:lnTo>
                  <a:pt x="409870" y="727624"/>
                </a:lnTo>
                <a:lnTo>
                  <a:pt x="409870" y="1117829"/>
                </a:lnTo>
                <a:close/>
                <a:moveTo>
                  <a:pt x="409870" y="1127145"/>
                </a:moveTo>
                <a:lnTo>
                  <a:pt x="409870" y="1517350"/>
                </a:lnTo>
                <a:lnTo>
                  <a:pt x="4140" y="1517350"/>
                </a:lnTo>
                <a:lnTo>
                  <a:pt x="4140" y="1127145"/>
                </a:lnTo>
                <a:lnTo>
                  <a:pt x="409870" y="1127145"/>
                </a:lnTo>
                <a:close/>
                <a:moveTo>
                  <a:pt x="409870" y="1527700"/>
                </a:moveTo>
                <a:lnTo>
                  <a:pt x="409870" y="1917905"/>
                </a:lnTo>
                <a:lnTo>
                  <a:pt x="4140" y="1917905"/>
                </a:lnTo>
                <a:lnTo>
                  <a:pt x="4140" y="1527700"/>
                </a:lnTo>
                <a:lnTo>
                  <a:pt x="409870" y="1527700"/>
                </a:lnTo>
                <a:close/>
                <a:moveTo>
                  <a:pt x="409870" y="1927221"/>
                </a:moveTo>
                <a:lnTo>
                  <a:pt x="409870" y="2317426"/>
                </a:lnTo>
                <a:lnTo>
                  <a:pt x="4140" y="2317426"/>
                </a:lnTo>
                <a:lnTo>
                  <a:pt x="4140" y="1927221"/>
                </a:lnTo>
                <a:lnTo>
                  <a:pt x="409870" y="1927221"/>
                </a:lnTo>
                <a:close/>
                <a:moveTo>
                  <a:pt x="409870" y="2326741"/>
                </a:moveTo>
                <a:lnTo>
                  <a:pt x="409870" y="2716946"/>
                </a:lnTo>
                <a:lnTo>
                  <a:pt x="4140" y="2716946"/>
                </a:lnTo>
                <a:lnTo>
                  <a:pt x="4140" y="2326741"/>
                </a:lnTo>
                <a:lnTo>
                  <a:pt x="409870" y="2326741"/>
                </a:lnTo>
                <a:close/>
                <a:moveTo>
                  <a:pt x="420221" y="2326741"/>
                </a:moveTo>
                <a:lnTo>
                  <a:pt x="825951" y="2326741"/>
                </a:lnTo>
                <a:lnTo>
                  <a:pt x="825951" y="2716946"/>
                </a:lnTo>
                <a:lnTo>
                  <a:pt x="420221" y="2716946"/>
                </a:lnTo>
                <a:lnTo>
                  <a:pt x="420221" y="2326741"/>
                </a:lnTo>
                <a:close/>
                <a:moveTo>
                  <a:pt x="835267" y="2326741"/>
                </a:moveTo>
                <a:lnTo>
                  <a:pt x="1240998" y="2326741"/>
                </a:lnTo>
                <a:lnTo>
                  <a:pt x="1240998" y="2716946"/>
                </a:lnTo>
                <a:lnTo>
                  <a:pt x="835267" y="2716946"/>
                </a:lnTo>
                <a:lnTo>
                  <a:pt x="835267" y="2326741"/>
                </a:lnTo>
                <a:close/>
                <a:moveTo>
                  <a:pt x="1251348" y="2326741"/>
                </a:moveTo>
                <a:lnTo>
                  <a:pt x="1657078" y="2326741"/>
                </a:lnTo>
                <a:lnTo>
                  <a:pt x="1657078" y="2716946"/>
                </a:lnTo>
                <a:lnTo>
                  <a:pt x="1251348" y="2716946"/>
                </a:lnTo>
                <a:lnTo>
                  <a:pt x="1251348" y="2326741"/>
                </a:lnTo>
                <a:close/>
                <a:moveTo>
                  <a:pt x="1667428" y="2326741"/>
                </a:moveTo>
                <a:lnTo>
                  <a:pt x="2073160" y="2326741"/>
                </a:lnTo>
                <a:lnTo>
                  <a:pt x="2073160" y="2716946"/>
                </a:lnTo>
                <a:lnTo>
                  <a:pt x="1667428" y="2716946"/>
                </a:lnTo>
                <a:lnTo>
                  <a:pt x="1667428" y="2326741"/>
                </a:lnTo>
                <a:close/>
                <a:moveTo>
                  <a:pt x="2082474" y="2326741"/>
                </a:moveTo>
                <a:lnTo>
                  <a:pt x="2488205" y="2326741"/>
                </a:lnTo>
                <a:lnTo>
                  <a:pt x="2488205" y="2716946"/>
                </a:lnTo>
                <a:lnTo>
                  <a:pt x="2082474" y="2716946"/>
                </a:lnTo>
                <a:lnTo>
                  <a:pt x="2082474" y="2326741"/>
                </a:lnTo>
                <a:close/>
                <a:moveTo>
                  <a:pt x="2498556" y="2326741"/>
                </a:moveTo>
                <a:lnTo>
                  <a:pt x="2928092" y="2326741"/>
                </a:lnTo>
                <a:lnTo>
                  <a:pt x="2928092" y="2716946"/>
                </a:lnTo>
                <a:lnTo>
                  <a:pt x="2498556" y="2716946"/>
                </a:lnTo>
                <a:lnTo>
                  <a:pt x="2498556" y="2326741"/>
                </a:lnTo>
                <a:close/>
                <a:moveTo>
                  <a:pt x="2937407" y="2326741"/>
                </a:moveTo>
                <a:lnTo>
                  <a:pt x="3343137" y="2326741"/>
                </a:lnTo>
                <a:lnTo>
                  <a:pt x="3343137" y="2716946"/>
                </a:lnTo>
                <a:lnTo>
                  <a:pt x="2937407" y="2716946"/>
                </a:lnTo>
                <a:lnTo>
                  <a:pt x="2937407" y="2326741"/>
                </a:lnTo>
                <a:close/>
                <a:moveTo>
                  <a:pt x="3353488" y="2326741"/>
                </a:moveTo>
                <a:lnTo>
                  <a:pt x="3759218" y="2326741"/>
                </a:lnTo>
                <a:lnTo>
                  <a:pt x="3759218" y="2716946"/>
                </a:lnTo>
                <a:lnTo>
                  <a:pt x="3353488" y="2716946"/>
                </a:lnTo>
                <a:lnTo>
                  <a:pt x="3353488" y="2326741"/>
                </a:lnTo>
                <a:close/>
                <a:moveTo>
                  <a:pt x="3768533" y="2326741"/>
                </a:moveTo>
                <a:lnTo>
                  <a:pt x="4174265" y="2326741"/>
                </a:lnTo>
                <a:lnTo>
                  <a:pt x="4174265" y="2716946"/>
                </a:lnTo>
                <a:lnTo>
                  <a:pt x="3768533" y="2716946"/>
                </a:lnTo>
                <a:lnTo>
                  <a:pt x="3768533" y="2326741"/>
                </a:lnTo>
                <a:close/>
                <a:moveTo>
                  <a:pt x="4184615" y="2326741"/>
                </a:moveTo>
                <a:lnTo>
                  <a:pt x="4590345" y="2326741"/>
                </a:lnTo>
                <a:lnTo>
                  <a:pt x="4590345" y="2716946"/>
                </a:lnTo>
                <a:lnTo>
                  <a:pt x="4184615" y="2716946"/>
                </a:lnTo>
                <a:lnTo>
                  <a:pt x="4184615" y="2326741"/>
                </a:lnTo>
                <a:close/>
                <a:moveTo>
                  <a:pt x="4600695" y="2326741"/>
                </a:moveTo>
                <a:lnTo>
                  <a:pt x="5006425" y="2326741"/>
                </a:lnTo>
                <a:lnTo>
                  <a:pt x="5006425" y="2716946"/>
                </a:lnTo>
                <a:lnTo>
                  <a:pt x="4600695" y="2716946"/>
                </a:lnTo>
                <a:lnTo>
                  <a:pt x="4600695" y="2326741"/>
                </a:lnTo>
                <a:close/>
                <a:moveTo>
                  <a:pt x="5015741" y="2326741"/>
                </a:moveTo>
                <a:lnTo>
                  <a:pt x="5421472" y="2326741"/>
                </a:lnTo>
                <a:lnTo>
                  <a:pt x="5421472" y="2716946"/>
                </a:lnTo>
                <a:lnTo>
                  <a:pt x="5015741" y="2716946"/>
                </a:lnTo>
                <a:lnTo>
                  <a:pt x="5015741" y="2326741"/>
                </a:lnTo>
                <a:close/>
                <a:moveTo>
                  <a:pt x="5015741" y="2317426"/>
                </a:moveTo>
                <a:lnTo>
                  <a:pt x="5015741" y="1927221"/>
                </a:lnTo>
                <a:lnTo>
                  <a:pt x="5421472" y="1927221"/>
                </a:lnTo>
                <a:lnTo>
                  <a:pt x="5421472" y="2317426"/>
                </a:lnTo>
                <a:lnTo>
                  <a:pt x="5015741" y="2317426"/>
                </a:lnTo>
                <a:close/>
                <a:moveTo>
                  <a:pt x="5015741" y="1917905"/>
                </a:moveTo>
                <a:lnTo>
                  <a:pt x="5015741" y="1527700"/>
                </a:lnTo>
                <a:lnTo>
                  <a:pt x="5421472" y="1527700"/>
                </a:lnTo>
                <a:lnTo>
                  <a:pt x="5421472" y="1917905"/>
                </a:lnTo>
                <a:lnTo>
                  <a:pt x="5015741" y="1917905"/>
                </a:lnTo>
                <a:close/>
                <a:moveTo>
                  <a:pt x="5015741" y="1517350"/>
                </a:moveTo>
                <a:lnTo>
                  <a:pt x="5015741" y="1127145"/>
                </a:lnTo>
                <a:lnTo>
                  <a:pt x="5421472" y="1127145"/>
                </a:lnTo>
                <a:lnTo>
                  <a:pt x="5421472" y="1517350"/>
                </a:lnTo>
                <a:lnTo>
                  <a:pt x="5015741" y="1517350"/>
                </a:lnTo>
                <a:close/>
                <a:moveTo>
                  <a:pt x="5015741" y="1117829"/>
                </a:moveTo>
                <a:lnTo>
                  <a:pt x="5015741" y="727624"/>
                </a:lnTo>
                <a:lnTo>
                  <a:pt x="5421472" y="727624"/>
                </a:lnTo>
                <a:lnTo>
                  <a:pt x="5421472" y="1117829"/>
                </a:lnTo>
                <a:lnTo>
                  <a:pt x="5015741" y="1117829"/>
                </a:lnTo>
                <a:close/>
                <a:moveTo>
                  <a:pt x="5006425" y="327068"/>
                </a:moveTo>
                <a:lnTo>
                  <a:pt x="5006425" y="717274"/>
                </a:lnTo>
                <a:lnTo>
                  <a:pt x="4600695" y="717274"/>
                </a:lnTo>
                <a:lnTo>
                  <a:pt x="4600695" y="327068"/>
                </a:lnTo>
                <a:lnTo>
                  <a:pt x="5006425" y="327068"/>
                </a:lnTo>
                <a:close/>
                <a:moveTo>
                  <a:pt x="4590345" y="327068"/>
                </a:moveTo>
                <a:lnTo>
                  <a:pt x="4590345" y="717274"/>
                </a:lnTo>
                <a:lnTo>
                  <a:pt x="4184615" y="717274"/>
                </a:lnTo>
                <a:lnTo>
                  <a:pt x="4184615" y="327068"/>
                </a:lnTo>
                <a:lnTo>
                  <a:pt x="4590345" y="327068"/>
                </a:lnTo>
                <a:close/>
                <a:moveTo>
                  <a:pt x="4175299" y="327068"/>
                </a:moveTo>
                <a:lnTo>
                  <a:pt x="4175299" y="717274"/>
                </a:lnTo>
                <a:lnTo>
                  <a:pt x="3769568" y="717274"/>
                </a:lnTo>
                <a:lnTo>
                  <a:pt x="3769568" y="327068"/>
                </a:lnTo>
                <a:lnTo>
                  <a:pt x="4175299" y="327068"/>
                </a:lnTo>
                <a:close/>
                <a:moveTo>
                  <a:pt x="3759218" y="327068"/>
                </a:moveTo>
                <a:lnTo>
                  <a:pt x="3759218" y="717274"/>
                </a:lnTo>
                <a:lnTo>
                  <a:pt x="3353488" y="717274"/>
                </a:lnTo>
                <a:lnTo>
                  <a:pt x="3353488" y="327068"/>
                </a:lnTo>
                <a:lnTo>
                  <a:pt x="3759218" y="327068"/>
                </a:lnTo>
                <a:close/>
                <a:moveTo>
                  <a:pt x="3343137" y="327068"/>
                </a:moveTo>
                <a:lnTo>
                  <a:pt x="3343137" y="717274"/>
                </a:lnTo>
                <a:lnTo>
                  <a:pt x="2937407" y="717274"/>
                </a:lnTo>
                <a:lnTo>
                  <a:pt x="2937407" y="327068"/>
                </a:lnTo>
                <a:lnTo>
                  <a:pt x="3343137" y="327068"/>
                </a:lnTo>
                <a:close/>
                <a:moveTo>
                  <a:pt x="2928092" y="327068"/>
                </a:moveTo>
                <a:lnTo>
                  <a:pt x="2928092" y="717274"/>
                </a:lnTo>
                <a:lnTo>
                  <a:pt x="2498556" y="717274"/>
                </a:lnTo>
                <a:lnTo>
                  <a:pt x="2498556" y="327068"/>
                </a:lnTo>
                <a:lnTo>
                  <a:pt x="2928092" y="327068"/>
                </a:lnTo>
                <a:close/>
                <a:moveTo>
                  <a:pt x="2488205" y="327068"/>
                </a:moveTo>
                <a:lnTo>
                  <a:pt x="2488205" y="717274"/>
                </a:lnTo>
                <a:lnTo>
                  <a:pt x="2082474" y="717274"/>
                </a:lnTo>
                <a:lnTo>
                  <a:pt x="2082474" y="327068"/>
                </a:lnTo>
                <a:lnTo>
                  <a:pt x="2488205" y="327068"/>
                </a:lnTo>
                <a:close/>
                <a:moveTo>
                  <a:pt x="2073160" y="327068"/>
                </a:moveTo>
                <a:lnTo>
                  <a:pt x="2073160" y="717274"/>
                </a:lnTo>
                <a:lnTo>
                  <a:pt x="1667428" y="717274"/>
                </a:lnTo>
                <a:lnTo>
                  <a:pt x="1667428" y="327068"/>
                </a:lnTo>
                <a:lnTo>
                  <a:pt x="2073160" y="327068"/>
                </a:lnTo>
                <a:close/>
                <a:moveTo>
                  <a:pt x="1657078" y="327068"/>
                </a:moveTo>
                <a:lnTo>
                  <a:pt x="1657078" y="717274"/>
                </a:lnTo>
                <a:lnTo>
                  <a:pt x="1251348" y="717274"/>
                </a:lnTo>
                <a:lnTo>
                  <a:pt x="1251348" y="327068"/>
                </a:lnTo>
                <a:lnTo>
                  <a:pt x="1657078" y="327068"/>
                </a:lnTo>
                <a:close/>
                <a:moveTo>
                  <a:pt x="1240998" y="327068"/>
                </a:moveTo>
                <a:lnTo>
                  <a:pt x="1240998" y="717274"/>
                </a:lnTo>
                <a:lnTo>
                  <a:pt x="835267" y="717274"/>
                </a:lnTo>
                <a:lnTo>
                  <a:pt x="835267" y="327068"/>
                </a:lnTo>
                <a:lnTo>
                  <a:pt x="1240998" y="327068"/>
                </a:lnTo>
                <a:close/>
                <a:moveTo>
                  <a:pt x="825951" y="327068"/>
                </a:moveTo>
                <a:lnTo>
                  <a:pt x="825951" y="717274"/>
                </a:lnTo>
                <a:lnTo>
                  <a:pt x="420221" y="717274"/>
                </a:lnTo>
                <a:lnTo>
                  <a:pt x="420221" y="327068"/>
                </a:lnTo>
                <a:lnTo>
                  <a:pt x="825951" y="327068"/>
                </a:lnTo>
                <a:close/>
                <a:moveTo>
                  <a:pt x="409870" y="327068"/>
                </a:moveTo>
                <a:lnTo>
                  <a:pt x="409870" y="717274"/>
                </a:lnTo>
                <a:lnTo>
                  <a:pt x="4140" y="717274"/>
                </a:lnTo>
                <a:lnTo>
                  <a:pt x="4140" y="327068"/>
                </a:lnTo>
                <a:lnTo>
                  <a:pt x="409870" y="327068"/>
                </a:lnTo>
                <a:close/>
                <a:moveTo>
                  <a:pt x="4140" y="3117502"/>
                </a:moveTo>
                <a:lnTo>
                  <a:pt x="4140" y="2727296"/>
                </a:lnTo>
                <a:lnTo>
                  <a:pt x="409870" y="2727296"/>
                </a:lnTo>
                <a:lnTo>
                  <a:pt x="409870" y="3117502"/>
                </a:lnTo>
                <a:lnTo>
                  <a:pt x="4140" y="3117502"/>
                </a:lnTo>
                <a:close/>
                <a:moveTo>
                  <a:pt x="420221" y="3117502"/>
                </a:moveTo>
                <a:lnTo>
                  <a:pt x="420221" y="2727296"/>
                </a:lnTo>
                <a:lnTo>
                  <a:pt x="825951" y="2727296"/>
                </a:lnTo>
                <a:lnTo>
                  <a:pt x="825951" y="3117502"/>
                </a:lnTo>
                <a:lnTo>
                  <a:pt x="420221" y="3117502"/>
                </a:lnTo>
                <a:close/>
                <a:moveTo>
                  <a:pt x="835267" y="3117502"/>
                </a:moveTo>
                <a:lnTo>
                  <a:pt x="835267" y="2727296"/>
                </a:lnTo>
                <a:lnTo>
                  <a:pt x="1240998" y="2727296"/>
                </a:lnTo>
                <a:lnTo>
                  <a:pt x="1240998" y="3117502"/>
                </a:lnTo>
                <a:lnTo>
                  <a:pt x="835267" y="3117502"/>
                </a:lnTo>
                <a:close/>
                <a:moveTo>
                  <a:pt x="1251348" y="3117502"/>
                </a:moveTo>
                <a:lnTo>
                  <a:pt x="1251348" y="2727296"/>
                </a:lnTo>
                <a:lnTo>
                  <a:pt x="1657078" y="2727296"/>
                </a:lnTo>
                <a:lnTo>
                  <a:pt x="1657078" y="3117502"/>
                </a:lnTo>
                <a:lnTo>
                  <a:pt x="1251348" y="3117502"/>
                </a:lnTo>
                <a:close/>
                <a:moveTo>
                  <a:pt x="1667428" y="3117502"/>
                </a:moveTo>
                <a:lnTo>
                  <a:pt x="1667428" y="2727296"/>
                </a:lnTo>
                <a:lnTo>
                  <a:pt x="2073160" y="2727296"/>
                </a:lnTo>
                <a:lnTo>
                  <a:pt x="2073160" y="3117502"/>
                </a:lnTo>
                <a:lnTo>
                  <a:pt x="1667428" y="3117502"/>
                </a:lnTo>
                <a:close/>
                <a:moveTo>
                  <a:pt x="2082474" y="3117502"/>
                </a:moveTo>
                <a:lnTo>
                  <a:pt x="2082474" y="2727296"/>
                </a:lnTo>
                <a:lnTo>
                  <a:pt x="2488205" y="2727296"/>
                </a:lnTo>
                <a:lnTo>
                  <a:pt x="2488205" y="3117502"/>
                </a:lnTo>
                <a:lnTo>
                  <a:pt x="2082474" y="3117502"/>
                </a:lnTo>
                <a:close/>
                <a:moveTo>
                  <a:pt x="2498556" y="3117502"/>
                </a:moveTo>
                <a:lnTo>
                  <a:pt x="2498556" y="2727296"/>
                </a:lnTo>
                <a:lnTo>
                  <a:pt x="2928092" y="2727296"/>
                </a:lnTo>
                <a:lnTo>
                  <a:pt x="2928092" y="3117502"/>
                </a:lnTo>
                <a:lnTo>
                  <a:pt x="2498556" y="3117502"/>
                </a:lnTo>
                <a:close/>
                <a:moveTo>
                  <a:pt x="2937407" y="3117502"/>
                </a:moveTo>
                <a:lnTo>
                  <a:pt x="2937407" y="2727296"/>
                </a:lnTo>
                <a:lnTo>
                  <a:pt x="3343137" y="2727296"/>
                </a:lnTo>
                <a:lnTo>
                  <a:pt x="3343137" y="3117502"/>
                </a:lnTo>
                <a:lnTo>
                  <a:pt x="2937407" y="3117502"/>
                </a:lnTo>
                <a:close/>
                <a:moveTo>
                  <a:pt x="3353488" y="3117502"/>
                </a:moveTo>
                <a:lnTo>
                  <a:pt x="3353488" y="2727296"/>
                </a:lnTo>
                <a:lnTo>
                  <a:pt x="3759218" y="2727296"/>
                </a:lnTo>
                <a:lnTo>
                  <a:pt x="3759218" y="3117502"/>
                </a:lnTo>
                <a:lnTo>
                  <a:pt x="3353488" y="3117502"/>
                </a:lnTo>
                <a:close/>
                <a:moveTo>
                  <a:pt x="3768533" y="3117502"/>
                </a:moveTo>
                <a:lnTo>
                  <a:pt x="3768533" y="2727296"/>
                </a:lnTo>
                <a:lnTo>
                  <a:pt x="4174265" y="2727296"/>
                </a:lnTo>
                <a:lnTo>
                  <a:pt x="4174265" y="3117502"/>
                </a:lnTo>
                <a:lnTo>
                  <a:pt x="3768533" y="3117502"/>
                </a:lnTo>
                <a:close/>
                <a:moveTo>
                  <a:pt x="4184615" y="3117502"/>
                </a:moveTo>
                <a:lnTo>
                  <a:pt x="4184615" y="2727296"/>
                </a:lnTo>
                <a:lnTo>
                  <a:pt x="4590345" y="2727296"/>
                </a:lnTo>
                <a:lnTo>
                  <a:pt x="4590345" y="3117502"/>
                </a:lnTo>
                <a:lnTo>
                  <a:pt x="4184615" y="3117502"/>
                </a:lnTo>
                <a:close/>
                <a:moveTo>
                  <a:pt x="4600695" y="3117502"/>
                </a:moveTo>
                <a:lnTo>
                  <a:pt x="4600695" y="2727296"/>
                </a:lnTo>
                <a:lnTo>
                  <a:pt x="5006425" y="2727296"/>
                </a:lnTo>
                <a:lnTo>
                  <a:pt x="5006425" y="3117502"/>
                </a:lnTo>
                <a:lnTo>
                  <a:pt x="4600695" y="3117502"/>
                </a:lnTo>
                <a:close/>
                <a:moveTo>
                  <a:pt x="5015741" y="3117502"/>
                </a:moveTo>
                <a:lnTo>
                  <a:pt x="5015741" y="2727296"/>
                </a:lnTo>
                <a:lnTo>
                  <a:pt x="5421472" y="2727296"/>
                </a:lnTo>
                <a:lnTo>
                  <a:pt x="5421472" y="3117502"/>
                </a:lnTo>
                <a:lnTo>
                  <a:pt x="5015741" y="3117502"/>
                </a:lnTo>
                <a:close/>
              </a:path>
            </a:pathLst>
          </a:custGeom>
          <a:solidFill>
            <a:srgbClr val="FFFFFF"/>
          </a:solidFill>
          <a:ln w="103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-">
            <a:extLst>
              <a:ext uri="{FF2B5EF4-FFF2-40B4-BE49-F238E27FC236}">
                <a16:creationId xmlns:a16="http://schemas.microsoft.com/office/drawing/2014/main" id="{CF18E26A-575B-4EE0-9554-14F9B498CD94}"/>
              </a:ext>
            </a:extLst>
          </p:cNvPr>
          <p:cNvSpPr/>
          <p:nvPr/>
        </p:nvSpPr>
        <p:spPr>
          <a:xfrm>
            <a:off x="-990600" y="4591958"/>
            <a:ext cx="5434926" cy="3372118"/>
          </a:xfrm>
          <a:custGeom>
            <a:avLst/>
            <a:gdLst>
              <a:gd name="connsiteX0" fmla="*/ 5426647 w 5434926"/>
              <a:gd name="connsiteY0" fmla="*/ 0 h 3372118"/>
              <a:gd name="connsiteX1" fmla="*/ 5426647 w 5434926"/>
              <a:gd name="connsiteY1" fmla="*/ 317753 h 3372118"/>
              <a:gd name="connsiteX2" fmla="*/ 5020916 w 5434926"/>
              <a:gd name="connsiteY2" fmla="*/ 317753 h 3372118"/>
              <a:gd name="connsiteX3" fmla="*/ 5020916 w 5434926"/>
              <a:gd name="connsiteY3" fmla="*/ 0 h 3372118"/>
              <a:gd name="connsiteX4" fmla="*/ 5010566 w 5434926"/>
              <a:gd name="connsiteY4" fmla="*/ 0 h 3372118"/>
              <a:gd name="connsiteX5" fmla="*/ 5010566 w 5434926"/>
              <a:gd name="connsiteY5" fmla="*/ 317753 h 3372118"/>
              <a:gd name="connsiteX6" fmla="*/ 4604835 w 5434926"/>
              <a:gd name="connsiteY6" fmla="*/ 317753 h 3372118"/>
              <a:gd name="connsiteX7" fmla="*/ 4604835 w 5434926"/>
              <a:gd name="connsiteY7" fmla="*/ 0 h 3372118"/>
              <a:gd name="connsiteX8" fmla="*/ 4595520 w 5434926"/>
              <a:gd name="connsiteY8" fmla="*/ 0 h 3372118"/>
              <a:gd name="connsiteX9" fmla="*/ 4595520 w 5434926"/>
              <a:gd name="connsiteY9" fmla="*/ 317753 h 3372118"/>
              <a:gd name="connsiteX10" fmla="*/ 4189790 w 5434926"/>
              <a:gd name="connsiteY10" fmla="*/ 317753 h 3372118"/>
              <a:gd name="connsiteX11" fmla="*/ 4189790 w 5434926"/>
              <a:gd name="connsiteY11" fmla="*/ 0 h 3372118"/>
              <a:gd name="connsiteX12" fmla="*/ 4180474 w 5434926"/>
              <a:gd name="connsiteY12" fmla="*/ 0 h 3372118"/>
              <a:gd name="connsiteX13" fmla="*/ 4180474 w 5434926"/>
              <a:gd name="connsiteY13" fmla="*/ 317753 h 3372118"/>
              <a:gd name="connsiteX14" fmla="*/ 3774743 w 5434926"/>
              <a:gd name="connsiteY14" fmla="*/ 317753 h 3372118"/>
              <a:gd name="connsiteX15" fmla="*/ 3774743 w 5434926"/>
              <a:gd name="connsiteY15" fmla="*/ 0 h 3372118"/>
              <a:gd name="connsiteX16" fmla="*/ 3765429 w 5434926"/>
              <a:gd name="connsiteY16" fmla="*/ 0 h 3372118"/>
              <a:gd name="connsiteX17" fmla="*/ 3765429 w 5434926"/>
              <a:gd name="connsiteY17" fmla="*/ 317753 h 3372118"/>
              <a:gd name="connsiteX18" fmla="*/ 3359698 w 5434926"/>
              <a:gd name="connsiteY18" fmla="*/ 317753 h 3372118"/>
              <a:gd name="connsiteX19" fmla="*/ 3359698 w 5434926"/>
              <a:gd name="connsiteY19" fmla="*/ 0 h 3372118"/>
              <a:gd name="connsiteX20" fmla="*/ 3350382 w 5434926"/>
              <a:gd name="connsiteY20" fmla="*/ 0 h 3372118"/>
              <a:gd name="connsiteX21" fmla="*/ 3350382 w 5434926"/>
              <a:gd name="connsiteY21" fmla="*/ 317753 h 3372118"/>
              <a:gd name="connsiteX22" fmla="*/ 2944652 w 5434926"/>
              <a:gd name="connsiteY22" fmla="*/ 317753 h 3372118"/>
              <a:gd name="connsiteX23" fmla="*/ 2944652 w 5434926"/>
              <a:gd name="connsiteY23" fmla="*/ 0 h 3372118"/>
              <a:gd name="connsiteX24" fmla="*/ 2935337 w 5434926"/>
              <a:gd name="connsiteY24" fmla="*/ 0 h 3372118"/>
              <a:gd name="connsiteX25" fmla="*/ 2935337 w 5434926"/>
              <a:gd name="connsiteY25" fmla="*/ 317753 h 3372118"/>
              <a:gd name="connsiteX26" fmla="*/ 2505801 w 5434926"/>
              <a:gd name="connsiteY26" fmla="*/ 317753 h 3372118"/>
              <a:gd name="connsiteX27" fmla="*/ 2505801 w 5434926"/>
              <a:gd name="connsiteY27" fmla="*/ 0 h 3372118"/>
              <a:gd name="connsiteX28" fmla="*/ 2496485 w 5434926"/>
              <a:gd name="connsiteY28" fmla="*/ 0 h 3372118"/>
              <a:gd name="connsiteX29" fmla="*/ 2496485 w 5434926"/>
              <a:gd name="connsiteY29" fmla="*/ 317753 h 3372118"/>
              <a:gd name="connsiteX30" fmla="*/ 2090755 w 5434926"/>
              <a:gd name="connsiteY30" fmla="*/ 317753 h 3372118"/>
              <a:gd name="connsiteX31" fmla="*/ 2090755 w 5434926"/>
              <a:gd name="connsiteY31" fmla="*/ 0 h 3372118"/>
              <a:gd name="connsiteX32" fmla="*/ 2081439 w 5434926"/>
              <a:gd name="connsiteY32" fmla="*/ 0 h 3372118"/>
              <a:gd name="connsiteX33" fmla="*/ 2081439 w 5434926"/>
              <a:gd name="connsiteY33" fmla="*/ 317753 h 3372118"/>
              <a:gd name="connsiteX34" fmla="*/ 1675709 w 5434926"/>
              <a:gd name="connsiteY34" fmla="*/ 317753 h 3372118"/>
              <a:gd name="connsiteX35" fmla="*/ 1675709 w 5434926"/>
              <a:gd name="connsiteY35" fmla="*/ 0 h 3372118"/>
              <a:gd name="connsiteX36" fmla="*/ 1666394 w 5434926"/>
              <a:gd name="connsiteY36" fmla="*/ 0 h 3372118"/>
              <a:gd name="connsiteX37" fmla="*/ 1666394 w 5434926"/>
              <a:gd name="connsiteY37" fmla="*/ 317753 h 3372118"/>
              <a:gd name="connsiteX38" fmla="*/ 1260663 w 5434926"/>
              <a:gd name="connsiteY38" fmla="*/ 317753 h 3372118"/>
              <a:gd name="connsiteX39" fmla="*/ 1260663 w 5434926"/>
              <a:gd name="connsiteY39" fmla="*/ 0 h 3372118"/>
              <a:gd name="connsiteX40" fmla="*/ 1251348 w 5434926"/>
              <a:gd name="connsiteY40" fmla="*/ 0 h 3372118"/>
              <a:gd name="connsiteX41" fmla="*/ 1251348 w 5434926"/>
              <a:gd name="connsiteY41" fmla="*/ 317753 h 3372118"/>
              <a:gd name="connsiteX42" fmla="*/ 839407 w 5434926"/>
              <a:gd name="connsiteY42" fmla="*/ 317753 h 3372118"/>
              <a:gd name="connsiteX43" fmla="*/ 839407 w 5434926"/>
              <a:gd name="connsiteY43" fmla="*/ 0 h 3372118"/>
              <a:gd name="connsiteX44" fmla="*/ 830092 w 5434926"/>
              <a:gd name="connsiteY44" fmla="*/ 0 h 3372118"/>
              <a:gd name="connsiteX45" fmla="*/ 830092 w 5434926"/>
              <a:gd name="connsiteY45" fmla="*/ 317753 h 3372118"/>
              <a:gd name="connsiteX46" fmla="*/ 424361 w 5434926"/>
              <a:gd name="connsiteY46" fmla="*/ 317753 h 3372118"/>
              <a:gd name="connsiteX47" fmla="*/ 424361 w 5434926"/>
              <a:gd name="connsiteY47" fmla="*/ 0 h 3372118"/>
              <a:gd name="connsiteX48" fmla="*/ 415046 w 5434926"/>
              <a:gd name="connsiteY48" fmla="*/ 0 h 3372118"/>
              <a:gd name="connsiteX49" fmla="*/ 415046 w 5434926"/>
              <a:gd name="connsiteY49" fmla="*/ 317753 h 3372118"/>
              <a:gd name="connsiteX50" fmla="*/ 9315 w 5434926"/>
              <a:gd name="connsiteY50" fmla="*/ 317753 h 3372118"/>
              <a:gd name="connsiteX51" fmla="*/ 9315 w 5434926"/>
              <a:gd name="connsiteY51" fmla="*/ 0 h 3372118"/>
              <a:gd name="connsiteX52" fmla="*/ 0 w 5434926"/>
              <a:gd name="connsiteY52" fmla="*/ 0 h 3372118"/>
              <a:gd name="connsiteX53" fmla="*/ 0 w 5434926"/>
              <a:gd name="connsiteY53" fmla="*/ 3372118 h 3372118"/>
              <a:gd name="connsiteX54" fmla="*/ 9315 w 5434926"/>
              <a:gd name="connsiteY54" fmla="*/ 3372118 h 3372118"/>
              <a:gd name="connsiteX55" fmla="*/ 9315 w 5434926"/>
              <a:gd name="connsiteY55" fmla="*/ 3126817 h 3372118"/>
              <a:gd name="connsiteX56" fmla="*/ 415046 w 5434926"/>
              <a:gd name="connsiteY56" fmla="*/ 3126817 h 3372118"/>
              <a:gd name="connsiteX57" fmla="*/ 415046 w 5434926"/>
              <a:gd name="connsiteY57" fmla="*/ 3372118 h 3372118"/>
              <a:gd name="connsiteX58" fmla="*/ 424361 w 5434926"/>
              <a:gd name="connsiteY58" fmla="*/ 3372118 h 3372118"/>
              <a:gd name="connsiteX59" fmla="*/ 424361 w 5434926"/>
              <a:gd name="connsiteY59" fmla="*/ 3126817 h 3372118"/>
              <a:gd name="connsiteX60" fmla="*/ 830092 w 5434926"/>
              <a:gd name="connsiteY60" fmla="*/ 3126817 h 3372118"/>
              <a:gd name="connsiteX61" fmla="*/ 830092 w 5434926"/>
              <a:gd name="connsiteY61" fmla="*/ 3372118 h 3372118"/>
              <a:gd name="connsiteX62" fmla="*/ 839407 w 5434926"/>
              <a:gd name="connsiteY62" fmla="*/ 3372118 h 3372118"/>
              <a:gd name="connsiteX63" fmla="*/ 839407 w 5434926"/>
              <a:gd name="connsiteY63" fmla="*/ 3126817 h 3372118"/>
              <a:gd name="connsiteX64" fmla="*/ 1245138 w 5434926"/>
              <a:gd name="connsiteY64" fmla="*/ 3126817 h 3372118"/>
              <a:gd name="connsiteX65" fmla="*/ 1245138 w 5434926"/>
              <a:gd name="connsiteY65" fmla="*/ 3372118 h 3372118"/>
              <a:gd name="connsiteX66" fmla="*/ 1254453 w 5434926"/>
              <a:gd name="connsiteY66" fmla="*/ 3372118 h 3372118"/>
              <a:gd name="connsiteX67" fmla="*/ 1254453 w 5434926"/>
              <a:gd name="connsiteY67" fmla="*/ 3126817 h 3372118"/>
              <a:gd name="connsiteX68" fmla="*/ 1660183 w 5434926"/>
              <a:gd name="connsiteY68" fmla="*/ 3126817 h 3372118"/>
              <a:gd name="connsiteX69" fmla="*/ 1660183 w 5434926"/>
              <a:gd name="connsiteY69" fmla="*/ 3372118 h 3372118"/>
              <a:gd name="connsiteX70" fmla="*/ 1669499 w 5434926"/>
              <a:gd name="connsiteY70" fmla="*/ 3372118 h 3372118"/>
              <a:gd name="connsiteX71" fmla="*/ 1669499 w 5434926"/>
              <a:gd name="connsiteY71" fmla="*/ 3126817 h 3372118"/>
              <a:gd name="connsiteX72" fmla="*/ 2075230 w 5434926"/>
              <a:gd name="connsiteY72" fmla="*/ 3126817 h 3372118"/>
              <a:gd name="connsiteX73" fmla="*/ 2075230 w 5434926"/>
              <a:gd name="connsiteY73" fmla="*/ 3372118 h 3372118"/>
              <a:gd name="connsiteX74" fmla="*/ 2084544 w 5434926"/>
              <a:gd name="connsiteY74" fmla="*/ 3372118 h 3372118"/>
              <a:gd name="connsiteX75" fmla="*/ 2084544 w 5434926"/>
              <a:gd name="connsiteY75" fmla="*/ 3126817 h 3372118"/>
              <a:gd name="connsiteX76" fmla="*/ 2490275 w 5434926"/>
              <a:gd name="connsiteY76" fmla="*/ 3126817 h 3372118"/>
              <a:gd name="connsiteX77" fmla="*/ 2490275 w 5434926"/>
              <a:gd name="connsiteY77" fmla="*/ 3372118 h 3372118"/>
              <a:gd name="connsiteX78" fmla="*/ 2499591 w 5434926"/>
              <a:gd name="connsiteY78" fmla="*/ 3372118 h 3372118"/>
              <a:gd name="connsiteX79" fmla="*/ 2499591 w 5434926"/>
              <a:gd name="connsiteY79" fmla="*/ 3126817 h 3372118"/>
              <a:gd name="connsiteX80" fmla="*/ 2929127 w 5434926"/>
              <a:gd name="connsiteY80" fmla="*/ 3126817 h 3372118"/>
              <a:gd name="connsiteX81" fmla="*/ 2929127 w 5434926"/>
              <a:gd name="connsiteY81" fmla="*/ 3372118 h 3372118"/>
              <a:gd name="connsiteX82" fmla="*/ 2938442 w 5434926"/>
              <a:gd name="connsiteY82" fmla="*/ 3372118 h 3372118"/>
              <a:gd name="connsiteX83" fmla="*/ 2938442 w 5434926"/>
              <a:gd name="connsiteY83" fmla="*/ 3126817 h 3372118"/>
              <a:gd name="connsiteX84" fmla="*/ 3344172 w 5434926"/>
              <a:gd name="connsiteY84" fmla="*/ 3126817 h 3372118"/>
              <a:gd name="connsiteX85" fmla="*/ 3344172 w 5434926"/>
              <a:gd name="connsiteY85" fmla="*/ 3372118 h 3372118"/>
              <a:gd name="connsiteX86" fmla="*/ 3353488 w 5434926"/>
              <a:gd name="connsiteY86" fmla="*/ 3372118 h 3372118"/>
              <a:gd name="connsiteX87" fmla="*/ 3353488 w 5434926"/>
              <a:gd name="connsiteY87" fmla="*/ 3126817 h 3372118"/>
              <a:gd name="connsiteX88" fmla="*/ 3759218 w 5434926"/>
              <a:gd name="connsiteY88" fmla="*/ 3126817 h 3372118"/>
              <a:gd name="connsiteX89" fmla="*/ 3759218 w 5434926"/>
              <a:gd name="connsiteY89" fmla="*/ 3372118 h 3372118"/>
              <a:gd name="connsiteX90" fmla="*/ 3768533 w 5434926"/>
              <a:gd name="connsiteY90" fmla="*/ 3372118 h 3372118"/>
              <a:gd name="connsiteX91" fmla="*/ 3768533 w 5434926"/>
              <a:gd name="connsiteY91" fmla="*/ 3126817 h 3372118"/>
              <a:gd name="connsiteX92" fmla="*/ 4174264 w 5434926"/>
              <a:gd name="connsiteY92" fmla="*/ 3126817 h 3372118"/>
              <a:gd name="connsiteX93" fmla="*/ 4174264 w 5434926"/>
              <a:gd name="connsiteY93" fmla="*/ 3372118 h 3372118"/>
              <a:gd name="connsiteX94" fmla="*/ 4183579 w 5434926"/>
              <a:gd name="connsiteY94" fmla="*/ 3372118 h 3372118"/>
              <a:gd name="connsiteX95" fmla="*/ 4183579 w 5434926"/>
              <a:gd name="connsiteY95" fmla="*/ 3126817 h 3372118"/>
              <a:gd name="connsiteX96" fmla="*/ 4589310 w 5434926"/>
              <a:gd name="connsiteY96" fmla="*/ 3126817 h 3372118"/>
              <a:gd name="connsiteX97" fmla="*/ 4589310 w 5434926"/>
              <a:gd name="connsiteY97" fmla="*/ 3372118 h 3372118"/>
              <a:gd name="connsiteX98" fmla="*/ 4598625 w 5434926"/>
              <a:gd name="connsiteY98" fmla="*/ 3372118 h 3372118"/>
              <a:gd name="connsiteX99" fmla="*/ 4598625 w 5434926"/>
              <a:gd name="connsiteY99" fmla="*/ 3126817 h 3372118"/>
              <a:gd name="connsiteX100" fmla="*/ 5010566 w 5434926"/>
              <a:gd name="connsiteY100" fmla="*/ 3126817 h 3372118"/>
              <a:gd name="connsiteX101" fmla="*/ 5010566 w 5434926"/>
              <a:gd name="connsiteY101" fmla="*/ 3372118 h 3372118"/>
              <a:gd name="connsiteX102" fmla="*/ 5019881 w 5434926"/>
              <a:gd name="connsiteY102" fmla="*/ 3372118 h 3372118"/>
              <a:gd name="connsiteX103" fmla="*/ 5019881 w 5434926"/>
              <a:gd name="connsiteY103" fmla="*/ 3126817 h 3372118"/>
              <a:gd name="connsiteX104" fmla="*/ 5425612 w 5434926"/>
              <a:gd name="connsiteY104" fmla="*/ 3126817 h 3372118"/>
              <a:gd name="connsiteX105" fmla="*/ 5425612 w 5434926"/>
              <a:gd name="connsiteY105" fmla="*/ 3372118 h 3372118"/>
              <a:gd name="connsiteX106" fmla="*/ 5434927 w 5434926"/>
              <a:gd name="connsiteY106" fmla="*/ 3372118 h 3372118"/>
              <a:gd name="connsiteX107" fmla="*/ 5434927 w 5434926"/>
              <a:gd name="connsiteY107" fmla="*/ 0 h 3372118"/>
              <a:gd name="connsiteX108" fmla="*/ 5426647 w 5434926"/>
              <a:gd name="connsiteY108" fmla="*/ 0 h 3372118"/>
              <a:gd name="connsiteX109" fmla="*/ 5426647 w 5434926"/>
              <a:gd name="connsiteY109" fmla="*/ 328104 h 3372118"/>
              <a:gd name="connsiteX110" fmla="*/ 5426647 w 5434926"/>
              <a:gd name="connsiteY110" fmla="*/ 718309 h 3372118"/>
              <a:gd name="connsiteX111" fmla="*/ 5020916 w 5434926"/>
              <a:gd name="connsiteY111" fmla="*/ 718309 h 3372118"/>
              <a:gd name="connsiteX112" fmla="*/ 5020916 w 5434926"/>
              <a:gd name="connsiteY112" fmla="*/ 328104 h 3372118"/>
              <a:gd name="connsiteX113" fmla="*/ 5426647 w 5434926"/>
              <a:gd name="connsiteY113" fmla="*/ 328104 h 3372118"/>
              <a:gd name="connsiteX114" fmla="*/ 1255488 w 5434926"/>
              <a:gd name="connsiteY114" fmla="*/ 1527700 h 3372118"/>
              <a:gd name="connsiteX115" fmla="*/ 1661219 w 5434926"/>
              <a:gd name="connsiteY115" fmla="*/ 1527700 h 3372118"/>
              <a:gd name="connsiteX116" fmla="*/ 1661219 w 5434926"/>
              <a:gd name="connsiteY116" fmla="*/ 1917905 h 3372118"/>
              <a:gd name="connsiteX117" fmla="*/ 1255488 w 5434926"/>
              <a:gd name="connsiteY117" fmla="*/ 1917905 h 3372118"/>
              <a:gd name="connsiteX118" fmla="*/ 1255488 w 5434926"/>
              <a:gd name="connsiteY118" fmla="*/ 1527700 h 3372118"/>
              <a:gd name="connsiteX119" fmla="*/ 1246173 w 5434926"/>
              <a:gd name="connsiteY119" fmla="*/ 1917905 h 3372118"/>
              <a:gd name="connsiteX120" fmla="*/ 839407 w 5434926"/>
              <a:gd name="connsiteY120" fmla="*/ 1917905 h 3372118"/>
              <a:gd name="connsiteX121" fmla="*/ 839407 w 5434926"/>
              <a:gd name="connsiteY121" fmla="*/ 1527700 h 3372118"/>
              <a:gd name="connsiteX122" fmla="*/ 1245138 w 5434926"/>
              <a:gd name="connsiteY122" fmla="*/ 1527700 h 3372118"/>
              <a:gd name="connsiteX123" fmla="*/ 1245138 w 5434926"/>
              <a:gd name="connsiteY123" fmla="*/ 1917905 h 3372118"/>
              <a:gd name="connsiteX124" fmla="*/ 1671569 w 5434926"/>
              <a:gd name="connsiteY124" fmla="*/ 1527700 h 3372118"/>
              <a:gd name="connsiteX125" fmla="*/ 2077299 w 5434926"/>
              <a:gd name="connsiteY125" fmla="*/ 1527700 h 3372118"/>
              <a:gd name="connsiteX126" fmla="*/ 2077299 w 5434926"/>
              <a:gd name="connsiteY126" fmla="*/ 1917905 h 3372118"/>
              <a:gd name="connsiteX127" fmla="*/ 1671569 w 5434926"/>
              <a:gd name="connsiteY127" fmla="*/ 1917905 h 3372118"/>
              <a:gd name="connsiteX128" fmla="*/ 1671569 w 5434926"/>
              <a:gd name="connsiteY128" fmla="*/ 1527700 h 3372118"/>
              <a:gd name="connsiteX129" fmla="*/ 2086615 w 5434926"/>
              <a:gd name="connsiteY129" fmla="*/ 1527700 h 3372118"/>
              <a:gd name="connsiteX130" fmla="*/ 2492345 w 5434926"/>
              <a:gd name="connsiteY130" fmla="*/ 1527700 h 3372118"/>
              <a:gd name="connsiteX131" fmla="*/ 2492345 w 5434926"/>
              <a:gd name="connsiteY131" fmla="*/ 1917905 h 3372118"/>
              <a:gd name="connsiteX132" fmla="*/ 2086615 w 5434926"/>
              <a:gd name="connsiteY132" fmla="*/ 1917905 h 3372118"/>
              <a:gd name="connsiteX133" fmla="*/ 2086615 w 5434926"/>
              <a:gd name="connsiteY133" fmla="*/ 1527700 h 3372118"/>
              <a:gd name="connsiteX134" fmla="*/ 2502696 w 5434926"/>
              <a:gd name="connsiteY134" fmla="*/ 1527700 h 3372118"/>
              <a:gd name="connsiteX135" fmla="*/ 2932232 w 5434926"/>
              <a:gd name="connsiteY135" fmla="*/ 1527700 h 3372118"/>
              <a:gd name="connsiteX136" fmla="*/ 2932232 w 5434926"/>
              <a:gd name="connsiteY136" fmla="*/ 1917905 h 3372118"/>
              <a:gd name="connsiteX137" fmla="*/ 2502696 w 5434926"/>
              <a:gd name="connsiteY137" fmla="*/ 1917905 h 3372118"/>
              <a:gd name="connsiteX138" fmla="*/ 2502696 w 5434926"/>
              <a:gd name="connsiteY138" fmla="*/ 1527700 h 3372118"/>
              <a:gd name="connsiteX139" fmla="*/ 2941547 w 5434926"/>
              <a:gd name="connsiteY139" fmla="*/ 1527700 h 3372118"/>
              <a:gd name="connsiteX140" fmla="*/ 3347277 w 5434926"/>
              <a:gd name="connsiteY140" fmla="*/ 1527700 h 3372118"/>
              <a:gd name="connsiteX141" fmla="*/ 3347277 w 5434926"/>
              <a:gd name="connsiteY141" fmla="*/ 1917905 h 3372118"/>
              <a:gd name="connsiteX142" fmla="*/ 2941547 w 5434926"/>
              <a:gd name="connsiteY142" fmla="*/ 1917905 h 3372118"/>
              <a:gd name="connsiteX143" fmla="*/ 2941547 w 5434926"/>
              <a:gd name="connsiteY143" fmla="*/ 1527700 h 3372118"/>
              <a:gd name="connsiteX144" fmla="*/ 3357628 w 5434926"/>
              <a:gd name="connsiteY144" fmla="*/ 1527700 h 3372118"/>
              <a:gd name="connsiteX145" fmla="*/ 3763358 w 5434926"/>
              <a:gd name="connsiteY145" fmla="*/ 1527700 h 3372118"/>
              <a:gd name="connsiteX146" fmla="*/ 3763358 w 5434926"/>
              <a:gd name="connsiteY146" fmla="*/ 1917905 h 3372118"/>
              <a:gd name="connsiteX147" fmla="*/ 3357628 w 5434926"/>
              <a:gd name="connsiteY147" fmla="*/ 1917905 h 3372118"/>
              <a:gd name="connsiteX148" fmla="*/ 3357628 w 5434926"/>
              <a:gd name="connsiteY148" fmla="*/ 1527700 h 3372118"/>
              <a:gd name="connsiteX149" fmla="*/ 3773709 w 5434926"/>
              <a:gd name="connsiteY149" fmla="*/ 1527700 h 3372118"/>
              <a:gd name="connsiteX150" fmla="*/ 4179439 w 5434926"/>
              <a:gd name="connsiteY150" fmla="*/ 1527700 h 3372118"/>
              <a:gd name="connsiteX151" fmla="*/ 4179439 w 5434926"/>
              <a:gd name="connsiteY151" fmla="*/ 1917905 h 3372118"/>
              <a:gd name="connsiteX152" fmla="*/ 3773709 w 5434926"/>
              <a:gd name="connsiteY152" fmla="*/ 1917905 h 3372118"/>
              <a:gd name="connsiteX153" fmla="*/ 3773709 w 5434926"/>
              <a:gd name="connsiteY153" fmla="*/ 1527700 h 3372118"/>
              <a:gd name="connsiteX154" fmla="*/ 4188754 w 5434926"/>
              <a:gd name="connsiteY154" fmla="*/ 1527700 h 3372118"/>
              <a:gd name="connsiteX155" fmla="*/ 4594485 w 5434926"/>
              <a:gd name="connsiteY155" fmla="*/ 1527700 h 3372118"/>
              <a:gd name="connsiteX156" fmla="*/ 4594485 w 5434926"/>
              <a:gd name="connsiteY156" fmla="*/ 1917905 h 3372118"/>
              <a:gd name="connsiteX157" fmla="*/ 4188754 w 5434926"/>
              <a:gd name="connsiteY157" fmla="*/ 1917905 h 3372118"/>
              <a:gd name="connsiteX158" fmla="*/ 4188754 w 5434926"/>
              <a:gd name="connsiteY158" fmla="*/ 1527700 h 3372118"/>
              <a:gd name="connsiteX159" fmla="*/ 4188754 w 5434926"/>
              <a:gd name="connsiteY159" fmla="*/ 1518385 h 3372118"/>
              <a:gd name="connsiteX160" fmla="*/ 4188754 w 5434926"/>
              <a:gd name="connsiteY160" fmla="*/ 1128180 h 3372118"/>
              <a:gd name="connsiteX161" fmla="*/ 4594485 w 5434926"/>
              <a:gd name="connsiteY161" fmla="*/ 1128180 h 3372118"/>
              <a:gd name="connsiteX162" fmla="*/ 4594485 w 5434926"/>
              <a:gd name="connsiteY162" fmla="*/ 1518385 h 3372118"/>
              <a:gd name="connsiteX163" fmla="*/ 4188754 w 5434926"/>
              <a:gd name="connsiteY163" fmla="*/ 1518385 h 3372118"/>
              <a:gd name="connsiteX164" fmla="*/ 4179439 w 5434926"/>
              <a:gd name="connsiteY164" fmla="*/ 1518385 h 3372118"/>
              <a:gd name="connsiteX165" fmla="*/ 3773709 w 5434926"/>
              <a:gd name="connsiteY165" fmla="*/ 1518385 h 3372118"/>
              <a:gd name="connsiteX166" fmla="*/ 3773709 w 5434926"/>
              <a:gd name="connsiteY166" fmla="*/ 1128180 h 3372118"/>
              <a:gd name="connsiteX167" fmla="*/ 4179439 w 5434926"/>
              <a:gd name="connsiteY167" fmla="*/ 1128180 h 3372118"/>
              <a:gd name="connsiteX168" fmla="*/ 4179439 w 5434926"/>
              <a:gd name="connsiteY168" fmla="*/ 1518385 h 3372118"/>
              <a:gd name="connsiteX169" fmla="*/ 3763358 w 5434926"/>
              <a:gd name="connsiteY169" fmla="*/ 1518385 h 3372118"/>
              <a:gd name="connsiteX170" fmla="*/ 3357628 w 5434926"/>
              <a:gd name="connsiteY170" fmla="*/ 1518385 h 3372118"/>
              <a:gd name="connsiteX171" fmla="*/ 3357628 w 5434926"/>
              <a:gd name="connsiteY171" fmla="*/ 1128180 h 3372118"/>
              <a:gd name="connsiteX172" fmla="*/ 3763358 w 5434926"/>
              <a:gd name="connsiteY172" fmla="*/ 1128180 h 3372118"/>
              <a:gd name="connsiteX173" fmla="*/ 3763358 w 5434926"/>
              <a:gd name="connsiteY173" fmla="*/ 1518385 h 3372118"/>
              <a:gd name="connsiteX174" fmla="*/ 3348313 w 5434926"/>
              <a:gd name="connsiteY174" fmla="*/ 1518385 h 3372118"/>
              <a:gd name="connsiteX175" fmla="*/ 2942582 w 5434926"/>
              <a:gd name="connsiteY175" fmla="*/ 1518385 h 3372118"/>
              <a:gd name="connsiteX176" fmla="*/ 2942582 w 5434926"/>
              <a:gd name="connsiteY176" fmla="*/ 1128180 h 3372118"/>
              <a:gd name="connsiteX177" fmla="*/ 3348313 w 5434926"/>
              <a:gd name="connsiteY177" fmla="*/ 1128180 h 3372118"/>
              <a:gd name="connsiteX178" fmla="*/ 3348313 w 5434926"/>
              <a:gd name="connsiteY178" fmla="*/ 1518385 h 3372118"/>
              <a:gd name="connsiteX179" fmla="*/ 2932232 w 5434926"/>
              <a:gd name="connsiteY179" fmla="*/ 1518385 h 3372118"/>
              <a:gd name="connsiteX180" fmla="*/ 2502696 w 5434926"/>
              <a:gd name="connsiteY180" fmla="*/ 1518385 h 3372118"/>
              <a:gd name="connsiteX181" fmla="*/ 2502696 w 5434926"/>
              <a:gd name="connsiteY181" fmla="*/ 1128180 h 3372118"/>
              <a:gd name="connsiteX182" fmla="*/ 2932232 w 5434926"/>
              <a:gd name="connsiteY182" fmla="*/ 1128180 h 3372118"/>
              <a:gd name="connsiteX183" fmla="*/ 2932232 w 5434926"/>
              <a:gd name="connsiteY183" fmla="*/ 1518385 h 3372118"/>
              <a:gd name="connsiteX184" fmla="*/ 2493380 w 5434926"/>
              <a:gd name="connsiteY184" fmla="*/ 1518385 h 3372118"/>
              <a:gd name="connsiteX185" fmla="*/ 2087649 w 5434926"/>
              <a:gd name="connsiteY185" fmla="*/ 1518385 h 3372118"/>
              <a:gd name="connsiteX186" fmla="*/ 2087649 w 5434926"/>
              <a:gd name="connsiteY186" fmla="*/ 1128180 h 3372118"/>
              <a:gd name="connsiteX187" fmla="*/ 2493380 w 5434926"/>
              <a:gd name="connsiteY187" fmla="*/ 1128180 h 3372118"/>
              <a:gd name="connsiteX188" fmla="*/ 2493380 w 5434926"/>
              <a:gd name="connsiteY188" fmla="*/ 1518385 h 3372118"/>
              <a:gd name="connsiteX189" fmla="*/ 2077299 w 5434926"/>
              <a:gd name="connsiteY189" fmla="*/ 1518385 h 3372118"/>
              <a:gd name="connsiteX190" fmla="*/ 1671569 w 5434926"/>
              <a:gd name="connsiteY190" fmla="*/ 1518385 h 3372118"/>
              <a:gd name="connsiteX191" fmla="*/ 1671569 w 5434926"/>
              <a:gd name="connsiteY191" fmla="*/ 1128180 h 3372118"/>
              <a:gd name="connsiteX192" fmla="*/ 2077299 w 5434926"/>
              <a:gd name="connsiteY192" fmla="*/ 1128180 h 3372118"/>
              <a:gd name="connsiteX193" fmla="*/ 2077299 w 5434926"/>
              <a:gd name="connsiteY193" fmla="*/ 1518385 h 3372118"/>
              <a:gd name="connsiteX194" fmla="*/ 1661219 w 5434926"/>
              <a:gd name="connsiteY194" fmla="*/ 1518385 h 3372118"/>
              <a:gd name="connsiteX195" fmla="*/ 1255488 w 5434926"/>
              <a:gd name="connsiteY195" fmla="*/ 1518385 h 3372118"/>
              <a:gd name="connsiteX196" fmla="*/ 1255488 w 5434926"/>
              <a:gd name="connsiteY196" fmla="*/ 1128180 h 3372118"/>
              <a:gd name="connsiteX197" fmla="*/ 1661219 w 5434926"/>
              <a:gd name="connsiteY197" fmla="*/ 1128180 h 3372118"/>
              <a:gd name="connsiteX198" fmla="*/ 1661219 w 5434926"/>
              <a:gd name="connsiteY198" fmla="*/ 1518385 h 3372118"/>
              <a:gd name="connsiteX199" fmla="*/ 1246173 w 5434926"/>
              <a:gd name="connsiteY199" fmla="*/ 1518385 h 3372118"/>
              <a:gd name="connsiteX200" fmla="*/ 839407 w 5434926"/>
              <a:gd name="connsiteY200" fmla="*/ 1518385 h 3372118"/>
              <a:gd name="connsiteX201" fmla="*/ 839407 w 5434926"/>
              <a:gd name="connsiteY201" fmla="*/ 1128180 h 3372118"/>
              <a:gd name="connsiteX202" fmla="*/ 1245138 w 5434926"/>
              <a:gd name="connsiteY202" fmla="*/ 1128180 h 3372118"/>
              <a:gd name="connsiteX203" fmla="*/ 1245138 w 5434926"/>
              <a:gd name="connsiteY203" fmla="*/ 1518385 h 3372118"/>
              <a:gd name="connsiteX204" fmla="*/ 830092 w 5434926"/>
              <a:gd name="connsiteY204" fmla="*/ 1518385 h 3372118"/>
              <a:gd name="connsiteX205" fmla="*/ 424361 w 5434926"/>
              <a:gd name="connsiteY205" fmla="*/ 1518385 h 3372118"/>
              <a:gd name="connsiteX206" fmla="*/ 424361 w 5434926"/>
              <a:gd name="connsiteY206" fmla="*/ 1128180 h 3372118"/>
              <a:gd name="connsiteX207" fmla="*/ 830092 w 5434926"/>
              <a:gd name="connsiteY207" fmla="*/ 1128180 h 3372118"/>
              <a:gd name="connsiteX208" fmla="*/ 830092 w 5434926"/>
              <a:gd name="connsiteY208" fmla="*/ 1518385 h 3372118"/>
              <a:gd name="connsiteX209" fmla="*/ 830092 w 5434926"/>
              <a:gd name="connsiteY209" fmla="*/ 1527700 h 3372118"/>
              <a:gd name="connsiteX210" fmla="*/ 830092 w 5434926"/>
              <a:gd name="connsiteY210" fmla="*/ 1917905 h 3372118"/>
              <a:gd name="connsiteX211" fmla="*/ 424361 w 5434926"/>
              <a:gd name="connsiteY211" fmla="*/ 1917905 h 3372118"/>
              <a:gd name="connsiteX212" fmla="*/ 424361 w 5434926"/>
              <a:gd name="connsiteY212" fmla="*/ 1527700 h 3372118"/>
              <a:gd name="connsiteX213" fmla="*/ 830092 w 5434926"/>
              <a:gd name="connsiteY213" fmla="*/ 1527700 h 3372118"/>
              <a:gd name="connsiteX214" fmla="*/ 830092 w 5434926"/>
              <a:gd name="connsiteY214" fmla="*/ 1927220 h 3372118"/>
              <a:gd name="connsiteX215" fmla="*/ 830092 w 5434926"/>
              <a:gd name="connsiteY215" fmla="*/ 2317426 h 3372118"/>
              <a:gd name="connsiteX216" fmla="*/ 424361 w 5434926"/>
              <a:gd name="connsiteY216" fmla="*/ 2317426 h 3372118"/>
              <a:gd name="connsiteX217" fmla="*/ 424361 w 5434926"/>
              <a:gd name="connsiteY217" fmla="*/ 1927220 h 3372118"/>
              <a:gd name="connsiteX218" fmla="*/ 830092 w 5434926"/>
              <a:gd name="connsiteY218" fmla="*/ 1927220 h 3372118"/>
              <a:gd name="connsiteX219" fmla="*/ 839407 w 5434926"/>
              <a:gd name="connsiteY219" fmla="*/ 1927220 h 3372118"/>
              <a:gd name="connsiteX220" fmla="*/ 1245138 w 5434926"/>
              <a:gd name="connsiteY220" fmla="*/ 1927220 h 3372118"/>
              <a:gd name="connsiteX221" fmla="*/ 1245138 w 5434926"/>
              <a:gd name="connsiteY221" fmla="*/ 2317426 h 3372118"/>
              <a:gd name="connsiteX222" fmla="*/ 839407 w 5434926"/>
              <a:gd name="connsiteY222" fmla="*/ 2317426 h 3372118"/>
              <a:gd name="connsiteX223" fmla="*/ 839407 w 5434926"/>
              <a:gd name="connsiteY223" fmla="*/ 1927220 h 3372118"/>
              <a:gd name="connsiteX224" fmla="*/ 1255488 w 5434926"/>
              <a:gd name="connsiteY224" fmla="*/ 1927220 h 3372118"/>
              <a:gd name="connsiteX225" fmla="*/ 1661219 w 5434926"/>
              <a:gd name="connsiteY225" fmla="*/ 1927220 h 3372118"/>
              <a:gd name="connsiteX226" fmla="*/ 1661219 w 5434926"/>
              <a:gd name="connsiteY226" fmla="*/ 2317426 h 3372118"/>
              <a:gd name="connsiteX227" fmla="*/ 1255488 w 5434926"/>
              <a:gd name="connsiteY227" fmla="*/ 2317426 h 3372118"/>
              <a:gd name="connsiteX228" fmla="*/ 1255488 w 5434926"/>
              <a:gd name="connsiteY228" fmla="*/ 1927220 h 3372118"/>
              <a:gd name="connsiteX229" fmla="*/ 1671569 w 5434926"/>
              <a:gd name="connsiteY229" fmla="*/ 1927220 h 3372118"/>
              <a:gd name="connsiteX230" fmla="*/ 2077299 w 5434926"/>
              <a:gd name="connsiteY230" fmla="*/ 1927220 h 3372118"/>
              <a:gd name="connsiteX231" fmla="*/ 2077299 w 5434926"/>
              <a:gd name="connsiteY231" fmla="*/ 2317426 h 3372118"/>
              <a:gd name="connsiteX232" fmla="*/ 1671569 w 5434926"/>
              <a:gd name="connsiteY232" fmla="*/ 2317426 h 3372118"/>
              <a:gd name="connsiteX233" fmla="*/ 1671569 w 5434926"/>
              <a:gd name="connsiteY233" fmla="*/ 1927220 h 3372118"/>
              <a:gd name="connsiteX234" fmla="*/ 2086615 w 5434926"/>
              <a:gd name="connsiteY234" fmla="*/ 1927220 h 3372118"/>
              <a:gd name="connsiteX235" fmla="*/ 2492345 w 5434926"/>
              <a:gd name="connsiteY235" fmla="*/ 1927220 h 3372118"/>
              <a:gd name="connsiteX236" fmla="*/ 2492345 w 5434926"/>
              <a:gd name="connsiteY236" fmla="*/ 2317426 h 3372118"/>
              <a:gd name="connsiteX237" fmla="*/ 2086615 w 5434926"/>
              <a:gd name="connsiteY237" fmla="*/ 2317426 h 3372118"/>
              <a:gd name="connsiteX238" fmla="*/ 2086615 w 5434926"/>
              <a:gd name="connsiteY238" fmla="*/ 1927220 h 3372118"/>
              <a:gd name="connsiteX239" fmla="*/ 2502696 w 5434926"/>
              <a:gd name="connsiteY239" fmla="*/ 1927220 h 3372118"/>
              <a:gd name="connsiteX240" fmla="*/ 2932232 w 5434926"/>
              <a:gd name="connsiteY240" fmla="*/ 1927220 h 3372118"/>
              <a:gd name="connsiteX241" fmla="*/ 2932232 w 5434926"/>
              <a:gd name="connsiteY241" fmla="*/ 2317426 h 3372118"/>
              <a:gd name="connsiteX242" fmla="*/ 2502696 w 5434926"/>
              <a:gd name="connsiteY242" fmla="*/ 2317426 h 3372118"/>
              <a:gd name="connsiteX243" fmla="*/ 2502696 w 5434926"/>
              <a:gd name="connsiteY243" fmla="*/ 1927220 h 3372118"/>
              <a:gd name="connsiteX244" fmla="*/ 2941547 w 5434926"/>
              <a:gd name="connsiteY244" fmla="*/ 1927220 h 3372118"/>
              <a:gd name="connsiteX245" fmla="*/ 3347277 w 5434926"/>
              <a:gd name="connsiteY245" fmla="*/ 1927220 h 3372118"/>
              <a:gd name="connsiteX246" fmla="*/ 3347277 w 5434926"/>
              <a:gd name="connsiteY246" fmla="*/ 2317426 h 3372118"/>
              <a:gd name="connsiteX247" fmla="*/ 2941547 w 5434926"/>
              <a:gd name="connsiteY247" fmla="*/ 2317426 h 3372118"/>
              <a:gd name="connsiteX248" fmla="*/ 2941547 w 5434926"/>
              <a:gd name="connsiteY248" fmla="*/ 1927220 h 3372118"/>
              <a:gd name="connsiteX249" fmla="*/ 3357628 w 5434926"/>
              <a:gd name="connsiteY249" fmla="*/ 1927220 h 3372118"/>
              <a:gd name="connsiteX250" fmla="*/ 3763358 w 5434926"/>
              <a:gd name="connsiteY250" fmla="*/ 1927220 h 3372118"/>
              <a:gd name="connsiteX251" fmla="*/ 3763358 w 5434926"/>
              <a:gd name="connsiteY251" fmla="*/ 2317426 h 3372118"/>
              <a:gd name="connsiteX252" fmla="*/ 3357628 w 5434926"/>
              <a:gd name="connsiteY252" fmla="*/ 2317426 h 3372118"/>
              <a:gd name="connsiteX253" fmla="*/ 3357628 w 5434926"/>
              <a:gd name="connsiteY253" fmla="*/ 1927220 h 3372118"/>
              <a:gd name="connsiteX254" fmla="*/ 3773709 w 5434926"/>
              <a:gd name="connsiteY254" fmla="*/ 1927220 h 3372118"/>
              <a:gd name="connsiteX255" fmla="*/ 4179439 w 5434926"/>
              <a:gd name="connsiteY255" fmla="*/ 1927220 h 3372118"/>
              <a:gd name="connsiteX256" fmla="*/ 4179439 w 5434926"/>
              <a:gd name="connsiteY256" fmla="*/ 2317426 h 3372118"/>
              <a:gd name="connsiteX257" fmla="*/ 3773709 w 5434926"/>
              <a:gd name="connsiteY257" fmla="*/ 2317426 h 3372118"/>
              <a:gd name="connsiteX258" fmla="*/ 3773709 w 5434926"/>
              <a:gd name="connsiteY258" fmla="*/ 1927220 h 3372118"/>
              <a:gd name="connsiteX259" fmla="*/ 4188754 w 5434926"/>
              <a:gd name="connsiteY259" fmla="*/ 1927220 h 3372118"/>
              <a:gd name="connsiteX260" fmla="*/ 4594485 w 5434926"/>
              <a:gd name="connsiteY260" fmla="*/ 1927220 h 3372118"/>
              <a:gd name="connsiteX261" fmla="*/ 4594485 w 5434926"/>
              <a:gd name="connsiteY261" fmla="*/ 2317426 h 3372118"/>
              <a:gd name="connsiteX262" fmla="*/ 4188754 w 5434926"/>
              <a:gd name="connsiteY262" fmla="*/ 2317426 h 3372118"/>
              <a:gd name="connsiteX263" fmla="*/ 4188754 w 5434926"/>
              <a:gd name="connsiteY263" fmla="*/ 1927220 h 3372118"/>
              <a:gd name="connsiteX264" fmla="*/ 4604835 w 5434926"/>
              <a:gd name="connsiteY264" fmla="*/ 1927220 h 3372118"/>
              <a:gd name="connsiteX265" fmla="*/ 5010566 w 5434926"/>
              <a:gd name="connsiteY265" fmla="*/ 1927220 h 3372118"/>
              <a:gd name="connsiteX266" fmla="*/ 5010566 w 5434926"/>
              <a:gd name="connsiteY266" fmla="*/ 2317426 h 3372118"/>
              <a:gd name="connsiteX267" fmla="*/ 4604835 w 5434926"/>
              <a:gd name="connsiteY267" fmla="*/ 2317426 h 3372118"/>
              <a:gd name="connsiteX268" fmla="*/ 4604835 w 5434926"/>
              <a:gd name="connsiteY268" fmla="*/ 1927220 h 3372118"/>
              <a:gd name="connsiteX269" fmla="*/ 4604835 w 5434926"/>
              <a:gd name="connsiteY269" fmla="*/ 1917905 h 3372118"/>
              <a:gd name="connsiteX270" fmla="*/ 4604835 w 5434926"/>
              <a:gd name="connsiteY270" fmla="*/ 1527700 h 3372118"/>
              <a:gd name="connsiteX271" fmla="*/ 5010566 w 5434926"/>
              <a:gd name="connsiteY271" fmla="*/ 1527700 h 3372118"/>
              <a:gd name="connsiteX272" fmla="*/ 5010566 w 5434926"/>
              <a:gd name="connsiteY272" fmla="*/ 1917905 h 3372118"/>
              <a:gd name="connsiteX273" fmla="*/ 4604835 w 5434926"/>
              <a:gd name="connsiteY273" fmla="*/ 1917905 h 3372118"/>
              <a:gd name="connsiteX274" fmla="*/ 4604835 w 5434926"/>
              <a:gd name="connsiteY274" fmla="*/ 1518385 h 3372118"/>
              <a:gd name="connsiteX275" fmla="*/ 4604835 w 5434926"/>
              <a:gd name="connsiteY275" fmla="*/ 1128180 h 3372118"/>
              <a:gd name="connsiteX276" fmla="*/ 5010566 w 5434926"/>
              <a:gd name="connsiteY276" fmla="*/ 1128180 h 3372118"/>
              <a:gd name="connsiteX277" fmla="*/ 5010566 w 5434926"/>
              <a:gd name="connsiteY277" fmla="*/ 1518385 h 3372118"/>
              <a:gd name="connsiteX278" fmla="*/ 4604835 w 5434926"/>
              <a:gd name="connsiteY278" fmla="*/ 1518385 h 3372118"/>
              <a:gd name="connsiteX279" fmla="*/ 4604835 w 5434926"/>
              <a:gd name="connsiteY279" fmla="*/ 1117829 h 3372118"/>
              <a:gd name="connsiteX280" fmla="*/ 4604835 w 5434926"/>
              <a:gd name="connsiteY280" fmla="*/ 727624 h 3372118"/>
              <a:gd name="connsiteX281" fmla="*/ 5010566 w 5434926"/>
              <a:gd name="connsiteY281" fmla="*/ 727624 h 3372118"/>
              <a:gd name="connsiteX282" fmla="*/ 5010566 w 5434926"/>
              <a:gd name="connsiteY282" fmla="*/ 1117829 h 3372118"/>
              <a:gd name="connsiteX283" fmla="*/ 4604835 w 5434926"/>
              <a:gd name="connsiteY283" fmla="*/ 1117829 h 3372118"/>
              <a:gd name="connsiteX284" fmla="*/ 4594485 w 5434926"/>
              <a:gd name="connsiteY284" fmla="*/ 1117829 h 3372118"/>
              <a:gd name="connsiteX285" fmla="*/ 4188754 w 5434926"/>
              <a:gd name="connsiteY285" fmla="*/ 1117829 h 3372118"/>
              <a:gd name="connsiteX286" fmla="*/ 4188754 w 5434926"/>
              <a:gd name="connsiteY286" fmla="*/ 727624 h 3372118"/>
              <a:gd name="connsiteX287" fmla="*/ 4594485 w 5434926"/>
              <a:gd name="connsiteY287" fmla="*/ 727624 h 3372118"/>
              <a:gd name="connsiteX288" fmla="*/ 4594485 w 5434926"/>
              <a:gd name="connsiteY288" fmla="*/ 1117829 h 3372118"/>
              <a:gd name="connsiteX289" fmla="*/ 4179439 w 5434926"/>
              <a:gd name="connsiteY289" fmla="*/ 1117829 h 3372118"/>
              <a:gd name="connsiteX290" fmla="*/ 3773709 w 5434926"/>
              <a:gd name="connsiteY290" fmla="*/ 1117829 h 3372118"/>
              <a:gd name="connsiteX291" fmla="*/ 3773709 w 5434926"/>
              <a:gd name="connsiteY291" fmla="*/ 727624 h 3372118"/>
              <a:gd name="connsiteX292" fmla="*/ 4179439 w 5434926"/>
              <a:gd name="connsiteY292" fmla="*/ 727624 h 3372118"/>
              <a:gd name="connsiteX293" fmla="*/ 4179439 w 5434926"/>
              <a:gd name="connsiteY293" fmla="*/ 1117829 h 3372118"/>
              <a:gd name="connsiteX294" fmla="*/ 3763358 w 5434926"/>
              <a:gd name="connsiteY294" fmla="*/ 1117829 h 3372118"/>
              <a:gd name="connsiteX295" fmla="*/ 3357628 w 5434926"/>
              <a:gd name="connsiteY295" fmla="*/ 1117829 h 3372118"/>
              <a:gd name="connsiteX296" fmla="*/ 3357628 w 5434926"/>
              <a:gd name="connsiteY296" fmla="*/ 727624 h 3372118"/>
              <a:gd name="connsiteX297" fmla="*/ 3763358 w 5434926"/>
              <a:gd name="connsiteY297" fmla="*/ 727624 h 3372118"/>
              <a:gd name="connsiteX298" fmla="*/ 3763358 w 5434926"/>
              <a:gd name="connsiteY298" fmla="*/ 1117829 h 3372118"/>
              <a:gd name="connsiteX299" fmla="*/ 3348313 w 5434926"/>
              <a:gd name="connsiteY299" fmla="*/ 1117829 h 3372118"/>
              <a:gd name="connsiteX300" fmla="*/ 2942582 w 5434926"/>
              <a:gd name="connsiteY300" fmla="*/ 1117829 h 3372118"/>
              <a:gd name="connsiteX301" fmla="*/ 2942582 w 5434926"/>
              <a:gd name="connsiteY301" fmla="*/ 727624 h 3372118"/>
              <a:gd name="connsiteX302" fmla="*/ 3348313 w 5434926"/>
              <a:gd name="connsiteY302" fmla="*/ 727624 h 3372118"/>
              <a:gd name="connsiteX303" fmla="*/ 3348313 w 5434926"/>
              <a:gd name="connsiteY303" fmla="*/ 1117829 h 3372118"/>
              <a:gd name="connsiteX304" fmla="*/ 2932232 w 5434926"/>
              <a:gd name="connsiteY304" fmla="*/ 1117829 h 3372118"/>
              <a:gd name="connsiteX305" fmla="*/ 2502696 w 5434926"/>
              <a:gd name="connsiteY305" fmla="*/ 1117829 h 3372118"/>
              <a:gd name="connsiteX306" fmla="*/ 2502696 w 5434926"/>
              <a:gd name="connsiteY306" fmla="*/ 727624 h 3372118"/>
              <a:gd name="connsiteX307" fmla="*/ 2932232 w 5434926"/>
              <a:gd name="connsiteY307" fmla="*/ 727624 h 3372118"/>
              <a:gd name="connsiteX308" fmla="*/ 2932232 w 5434926"/>
              <a:gd name="connsiteY308" fmla="*/ 1117829 h 3372118"/>
              <a:gd name="connsiteX309" fmla="*/ 2493380 w 5434926"/>
              <a:gd name="connsiteY309" fmla="*/ 1117829 h 3372118"/>
              <a:gd name="connsiteX310" fmla="*/ 2087649 w 5434926"/>
              <a:gd name="connsiteY310" fmla="*/ 1117829 h 3372118"/>
              <a:gd name="connsiteX311" fmla="*/ 2087649 w 5434926"/>
              <a:gd name="connsiteY311" fmla="*/ 727624 h 3372118"/>
              <a:gd name="connsiteX312" fmla="*/ 2493380 w 5434926"/>
              <a:gd name="connsiteY312" fmla="*/ 727624 h 3372118"/>
              <a:gd name="connsiteX313" fmla="*/ 2493380 w 5434926"/>
              <a:gd name="connsiteY313" fmla="*/ 1117829 h 3372118"/>
              <a:gd name="connsiteX314" fmla="*/ 2077299 w 5434926"/>
              <a:gd name="connsiteY314" fmla="*/ 1117829 h 3372118"/>
              <a:gd name="connsiteX315" fmla="*/ 1671569 w 5434926"/>
              <a:gd name="connsiteY315" fmla="*/ 1117829 h 3372118"/>
              <a:gd name="connsiteX316" fmla="*/ 1671569 w 5434926"/>
              <a:gd name="connsiteY316" fmla="*/ 727624 h 3372118"/>
              <a:gd name="connsiteX317" fmla="*/ 2077299 w 5434926"/>
              <a:gd name="connsiteY317" fmla="*/ 727624 h 3372118"/>
              <a:gd name="connsiteX318" fmla="*/ 2077299 w 5434926"/>
              <a:gd name="connsiteY318" fmla="*/ 1117829 h 3372118"/>
              <a:gd name="connsiteX319" fmla="*/ 1661219 w 5434926"/>
              <a:gd name="connsiteY319" fmla="*/ 1117829 h 3372118"/>
              <a:gd name="connsiteX320" fmla="*/ 1255488 w 5434926"/>
              <a:gd name="connsiteY320" fmla="*/ 1117829 h 3372118"/>
              <a:gd name="connsiteX321" fmla="*/ 1255488 w 5434926"/>
              <a:gd name="connsiteY321" fmla="*/ 727624 h 3372118"/>
              <a:gd name="connsiteX322" fmla="*/ 1661219 w 5434926"/>
              <a:gd name="connsiteY322" fmla="*/ 727624 h 3372118"/>
              <a:gd name="connsiteX323" fmla="*/ 1661219 w 5434926"/>
              <a:gd name="connsiteY323" fmla="*/ 1117829 h 3372118"/>
              <a:gd name="connsiteX324" fmla="*/ 1246173 w 5434926"/>
              <a:gd name="connsiteY324" fmla="*/ 1117829 h 3372118"/>
              <a:gd name="connsiteX325" fmla="*/ 839407 w 5434926"/>
              <a:gd name="connsiteY325" fmla="*/ 1117829 h 3372118"/>
              <a:gd name="connsiteX326" fmla="*/ 839407 w 5434926"/>
              <a:gd name="connsiteY326" fmla="*/ 727624 h 3372118"/>
              <a:gd name="connsiteX327" fmla="*/ 1245138 w 5434926"/>
              <a:gd name="connsiteY327" fmla="*/ 727624 h 3372118"/>
              <a:gd name="connsiteX328" fmla="*/ 1245138 w 5434926"/>
              <a:gd name="connsiteY328" fmla="*/ 1117829 h 3372118"/>
              <a:gd name="connsiteX329" fmla="*/ 830092 w 5434926"/>
              <a:gd name="connsiteY329" fmla="*/ 1117829 h 3372118"/>
              <a:gd name="connsiteX330" fmla="*/ 424361 w 5434926"/>
              <a:gd name="connsiteY330" fmla="*/ 1117829 h 3372118"/>
              <a:gd name="connsiteX331" fmla="*/ 424361 w 5434926"/>
              <a:gd name="connsiteY331" fmla="*/ 727624 h 3372118"/>
              <a:gd name="connsiteX332" fmla="*/ 830092 w 5434926"/>
              <a:gd name="connsiteY332" fmla="*/ 727624 h 3372118"/>
              <a:gd name="connsiteX333" fmla="*/ 830092 w 5434926"/>
              <a:gd name="connsiteY333" fmla="*/ 1117829 h 3372118"/>
              <a:gd name="connsiteX334" fmla="*/ 414011 w 5434926"/>
              <a:gd name="connsiteY334" fmla="*/ 1117829 h 3372118"/>
              <a:gd name="connsiteX335" fmla="*/ 8280 w 5434926"/>
              <a:gd name="connsiteY335" fmla="*/ 1117829 h 3372118"/>
              <a:gd name="connsiteX336" fmla="*/ 8280 w 5434926"/>
              <a:gd name="connsiteY336" fmla="*/ 727624 h 3372118"/>
              <a:gd name="connsiteX337" fmla="*/ 414011 w 5434926"/>
              <a:gd name="connsiteY337" fmla="*/ 727624 h 3372118"/>
              <a:gd name="connsiteX338" fmla="*/ 414011 w 5434926"/>
              <a:gd name="connsiteY338" fmla="*/ 1117829 h 3372118"/>
              <a:gd name="connsiteX339" fmla="*/ 414011 w 5434926"/>
              <a:gd name="connsiteY339" fmla="*/ 1128180 h 3372118"/>
              <a:gd name="connsiteX340" fmla="*/ 414011 w 5434926"/>
              <a:gd name="connsiteY340" fmla="*/ 1518385 h 3372118"/>
              <a:gd name="connsiteX341" fmla="*/ 8280 w 5434926"/>
              <a:gd name="connsiteY341" fmla="*/ 1518385 h 3372118"/>
              <a:gd name="connsiteX342" fmla="*/ 8280 w 5434926"/>
              <a:gd name="connsiteY342" fmla="*/ 1128180 h 3372118"/>
              <a:gd name="connsiteX343" fmla="*/ 414011 w 5434926"/>
              <a:gd name="connsiteY343" fmla="*/ 1128180 h 3372118"/>
              <a:gd name="connsiteX344" fmla="*/ 414011 w 5434926"/>
              <a:gd name="connsiteY344" fmla="*/ 1527700 h 3372118"/>
              <a:gd name="connsiteX345" fmla="*/ 414011 w 5434926"/>
              <a:gd name="connsiteY345" fmla="*/ 1917905 h 3372118"/>
              <a:gd name="connsiteX346" fmla="*/ 8280 w 5434926"/>
              <a:gd name="connsiteY346" fmla="*/ 1917905 h 3372118"/>
              <a:gd name="connsiteX347" fmla="*/ 8280 w 5434926"/>
              <a:gd name="connsiteY347" fmla="*/ 1527700 h 3372118"/>
              <a:gd name="connsiteX348" fmla="*/ 414011 w 5434926"/>
              <a:gd name="connsiteY348" fmla="*/ 1527700 h 3372118"/>
              <a:gd name="connsiteX349" fmla="*/ 414011 w 5434926"/>
              <a:gd name="connsiteY349" fmla="*/ 1927220 h 3372118"/>
              <a:gd name="connsiteX350" fmla="*/ 414011 w 5434926"/>
              <a:gd name="connsiteY350" fmla="*/ 2317426 h 3372118"/>
              <a:gd name="connsiteX351" fmla="*/ 8280 w 5434926"/>
              <a:gd name="connsiteY351" fmla="*/ 2317426 h 3372118"/>
              <a:gd name="connsiteX352" fmla="*/ 8280 w 5434926"/>
              <a:gd name="connsiteY352" fmla="*/ 1927220 h 3372118"/>
              <a:gd name="connsiteX353" fmla="*/ 414011 w 5434926"/>
              <a:gd name="connsiteY353" fmla="*/ 1927220 h 3372118"/>
              <a:gd name="connsiteX354" fmla="*/ 414011 w 5434926"/>
              <a:gd name="connsiteY354" fmla="*/ 2327776 h 3372118"/>
              <a:gd name="connsiteX355" fmla="*/ 414011 w 5434926"/>
              <a:gd name="connsiteY355" fmla="*/ 2717981 h 3372118"/>
              <a:gd name="connsiteX356" fmla="*/ 8280 w 5434926"/>
              <a:gd name="connsiteY356" fmla="*/ 2717981 h 3372118"/>
              <a:gd name="connsiteX357" fmla="*/ 8280 w 5434926"/>
              <a:gd name="connsiteY357" fmla="*/ 2327776 h 3372118"/>
              <a:gd name="connsiteX358" fmla="*/ 414011 w 5434926"/>
              <a:gd name="connsiteY358" fmla="*/ 2327776 h 3372118"/>
              <a:gd name="connsiteX359" fmla="*/ 424361 w 5434926"/>
              <a:gd name="connsiteY359" fmla="*/ 2327776 h 3372118"/>
              <a:gd name="connsiteX360" fmla="*/ 830092 w 5434926"/>
              <a:gd name="connsiteY360" fmla="*/ 2327776 h 3372118"/>
              <a:gd name="connsiteX361" fmla="*/ 830092 w 5434926"/>
              <a:gd name="connsiteY361" fmla="*/ 2717981 h 3372118"/>
              <a:gd name="connsiteX362" fmla="*/ 424361 w 5434926"/>
              <a:gd name="connsiteY362" fmla="*/ 2717981 h 3372118"/>
              <a:gd name="connsiteX363" fmla="*/ 424361 w 5434926"/>
              <a:gd name="connsiteY363" fmla="*/ 2327776 h 3372118"/>
              <a:gd name="connsiteX364" fmla="*/ 839407 w 5434926"/>
              <a:gd name="connsiteY364" fmla="*/ 2327776 h 3372118"/>
              <a:gd name="connsiteX365" fmla="*/ 1245138 w 5434926"/>
              <a:gd name="connsiteY365" fmla="*/ 2327776 h 3372118"/>
              <a:gd name="connsiteX366" fmla="*/ 1245138 w 5434926"/>
              <a:gd name="connsiteY366" fmla="*/ 2717981 h 3372118"/>
              <a:gd name="connsiteX367" fmla="*/ 839407 w 5434926"/>
              <a:gd name="connsiteY367" fmla="*/ 2717981 h 3372118"/>
              <a:gd name="connsiteX368" fmla="*/ 839407 w 5434926"/>
              <a:gd name="connsiteY368" fmla="*/ 2327776 h 3372118"/>
              <a:gd name="connsiteX369" fmla="*/ 1255488 w 5434926"/>
              <a:gd name="connsiteY369" fmla="*/ 2327776 h 3372118"/>
              <a:gd name="connsiteX370" fmla="*/ 1661219 w 5434926"/>
              <a:gd name="connsiteY370" fmla="*/ 2327776 h 3372118"/>
              <a:gd name="connsiteX371" fmla="*/ 1661219 w 5434926"/>
              <a:gd name="connsiteY371" fmla="*/ 2717981 h 3372118"/>
              <a:gd name="connsiteX372" fmla="*/ 1255488 w 5434926"/>
              <a:gd name="connsiteY372" fmla="*/ 2717981 h 3372118"/>
              <a:gd name="connsiteX373" fmla="*/ 1255488 w 5434926"/>
              <a:gd name="connsiteY373" fmla="*/ 2327776 h 3372118"/>
              <a:gd name="connsiteX374" fmla="*/ 1671569 w 5434926"/>
              <a:gd name="connsiteY374" fmla="*/ 2327776 h 3372118"/>
              <a:gd name="connsiteX375" fmla="*/ 2077299 w 5434926"/>
              <a:gd name="connsiteY375" fmla="*/ 2327776 h 3372118"/>
              <a:gd name="connsiteX376" fmla="*/ 2077299 w 5434926"/>
              <a:gd name="connsiteY376" fmla="*/ 2717981 h 3372118"/>
              <a:gd name="connsiteX377" fmla="*/ 1671569 w 5434926"/>
              <a:gd name="connsiteY377" fmla="*/ 2717981 h 3372118"/>
              <a:gd name="connsiteX378" fmla="*/ 1671569 w 5434926"/>
              <a:gd name="connsiteY378" fmla="*/ 2327776 h 3372118"/>
              <a:gd name="connsiteX379" fmla="*/ 2086615 w 5434926"/>
              <a:gd name="connsiteY379" fmla="*/ 2327776 h 3372118"/>
              <a:gd name="connsiteX380" fmla="*/ 2492345 w 5434926"/>
              <a:gd name="connsiteY380" fmla="*/ 2327776 h 3372118"/>
              <a:gd name="connsiteX381" fmla="*/ 2492345 w 5434926"/>
              <a:gd name="connsiteY381" fmla="*/ 2717981 h 3372118"/>
              <a:gd name="connsiteX382" fmla="*/ 2086615 w 5434926"/>
              <a:gd name="connsiteY382" fmla="*/ 2717981 h 3372118"/>
              <a:gd name="connsiteX383" fmla="*/ 2086615 w 5434926"/>
              <a:gd name="connsiteY383" fmla="*/ 2327776 h 3372118"/>
              <a:gd name="connsiteX384" fmla="*/ 2502696 w 5434926"/>
              <a:gd name="connsiteY384" fmla="*/ 2327776 h 3372118"/>
              <a:gd name="connsiteX385" fmla="*/ 2932232 w 5434926"/>
              <a:gd name="connsiteY385" fmla="*/ 2327776 h 3372118"/>
              <a:gd name="connsiteX386" fmla="*/ 2932232 w 5434926"/>
              <a:gd name="connsiteY386" fmla="*/ 2717981 h 3372118"/>
              <a:gd name="connsiteX387" fmla="*/ 2502696 w 5434926"/>
              <a:gd name="connsiteY387" fmla="*/ 2717981 h 3372118"/>
              <a:gd name="connsiteX388" fmla="*/ 2502696 w 5434926"/>
              <a:gd name="connsiteY388" fmla="*/ 2327776 h 3372118"/>
              <a:gd name="connsiteX389" fmla="*/ 2941547 w 5434926"/>
              <a:gd name="connsiteY389" fmla="*/ 2327776 h 3372118"/>
              <a:gd name="connsiteX390" fmla="*/ 3347277 w 5434926"/>
              <a:gd name="connsiteY390" fmla="*/ 2327776 h 3372118"/>
              <a:gd name="connsiteX391" fmla="*/ 3347277 w 5434926"/>
              <a:gd name="connsiteY391" fmla="*/ 2717981 h 3372118"/>
              <a:gd name="connsiteX392" fmla="*/ 2941547 w 5434926"/>
              <a:gd name="connsiteY392" fmla="*/ 2717981 h 3372118"/>
              <a:gd name="connsiteX393" fmla="*/ 2941547 w 5434926"/>
              <a:gd name="connsiteY393" fmla="*/ 2327776 h 3372118"/>
              <a:gd name="connsiteX394" fmla="*/ 3357628 w 5434926"/>
              <a:gd name="connsiteY394" fmla="*/ 2327776 h 3372118"/>
              <a:gd name="connsiteX395" fmla="*/ 3763358 w 5434926"/>
              <a:gd name="connsiteY395" fmla="*/ 2327776 h 3372118"/>
              <a:gd name="connsiteX396" fmla="*/ 3763358 w 5434926"/>
              <a:gd name="connsiteY396" fmla="*/ 2717981 h 3372118"/>
              <a:gd name="connsiteX397" fmla="*/ 3357628 w 5434926"/>
              <a:gd name="connsiteY397" fmla="*/ 2717981 h 3372118"/>
              <a:gd name="connsiteX398" fmla="*/ 3357628 w 5434926"/>
              <a:gd name="connsiteY398" fmla="*/ 2327776 h 3372118"/>
              <a:gd name="connsiteX399" fmla="*/ 3773709 w 5434926"/>
              <a:gd name="connsiteY399" fmla="*/ 2327776 h 3372118"/>
              <a:gd name="connsiteX400" fmla="*/ 4179439 w 5434926"/>
              <a:gd name="connsiteY400" fmla="*/ 2327776 h 3372118"/>
              <a:gd name="connsiteX401" fmla="*/ 4179439 w 5434926"/>
              <a:gd name="connsiteY401" fmla="*/ 2717981 h 3372118"/>
              <a:gd name="connsiteX402" fmla="*/ 3773709 w 5434926"/>
              <a:gd name="connsiteY402" fmla="*/ 2717981 h 3372118"/>
              <a:gd name="connsiteX403" fmla="*/ 3773709 w 5434926"/>
              <a:gd name="connsiteY403" fmla="*/ 2327776 h 3372118"/>
              <a:gd name="connsiteX404" fmla="*/ 4188754 w 5434926"/>
              <a:gd name="connsiteY404" fmla="*/ 2327776 h 3372118"/>
              <a:gd name="connsiteX405" fmla="*/ 4594485 w 5434926"/>
              <a:gd name="connsiteY405" fmla="*/ 2327776 h 3372118"/>
              <a:gd name="connsiteX406" fmla="*/ 4594485 w 5434926"/>
              <a:gd name="connsiteY406" fmla="*/ 2717981 h 3372118"/>
              <a:gd name="connsiteX407" fmla="*/ 4188754 w 5434926"/>
              <a:gd name="connsiteY407" fmla="*/ 2717981 h 3372118"/>
              <a:gd name="connsiteX408" fmla="*/ 4188754 w 5434926"/>
              <a:gd name="connsiteY408" fmla="*/ 2327776 h 3372118"/>
              <a:gd name="connsiteX409" fmla="*/ 4604835 w 5434926"/>
              <a:gd name="connsiteY409" fmla="*/ 2327776 h 3372118"/>
              <a:gd name="connsiteX410" fmla="*/ 5010566 w 5434926"/>
              <a:gd name="connsiteY410" fmla="*/ 2327776 h 3372118"/>
              <a:gd name="connsiteX411" fmla="*/ 5010566 w 5434926"/>
              <a:gd name="connsiteY411" fmla="*/ 2717981 h 3372118"/>
              <a:gd name="connsiteX412" fmla="*/ 4604835 w 5434926"/>
              <a:gd name="connsiteY412" fmla="*/ 2717981 h 3372118"/>
              <a:gd name="connsiteX413" fmla="*/ 4604835 w 5434926"/>
              <a:gd name="connsiteY413" fmla="*/ 2327776 h 3372118"/>
              <a:gd name="connsiteX414" fmla="*/ 5019881 w 5434926"/>
              <a:gd name="connsiteY414" fmla="*/ 2327776 h 3372118"/>
              <a:gd name="connsiteX415" fmla="*/ 5425612 w 5434926"/>
              <a:gd name="connsiteY415" fmla="*/ 2327776 h 3372118"/>
              <a:gd name="connsiteX416" fmla="*/ 5425612 w 5434926"/>
              <a:gd name="connsiteY416" fmla="*/ 2717981 h 3372118"/>
              <a:gd name="connsiteX417" fmla="*/ 5019881 w 5434926"/>
              <a:gd name="connsiteY417" fmla="*/ 2717981 h 3372118"/>
              <a:gd name="connsiteX418" fmla="*/ 5019881 w 5434926"/>
              <a:gd name="connsiteY418" fmla="*/ 2327776 h 3372118"/>
              <a:gd name="connsiteX419" fmla="*/ 5019881 w 5434926"/>
              <a:gd name="connsiteY419" fmla="*/ 2317426 h 3372118"/>
              <a:gd name="connsiteX420" fmla="*/ 5019881 w 5434926"/>
              <a:gd name="connsiteY420" fmla="*/ 1927220 h 3372118"/>
              <a:gd name="connsiteX421" fmla="*/ 5425612 w 5434926"/>
              <a:gd name="connsiteY421" fmla="*/ 1927220 h 3372118"/>
              <a:gd name="connsiteX422" fmla="*/ 5425612 w 5434926"/>
              <a:gd name="connsiteY422" fmla="*/ 2317426 h 3372118"/>
              <a:gd name="connsiteX423" fmla="*/ 5019881 w 5434926"/>
              <a:gd name="connsiteY423" fmla="*/ 2317426 h 3372118"/>
              <a:gd name="connsiteX424" fmla="*/ 5019881 w 5434926"/>
              <a:gd name="connsiteY424" fmla="*/ 1917905 h 3372118"/>
              <a:gd name="connsiteX425" fmla="*/ 5019881 w 5434926"/>
              <a:gd name="connsiteY425" fmla="*/ 1527700 h 3372118"/>
              <a:gd name="connsiteX426" fmla="*/ 5425612 w 5434926"/>
              <a:gd name="connsiteY426" fmla="*/ 1527700 h 3372118"/>
              <a:gd name="connsiteX427" fmla="*/ 5425612 w 5434926"/>
              <a:gd name="connsiteY427" fmla="*/ 1917905 h 3372118"/>
              <a:gd name="connsiteX428" fmla="*/ 5019881 w 5434926"/>
              <a:gd name="connsiteY428" fmla="*/ 1917905 h 3372118"/>
              <a:gd name="connsiteX429" fmla="*/ 5019881 w 5434926"/>
              <a:gd name="connsiteY429" fmla="*/ 1518385 h 3372118"/>
              <a:gd name="connsiteX430" fmla="*/ 5019881 w 5434926"/>
              <a:gd name="connsiteY430" fmla="*/ 1128180 h 3372118"/>
              <a:gd name="connsiteX431" fmla="*/ 5425612 w 5434926"/>
              <a:gd name="connsiteY431" fmla="*/ 1128180 h 3372118"/>
              <a:gd name="connsiteX432" fmla="*/ 5425612 w 5434926"/>
              <a:gd name="connsiteY432" fmla="*/ 1518385 h 3372118"/>
              <a:gd name="connsiteX433" fmla="*/ 5019881 w 5434926"/>
              <a:gd name="connsiteY433" fmla="*/ 1518385 h 3372118"/>
              <a:gd name="connsiteX434" fmla="*/ 5019881 w 5434926"/>
              <a:gd name="connsiteY434" fmla="*/ 1117829 h 3372118"/>
              <a:gd name="connsiteX435" fmla="*/ 5019881 w 5434926"/>
              <a:gd name="connsiteY435" fmla="*/ 727624 h 3372118"/>
              <a:gd name="connsiteX436" fmla="*/ 5425612 w 5434926"/>
              <a:gd name="connsiteY436" fmla="*/ 727624 h 3372118"/>
              <a:gd name="connsiteX437" fmla="*/ 5425612 w 5434926"/>
              <a:gd name="connsiteY437" fmla="*/ 1117829 h 3372118"/>
              <a:gd name="connsiteX438" fmla="*/ 5019881 w 5434926"/>
              <a:gd name="connsiteY438" fmla="*/ 1117829 h 3372118"/>
              <a:gd name="connsiteX439" fmla="*/ 5010566 w 5434926"/>
              <a:gd name="connsiteY439" fmla="*/ 328104 h 3372118"/>
              <a:gd name="connsiteX440" fmla="*/ 5010566 w 5434926"/>
              <a:gd name="connsiteY440" fmla="*/ 718309 h 3372118"/>
              <a:gd name="connsiteX441" fmla="*/ 4604835 w 5434926"/>
              <a:gd name="connsiteY441" fmla="*/ 718309 h 3372118"/>
              <a:gd name="connsiteX442" fmla="*/ 4604835 w 5434926"/>
              <a:gd name="connsiteY442" fmla="*/ 328104 h 3372118"/>
              <a:gd name="connsiteX443" fmla="*/ 5010566 w 5434926"/>
              <a:gd name="connsiteY443" fmla="*/ 328104 h 3372118"/>
              <a:gd name="connsiteX444" fmla="*/ 4594485 w 5434926"/>
              <a:gd name="connsiteY444" fmla="*/ 328104 h 3372118"/>
              <a:gd name="connsiteX445" fmla="*/ 4594485 w 5434926"/>
              <a:gd name="connsiteY445" fmla="*/ 718309 h 3372118"/>
              <a:gd name="connsiteX446" fmla="*/ 4188754 w 5434926"/>
              <a:gd name="connsiteY446" fmla="*/ 718309 h 3372118"/>
              <a:gd name="connsiteX447" fmla="*/ 4188754 w 5434926"/>
              <a:gd name="connsiteY447" fmla="*/ 328104 h 3372118"/>
              <a:gd name="connsiteX448" fmla="*/ 4594485 w 5434926"/>
              <a:gd name="connsiteY448" fmla="*/ 328104 h 3372118"/>
              <a:gd name="connsiteX449" fmla="*/ 4179439 w 5434926"/>
              <a:gd name="connsiteY449" fmla="*/ 328104 h 3372118"/>
              <a:gd name="connsiteX450" fmla="*/ 4179439 w 5434926"/>
              <a:gd name="connsiteY450" fmla="*/ 718309 h 3372118"/>
              <a:gd name="connsiteX451" fmla="*/ 3773709 w 5434926"/>
              <a:gd name="connsiteY451" fmla="*/ 718309 h 3372118"/>
              <a:gd name="connsiteX452" fmla="*/ 3773709 w 5434926"/>
              <a:gd name="connsiteY452" fmla="*/ 328104 h 3372118"/>
              <a:gd name="connsiteX453" fmla="*/ 4179439 w 5434926"/>
              <a:gd name="connsiteY453" fmla="*/ 328104 h 3372118"/>
              <a:gd name="connsiteX454" fmla="*/ 3763358 w 5434926"/>
              <a:gd name="connsiteY454" fmla="*/ 328104 h 3372118"/>
              <a:gd name="connsiteX455" fmla="*/ 3763358 w 5434926"/>
              <a:gd name="connsiteY455" fmla="*/ 718309 h 3372118"/>
              <a:gd name="connsiteX456" fmla="*/ 3357628 w 5434926"/>
              <a:gd name="connsiteY456" fmla="*/ 718309 h 3372118"/>
              <a:gd name="connsiteX457" fmla="*/ 3357628 w 5434926"/>
              <a:gd name="connsiteY457" fmla="*/ 328104 h 3372118"/>
              <a:gd name="connsiteX458" fmla="*/ 3763358 w 5434926"/>
              <a:gd name="connsiteY458" fmla="*/ 328104 h 3372118"/>
              <a:gd name="connsiteX459" fmla="*/ 3348313 w 5434926"/>
              <a:gd name="connsiteY459" fmla="*/ 328104 h 3372118"/>
              <a:gd name="connsiteX460" fmla="*/ 3348313 w 5434926"/>
              <a:gd name="connsiteY460" fmla="*/ 718309 h 3372118"/>
              <a:gd name="connsiteX461" fmla="*/ 2942582 w 5434926"/>
              <a:gd name="connsiteY461" fmla="*/ 718309 h 3372118"/>
              <a:gd name="connsiteX462" fmla="*/ 2942582 w 5434926"/>
              <a:gd name="connsiteY462" fmla="*/ 328104 h 3372118"/>
              <a:gd name="connsiteX463" fmla="*/ 3348313 w 5434926"/>
              <a:gd name="connsiteY463" fmla="*/ 328104 h 3372118"/>
              <a:gd name="connsiteX464" fmla="*/ 2932232 w 5434926"/>
              <a:gd name="connsiteY464" fmla="*/ 328104 h 3372118"/>
              <a:gd name="connsiteX465" fmla="*/ 2932232 w 5434926"/>
              <a:gd name="connsiteY465" fmla="*/ 718309 h 3372118"/>
              <a:gd name="connsiteX466" fmla="*/ 2502696 w 5434926"/>
              <a:gd name="connsiteY466" fmla="*/ 718309 h 3372118"/>
              <a:gd name="connsiteX467" fmla="*/ 2502696 w 5434926"/>
              <a:gd name="connsiteY467" fmla="*/ 328104 h 3372118"/>
              <a:gd name="connsiteX468" fmla="*/ 2932232 w 5434926"/>
              <a:gd name="connsiteY468" fmla="*/ 328104 h 3372118"/>
              <a:gd name="connsiteX469" fmla="*/ 2493380 w 5434926"/>
              <a:gd name="connsiteY469" fmla="*/ 328104 h 3372118"/>
              <a:gd name="connsiteX470" fmla="*/ 2493380 w 5434926"/>
              <a:gd name="connsiteY470" fmla="*/ 718309 h 3372118"/>
              <a:gd name="connsiteX471" fmla="*/ 2087649 w 5434926"/>
              <a:gd name="connsiteY471" fmla="*/ 718309 h 3372118"/>
              <a:gd name="connsiteX472" fmla="*/ 2087649 w 5434926"/>
              <a:gd name="connsiteY472" fmla="*/ 328104 h 3372118"/>
              <a:gd name="connsiteX473" fmla="*/ 2493380 w 5434926"/>
              <a:gd name="connsiteY473" fmla="*/ 328104 h 3372118"/>
              <a:gd name="connsiteX474" fmla="*/ 2077299 w 5434926"/>
              <a:gd name="connsiteY474" fmla="*/ 328104 h 3372118"/>
              <a:gd name="connsiteX475" fmla="*/ 2077299 w 5434926"/>
              <a:gd name="connsiteY475" fmla="*/ 718309 h 3372118"/>
              <a:gd name="connsiteX476" fmla="*/ 1671569 w 5434926"/>
              <a:gd name="connsiteY476" fmla="*/ 718309 h 3372118"/>
              <a:gd name="connsiteX477" fmla="*/ 1671569 w 5434926"/>
              <a:gd name="connsiteY477" fmla="*/ 328104 h 3372118"/>
              <a:gd name="connsiteX478" fmla="*/ 2077299 w 5434926"/>
              <a:gd name="connsiteY478" fmla="*/ 328104 h 3372118"/>
              <a:gd name="connsiteX479" fmla="*/ 1661219 w 5434926"/>
              <a:gd name="connsiteY479" fmla="*/ 328104 h 3372118"/>
              <a:gd name="connsiteX480" fmla="*/ 1661219 w 5434926"/>
              <a:gd name="connsiteY480" fmla="*/ 718309 h 3372118"/>
              <a:gd name="connsiteX481" fmla="*/ 1255488 w 5434926"/>
              <a:gd name="connsiteY481" fmla="*/ 718309 h 3372118"/>
              <a:gd name="connsiteX482" fmla="*/ 1255488 w 5434926"/>
              <a:gd name="connsiteY482" fmla="*/ 328104 h 3372118"/>
              <a:gd name="connsiteX483" fmla="*/ 1661219 w 5434926"/>
              <a:gd name="connsiteY483" fmla="*/ 328104 h 3372118"/>
              <a:gd name="connsiteX484" fmla="*/ 1246173 w 5434926"/>
              <a:gd name="connsiteY484" fmla="*/ 328104 h 3372118"/>
              <a:gd name="connsiteX485" fmla="*/ 1246173 w 5434926"/>
              <a:gd name="connsiteY485" fmla="*/ 718309 h 3372118"/>
              <a:gd name="connsiteX486" fmla="*/ 839407 w 5434926"/>
              <a:gd name="connsiteY486" fmla="*/ 718309 h 3372118"/>
              <a:gd name="connsiteX487" fmla="*/ 839407 w 5434926"/>
              <a:gd name="connsiteY487" fmla="*/ 328104 h 3372118"/>
              <a:gd name="connsiteX488" fmla="*/ 1246173 w 5434926"/>
              <a:gd name="connsiteY488" fmla="*/ 328104 h 3372118"/>
              <a:gd name="connsiteX489" fmla="*/ 830092 w 5434926"/>
              <a:gd name="connsiteY489" fmla="*/ 328104 h 3372118"/>
              <a:gd name="connsiteX490" fmla="*/ 830092 w 5434926"/>
              <a:gd name="connsiteY490" fmla="*/ 718309 h 3372118"/>
              <a:gd name="connsiteX491" fmla="*/ 424361 w 5434926"/>
              <a:gd name="connsiteY491" fmla="*/ 718309 h 3372118"/>
              <a:gd name="connsiteX492" fmla="*/ 424361 w 5434926"/>
              <a:gd name="connsiteY492" fmla="*/ 328104 h 3372118"/>
              <a:gd name="connsiteX493" fmla="*/ 830092 w 5434926"/>
              <a:gd name="connsiteY493" fmla="*/ 328104 h 3372118"/>
              <a:gd name="connsiteX494" fmla="*/ 414011 w 5434926"/>
              <a:gd name="connsiteY494" fmla="*/ 328104 h 3372118"/>
              <a:gd name="connsiteX495" fmla="*/ 414011 w 5434926"/>
              <a:gd name="connsiteY495" fmla="*/ 718309 h 3372118"/>
              <a:gd name="connsiteX496" fmla="*/ 8280 w 5434926"/>
              <a:gd name="connsiteY496" fmla="*/ 718309 h 3372118"/>
              <a:gd name="connsiteX497" fmla="*/ 8280 w 5434926"/>
              <a:gd name="connsiteY497" fmla="*/ 328104 h 3372118"/>
              <a:gd name="connsiteX498" fmla="*/ 414011 w 5434926"/>
              <a:gd name="connsiteY498" fmla="*/ 328104 h 3372118"/>
              <a:gd name="connsiteX499" fmla="*/ 8280 w 5434926"/>
              <a:gd name="connsiteY499" fmla="*/ 3117502 h 3372118"/>
              <a:gd name="connsiteX500" fmla="*/ 8280 w 5434926"/>
              <a:gd name="connsiteY500" fmla="*/ 2727296 h 3372118"/>
              <a:gd name="connsiteX501" fmla="*/ 414011 w 5434926"/>
              <a:gd name="connsiteY501" fmla="*/ 2727296 h 3372118"/>
              <a:gd name="connsiteX502" fmla="*/ 414011 w 5434926"/>
              <a:gd name="connsiteY502" fmla="*/ 3117502 h 3372118"/>
              <a:gd name="connsiteX503" fmla="*/ 8280 w 5434926"/>
              <a:gd name="connsiteY503" fmla="*/ 3117502 h 3372118"/>
              <a:gd name="connsiteX504" fmla="*/ 424361 w 5434926"/>
              <a:gd name="connsiteY504" fmla="*/ 3117502 h 3372118"/>
              <a:gd name="connsiteX505" fmla="*/ 424361 w 5434926"/>
              <a:gd name="connsiteY505" fmla="*/ 2727296 h 3372118"/>
              <a:gd name="connsiteX506" fmla="*/ 830092 w 5434926"/>
              <a:gd name="connsiteY506" fmla="*/ 2727296 h 3372118"/>
              <a:gd name="connsiteX507" fmla="*/ 830092 w 5434926"/>
              <a:gd name="connsiteY507" fmla="*/ 3117502 h 3372118"/>
              <a:gd name="connsiteX508" fmla="*/ 424361 w 5434926"/>
              <a:gd name="connsiteY508" fmla="*/ 3117502 h 3372118"/>
              <a:gd name="connsiteX509" fmla="*/ 839407 w 5434926"/>
              <a:gd name="connsiteY509" fmla="*/ 3117502 h 3372118"/>
              <a:gd name="connsiteX510" fmla="*/ 839407 w 5434926"/>
              <a:gd name="connsiteY510" fmla="*/ 2727296 h 3372118"/>
              <a:gd name="connsiteX511" fmla="*/ 1245138 w 5434926"/>
              <a:gd name="connsiteY511" fmla="*/ 2727296 h 3372118"/>
              <a:gd name="connsiteX512" fmla="*/ 1245138 w 5434926"/>
              <a:gd name="connsiteY512" fmla="*/ 3117502 h 3372118"/>
              <a:gd name="connsiteX513" fmla="*/ 839407 w 5434926"/>
              <a:gd name="connsiteY513" fmla="*/ 3117502 h 3372118"/>
              <a:gd name="connsiteX514" fmla="*/ 1255488 w 5434926"/>
              <a:gd name="connsiteY514" fmla="*/ 3117502 h 3372118"/>
              <a:gd name="connsiteX515" fmla="*/ 1255488 w 5434926"/>
              <a:gd name="connsiteY515" fmla="*/ 2727296 h 3372118"/>
              <a:gd name="connsiteX516" fmla="*/ 1661219 w 5434926"/>
              <a:gd name="connsiteY516" fmla="*/ 2727296 h 3372118"/>
              <a:gd name="connsiteX517" fmla="*/ 1661219 w 5434926"/>
              <a:gd name="connsiteY517" fmla="*/ 3117502 h 3372118"/>
              <a:gd name="connsiteX518" fmla="*/ 1255488 w 5434926"/>
              <a:gd name="connsiteY518" fmla="*/ 3117502 h 3372118"/>
              <a:gd name="connsiteX519" fmla="*/ 1671569 w 5434926"/>
              <a:gd name="connsiteY519" fmla="*/ 3117502 h 3372118"/>
              <a:gd name="connsiteX520" fmla="*/ 1671569 w 5434926"/>
              <a:gd name="connsiteY520" fmla="*/ 2727296 h 3372118"/>
              <a:gd name="connsiteX521" fmla="*/ 2077299 w 5434926"/>
              <a:gd name="connsiteY521" fmla="*/ 2727296 h 3372118"/>
              <a:gd name="connsiteX522" fmla="*/ 2077299 w 5434926"/>
              <a:gd name="connsiteY522" fmla="*/ 3117502 h 3372118"/>
              <a:gd name="connsiteX523" fmla="*/ 1671569 w 5434926"/>
              <a:gd name="connsiteY523" fmla="*/ 3117502 h 3372118"/>
              <a:gd name="connsiteX524" fmla="*/ 2086615 w 5434926"/>
              <a:gd name="connsiteY524" fmla="*/ 3117502 h 3372118"/>
              <a:gd name="connsiteX525" fmla="*/ 2086615 w 5434926"/>
              <a:gd name="connsiteY525" fmla="*/ 2727296 h 3372118"/>
              <a:gd name="connsiteX526" fmla="*/ 2492345 w 5434926"/>
              <a:gd name="connsiteY526" fmla="*/ 2727296 h 3372118"/>
              <a:gd name="connsiteX527" fmla="*/ 2492345 w 5434926"/>
              <a:gd name="connsiteY527" fmla="*/ 3117502 h 3372118"/>
              <a:gd name="connsiteX528" fmla="*/ 2086615 w 5434926"/>
              <a:gd name="connsiteY528" fmla="*/ 3117502 h 3372118"/>
              <a:gd name="connsiteX529" fmla="*/ 2502696 w 5434926"/>
              <a:gd name="connsiteY529" fmla="*/ 3117502 h 3372118"/>
              <a:gd name="connsiteX530" fmla="*/ 2502696 w 5434926"/>
              <a:gd name="connsiteY530" fmla="*/ 2727296 h 3372118"/>
              <a:gd name="connsiteX531" fmla="*/ 2932232 w 5434926"/>
              <a:gd name="connsiteY531" fmla="*/ 2727296 h 3372118"/>
              <a:gd name="connsiteX532" fmla="*/ 2932232 w 5434926"/>
              <a:gd name="connsiteY532" fmla="*/ 3117502 h 3372118"/>
              <a:gd name="connsiteX533" fmla="*/ 2502696 w 5434926"/>
              <a:gd name="connsiteY533" fmla="*/ 3117502 h 3372118"/>
              <a:gd name="connsiteX534" fmla="*/ 2941547 w 5434926"/>
              <a:gd name="connsiteY534" fmla="*/ 3117502 h 3372118"/>
              <a:gd name="connsiteX535" fmla="*/ 2941547 w 5434926"/>
              <a:gd name="connsiteY535" fmla="*/ 2727296 h 3372118"/>
              <a:gd name="connsiteX536" fmla="*/ 3347277 w 5434926"/>
              <a:gd name="connsiteY536" fmla="*/ 2727296 h 3372118"/>
              <a:gd name="connsiteX537" fmla="*/ 3347277 w 5434926"/>
              <a:gd name="connsiteY537" fmla="*/ 3117502 h 3372118"/>
              <a:gd name="connsiteX538" fmla="*/ 2941547 w 5434926"/>
              <a:gd name="connsiteY538" fmla="*/ 3117502 h 3372118"/>
              <a:gd name="connsiteX539" fmla="*/ 3357628 w 5434926"/>
              <a:gd name="connsiteY539" fmla="*/ 3117502 h 3372118"/>
              <a:gd name="connsiteX540" fmla="*/ 3357628 w 5434926"/>
              <a:gd name="connsiteY540" fmla="*/ 2727296 h 3372118"/>
              <a:gd name="connsiteX541" fmla="*/ 3763358 w 5434926"/>
              <a:gd name="connsiteY541" fmla="*/ 2727296 h 3372118"/>
              <a:gd name="connsiteX542" fmla="*/ 3763358 w 5434926"/>
              <a:gd name="connsiteY542" fmla="*/ 3117502 h 3372118"/>
              <a:gd name="connsiteX543" fmla="*/ 3357628 w 5434926"/>
              <a:gd name="connsiteY543" fmla="*/ 3117502 h 3372118"/>
              <a:gd name="connsiteX544" fmla="*/ 3773709 w 5434926"/>
              <a:gd name="connsiteY544" fmla="*/ 3117502 h 3372118"/>
              <a:gd name="connsiteX545" fmla="*/ 3773709 w 5434926"/>
              <a:gd name="connsiteY545" fmla="*/ 2727296 h 3372118"/>
              <a:gd name="connsiteX546" fmla="*/ 4179439 w 5434926"/>
              <a:gd name="connsiteY546" fmla="*/ 2727296 h 3372118"/>
              <a:gd name="connsiteX547" fmla="*/ 4179439 w 5434926"/>
              <a:gd name="connsiteY547" fmla="*/ 3117502 h 3372118"/>
              <a:gd name="connsiteX548" fmla="*/ 3773709 w 5434926"/>
              <a:gd name="connsiteY548" fmla="*/ 3117502 h 3372118"/>
              <a:gd name="connsiteX549" fmla="*/ 4188754 w 5434926"/>
              <a:gd name="connsiteY549" fmla="*/ 3117502 h 3372118"/>
              <a:gd name="connsiteX550" fmla="*/ 4188754 w 5434926"/>
              <a:gd name="connsiteY550" fmla="*/ 2727296 h 3372118"/>
              <a:gd name="connsiteX551" fmla="*/ 4594485 w 5434926"/>
              <a:gd name="connsiteY551" fmla="*/ 2727296 h 3372118"/>
              <a:gd name="connsiteX552" fmla="*/ 4594485 w 5434926"/>
              <a:gd name="connsiteY552" fmla="*/ 3117502 h 3372118"/>
              <a:gd name="connsiteX553" fmla="*/ 4188754 w 5434926"/>
              <a:gd name="connsiteY553" fmla="*/ 3117502 h 3372118"/>
              <a:gd name="connsiteX554" fmla="*/ 4604835 w 5434926"/>
              <a:gd name="connsiteY554" fmla="*/ 3117502 h 3372118"/>
              <a:gd name="connsiteX555" fmla="*/ 4604835 w 5434926"/>
              <a:gd name="connsiteY555" fmla="*/ 2727296 h 3372118"/>
              <a:gd name="connsiteX556" fmla="*/ 5010566 w 5434926"/>
              <a:gd name="connsiteY556" fmla="*/ 2727296 h 3372118"/>
              <a:gd name="connsiteX557" fmla="*/ 5010566 w 5434926"/>
              <a:gd name="connsiteY557" fmla="*/ 3117502 h 3372118"/>
              <a:gd name="connsiteX558" fmla="*/ 4604835 w 5434926"/>
              <a:gd name="connsiteY558" fmla="*/ 3117502 h 3372118"/>
              <a:gd name="connsiteX559" fmla="*/ 5019881 w 5434926"/>
              <a:gd name="connsiteY559" fmla="*/ 3117502 h 3372118"/>
              <a:gd name="connsiteX560" fmla="*/ 5019881 w 5434926"/>
              <a:gd name="connsiteY560" fmla="*/ 2727296 h 3372118"/>
              <a:gd name="connsiteX561" fmla="*/ 5425612 w 5434926"/>
              <a:gd name="connsiteY561" fmla="*/ 2727296 h 3372118"/>
              <a:gd name="connsiteX562" fmla="*/ 5425612 w 5434926"/>
              <a:gd name="connsiteY562" fmla="*/ 3117502 h 3372118"/>
              <a:gd name="connsiteX563" fmla="*/ 5019881 w 5434926"/>
              <a:gd name="connsiteY563" fmla="*/ 3117502 h 337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</a:cxnLst>
            <a:rect l="l" t="t" r="r" b="b"/>
            <a:pathLst>
              <a:path w="5434926" h="3372118">
                <a:moveTo>
                  <a:pt x="5426647" y="0"/>
                </a:moveTo>
                <a:lnTo>
                  <a:pt x="5426647" y="317753"/>
                </a:lnTo>
                <a:lnTo>
                  <a:pt x="5020916" y="317753"/>
                </a:lnTo>
                <a:lnTo>
                  <a:pt x="5020916" y="0"/>
                </a:lnTo>
                <a:lnTo>
                  <a:pt x="5010566" y="0"/>
                </a:lnTo>
                <a:lnTo>
                  <a:pt x="5010566" y="317753"/>
                </a:lnTo>
                <a:lnTo>
                  <a:pt x="4604835" y="317753"/>
                </a:lnTo>
                <a:lnTo>
                  <a:pt x="4604835" y="0"/>
                </a:lnTo>
                <a:lnTo>
                  <a:pt x="4595520" y="0"/>
                </a:lnTo>
                <a:lnTo>
                  <a:pt x="4595520" y="317753"/>
                </a:lnTo>
                <a:lnTo>
                  <a:pt x="4189790" y="317753"/>
                </a:lnTo>
                <a:lnTo>
                  <a:pt x="4189790" y="0"/>
                </a:lnTo>
                <a:lnTo>
                  <a:pt x="4180474" y="0"/>
                </a:lnTo>
                <a:lnTo>
                  <a:pt x="4180474" y="317753"/>
                </a:lnTo>
                <a:lnTo>
                  <a:pt x="3774743" y="317753"/>
                </a:lnTo>
                <a:lnTo>
                  <a:pt x="3774743" y="0"/>
                </a:lnTo>
                <a:lnTo>
                  <a:pt x="3765429" y="0"/>
                </a:lnTo>
                <a:lnTo>
                  <a:pt x="3765429" y="317753"/>
                </a:lnTo>
                <a:lnTo>
                  <a:pt x="3359698" y="317753"/>
                </a:lnTo>
                <a:lnTo>
                  <a:pt x="3359698" y="0"/>
                </a:lnTo>
                <a:lnTo>
                  <a:pt x="3350382" y="0"/>
                </a:lnTo>
                <a:lnTo>
                  <a:pt x="3350382" y="317753"/>
                </a:lnTo>
                <a:lnTo>
                  <a:pt x="2944652" y="317753"/>
                </a:lnTo>
                <a:lnTo>
                  <a:pt x="2944652" y="0"/>
                </a:lnTo>
                <a:lnTo>
                  <a:pt x="2935337" y="0"/>
                </a:lnTo>
                <a:lnTo>
                  <a:pt x="2935337" y="317753"/>
                </a:lnTo>
                <a:lnTo>
                  <a:pt x="2505801" y="317753"/>
                </a:lnTo>
                <a:lnTo>
                  <a:pt x="2505801" y="0"/>
                </a:lnTo>
                <a:lnTo>
                  <a:pt x="2496485" y="0"/>
                </a:lnTo>
                <a:lnTo>
                  <a:pt x="2496485" y="317753"/>
                </a:lnTo>
                <a:lnTo>
                  <a:pt x="2090755" y="317753"/>
                </a:lnTo>
                <a:lnTo>
                  <a:pt x="2090755" y="0"/>
                </a:lnTo>
                <a:lnTo>
                  <a:pt x="2081439" y="0"/>
                </a:lnTo>
                <a:lnTo>
                  <a:pt x="2081439" y="317753"/>
                </a:lnTo>
                <a:lnTo>
                  <a:pt x="1675709" y="317753"/>
                </a:lnTo>
                <a:lnTo>
                  <a:pt x="1675709" y="0"/>
                </a:lnTo>
                <a:lnTo>
                  <a:pt x="1666394" y="0"/>
                </a:lnTo>
                <a:lnTo>
                  <a:pt x="1666394" y="317753"/>
                </a:lnTo>
                <a:lnTo>
                  <a:pt x="1260663" y="317753"/>
                </a:lnTo>
                <a:lnTo>
                  <a:pt x="1260663" y="0"/>
                </a:lnTo>
                <a:lnTo>
                  <a:pt x="1251348" y="0"/>
                </a:lnTo>
                <a:lnTo>
                  <a:pt x="1251348" y="317753"/>
                </a:lnTo>
                <a:lnTo>
                  <a:pt x="839407" y="317753"/>
                </a:lnTo>
                <a:lnTo>
                  <a:pt x="839407" y="0"/>
                </a:lnTo>
                <a:lnTo>
                  <a:pt x="830092" y="0"/>
                </a:lnTo>
                <a:lnTo>
                  <a:pt x="830092" y="317753"/>
                </a:lnTo>
                <a:lnTo>
                  <a:pt x="424361" y="317753"/>
                </a:lnTo>
                <a:lnTo>
                  <a:pt x="424361" y="0"/>
                </a:lnTo>
                <a:lnTo>
                  <a:pt x="415046" y="0"/>
                </a:lnTo>
                <a:lnTo>
                  <a:pt x="415046" y="317753"/>
                </a:lnTo>
                <a:lnTo>
                  <a:pt x="9315" y="317753"/>
                </a:lnTo>
                <a:lnTo>
                  <a:pt x="9315" y="0"/>
                </a:lnTo>
                <a:lnTo>
                  <a:pt x="0" y="0"/>
                </a:lnTo>
                <a:lnTo>
                  <a:pt x="0" y="3372118"/>
                </a:lnTo>
                <a:lnTo>
                  <a:pt x="9315" y="3372118"/>
                </a:lnTo>
                <a:lnTo>
                  <a:pt x="9315" y="3126817"/>
                </a:lnTo>
                <a:lnTo>
                  <a:pt x="415046" y="3126817"/>
                </a:lnTo>
                <a:lnTo>
                  <a:pt x="415046" y="3372118"/>
                </a:lnTo>
                <a:lnTo>
                  <a:pt x="424361" y="3372118"/>
                </a:lnTo>
                <a:lnTo>
                  <a:pt x="424361" y="3126817"/>
                </a:lnTo>
                <a:lnTo>
                  <a:pt x="830092" y="3126817"/>
                </a:lnTo>
                <a:lnTo>
                  <a:pt x="830092" y="3372118"/>
                </a:lnTo>
                <a:lnTo>
                  <a:pt x="839407" y="3372118"/>
                </a:lnTo>
                <a:lnTo>
                  <a:pt x="839407" y="3126817"/>
                </a:lnTo>
                <a:lnTo>
                  <a:pt x="1245138" y="3126817"/>
                </a:lnTo>
                <a:lnTo>
                  <a:pt x="1245138" y="3372118"/>
                </a:lnTo>
                <a:lnTo>
                  <a:pt x="1254453" y="3372118"/>
                </a:lnTo>
                <a:lnTo>
                  <a:pt x="1254453" y="3126817"/>
                </a:lnTo>
                <a:lnTo>
                  <a:pt x="1660183" y="3126817"/>
                </a:lnTo>
                <a:lnTo>
                  <a:pt x="1660183" y="3372118"/>
                </a:lnTo>
                <a:lnTo>
                  <a:pt x="1669499" y="3372118"/>
                </a:lnTo>
                <a:lnTo>
                  <a:pt x="1669499" y="3126817"/>
                </a:lnTo>
                <a:lnTo>
                  <a:pt x="2075230" y="3126817"/>
                </a:lnTo>
                <a:lnTo>
                  <a:pt x="2075230" y="3372118"/>
                </a:lnTo>
                <a:lnTo>
                  <a:pt x="2084544" y="3372118"/>
                </a:lnTo>
                <a:lnTo>
                  <a:pt x="2084544" y="3126817"/>
                </a:lnTo>
                <a:lnTo>
                  <a:pt x="2490275" y="3126817"/>
                </a:lnTo>
                <a:lnTo>
                  <a:pt x="2490275" y="3372118"/>
                </a:lnTo>
                <a:lnTo>
                  <a:pt x="2499591" y="3372118"/>
                </a:lnTo>
                <a:lnTo>
                  <a:pt x="2499591" y="3126817"/>
                </a:lnTo>
                <a:lnTo>
                  <a:pt x="2929127" y="3126817"/>
                </a:lnTo>
                <a:lnTo>
                  <a:pt x="2929127" y="3372118"/>
                </a:lnTo>
                <a:lnTo>
                  <a:pt x="2938442" y="3372118"/>
                </a:lnTo>
                <a:lnTo>
                  <a:pt x="2938442" y="3126817"/>
                </a:lnTo>
                <a:lnTo>
                  <a:pt x="3344172" y="3126817"/>
                </a:lnTo>
                <a:lnTo>
                  <a:pt x="3344172" y="3372118"/>
                </a:lnTo>
                <a:lnTo>
                  <a:pt x="3353488" y="3372118"/>
                </a:lnTo>
                <a:lnTo>
                  <a:pt x="3353488" y="3126817"/>
                </a:lnTo>
                <a:lnTo>
                  <a:pt x="3759218" y="3126817"/>
                </a:lnTo>
                <a:lnTo>
                  <a:pt x="3759218" y="3372118"/>
                </a:lnTo>
                <a:lnTo>
                  <a:pt x="3768533" y="3372118"/>
                </a:lnTo>
                <a:lnTo>
                  <a:pt x="3768533" y="3126817"/>
                </a:lnTo>
                <a:lnTo>
                  <a:pt x="4174264" y="3126817"/>
                </a:lnTo>
                <a:lnTo>
                  <a:pt x="4174264" y="3372118"/>
                </a:lnTo>
                <a:lnTo>
                  <a:pt x="4183579" y="3372118"/>
                </a:lnTo>
                <a:lnTo>
                  <a:pt x="4183579" y="3126817"/>
                </a:lnTo>
                <a:lnTo>
                  <a:pt x="4589310" y="3126817"/>
                </a:lnTo>
                <a:lnTo>
                  <a:pt x="4589310" y="3372118"/>
                </a:lnTo>
                <a:lnTo>
                  <a:pt x="4598625" y="3372118"/>
                </a:lnTo>
                <a:lnTo>
                  <a:pt x="4598625" y="3126817"/>
                </a:lnTo>
                <a:lnTo>
                  <a:pt x="5010566" y="3126817"/>
                </a:lnTo>
                <a:lnTo>
                  <a:pt x="5010566" y="3372118"/>
                </a:lnTo>
                <a:lnTo>
                  <a:pt x="5019881" y="3372118"/>
                </a:lnTo>
                <a:lnTo>
                  <a:pt x="5019881" y="3126817"/>
                </a:lnTo>
                <a:lnTo>
                  <a:pt x="5425612" y="3126817"/>
                </a:lnTo>
                <a:lnTo>
                  <a:pt x="5425612" y="3372118"/>
                </a:lnTo>
                <a:lnTo>
                  <a:pt x="5434927" y="3372118"/>
                </a:lnTo>
                <a:lnTo>
                  <a:pt x="5434927" y="0"/>
                </a:lnTo>
                <a:lnTo>
                  <a:pt x="5426647" y="0"/>
                </a:lnTo>
                <a:close/>
                <a:moveTo>
                  <a:pt x="5426647" y="328104"/>
                </a:moveTo>
                <a:lnTo>
                  <a:pt x="5426647" y="718309"/>
                </a:lnTo>
                <a:lnTo>
                  <a:pt x="5020916" y="718309"/>
                </a:lnTo>
                <a:lnTo>
                  <a:pt x="5020916" y="328104"/>
                </a:lnTo>
                <a:lnTo>
                  <a:pt x="5426647" y="328104"/>
                </a:lnTo>
                <a:close/>
                <a:moveTo>
                  <a:pt x="1255488" y="1527700"/>
                </a:moveTo>
                <a:lnTo>
                  <a:pt x="1661219" y="1527700"/>
                </a:lnTo>
                <a:lnTo>
                  <a:pt x="1661219" y="1917905"/>
                </a:lnTo>
                <a:lnTo>
                  <a:pt x="1255488" y="1917905"/>
                </a:lnTo>
                <a:lnTo>
                  <a:pt x="1255488" y="1527700"/>
                </a:lnTo>
                <a:close/>
                <a:moveTo>
                  <a:pt x="1246173" y="1917905"/>
                </a:moveTo>
                <a:lnTo>
                  <a:pt x="839407" y="1917905"/>
                </a:lnTo>
                <a:lnTo>
                  <a:pt x="839407" y="1527700"/>
                </a:lnTo>
                <a:lnTo>
                  <a:pt x="1245138" y="1527700"/>
                </a:lnTo>
                <a:lnTo>
                  <a:pt x="1245138" y="1917905"/>
                </a:lnTo>
                <a:close/>
                <a:moveTo>
                  <a:pt x="1671569" y="1527700"/>
                </a:moveTo>
                <a:lnTo>
                  <a:pt x="2077299" y="1527700"/>
                </a:lnTo>
                <a:lnTo>
                  <a:pt x="2077299" y="1917905"/>
                </a:lnTo>
                <a:lnTo>
                  <a:pt x="1671569" y="1917905"/>
                </a:lnTo>
                <a:lnTo>
                  <a:pt x="1671569" y="1527700"/>
                </a:lnTo>
                <a:close/>
                <a:moveTo>
                  <a:pt x="2086615" y="1527700"/>
                </a:moveTo>
                <a:lnTo>
                  <a:pt x="2492345" y="1527700"/>
                </a:lnTo>
                <a:lnTo>
                  <a:pt x="2492345" y="1917905"/>
                </a:lnTo>
                <a:lnTo>
                  <a:pt x="2086615" y="1917905"/>
                </a:lnTo>
                <a:lnTo>
                  <a:pt x="2086615" y="1527700"/>
                </a:lnTo>
                <a:close/>
                <a:moveTo>
                  <a:pt x="2502696" y="1527700"/>
                </a:moveTo>
                <a:lnTo>
                  <a:pt x="2932232" y="1527700"/>
                </a:lnTo>
                <a:lnTo>
                  <a:pt x="2932232" y="1917905"/>
                </a:lnTo>
                <a:lnTo>
                  <a:pt x="2502696" y="1917905"/>
                </a:lnTo>
                <a:lnTo>
                  <a:pt x="2502696" y="1527700"/>
                </a:lnTo>
                <a:close/>
                <a:moveTo>
                  <a:pt x="2941547" y="1527700"/>
                </a:moveTo>
                <a:lnTo>
                  <a:pt x="3347277" y="1527700"/>
                </a:lnTo>
                <a:lnTo>
                  <a:pt x="3347277" y="1917905"/>
                </a:lnTo>
                <a:lnTo>
                  <a:pt x="2941547" y="1917905"/>
                </a:lnTo>
                <a:lnTo>
                  <a:pt x="2941547" y="1527700"/>
                </a:lnTo>
                <a:close/>
                <a:moveTo>
                  <a:pt x="3357628" y="1527700"/>
                </a:moveTo>
                <a:lnTo>
                  <a:pt x="3763358" y="1527700"/>
                </a:lnTo>
                <a:lnTo>
                  <a:pt x="3763358" y="1917905"/>
                </a:lnTo>
                <a:lnTo>
                  <a:pt x="3357628" y="1917905"/>
                </a:lnTo>
                <a:lnTo>
                  <a:pt x="3357628" y="1527700"/>
                </a:lnTo>
                <a:close/>
                <a:moveTo>
                  <a:pt x="3773709" y="1527700"/>
                </a:moveTo>
                <a:lnTo>
                  <a:pt x="4179439" y="1527700"/>
                </a:lnTo>
                <a:lnTo>
                  <a:pt x="4179439" y="1917905"/>
                </a:lnTo>
                <a:lnTo>
                  <a:pt x="3773709" y="1917905"/>
                </a:lnTo>
                <a:lnTo>
                  <a:pt x="3773709" y="1527700"/>
                </a:lnTo>
                <a:close/>
                <a:moveTo>
                  <a:pt x="4188754" y="1527700"/>
                </a:moveTo>
                <a:lnTo>
                  <a:pt x="4594485" y="1527700"/>
                </a:lnTo>
                <a:lnTo>
                  <a:pt x="4594485" y="1917905"/>
                </a:lnTo>
                <a:lnTo>
                  <a:pt x="4188754" y="1917905"/>
                </a:lnTo>
                <a:lnTo>
                  <a:pt x="4188754" y="1527700"/>
                </a:lnTo>
                <a:close/>
                <a:moveTo>
                  <a:pt x="4188754" y="1518385"/>
                </a:moveTo>
                <a:lnTo>
                  <a:pt x="4188754" y="1128180"/>
                </a:lnTo>
                <a:lnTo>
                  <a:pt x="4594485" y="1128180"/>
                </a:lnTo>
                <a:lnTo>
                  <a:pt x="4594485" y="1518385"/>
                </a:lnTo>
                <a:lnTo>
                  <a:pt x="4188754" y="1518385"/>
                </a:lnTo>
                <a:close/>
                <a:moveTo>
                  <a:pt x="4179439" y="1518385"/>
                </a:moveTo>
                <a:lnTo>
                  <a:pt x="3773709" y="1518385"/>
                </a:lnTo>
                <a:lnTo>
                  <a:pt x="3773709" y="1128180"/>
                </a:lnTo>
                <a:lnTo>
                  <a:pt x="4179439" y="1128180"/>
                </a:lnTo>
                <a:lnTo>
                  <a:pt x="4179439" y="1518385"/>
                </a:lnTo>
                <a:close/>
                <a:moveTo>
                  <a:pt x="3763358" y="1518385"/>
                </a:moveTo>
                <a:lnTo>
                  <a:pt x="3357628" y="1518385"/>
                </a:lnTo>
                <a:lnTo>
                  <a:pt x="3357628" y="1128180"/>
                </a:lnTo>
                <a:lnTo>
                  <a:pt x="3763358" y="1128180"/>
                </a:lnTo>
                <a:lnTo>
                  <a:pt x="3763358" y="1518385"/>
                </a:lnTo>
                <a:close/>
                <a:moveTo>
                  <a:pt x="3348313" y="1518385"/>
                </a:moveTo>
                <a:lnTo>
                  <a:pt x="2942582" y="1518385"/>
                </a:lnTo>
                <a:lnTo>
                  <a:pt x="2942582" y="1128180"/>
                </a:lnTo>
                <a:lnTo>
                  <a:pt x="3348313" y="1128180"/>
                </a:lnTo>
                <a:lnTo>
                  <a:pt x="3348313" y="1518385"/>
                </a:lnTo>
                <a:close/>
                <a:moveTo>
                  <a:pt x="2932232" y="1518385"/>
                </a:moveTo>
                <a:lnTo>
                  <a:pt x="2502696" y="1518385"/>
                </a:lnTo>
                <a:lnTo>
                  <a:pt x="2502696" y="1128180"/>
                </a:lnTo>
                <a:lnTo>
                  <a:pt x="2932232" y="1128180"/>
                </a:lnTo>
                <a:lnTo>
                  <a:pt x="2932232" y="1518385"/>
                </a:lnTo>
                <a:close/>
                <a:moveTo>
                  <a:pt x="2493380" y="1518385"/>
                </a:moveTo>
                <a:lnTo>
                  <a:pt x="2087649" y="1518385"/>
                </a:lnTo>
                <a:lnTo>
                  <a:pt x="2087649" y="1128180"/>
                </a:lnTo>
                <a:lnTo>
                  <a:pt x="2493380" y="1128180"/>
                </a:lnTo>
                <a:lnTo>
                  <a:pt x="2493380" y="1518385"/>
                </a:lnTo>
                <a:close/>
                <a:moveTo>
                  <a:pt x="2077299" y="1518385"/>
                </a:moveTo>
                <a:lnTo>
                  <a:pt x="1671569" y="1518385"/>
                </a:lnTo>
                <a:lnTo>
                  <a:pt x="1671569" y="1128180"/>
                </a:lnTo>
                <a:lnTo>
                  <a:pt x="2077299" y="1128180"/>
                </a:lnTo>
                <a:lnTo>
                  <a:pt x="2077299" y="1518385"/>
                </a:lnTo>
                <a:close/>
                <a:moveTo>
                  <a:pt x="1661219" y="1518385"/>
                </a:moveTo>
                <a:lnTo>
                  <a:pt x="1255488" y="1518385"/>
                </a:lnTo>
                <a:lnTo>
                  <a:pt x="1255488" y="1128180"/>
                </a:lnTo>
                <a:lnTo>
                  <a:pt x="1661219" y="1128180"/>
                </a:lnTo>
                <a:lnTo>
                  <a:pt x="1661219" y="1518385"/>
                </a:lnTo>
                <a:close/>
                <a:moveTo>
                  <a:pt x="1246173" y="1518385"/>
                </a:moveTo>
                <a:lnTo>
                  <a:pt x="839407" y="1518385"/>
                </a:lnTo>
                <a:lnTo>
                  <a:pt x="839407" y="1128180"/>
                </a:lnTo>
                <a:lnTo>
                  <a:pt x="1245138" y="1128180"/>
                </a:lnTo>
                <a:lnTo>
                  <a:pt x="1245138" y="1518385"/>
                </a:lnTo>
                <a:close/>
                <a:moveTo>
                  <a:pt x="830092" y="1518385"/>
                </a:moveTo>
                <a:lnTo>
                  <a:pt x="424361" y="1518385"/>
                </a:lnTo>
                <a:lnTo>
                  <a:pt x="424361" y="1128180"/>
                </a:lnTo>
                <a:lnTo>
                  <a:pt x="830092" y="1128180"/>
                </a:lnTo>
                <a:lnTo>
                  <a:pt x="830092" y="1518385"/>
                </a:lnTo>
                <a:close/>
                <a:moveTo>
                  <a:pt x="830092" y="1527700"/>
                </a:moveTo>
                <a:lnTo>
                  <a:pt x="830092" y="1917905"/>
                </a:lnTo>
                <a:lnTo>
                  <a:pt x="424361" y="1917905"/>
                </a:lnTo>
                <a:lnTo>
                  <a:pt x="424361" y="1527700"/>
                </a:lnTo>
                <a:lnTo>
                  <a:pt x="830092" y="1527700"/>
                </a:lnTo>
                <a:close/>
                <a:moveTo>
                  <a:pt x="830092" y="1927220"/>
                </a:moveTo>
                <a:lnTo>
                  <a:pt x="830092" y="2317426"/>
                </a:lnTo>
                <a:lnTo>
                  <a:pt x="424361" y="2317426"/>
                </a:lnTo>
                <a:lnTo>
                  <a:pt x="424361" y="1927220"/>
                </a:lnTo>
                <a:lnTo>
                  <a:pt x="830092" y="1927220"/>
                </a:lnTo>
                <a:close/>
                <a:moveTo>
                  <a:pt x="839407" y="1927220"/>
                </a:moveTo>
                <a:lnTo>
                  <a:pt x="1245138" y="1927220"/>
                </a:lnTo>
                <a:lnTo>
                  <a:pt x="1245138" y="2317426"/>
                </a:lnTo>
                <a:lnTo>
                  <a:pt x="839407" y="2317426"/>
                </a:lnTo>
                <a:lnTo>
                  <a:pt x="839407" y="1927220"/>
                </a:lnTo>
                <a:close/>
                <a:moveTo>
                  <a:pt x="1255488" y="1927220"/>
                </a:moveTo>
                <a:lnTo>
                  <a:pt x="1661219" y="1927220"/>
                </a:lnTo>
                <a:lnTo>
                  <a:pt x="1661219" y="2317426"/>
                </a:lnTo>
                <a:lnTo>
                  <a:pt x="1255488" y="2317426"/>
                </a:lnTo>
                <a:lnTo>
                  <a:pt x="1255488" y="1927220"/>
                </a:lnTo>
                <a:close/>
                <a:moveTo>
                  <a:pt x="1671569" y="1927220"/>
                </a:moveTo>
                <a:lnTo>
                  <a:pt x="2077299" y="1927220"/>
                </a:lnTo>
                <a:lnTo>
                  <a:pt x="2077299" y="2317426"/>
                </a:lnTo>
                <a:lnTo>
                  <a:pt x="1671569" y="2317426"/>
                </a:lnTo>
                <a:lnTo>
                  <a:pt x="1671569" y="1927220"/>
                </a:lnTo>
                <a:close/>
                <a:moveTo>
                  <a:pt x="2086615" y="1927220"/>
                </a:moveTo>
                <a:lnTo>
                  <a:pt x="2492345" y="1927220"/>
                </a:lnTo>
                <a:lnTo>
                  <a:pt x="2492345" y="2317426"/>
                </a:lnTo>
                <a:lnTo>
                  <a:pt x="2086615" y="2317426"/>
                </a:lnTo>
                <a:lnTo>
                  <a:pt x="2086615" y="1927220"/>
                </a:lnTo>
                <a:close/>
                <a:moveTo>
                  <a:pt x="2502696" y="1927220"/>
                </a:moveTo>
                <a:lnTo>
                  <a:pt x="2932232" y="1927220"/>
                </a:lnTo>
                <a:lnTo>
                  <a:pt x="2932232" y="2317426"/>
                </a:lnTo>
                <a:lnTo>
                  <a:pt x="2502696" y="2317426"/>
                </a:lnTo>
                <a:lnTo>
                  <a:pt x="2502696" y="1927220"/>
                </a:lnTo>
                <a:close/>
                <a:moveTo>
                  <a:pt x="2941547" y="1927220"/>
                </a:moveTo>
                <a:lnTo>
                  <a:pt x="3347277" y="1927220"/>
                </a:lnTo>
                <a:lnTo>
                  <a:pt x="3347277" y="2317426"/>
                </a:lnTo>
                <a:lnTo>
                  <a:pt x="2941547" y="2317426"/>
                </a:lnTo>
                <a:lnTo>
                  <a:pt x="2941547" y="1927220"/>
                </a:lnTo>
                <a:close/>
                <a:moveTo>
                  <a:pt x="3357628" y="1927220"/>
                </a:moveTo>
                <a:lnTo>
                  <a:pt x="3763358" y="1927220"/>
                </a:lnTo>
                <a:lnTo>
                  <a:pt x="3763358" y="2317426"/>
                </a:lnTo>
                <a:lnTo>
                  <a:pt x="3357628" y="2317426"/>
                </a:lnTo>
                <a:lnTo>
                  <a:pt x="3357628" y="1927220"/>
                </a:lnTo>
                <a:close/>
                <a:moveTo>
                  <a:pt x="3773709" y="1927220"/>
                </a:moveTo>
                <a:lnTo>
                  <a:pt x="4179439" y="1927220"/>
                </a:lnTo>
                <a:lnTo>
                  <a:pt x="4179439" y="2317426"/>
                </a:lnTo>
                <a:lnTo>
                  <a:pt x="3773709" y="2317426"/>
                </a:lnTo>
                <a:lnTo>
                  <a:pt x="3773709" y="1927220"/>
                </a:lnTo>
                <a:close/>
                <a:moveTo>
                  <a:pt x="4188754" y="1927220"/>
                </a:moveTo>
                <a:lnTo>
                  <a:pt x="4594485" y="1927220"/>
                </a:lnTo>
                <a:lnTo>
                  <a:pt x="4594485" y="2317426"/>
                </a:lnTo>
                <a:lnTo>
                  <a:pt x="4188754" y="2317426"/>
                </a:lnTo>
                <a:lnTo>
                  <a:pt x="4188754" y="1927220"/>
                </a:lnTo>
                <a:close/>
                <a:moveTo>
                  <a:pt x="4604835" y="1927220"/>
                </a:moveTo>
                <a:lnTo>
                  <a:pt x="5010566" y="1927220"/>
                </a:lnTo>
                <a:lnTo>
                  <a:pt x="5010566" y="2317426"/>
                </a:lnTo>
                <a:lnTo>
                  <a:pt x="4604835" y="2317426"/>
                </a:lnTo>
                <a:lnTo>
                  <a:pt x="4604835" y="1927220"/>
                </a:lnTo>
                <a:close/>
                <a:moveTo>
                  <a:pt x="4604835" y="1917905"/>
                </a:moveTo>
                <a:lnTo>
                  <a:pt x="4604835" y="1527700"/>
                </a:lnTo>
                <a:lnTo>
                  <a:pt x="5010566" y="1527700"/>
                </a:lnTo>
                <a:lnTo>
                  <a:pt x="5010566" y="1917905"/>
                </a:lnTo>
                <a:lnTo>
                  <a:pt x="4604835" y="1917905"/>
                </a:lnTo>
                <a:close/>
                <a:moveTo>
                  <a:pt x="4604835" y="1518385"/>
                </a:moveTo>
                <a:lnTo>
                  <a:pt x="4604835" y="1128180"/>
                </a:lnTo>
                <a:lnTo>
                  <a:pt x="5010566" y="1128180"/>
                </a:lnTo>
                <a:lnTo>
                  <a:pt x="5010566" y="1518385"/>
                </a:lnTo>
                <a:lnTo>
                  <a:pt x="4604835" y="1518385"/>
                </a:lnTo>
                <a:close/>
                <a:moveTo>
                  <a:pt x="4604835" y="1117829"/>
                </a:moveTo>
                <a:lnTo>
                  <a:pt x="4604835" y="727624"/>
                </a:lnTo>
                <a:lnTo>
                  <a:pt x="5010566" y="727624"/>
                </a:lnTo>
                <a:lnTo>
                  <a:pt x="5010566" y="1117829"/>
                </a:lnTo>
                <a:lnTo>
                  <a:pt x="4604835" y="1117829"/>
                </a:lnTo>
                <a:close/>
                <a:moveTo>
                  <a:pt x="4594485" y="1117829"/>
                </a:moveTo>
                <a:lnTo>
                  <a:pt x="4188754" y="1117829"/>
                </a:lnTo>
                <a:lnTo>
                  <a:pt x="4188754" y="727624"/>
                </a:lnTo>
                <a:lnTo>
                  <a:pt x="4594485" y="727624"/>
                </a:lnTo>
                <a:lnTo>
                  <a:pt x="4594485" y="1117829"/>
                </a:lnTo>
                <a:close/>
                <a:moveTo>
                  <a:pt x="4179439" y="1117829"/>
                </a:moveTo>
                <a:lnTo>
                  <a:pt x="3773709" y="1117829"/>
                </a:lnTo>
                <a:lnTo>
                  <a:pt x="3773709" y="727624"/>
                </a:lnTo>
                <a:lnTo>
                  <a:pt x="4179439" y="727624"/>
                </a:lnTo>
                <a:lnTo>
                  <a:pt x="4179439" y="1117829"/>
                </a:lnTo>
                <a:close/>
                <a:moveTo>
                  <a:pt x="3763358" y="1117829"/>
                </a:moveTo>
                <a:lnTo>
                  <a:pt x="3357628" y="1117829"/>
                </a:lnTo>
                <a:lnTo>
                  <a:pt x="3357628" y="727624"/>
                </a:lnTo>
                <a:lnTo>
                  <a:pt x="3763358" y="727624"/>
                </a:lnTo>
                <a:lnTo>
                  <a:pt x="3763358" y="1117829"/>
                </a:lnTo>
                <a:close/>
                <a:moveTo>
                  <a:pt x="3348313" y="1117829"/>
                </a:moveTo>
                <a:lnTo>
                  <a:pt x="2942582" y="1117829"/>
                </a:lnTo>
                <a:lnTo>
                  <a:pt x="2942582" y="727624"/>
                </a:lnTo>
                <a:lnTo>
                  <a:pt x="3348313" y="727624"/>
                </a:lnTo>
                <a:lnTo>
                  <a:pt x="3348313" y="1117829"/>
                </a:lnTo>
                <a:close/>
                <a:moveTo>
                  <a:pt x="2932232" y="1117829"/>
                </a:moveTo>
                <a:lnTo>
                  <a:pt x="2502696" y="1117829"/>
                </a:lnTo>
                <a:lnTo>
                  <a:pt x="2502696" y="727624"/>
                </a:lnTo>
                <a:lnTo>
                  <a:pt x="2932232" y="727624"/>
                </a:lnTo>
                <a:lnTo>
                  <a:pt x="2932232" y="1117829"/>
                </a:lnTo>
                <a:close/>
                <a:moveTo>
                  <a:pt x="2493380" y="1117829"/>
                </a:moveTo>
                <a:lnTo>
                  <a:pt x="2087649" y="1117829"/>
                </a:lnTo>
                <a:lnTo>
                  <a:pt x="2087649" y="727624"/>
                </a:lnTo>
                <a:lnTo>
                  <a:pt x="2493380" y="727624"/>
                </a:lnTo>
                <a:lnTo>
                  <a:pt x="2493380" y="1117829"/>
                </a:lnTo>
                <a:close/>
                <a:moveTo>
                  <a:pt x="2077299" y="1117829"/>
                </a:moveTo>
                <a:lnTo>
                  <a:pt x="1671569" y="1117829"/>
                </a:lnTo>
                <a:lnTo>
                  <a:pt x="1671569" y="727624"/>
                </a:lnTo>
                <a:lnTo>
                  <a:pt x="2077299" y="727624"/>
                </a:lnTo>
                <a:lnTo>
                  <a:pt x="2077299" y="1117829"/>
                </a:lnTo>
                <a:close/>
                <a:moveTo>
                  <a:pt x="1661219" y="1117829"/>
                </a:moveTo>
                <a:lnTo>
                  <a:pt x="1255488" y="1117829"/>
                </a:lnTo>
                <a:lnTo>
                  <a:pt x="1255488" y="727624"/>
                </a:lnTo>
                <a:lnTo>
                  <a:pt x="1661219" y="727624"/>
                </a:lnTo>
                <a:lnTo>
                  <a:pt x="1661219" y="1117829"/>
                </a:lnTo>
                <a:close/>
                <a:moveTo>
                  <a:pt x="1246173" y="1117829"/>
                </a:moveTo>
                <a:lnTo>
                  <a:pt x="839407" y="1117829"/>
                </a:lnTo>
                <a:lnTo>
                  <a:pt x="839407" y="727624"/>
                </a:lnTo>
                <a:lnTo>
                  <a:pt x="1245138" y="727624"/>
                </a:lnTo>
                <a:lnTo>
                  <a:pt x="1245138" y="1117829"/>
                </a:lnTo>
                <a:close/>
                <a:moveTo>
                  <a:pt x="830092" y="1117829"/>
                </a:moveTo>
                <a:lnTo>
                  <a:pt x="424361" y="1117829"/>
                </a:lnTo>
                <a:lnTo>
                  <a:pt x="424361" y="727624"/>
                </a:lnTo>
                <a:lnTo>
                  <a:pt x="830092" y="727624"/>
                </a:lnTo>
                <a:lnTo>
                  <a:pt x="830092" y="1117829"/>
                </a:lnTo>
                <a:close/>
                <a:moveTo>
                  <a:pt x="414011" y="1117829"/>
                </a:moveTo>
                <a:lnTo>
                  <a:pt x="8280" y="1117829"/>
                </a:lnTo>
                <a:lnTo>
                  <a:pt x="8280" y="727624"/>
                </a:lnTo>
                <a:lnTo>
                  <a:pt x="414011" y="727624"/>
                </a:lnTo>
                <a:lnTo>
                  <a:pt x="414011" y="1117829"/>
                </a:lnTo>
                <a:close/>
                <a:moveTo>
                  <a:pt x="414011" y="1128180"/>
                </a:moveTo>
                <a:lnTo>
                  <a:pt x="414011" y="1518385"/>
                </a:lnTo>
                <a:lnTo>
                  <a:pt x="8280" y="1518385"/>
                </a:lnTo>
                <a:lnTo>
                  <a:pt x="8280" y="1128180"/>
                </a:lnTo>
                <a:lnTo>
                  <a:pt x="414011" y="1128180"/>
                </a:lnTo>
                <a:close/>
                <a:moveTo>
                  <a:pt x="414011" y="1527700"/>
                </a:moveTo>
                <a:lnTo>
                  <a:pt x="414011" y="1917905"/>
                </a:lnTo>
                <a:lnTo>
                  <a:pt x="8280" y="1917905"/>
                </a:lnTo>
                <a:lnTo>
                  <a:pt x="8280" y="1527700"/>
                </a:lnTo>
                <a:lnTo>
                  <a:pt x="414011" y="1527700"/>
                </a:lnTo>
                <a:close/>
                <a:moveTo>
                  <a:pt x="414011" y="1927220"/>
                </a:moveTo>
                <a:lnTo>
                  <a:pt x="414011" y="2317426"/>
                </a:lnTo>
                <a:lnTo>
                  <a:pt x="8280" y="2317426"/>
                </a:lnTo>
                <a:lnTo>
                  <a:pt x="8280" y="1927220"/>
                </a:lnTo>
                <a:lnTo>
                  <a:pt x="414011" y="1927220"/>
                </a:lnTo>
                <a:close/>
                <a:moveTo>
                  <a:pt x="414011" y="2327776"/>
                </a:moveTo>
                <a:lnTo>
                  <a:pt x="414011" y="2717981"/>
                </a:lnTo>
                <a:lnTo>
                  <a:pt x="8280" y="2717981"/>
                </a:lnTo>
                <a:lnTo>
                  <a:pt x="8280" y="2327776"/>
                </a:lnTo>
                <a:lnTo>
                  <a:pt x="414011" y="2327776"/>
                </a:lnTo>
                <a:close/>
                <a:moveTo>
                  <a:pt x="424361" y="2327776"/>
                </a:moveTo>
                <a:lnTo>
                  <a:pt x="830092" y="2327776"/>
                </a:lnTo>
                <a:lnTo>
                  <a:pt x="830092" y="2717981"/>
                </a:lnTo>
                <a:lnTo>
                  <a:pt x="424361" y="2717981"/>
                </a:lnTo>
                <a:lnTo>
                  <a:pt x="424361" y="2327776"/>
                </a:lnTo>
                <a:close/>
                <a:moveTo>
                  <a:pt x="839407" y="2327776"/>
                </a:moveTo>
                <a:lnTo>
                  <a:pt x="1245138" y="2327776"/>
                </a:lnTo>
                <a:lnTo>
                  <a:pt x="1245138" y="2717981"/>
                </a:lnTo>
                <a:lnTo>
                  <a:pt x="839407" y="2717981"/>
                </a:lnTo>
                <a:lnTo>
                  <a:pt x="839407" y="2327776"/>
                </a:lnTo>
                <a:close/>
                <a:moveTo>
                  <a:pt x="1255488" y="2327776"/>
                </a:moveTo>
                <a:lnTo>
                  <a:pt x="1661219" y="2327776"/>
                </a:lnTo>
                <a:lnTo>
                  <a:pt x="1661219" y="2717981"/>
                </a:lnTo>
                <a:lnTo>
                  <a:pt x="1255488" y="2717981"/>
                </a:lnTo>
                <a:lnTo>
                  <a:pt x="1255488" y="2327776"/>
                </a:lnTo>
                <a:close/>
                <a:moveTo>
                  <a:pt x="1671569" y="2327776"/>
                </a:moveTo>
                <a:lnTo>
                  <a:pt x="2077299" y="2327776"/>
                </a:lnTo>
                <a:lnTo>
                  <a:pt x="2077299" y="2717981"/>
                </a:lnTo>
                <a:lnTo>
                  <a:pt x="1671569" y="2717981"/>
                </a:lnTo>
                <a:lnTo>
                  <a:pt x="1671569" y="2327776"/>
                </a:lnTo>
                <a:close/>
                <a:moveTo>
                  <a:pt x="2086615" y="2327776"/>
                </a:moveTo>
                <a:lnTo>
                  <a:pt x="2492345" y="2327776"/>
                </a:lnTo>
                <a:lnTo>
                  <a:pt x="2492345" y="2717981"/>
                </a:lnTo>
                <a:lnTo>
                  <a:pt x="2086615" y="2717981"/>
                </a:lnTo>
                <a:lnTo>
                  <a:pt x="2086615" y="2327776"/>
                </a:lnTo>
                <a:close/>
                <a:moveTo>
                  <a:pt x="2502696" y="2327776"/>
                </a:moveTo>
                <a:lnTo>
                  <a:pt x="2932232" y="2327776"/>
                </a:lnTo>
                <a:lnTo>
                  <a:pt x="2932232" y="2717981"/>
                </a:lnTo>
                <a:lnTo>
                  <a:pt x="2502696" y="2717981"/>
                </a:lnTo>
                <a:lnTo>
                  <a:pt x="2502696" y="2327776"/>
                </a:lnTo>
                <a:close/>
                <a:moveTo>
                  <a:pt x="2941547" y="2327776"/>
                </a:moveTo>
                <a:lnTo>
                  <a:pt x="3347277" y="2327776"/>
                </a:lnTo>
                <a:lnTo>
                  <a:pt x="3347277" y="2717981"/>
                </a:lnTo>
                <a:lnTo>
                  <a:pt x="2941547" y="2717981"/>
                </a:lnTo>
                <a:lnTo>
                  <a:pt x="2941547" y="2327776"/>
                </a:lnTo>
                <a:close/>
                <a:moveTo>
                  <a:pt x="3357628" y="2327776"/>
                </a:moveTo>
                <a:lnTo>
                  <a:pt x="3763358" y="2327776"/>
                </a:lnTo>
                <a:lnTo>
                  <a:pt x="3763358" y="2717981"/>
                </a:lnTo>
                <a:lnTo>
                  <a:pt x="3357628" y="2717981"/>
                </a:lnTo>
                <a:lnTo>
                  <a:pt x="3357628" y="2327776"/>
                </a:lnTo>
                <a:close/>
                <a:moveTo>
                  <a:pt x="3773709" y="2327776"/>
                </a:moveTo>
                <a:lnTo>
                  <a:pt x="4179439" y="2327776"/>
                </a:lnTo>
                <a:lnTo>
                  <a:pt x="4179439" y="2717981"/>
                </a:lnTo>
                <a:lnTo>
                  <a:pt x="3773709" y="2717981"/>
                </a:lnTo>
                <a:lnTo>
                  <a:pt x="3773709" y="2327776"/>
                </a:lnTo>
                <a:close/>
                <a:moveTo>
                  <a:pt x="4188754" y="2327776"/>
                </a:moveTo>
                <a:lnTo>
                  <a:pt x="4594485" y="2327776"/>
                </a:lnTo>
                <a:lnTo>
                  <a:pt x="4594485" y="2717981"/>
                </a:lnTo>
                <a:lnTo>
                  <a:pt x="4188754" y="2717981"/>
                </a:lnTo>
                <a:lnTo>
                  <a:pt x="4188754" y="2327776"/>
                </a:lnTo>
                <a:close/>
                <a:moveTo>
                  <a:pt x="4604835" y="2327776"/>
                </a:moveTo>
                <a:lnTo>
                  <a:pt x="5010566" y="2327776"/>
                </a:lnTo>
                <a:lnTo>
                  <a:pt x="5010566" y="2717981"/>
                </a:lnTo>
                <a:lnTo>
                  <a:pt x="4604835" y="2717981"/>
                </a:lnTo>
                <a:lnTo>
                  <a:pt x="4604835" y="2327776"/>
                </a:lnTo>
                <a:close/>
                <a:moveTo>
                  <a:pt x="5019881" y="2327776"/>
                </a:moveTo>
                <a:lnTo>
                  <a:pt x="5425612" y="2327776"/>
                </a:lnTo>
                <a:lnTo>
                  <a:pt x="5425612" y="2717981"/>
                </a:lnTo>
                <a:lnTo>
                  <a:pt x="5019881" y="2717981"/>
                </a:lnTo>
                <a:lnTo>
                  <a:pt x="5019881" y="2327776"/>
                </a:lnTo>
                <a:close/>
                <a:moveTo>
                  <a:pt x="5019881" y="2317426"/>
                </a:moveTo>
                <a:lnTo>
                  <a:pt x="5019881" y="1927220"/>
                </a:lnTo>
                <a:lnTo>
                  <a:pt x="5425612" y="1927220"/>
                </a:lnTo>
                <a:lnTo>
                  <a:pt x="5425612" y="2317426"/>
                </a:lnTo>
                <a:lnTo>
                  <a:pt x="5019881" y="2317426"/>
                </a:lnTo>
                <a:close/>
                <a:moveTo>
                  <a:pt x="5019881" y="1917905"/>
                </a:moveTo>
                <a:lnTo>
                  <a:pt x="5019881" y="1527700"/>
                </a:lnTo>
                <a:lnTo>
                  <a:pt x="5425612" y="1527700"/>
                </a:lnTo>
                <a:lnTo>
                  <a:pt x="5425612" y="1917905"/>
                </a:lnTo>
                <a:lnTo>
                  <a:pt x="5019881" y="1917905"/>
                </a:lnTo>
                <a:close/>
                <a:moveTo>
                  <a:pt x="5019881" y="1518385"/>
                </a:moveTo>
                <a:lnTo>
                  <a:pt x="5019881" y="1128180"/>
                </a:lnTo>
                <a:lnTo>
                  <a:pt x="5425612" y="1128180"/>
                </a:lnTo>
                <a:lnTo>
                  <a:pt x="5425612" y="1518385"/>
                </a:lnTo>
                <a:lnTo>
                  <a:pt x="5019881" y="1518385"/>
                </a:lnTo>
                <a:close/>
                <a:moveTo>
                  <a:pt x="5019881" y="1117829"/>
                </a:moveTo>
                <a:lnTo>
                  <a:pt x="5019881" y="727624"/>
                </a:lnTo>
                <a:lnTo>
                  <a:pt x="5425612" y="727624"/>
                </a:lnTo>
                <a:lnTo>
                  <a:pt x="5425612" y="1117829"/>
                </a:lnTo>
                <a:lnTo>
                  <a:pt x="5019881" y="1117829"/>
                </a:lnTo>
                <a:close/>
                <a:moveTo>
                  <a:pt x="5010566" y="328104"/>
                </a:moveTo>
                <a:lnTo>
                  <a:pt x="5010566" y="718309"/>
                </a:lnTo>
                <a:lnTo>
                  <a:pt x="4604835" y="718309"/>
                </a:lnTo>
                <a:lnTo>
                  <a:pt x="4604835" y="328104"/>
                </a:lnTo>
                <a:lnTo>
                  <a:pt x="5010566" y="328104"/>
                </a:lnTo>
                <a:close/>
                <a:moveTo>
                  <a:pt x="4594485" y="328104"/>
                </a:moveTo>
                <a:lnTo>
                  <a:pt x="4594485" y="718309"/>
                </a:lnTo>
                <a:lnTo>
                  <a:pt x="4188754" y="718309"/>
                </a:lnTo>
                <a:lnTo>
                  <a:pt x="4188754" y="328104"/>
                </a:lnTo>
                <a:lnTo>
                  <a:pt x="4594485" y="328104"/>
                </a:lnTo>
                <a:close/>
                <a:moveTo>
                  <a:pt x="4179439" y="328104"/>
                </a:moveTo>
                <a:lnTo>
                  <a:pt x="4179439" y="718309"/>
                </a:lnTo>
                <a:lnTo>
                  <a:pt x="3773709" y="718309"/>
                </a:lnTo>
                <a:lnTo>
                  <a:pt x="3773709" y="328104"/>
                </a:lnTo>
                <a:lnTo>
                  <a:pt x="4179439" y="328104"/>
                </a:lnTo>
                <a:close/>
                <a:moveTo>
                  <a:pt x="3763358" y="328104"/>
                </a:moveTo>
                <a:lnTo>
                  <a:pt x="3763358" y="718309"/>
                </a:lnTo>
                <a:lnTo>
                  <a:pt x="3357628" y="718309"/>
                </a:lnTo>
                <a:lnTo>
                  <a:pt x="3357628" y="328104"/>
                </a:lnTo>
                <a:lnTo>
                  <a:pt x="3763358" y="328104"/>
                </a:lnTo>
                <a:close/>
                <a:moveTo>
                  <a:pt x="3348313" y="328104"/>
                </a:moveTo>
                <a:lnTo>
                  <a:pt x="3348313" y="718309"/>
                </a:lnTo>
                <a:lnTo>
                  <a:pt x="2942582" y="718309"/>
                </a:lnTo>
                <a:lnTo>
                  <a:pt x="2942582" y="328104"/>
                </a:lnTo>
                <a:lnTo>
                  <a:pt x="3348313" y="328104"/>
                </a:lnTo>
                <a:close/>
                <a:moveTo>
                  <a:pt x="2932232" y="328104"/>
                </a:moveTo>
                <a:lnTo>
                  <a:pt x="2932232" y="718309"/>
                </a:lnTo>
                <a:lnTo>
                  <a:pt x="2502696" y="718309"/>
                </a:lnTo>
                <a:lnTo>
                  <a:pt x="2502696" y="328104"/>
                </a:lnTo>
                <a:lnTo>
                  <a:pt x="2932232" y="328104"/>
                </a:lnTo>
                <a:close/>
                <a:moveTo>
                  <a:pt x="2493380" y="328104"/>
                </a:moveTo>
                <a:lnTo>
                  <a:pt x="2493380" y="718309"/>
                </a:lnTo>
                <a:lnTo>
                  <a:pt x="2087649" y="718309"/>
                </a:lnTo>
                <a:lnTo>
                  <a:pt x="2087649" y="328104"/>
                </a:lnTo>
                <a:lnTo>
                  <a:pt x="2493380" y="328104"/>
                </a:lnTo>
                <a:close/>
                <a:moveTo>
                  <a:pt x="2077299" y="328104"/>
                </a:moveTo>
                <a:lnTo>
                  <a:pt x="2077299" y="718309"/>
                </a:lnTo>
                <a:lnTo>
                  <a:pt x="1671569" y="718309"/>
                </a:lnTo>
                <a:lnTo>
                  <a:pt x="1671569" y="328104"/>
                </a:lnTo>
                <a:lnTo>
                  <a:pt x="2077299" y="328104"/>
                </a:lnTo>
                <a:close/>
                <a:moveTo>
                  <a:pt x="1661219" y="328104"/>
                </a:moveTo>
                <a:lnTo>
                  <a:pt x="1661219" y="718309"/>
                </a:lnTo>
                <a:lnTo>
                  <a:pt x="1255488" y="718309"/>
                </a:lnTo>
                <a:lnTo>
                  <a:pt x="1255488" y="328104"/>
                </a:lnTo>
                <a:lnTo>
                  <a:pt x="1661219" y="328104"/>
                </a:lnTo>
                <a:close/>
                <a:moveTo>
                  <a:pt x="1246173" y="328104"/>
                </a:moveTo>
                <a:lnTo>
                  <a:pt x="1246173" y="718309"/>
                </a:lnTo>
                <a:lnTo>
                  <a:pt x="839407" y="718309"/>
                </a:lnTo>
                <a:lnTo>
                  <a:pt x="839407" y="328104"/>
                </a:lnTo>
                <a:lnTo>
                  <a:pt x="1246173" y="328104"/>
                </a:lnTo>
                <a:close/>
                <a:moveTo>
                  <a:pt x="830092" y="328104"/>
                </a:moveTo>
                <a:lnTo>
                  <a:pt x="830092" y="718309"/>
                </a:lnTo>
                <a:lnTo>
                  <a:pt x="424361" y="718309"/>
                </a:lnTo>
                <a:lnTo>
                  <a:pt x="424361" y="328104"/>
                </a:lnTo>
                <a:lnTo>
                  <a:pt x="830092" y="328104"/>
                </a:lnTo>
                <a:close/>
                <a:moveTo>
                  <a:pt x="414011" y="328104"/>
                </a:moveTo>
                <a:lnTo>
                  <a:pt x="414011" y="718309"/>
                </a:lnTo>
                <a:lnTo>
                  <a:pt x="8280" y="718309"/>
                </a:lnTo>
                <a:lnTo>
                  <a:pt x="8280" y="328104"/>
                </a:lnTo>
                <a:lnTo>
                  <a:pt x="414011" y="328104"/>
                </a:lnTo>
                <a:close/>
                <a:moveTo>
                  <a:pt x="8280" y="3117502"/>
                </a:moveTo>
                <a:lnTo>
                  <a:pt x="8280" y="2727296"/>
                </a:lnTo>
                <a:lnTo>
                  <a:pt x="414011" y="2727296"/>
                </a:lnTo>
                <a:lnTo>
                  <a:pt x="414011" y="3117502"/>
                </a:lnTo>
                <a:lnTo>
                  <a:pt x="8280" y="3117502"/>
                </a:lnTo>
                <a:close/>
                <a:moveTo>
                  <a:pt x="424361" y="3117502"/>
                </a:moveTo>
                <a:lnTo>
                  <a:pt x="424361" y="2727296"/>
                </a:lnTo>
                <a:lnTo>
                  <a:pt x="830092" y="2727296"/>
                </a:lnTo>
                <a:lnTo>
                  <a:pt x="830092" y="3117502"/>
                </a:lnTo>
                <a:lnTo>
                  <a:pt x="424361" y="3117502"/>
                </a:lnTo>
                <a:close/>
                <a:moveTo>
                  <a:pt x="839407" y="3117502"/>
                </a:moveTo>
                <a:lnTo>
                  <a:pt x="839407" y="2727296"/>
                </a:lnTo>
                <a:lnTo>
                  <a:pt x="1245138" y="2727296"/>
                </a:lnTo>
                <a:lnTo>
                  <a:pt x="1245138" y="3117502"/>
                </a:lnTo>
                <a:lnTo>
                  <a:pt x="839407" y="3117502"/>
                </a:lnTo>
                <a:close/>
                <a:moveTo>
                  <a:pt x="1255488" y="3117502"/>
                </a:moveTo>
                <a:lnTo>
                  <a:pt x="1255488" y="2727296"/>
                </a:lnTo>
                <a:lnTo>
                  <a:pt x="1661219" y="2727296"/>
                </a:lnTo>
                <a:lnTo>
                  <a:pt x="1661219" y="3117502"/>
                </a:lnTo>
                <a:lnTo>
                  <a:pt x="1255488" y="3117502"/>
                </a:lnTo>
                <a:close/>
                <a:moveTo>
                  <a:pt x="1671569" y="3117502"/>
                </a:moveTo>
                <a:lnTo>
                  <a:pt x="1671569" y="2727296"/>
                </a:lnTo>
                <a:lnTo>
                  <a:pt x="2077299" y="2727296"/>
                </a:lnTo>
                <a:lnTo>
                  <a:pt x="2077299" y="3117502"/>
                </a:lnTo>
                <a:lnTo>
                  <a:pt x="1671569" y="3117502"/>
                </a:lnTo>
                <a:close/>
                <a:moveTo>
                  <a:pt x="2086615" y="3117502"/>
                </a:moveTo>
                <a:lnTo>
                  <a:pt x="2086615" y="2727296"/>
                </a:lnTo>
                <a:lnTo>
                  <a:pt x="2492345" y="2727296"/>
                </a:lnTo>
                <a:lnTo>
                  <a:pt x="2492345" y="3117502"/>
                </a:lnTo>
                <a:lnTo>
                  <a:pt x="2086615" y="3117502"/>
                </a:lnTo>
                <a:close/>
                <a:moveTo>
                  <a:pt x="2502696" y="3117502"/>
                </a:moveTo>
                <a:lnTo>
                  <a:pt x="2502696" y="2727296"/>
                </a:lnTo>
                <a:lnTo>
                  <a:pt x="2932232" y="2727296"/>
                </a:lnTo>
                <a:lnTo>
                  <a:pt x="2932232" y="3117502"/>
                </a:lnTo>
                <a:lnTo>
                  <a:pt x="2502696" y="3117502"/>
                </a:lnTo>
                <a:close/>
                <a:moveTo>
                  <a:pt x="2941547" y="3117502"/>
                </a:moveTo>
                <a:lnTo>
                  <a:pt x="2941547" y="2727296"/>
                </a:lnTo>
                <a:lnTo>
                  <a:pt x="3347277" y="2727296"/>
                </a:lnTo>
                <a:lnTo>
                  <a:pt x="3347277" y="3117502"/>
                </a:lnTo>
                <a:lnTo>
                  <a:pt x="2941547" y="3117502"/>
                </a:lnTo>
                <a:close/>
                <a:moveTo>
                  <a:pt x="3357628" y="3117502"/>
                </a:moveTo>
                <a:lnTo>
                  <a:pt x="3357628" y="2727296"/>
                </a:lnTo>
                <a:lnTo>
                  <a:pt x="3763358" y="2727296"/>
                </a:lnTo>
                <a:lnTo>
                  <a:pt x="3763358" y="3117502"/>
                </a:lnTo>
                <a:lnTo>
                  <a:pt x="3357628" y="3117502"/>
                </a:lnTo>
                <a:close/>
                <a:moveTo>
                  <a:pt x="3773709" y="3117502"/>
                </a:moveTo>
                <a:lnTo>
                  <a:pt x="3773709" y="2727296"/>
                </a:lnTo>
                <a:lnTo>
                  <a:pt x="4179439" y="2727296"/>
                </a:lnTo>
                <a:lnTo>
                  <a:pt x="4179439" y="3117502"/>
                </a:lnTo>
                <a:lnTo>
                  <a:pt x="3773709" y="3117502"/>
                </a:lnTo>
                <a:close/>
                <a:moveTo>
                  <a:pt x="4188754" y="3117502"/>
                </a:moveTo>
                <a:lnTo>
                  <a:pt x="4188754" y="2727296"/>
                </a:lnTo>
                <a:lnTo>
                  <a:pt x="4594485" y="2727296"/>
                </a:lnTo>
                <a:lnTo>
                  <a:pt x="4594485" y="3117502"/>
                </a:lnTo>
                <a:lnTo>
                  <a:pt x="4188754" y="3117502"/>
                </a:lnTo>
                <a:close/>
                <a:moveTo>
                  <a:pt x="4604835" y="3117502"/>
                </a:moveTo>
                <a:lnTo>
                  <a:pt x="4604835" y="2727296"/>
                </a:lnTo>
                <a:lnTo>
                  <a:pt x="5010566" y="2727296"/>
                </a:lnTo>
                <a:lnTo>
                  <a:pt x="5010566" y="3117502"/>
                </a:lnTo>
                <a:lnTo>
                  <a:pt x="4604835" y="3117502"/>
                </a:lnTo>
                <a:close/>
                <a:moveTo>
                  <a:pt x="5019881" y="3117502"/>
                </a:moveTo>
                <a:lnTo>
                  <a:pt x="5019881" y="2727296"/>
                </a:lnTo>
                <a:lnTo>
                  <a:pt x="5425612" y="2727296"/>
                </a:lnTo>
                <a:lnTo>
                  <a:pt x="5425612" y="3117502"/>
                </a:lnTo>
                <a:lnTo>
                  <a:pt x="5019881" y="3117502"/>
                </a:lnTo>
                <a:close/>
              </a:path>
            </a:pathLst>
          </a:custGeom>
          <a:solidFill>
            <a:srgbClr val="FFFFFF"/>
          </a:solidFill>
          <a:ln w="103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3" name="-">
            <a:extLst>
              <a:ext uri="{FF2B5EF4-FFF2-40B4-BE49-F238E27FC236}">
                <a16:creationId xmlns:a16="http://schemas.microsoft.com/office/drawing/2014/main" id="{ECEF0B16-8470-460A-A687-283BDE1A8716}"/>
              </a:ext>
            </a:extLst>
          </p:cNvPr>
          <p:cNvGrpSpPr/>
          <p:nvPr/>
        </p:nvGrpSpPr>
        <p:grpSpPr>
          <a:xfrm>
            <a:off x="-4291683" y="9752192"/>
            <a:ext cx="20586996" cy="2122308"/>
            <a:chOff x="-3868954" y="9650592"/>
            <a:chExt cx="17620299" cy="1816472"/>
          </a:xfrm>
        </p:grpSpPr>
        <p:sp>
          <p:nvSpPr>
            <p:cNvPr id="24" name="-">
              <a:extLst>
                <a:ext uri="{FF2B5EF4-FFF2-40B4-BE49-F238E27FC236}">
                  <a16:creationId xmlns:a16="http://schemas.microsoft.com/office/drawing/2014/main" id="{8B1E8A3D-528F-42BC-A83F-E3AC876C38B4}"/>
                </a:ext>
              </a:extLst>
            </p:cNvPr>
            <p:cNvSpPr/>
            <p:nvPr/>
          </p:nvSpPr>
          <p:spPr>
            <a:xfrm>
              <a:off x="-3868954" y="9651627"/>
              <a:ext cx="16993073" cy="1812332"/>
            </a:xfrm>
            <a:custGeom>
              <a:avLst/>
              <a:gdLst>
                <a:gd name="connsiteX0" fmla="*/ 2236694 w 16993073"/>
                <a:gd name="connsiteY0" fmla="*/ 1379692 h 1812332"/>
                <a:gd name="connsiteX1" fmla="*/ 1467668 w 16993073"/>
                <a:gd name="connsiteY1" fmla="*/ 1812332 h 1812332"/>
                <a:gd name="connsiteX2" fmla="*/ 0 w 16993073"/>
                <a:gd name="connsiteY2" fmla="*/ 1812332 h 1812332"/>
                <a:gd name="connsiteX3" fmla="*/ 895298 w 16993073"/>
                <a:gd name="connsiteY3" fmla="*/ 1379692 h 1812332"/>
                <a:gd name="connsiteX4" fmla="*/ 2236694 w 16993073"/>
                <a:gd name="connsiteY4" fmla="*/ 1379692 h 1812332"/>
                <a:gd name="connsiteX5" fmla="*/ 2291550 w 16993073"/>
                <a:gd name="connsiteY5" fmla="*/ 704853 h 1812332"/>
                <a:gd name="connsiteX6" fmla="*/ 1649833 w 16993073"/>
                <a:gd name="connsiteY6" fmla="*/ 1015361 h 1812332"/>
                <a:gd name="connsiteX7" fmla="*/ 2884620 w 16993073"/>
                <a:gd name="connsiteY7" fmla="*/ 1015361 h 1812332"/>
                <a:gd name="connsiteX8" fmla="*/ 3435255 w 16993073"/>
                <a:gd name="connsiteY8" fmla="*/ 704853 h 1812332"/>
                <a:gd name="connsiteX9" fmla="*/ 2291550 w 16993073"/>
                <a:gd name="connsiteY9" fmla="*/ 704853 h 1812332"/>
                <a:gd name="connsiteX10" fmla="*/ 3327612 w 16993073"/>
                <a:gd name="connsiteY10" fmla="*/ 203900 h 1812332"/>
                <a:gd name="connsiteX11" fmla="*/ 2845289 w 16993073"/>
                <a:gd name="connsiteY11" fmla="*/ 436782 h 1812332"/>
                <a:gd name="connsiteX12" fmla="*/ 3910332 w 16993073"/>
                <a:gd name="connsiteY12" fmla="*/ 436782 h 1812332"/>
                <a:gd name="connsiteX13" fmla="*/ 4324343 w 16993073"/>
                <a:gd name="connsiteY13" fmla="*/ 203900 h 1812332"/>
                <a:gd name="connsiteX14" fmla="*/ 3327612 w 16993073"/>
                <a:gd name="connsiteY14" fmla="*/ 203900 h 1812332"/>
                <a:gd name="connsiteX15" fmla="*/ 5320039 w 16993073"/>
                <a:gd name="connsiteY15" fmla="*/ 204935 h 1812332"/>
                <a:gd name="connsiteX16" fmla="*/ 5624337 w 16993073"/>
                <a:gd name="connsiteY16" fmla="*/ 0 h 1812332"/>
                <a:gd name="connsiteX17" fmla="*/ 4687637 w 16993073"/>
                <a:gd name="connsiteY17" fmla="*/ 0 h 1812332"/>
                <a:gd name="connsiteX18" fmla="*/ 4323308 w 16993073"/>
                <a:gd name="connsiteY18" fmla="*/ 204935 h 1812332"/>
                <a:gd name="connsiteX19" fmla="*/ 5320039 w 16993073"/>
                <a:gd name="connsiteY19" fmla="*/ 204935 h 1812332"/>
                <a:gd name="connsiteX20" fmla="*/ 4575855 w 16993073"/>
                <a:gd name="connsiteY20" fmla="*/ 705889 h 1812332"/>
                <a:gd name="connsiteX21" fmla="*/ 4973305 w 16993073"/>
                <a:gd name="connsiteY21" fmla="*/ 437816 h 1812332"/>
                <a:gd name="connsiteX22" fmla="*/ 3908262 w 16993073"/>
                <a:gd name="connsiteY22" fmla="*/ 437816 h 1812332"/>
                <a:gd name="connsiteX23" fmla="*/ 3432150 w 16993073"/>
                <a:gd name="connsiteY23" fmla="*/ 705889 h 1812332"/>
                <a:gd name="connsiteX24" fmla="*/ 4575855 w 16993073"/>
                <a:gd name="connsiteY24" fmla="*/ 705889 h 1812332"/>
                <a:gd name="connsiteX25" fmla="*/ 3576018 w 16993073"/>
                <a:gd name="connsiteY25" fmla="*/ 1381761 h 1812332"/>
                <a:gd name="connsiteX26" fmla="*/ 4116303 w 16993073"/>
                <a:gd name="connsiteY26" fmla="*/ 1017432 h 1812332"/>
                <a:gd name="connsiteX27" fmla="*/ 2880480 w 16993073"/>
                <a:gd name="connsiteY27" fmla="*/ 1017432 h 1812332"/>
                <a:gd name="connsiteX28" fmla="*/ 2233588 w 16993073"/>
                <a:gd name="connsiteY28" fmla="*/ 1381761 h 1812332"/>
                <a:gd name="connsiteX29" fmla="*/ 3576018 w 16993073"/>
                <a:gd name="connsiteY29" fmla="*/ 1381761 h 1812332"/>
                <a:gd name="connsiteX30" fmla="*/ 3578089 w 16993073"/>
                <a:gd name="connsiteY30" fmla="*/ 1379692 h 1812332"/>
                <a:gd name="connsiteX31" fmla="*/ 2936372 w 16993073"/>
                <a:gd name="connsiteY31" fmla="*/ 1812332 h 1812332"/>
                <a:gd name="connsiteX32" fmla="*/ 4404040 w 16993073"/>
                <a:gd name="connsiteY32" fmla="*/ 1812332 h 1812332"/>
                <a:gd name="connsiteX33" fmla="*/ 4919483 w 16993073"/>
                <a:gd name="connsiteY33" fmla="*/ 1379692 h 1812332"/>
                <a:gd name="connsiteX34" fmla="*/ 3578089 w 16993073"/>
                <a:gd name="connsiteY34" fmla="*/ 1379692 h 1812332"/>
                <a:gd name="connsiteX35" fmla="*/ 4577925 w 16993073"/>
                <a:gd name="connsiteY35" fmla="*/ 704853 h 1812332"/>
                <a:gd name="connsiteX36" fmla="*/ 4117337 w 16993073"/>
                <a:gd name="connsiteY36" fmla="*/ 1015361 h 1812332"/>
                <a:gd name="connsiteX37" fmla="*/ 5352125 w 16993073"/>
                <a:gd name="connsiteY37" fmla="*/ 1015361 h 1812332"/>
                <a:gd name="connsiteX38" fmla="*/ 5721629 w 16993073"/>
                <a:gd name="connsiteY38" fmla="*/ 704853 h 1812332"/>
                <a:gd name="connsiteX39" fmla="*/ 4577925 w 16993073"/>
                <a:gd name="connsiteY39" fmla="*/ 704853 h 1812332"/>
                <a:gd name="connsiteX40" fmla="*/ 5321074 w 16993073"/>
                <a:gd name="connsiteY40" fmla="*/ 203900 h 1812332"/>
                <a:gd name="connsiteX41" fmla="*/ 4975375 w 16993073"/>
                <a:gd name="connsiteY41" fmla="*/ 436782 h 1812332"/>
                <a:gd name="connsiteX42" fmla="*/ 6040418 w 16993073"/>
                <a:gd name="connsiteY42" fmla="*/ 436782 h 1812332"/>
                <a:gd name="connsiteX43" fmla="*/ 6317805 w 16993073"/>
                <a:gd name="connsiteY43" fmla="*/ 203900 h 1812332"/>
                <a:gd name="connsiteX44" fmla="*/ 5321074 w 16993073"/>
                <a:gd name="connsiteY44" fmla="*/ 203900 h 1812332"/>
                <a:gd name="connsiteX45" fmla="*/ 7313501 w 16993073"/>
                <a:gd name="connsiteY45" fmla="*/ 204935 h 1812332"/>
                <a:gd name="connsiteX46" fmla="*/ 7497736 w 16993073"/>
                <a:gd name="connsiteY46" fmla="*/ 0 h 1812332"/>
                <a:gd name="connsiteX47" fmla="*/ 6561037 w 16993073"/>
                <a:gd name="connsiteY47" fmla="*/ 0 h 1812332"/>
                <a:gd name="connsiteX48" fmla="*/ 6316770 w 16993073"/>
                <a:gd name="connsiteY48" fmla="*/ 204935 h 1812332"/>
                <a:gd name="connsiteX49" fmla="*/ 7313501 w 16993073"/>
                <a:gd name="connsiteY49" fmla="*/ 204935 h 1812332"/>
                <a:gd name="connsiteX50" fmla="*/ 6864299 w 16993073"/>
                <a:gd name="connsiteY50" fmla="*/ 705889 h 1812332"/>
                <a:gd name="connsiteX51" fmla="*/ 7104426 w 16993073"/>
                <a:gd name="connsiteY51" fmla="*/ 437816 h 1812332"/>
                <a:gd name="connsiteX52" fmla="*/ 6038348 w 16993073"/>
                <a:gd name="connsiteY52" fmla="*/ 437816 h 1812332"/>
                <a:gd name="connsiteX53" fmla="*/ 5719559 w 16993073"/>
                <a:gd name="connsiteY53" fmla="*/ 705889 h 1812332"/>
                <a:gd name="connsiteX54" fmla="*/ 6864299 w 16993073"/>
                <a:gd name="connsiteY54" fmla="*/ 705889 h 1812332"/>
                <a:gd name="connsiteX55" fmla="*/ 6258809 w 16993073"/>
                <a:gd name="connsiteY55" fmla="*/ 1381761 h 1812332"/>
                <a:gd name="connsiteX56" fmla="*/ 6584842 w 16993073"/>
                <a:gd name="connsiteY56" fmla="*/ 1017432 h 1812332"/>
                <a:gd name="connsiteX57" fmla="*/ 5351090 w 16993073"/>
                <a:gd name="connsiteY57" fmla="*/ 1017432 h 1812332"/>
                <a:gd name="connsiteX58" fmla="*/ 4917414 w 16993073"/>
                <a:gd name="connsiteY58" fmla="*/ 1381761 h 1812332"/>
                <a:gd name="connsiteX59" fmla="*/ 6258809 w 16993073"/>
                <a:gd name="connsiteY59" fmla="*/ 1381761 h 1812332"/>
                <a:gd name="connsiteX60" fmla="*/ 6260879 w 16993073"/>
                <a:gd name="connsiteY60" fmla="*/ 1379692 h 1812332"/>
                <a:gd name="connsiteX61" fmla="*/ 5872744 w 16993073"/>
                <a:gd name="connsiteY61" fmla="*/ 1812332 h 1812332"/>
                <a:gd name="connsiteX62" fmla="*/ 7340412 w 16993073"/>
                <a:gd name="connsiteY62" fmla="*/ 1812332 h 1812332"/>
                <a:gd name="connsiteX63" fmla="*/ 7601239 w 16993073"/>
                <a:gd name="connsiteY63" fmla="*/ 1379692 h 1812332"/>
                <a:gd name="connsiteX64" fmla="*/ 6260879 w 16993073"/>
                <a:gd name="connsiteY64" fmla="*/ 1379692 h 1812332"/>
                <a:gd name="connsiteX65" fmla="*/ 6865334 w 16993073"/>
                <a:gd name="connsiteY65" fmla="*/ 704853 h 1812332"/>
                <a:gd name="connsiteX66" fmla="*/ 6586912 w 16993073"/>
                <a:gd name="connsiteY66" fmla="*/ 1015361 h 1812332"/>
                <a:gd name="connsiteX67" fmla="*/ 7821699 w 16993073"/>
                <a:gd name="connsiteY67" fmla="*/ 1015361 h 1812332"/>
                <a:gd name="connsiteX68" fmla="*/ 8009039 w 16993073"/>
                <a:gd name="connsiteY68" fmla="*/ 704853 h 1812332"/>
                <a:gd name="connsiteX69" fmla="*/ 6865334 w 16993073"/>
                <a:gd name="connsiteY69" fmla="*/ 704853 h 1812332"/>
                <a:gd name="connsiteX70" fmla="*/ 7314536 w 16993073"/>
                <a:gd name="connsiteY70" fmla="*/ 203900 h 1812332"/>
                <a:gd name="connsiteX71" fmla="*/ 7105461 w 16993073"/>
                <a:gd name="connsiteY71" fmla="*/ 436782 h 1812332"/>
                <a:gd name="connsiteX72" fmla="*/ 8170504 w 16993073"/>
                <a:gd name="connsiteY72" fmla="*/ 436782 h 1812332"/>
                <a:gd name="connsiteX73" fmla="*/ 8311267 w 16993073"/>
                <a:gd name="connsiteY73" fmla="*/ 203900 h 1812332"/>
                <a:gd name="connsiteX74" fmla="*/ 7314536 w 16993073"/>
                <a:gd name="connsiteY74" fmla="*/ 203900 h 1812332"/>
                <a:gd name="connsiteX75" fmla="*/ 9306963 w 16993073"/>
                <a:gd name="connsiteY75" fmla="*/ 204935 h 1812332"/>
                <a:gd name="connsiteX76" fmla="*/ 9370099 w 16993073"/>
                <a:gd name="connsiteY76" fmla="*/ 0 h 1812332"/>
                <a:gd name="connsiteX77" fmla="*/ 8433400 w 16993073"/>
                <a:gd name="connsiteY77" fmla="*/ 0 h 1812332"/>
                <a:gd name="connsiteX78" fmla="*/ 8309197 w 16993073"/>
                <a:gd name="connsiteY78" fmla="*/ 204935 h 1812332"/>
                <a:gd name="connsiteX79" fmla="*/ 9306963 w 16993073"/>
                <a:gd name="connsiteY79" fmla="*/ 204935 h 1812332"/>
                <a:gd name="connsiteX80" fmla="*/ 9151709 w 16993073"/>
                <a:gd name="connsiteY80" fmla="*/ 705889 h 1812332"/>
                <a:gd name="connsiteX81" fmla="*/ 9234511 w 16993073"/>
                <a:gd name="connsiteY81" fmla="*/ 437816 h 1812332"/>
                <a:gd name="connsiteX82" fmla="*/ 8169468 w 16993073"/>
                <a:gd name="connsiteY82" fmla="*/ 437816 h 1812332"/>
                <a:gd name="connsiteX83" fmla="*/ 8008004 w 16993073"/>
                <a:gd name="connsiteY83" fmla="*/ 705889 h 1812332"/>
                <a:gd name="connsiteX84" fmla="*/ 9151709 w 16993073"/>
                <a:gd name="connsiteY84" fmla="*/ 705889 h 1812332"/>
                <a:gd name="connsiteX85" fmla="*/ 8942633 w 16993073"/>
                <a:gd name="connsiteY85" fmla="*/ 1381761 h 1812332"/>
                <a:gd name="connsiteX86" fmla="*/ 9055451 w 16993073"/>
                <a:gd name="connsiteY86" fmla="*/ 1017432 h 1812332"/>
                <a:gd name="connsiteX87" fmla="*/ 7820664 w 16993073"/>
                <a:gd name="connsiteY87" fmla="*/ 1017432 h 1812332"/>
                <a:gd name="connsiteX88" fmla="*/ 7601239 w 16993073"/>
                <a:gd name="connsiteY88" fmla="*/ 1381761 h 1812332"/>
                <a:gd name="connsiteX89" fmla="*/ 8942633 w 16993073"/>
                <a:gd name="connsiteY89" fmla="*/ 1381761 h 1812332"/>
                <a:gd name="connsiteX90" fmla="*/ 8942633 w 16993073"/>
                <a:gd name="connsiteY90" fmla="*/ 1379692 h 1812332"/>
                <a:gd name="connsiteX91" fmla="*/ 8808080 w 16993073"/>
                <a:gd name="connsiteY91" fmla="*/ 1812332 h 1812332"/>
                <a:gd name="connsiteX92" fmla="*/ 10275748 w 16993073"/>
                <a:gd name="connsiteY92" fmla="*/ 1812332 h 1812332"/>
                <a:gd name="connsiteX93" fmla="*/ 10282993 w 16993073"/>
                <a:gd name="connsiteY93" fmla="*/ 1379692 h 1812332"/>
                <a:gd name="connsiteX94" fmla="*/ 8942633 w 16993073"/>
                <a:gd name="connsiteY94" fmla="*/ 1379692 h 1812332"/>
                <a:gd name="connsiteX95" fmla="*/ 9151709 w 16993073"/>
                <a:gd name="connsiteY95" fmla="*/ 704853 h 1812332"/>
                <a:gd name="connsiteX96" fmla="*/ 9055451 w 16993073"/>
                <a:gd name="connsiteY96" fmla="*/ 1015361 h 1812332"/>
                <a:gd name="connsiteX97" fmla="*/ 10290239 w 16993073"/>
                <a:gd name="connsiteY97" fmla="*/ 1015361 h 1812332"/>
                <a:gd name="connsiteX98" fmla="*/ 10295414 w 16993073"/>
                <a:gd name="connsiteY98" fmla="*/ 704853 h 1812332"/>
                <a:gd name="connsiteX99" fmla="*/ 9151709 w 16993073"/>
                <a:gd name="connsiteY99" fmla="*/ 704853 h 1812332"/>
                <a:gd name="connsiteX100" fmla="*/ 9306963 w 16993073"/>
                <a:gd name="connsiteY100" fmla="*/ 203900 h 1812332"/>
                <a:gd name="connsiteX101" fmla="*/ 9234511 w 16993073"/>
                <a:gd name="connsiteY101" fmla="*/ 436782 h 1812332"/>
                <a:gd name="connsiteX102" fmla="*/ 10299553 w 16993073"/>
                <a:gd name="connsiteY102" fmla="*/ 436782 h 1812332"/>
                <a:gd name="connsiteX103" fmla="*/ 10303694 w 16993073"/>
                <a:gd name="connsiteY103" fmla="*/ 203900 h 1812332"/>
                <a:gd name="connsiteX104" fmla="*/ 9306963 w 16993073"/>
                <a:gd name="connsiteY104" fmla="*/ 203900 h 1812332"/>
                <a:gd name="connsiteX105" fmla="*/ 11300425 w 16993073"/>
                <a:gd name="connsiteY105" fmla="*/ 204935 h 1812332"/>
                <a:gd name="connsiteX106" fmla="*/ 11243499 w 16993073"/>
                <a:gd name="connsiteY106" fmla="*/ 0 h 1812332"/>
                <a:gd name="connsiteX107" fmla="*/ 10306799 w 16993073"/>
                <a:gd name="connsiteY107" fmla="*/ 0 h 1812332"/>
                <a:gd name="connsiteX108" fmla="*/ 10303694 w 16993073"/>
                <a:gd name="connsiteY108" fmla="*/ 204935 h 1812332"/>
                <a:gd name="connsiteX109" fmla="*/ 11300425 w 16993073"/>
                <a:gd name="connsiteY109" fmla="*/ 204935 h 1812332"/>
                <a:gd name="connsiteX110" fmla="*/ 11439118 w 16993073"/>
                <a:gd name="connsiteY110" fmla="*/ 705889 h 1812332"/>
                <a:gd name="connsiteX111" fmla="*/ 11364596 w 16993073"/>
                <a:gd name="connsiteY111" fmla="*/ 437816 h 1812332"/>
                <a:gd name="connsiteX112" fmla="*/ 10299553 w 16993073"/>
                <a:gd name="connsiteY112" fmla="*/ 437816 h 1812332"/>
                <a:gd name="connsiteX113" fmla="*/ 10295414 w 16993073"/>
                <a:gd name="connsiteY113" fmla="*/ 705889 h 1812332"/>
                <a:gd name="connsiteX114" fmla="*/ 11439118 w 16993073"/>
                <a:gd name="connsiteY114" fmla="*/ 705889 h 1812332"/>
                <a:gd name="connsiteX115" fmla="*/ 11625423 w 16993073"/>
                <a:gd name="connsiteY115" fmla="*/ 1381761 h 1812332"/>
                <a:gd name="connsiteX116" fmla="*/ 11525026 w 16993073"/>
                <a:gd name="connsiteY116" fmla="*/ 1017432 h 1812332"/>
                <a:gd name="connsiteX117" fmla="*/ 10290239 w 16993073"/>
                <a:gd name="connsiteY117" fmla="*/ 1017432 h 1812332"/>
                <a:gd name="connsiteX118" fmla="*/ 10284028 w 16993073"/>
                <a:gd name="connsiteY118" fmla="*/ 1381761 h 1812332"/>
                <a:gd name="connsiteX119" fmla="*/ 11625423 w 16993073"/>
                <a:gd name="connsiteY119" fmla="*/ 1381761 h 1812332"/>
                <a:gd name="connsiteX120" fmla="*/ 11625423 w 16993073"/>
                <a:gd name="connsiteY120" fmla="*/ 1379692 h 1812332"/>
                <a:gd name="connsiteX121" fmla="*/ 11745487 w 16993073"/>
                <a:gd name="connsiteY121" fmla="*/ 1812332 h 1812332"/>
                <a:gd name="connsiteX122" fmla="*/ 13213154 w 16993073"/>
                <a:gd name="connsiteY122" fmla="*/ 1812332 h 1812332"/>
                <a:gd name="connsiteX123" fmla="*/ 12966819 w 16993073"/>
                <a:gd name="connsiteY123" fmla="*/ 1379692 h 1812332"/>
                <a:gd name="connsiteX124" fmla="*/ 11625423 w 16993073"/>
                <a:gd name="connsiteY124" fmla="*/ 1379692 h 1812332"/>
                <a:gd name="connsiteX125" fmla="*/ 11439118 w 16993073"/>
                <a:gd name="connsiteY125" fmla="*/ 704853 h 1812332"/>
                <a:gd name="connsiteX126" fmla="*/ 11525026 w 16993073"/>
                <a:gd name="connsiteY126" fmla="*/ 1015361 h 1812332"/>
                <a:gd name="connsiteX127" fmla="*/ 12759813 w 16993073"/>
                <a:gd name="connsiteY127" fmla="*/ 1015361 h 1812332"/>
                <a:gd name="connsiteX128" fmla="*/ 12582823 w 16993073"/>
                <a:gd name="connsiteY128" fmla="*/ 704853 h 1812332"/>
                <a:gd name="connsiteX129" fmla="*/ 11439118 w 16993073"/>
                <a:gd name="connsiteY129" fmla="*/ 704853 h 1812332"/>
                <a:gd name="connsiteX130" fmla="*/ 11300425 w 16993073"/>
                <a:gd name="connsiteY130" fmla="*/ 203900 h 1812332"/>
                <a:gd name="connsiteX131" fmla="*/ 11364596 w 16993073"/>
                <a:gd name="connsiteY131" fmla="*/ 436782 h 1812332"/>
                <a:gd name="connsiteX132" fmla="*/ 12429639 w 16993073"/>
                <a:gd name="connsiteY132" fmla="*/ 436782 h 1812332"/>
                <a:gd name="connsiteX133" fmla="*/ 12297155 w 16993073"/>
                <a:gd name="connsiteY133" fmla="*/ 203900 h 1812332"/>
                <a:gd name="connsiteX134" fmla="*/ 11300425 w 16993073"/>
                <a:gd name="connsiteY134" fmla="*/ 203900 h 1812332"/>
                <a:gd name="connsiteX135" fmla="*/ 13293887 w 16993073"/>
                <a:gd name="connsiteY135" fmla="*/ 204935 h 1812332"/>
                <a:gd name="connsiteX136" fmla="*/ 13116898 w 16993073"/>
                <a:gd name="connsiteY136" fmla="*/ 0 h 1812332"/>
                <a:gd name="connsiteX137" fmla="*/ 12180198 w 16993073"/>
                <a:gd name="connsiteY137" fmla="*/ 0 h 1812332"/>
                <a:gd name="connsiteX138" fmla="*/ 12297155 w 16993073"/>
                <a:gd name="connsiteY138" fmla="*/ 204935 h 1812332"/>
                <a:gd name="connsiteX139" fmla="*/ 13293887 w 16993073"/>
                <a:gd name="connsiteY139" fmla="*/ 204935 h 1812332"/>
                <a:gd name="connsiteX140" fmla="*/ 13726528 w 16993073"/>
                <a:gd name="connsiteY140" fmla="*/ 705889 h 1812332"/>
                <a:gd name="connsiteX141" fmla="*/ 13495717 w 16993073"/>
                <a:gd name="connsiteY141" fmla="*/ 437816 h 1812332"/>
                <a:gd name="connsiteX142" fmla="*/ 12430674 w 16993073"/>
                <a:gd name="connsiteY142" fmla="*/ 437816 h 1812332"/>
                <a:gd name="connsiteX143" fmla="*/ 12583859 w 16993073"/>
                <a:gd name="connsiteY143" fmla="*/ 705889 h 1812332"/>
                <a:gd name="connsiteX144" fmla="*/ 13726528 w 16993073"/>
                <a:gd name="connsiteY144" fmla="*/ 705889 h 1812332"/>
                <a:gd name="connsiteX145" fmla="*/ 14309248 w 16993073"/>
                <a:gd name="connsiteY145" fmla="*/ 1381761 h 1812332"/>
                <a:gd name="connsiteX146" fmla="*/ 13994600 w 16993073"/>
                <a:gd name="connsiteY146" fmla="*/ 1017432 h 1812332"/>
                <a:gd name="connsiteX147" fmla="*/ 12759813 w 16993073"/>
                <a:gd name="connsiteY147" fmla="*/ 1017432 h 1812332"/>
                <a:gd name="connsiteX148" fmla="*/ 12967853 w 16993073"/>
                <a:gd name="connsiteY148" fmla="*/ 1381761 h 1812332"/>
                <a:gd name="connsiteX149" fmla="*/ 14309248 w 16993073"/>
                <a:gd name="connsiteY149" fmla="*/ 1381761 h 1812332"/>
                <a:gd name="connsiteX150" fmla="*/ 14307179 w 16993073"/>
                <a:gd name="connsiteY150" fmla="*/ 1379692 h 1812332"/>
                <a:gd name="connsiteX151" fmla="*/ 14680823 w 16993073"/>
                <a:gd name="connsiteY151" fmla="*/ 1812332 h 1812332"/>
                <a:gd name="connsiteX152" fmla="*/ 16148491 w 16993073"/>
                <a:gd name="connsiteY152" fmla="*/ 1812332 h 1812332"/>
                <a:gd name="connsiteX153" fmla="*/ 15647539 w 16993073"/>
                <a:gd name="connsiteY153" fmla="*/ 1379692 h 1812332"/>
                <a:gd name="connsiteX154" fmla="*/ 14307179 w 16993073"/>
                <a:gd name="connsiteY154" fmla="*/ 1379692 h 1812332"/>
                <a:gd name="connsiteX155" fmla="*/ 13725493 w 16993073"/>
                <a:gd name="connsiteY155" fmla="*/ 704853 h 1812332"/>
                <a:gd name="connsiteX156" fmla="*/ 13993565 w 16993073"/>
                <a:gd name="connsiteY156" fmla="*/ 1015361 h 1812332"/>
                <a:gd name="connsiteX157" fmla="*/ 15228353 w 16993073"/>
                <a:gd name="connsiteY157" fmla="*/ 1015361 h 1812332"/>
                <a:gd name="connsiteX158" fmla="*/ 14869198 w 16993073"/>
                <a:gd name="connsiteY158" fmla="*/ 704853 h 1812332"/>
                <a:gd name="connsiteX159" fmla="*/ 13725493 w 16993073"/>
                <a:gd name="connsiteY159" fmla="*/ 704853 h 1812332"/>
                <a:gd name="connsiteX160" fmla="*/ 13292852 w 16993073"/>
                <a:gd name="connsiteY160" fmla="*/ 203900 h 1812332"/>
                <a:gd name="connsiteX161" fmla="*/ 13494682 w 16993073"/>
                <a:gd name="connsiteY161" fmla="*/ 436782 h 1812332"/>
                <a:gd name="connsiteX162" fmla="*/ 14559724 w 16993073"/>
                <a:gd name="connsiteY162" fmla="*/ 436782 h 1812332"/>
                <a:gd name="connsiteX163" fmla="*/ 14289582 w 16993073"/>
                <a:gd name="connsiteY163" fmla="*/ 203900 h 1812332"/>
                <a:gd name="connsiteX164" fmla="*/ 13292852 w 16993073"/>
                <a:gd name="connsiteY164" fmla="*/ 203900 h 1812332"/>
                <a:gd name="connsiteX165" fmla="*/ 15287349 w 16993073"/>
                <a:gd name="connsiteY165" fmla="*/ 204935 h 1812332"/>
                <a:gd name="connsiteX166" fmla="*/ 14990296 w 16993073"/>
                <a:gd name="connsiteY166" fmla="*/ 0 h 1812332"/>
                <a:gd name="connsiteX167" fmla="*/ 14053597 w 16993073"/>
                <a:gd name="connsiteY167" fmla="*/ 0 h 1812332"/>
                <a:gd name="connsiteX168" fmla="*/ 14290617 w 16993073"/>
                <a:gd name="connsiteY168" fmla="*/ 204935 h 1812332"/>
                <a:gd name="connsiteX169" fmla="*/ 15287349 w 16993073"/>
                <a:gd name="connsiteY169" fmla="*/ 204935 h 1812332"/>
                <a:gd name="connsiteX170" fmla="*/ 16013937 w 16993073"/>
                <a:gd name="connsiteY170" fmla="*/ 705889 h 1812332"/>
                <a:gd name="connsiteX171" fmla="*/ 15625802 w 16993073"/>
                <a:gd name="connsiteY171" fmla="*/ 437816 h 1812332"/>
                <a:gd name="connsiteX172" fmla="*/ 14560760 w 16993073"/>
                <a:gd name="connsiteY172" fmla="*/ 437816 h 1812332"/>
                <a:gd name="connsiteX173" fmla="*/ 14870232 w 16993073"/>
                <a:gd name="connsiteY173" fmla="*/ 705889 h 1812332"/>
                <a:gd name="connsiteX174" fmla="*/ 16013937 w 16993073"/>
                <a:gd name="connsiteY174" fmla="*/ 705889 h 1812332"/>
                <a:gd name="connsiteX175" fmla="*/ 16993074 w 16993073"/>
                <a:gd name="connsiteY175" fmla="*/ 1381761 h 1812332"/>
                <a:gd name="connsiteX176" fmla="*/ 16465210 w 16993073"/>
                <a:gd name="connsiteY176" fmla="*/ 1017432 h 1812332"/>
                <a:gd name="connsiteX177" fmla="*/ 15230422 w 16993073"/>
                <a:gd name="connsiteY177" fmla="*/ 1017432 h 1812332"/>
                <a:gd name="connsiteX178" fmla="*/ 15651678 w 16993073"/>
                <a:gd name="connsiteY178" fmla="*/ 1381761 h 1812332"/>
                <a:gd name="connsiteX179" fmla="*/ 16993074 w 16993073"/>
                <a:gd name="connsiteY179" fmla="*/ 1381761 h 181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</a:cxnLst>
              <a:rect l="l" t="t" r="r" b="b"/>
              <a:pathLst>
                <a:path w="16993073" h="1812332">
                  <a:moveTo>
                    <a:pt x="2236694" y="1379692"/>
                  </a:moveTo>
                  <a:lnTo>
                    <a:pt x="1467668" y="1812332"/>
                  </a:lnTo>
                  <a:lnTo>
                    <a:pt x="0" y="1812332"/>
                  </a:lnTo>
                  <a:lnTo>
                    <a:pt x="895298" y="1379692"/>
                  </a:lnTo>
                  <a:lnTo>
                    <a:pt x="2236694" y="1379692"/>
                  </a:lnTo>
                  <a:close/>
                  <a:moveTo>
                    <a:pt x="2291550" y="704853"/>
                  </a:moveTo>
                  <a:lnTo>
                    <a:pt x="1649833" y="1015361"/>
                  </a:lnTo>
                  <a:lnTo>
                    <a:pt x="2884620" y="1015361"/>
                  </a:lnTo>
                  <a:lnTo>
                    <a:pt x="3435255" y="704853"/>
                  </a:lnTo>
                  <a:lnTo>
                    <a:pt x="2291550" y="704853"/>
                  </a:lnTo>
                  <a:close/>
                  <a:moveTo>
                    <a:pt x="3327612" y="203900"/>
                  </a:moveTo>
                  <a:lnTo>
                    <a:pt x="2845289" y="436782"/>
                  </a:lnTo>
                  <a:lnTo>
                    <a:pt x="3910332" y="436782"/>
                  </a:lnTo>
                  <a:lnTo>
                    <a:pt x="4324343" y="203900"/>
                  </a:lnTo>
                  <a:lnTo>
                    <a:pt x="3327612" y="203900"/>
                  </a:lnTo>
                  <a:close/>
                  <a:moveTo>
                    <a:pt x="5320039" y="204935"/>
                  </a:moveTo>
                  <a:lnTo>
                    <a:pt x="5624337" y="0"/>
                  </a:lnTo>
                  <a:lnTo>
                    <a:pt x="4687637" y="0"/>
                  </a:lnTo>
                  <a:lnTo>
                    <a:pt x="4323308" y="204935"/>
                  </a:lnTo>
                  <a:lnTo>
                    <a:pt x="5320039" y="204935"/>
                  </a:lnTo>
                  <a:close/>
                  <a:moveTo>
                    <a:pt x="4575855" y="705889"/>
                  </a:moveTo>
                  <a:lnTo>
                    <a:pt x="4973305" y="437816"/>
                  </a:lnTo>
                  <a:lnTo>
                    <a:pt x="3908262" y="437816"/>
                  </a:lnTo>
                  <a:lnTo>
                    <a:pt x="3432150" y="705889"/>
                  </a:lnTo>
                  <a:lnTo>
                    <a:pt x="4575855" y="705889"/>
                  </a:lnTo>
                  <a:close/>
                  <a:moveTo>
                    <a:pt x="3576018" y="1381761"/>
                  </a:moveTo>
                  <a:lnTo>
                    <a:pt x="4116303" y="1017432"/>
                  </a:lnTo>
                  <a:lnTo>
                    <a:pt x="2880480" y="1017432"/>
                  </a:lnTo>
                  <a:lnTo>
                    <a:pt x="2233588" y="1381761"/>
                  </a:lnTo>
                  <a:lnTo>
                    <a:pt x="3576018" y="1381761"/>
                  </a:lnTo>
                  <a:close/>
                  <a:moveTo>
                    <a:pt x="3578089" y="1379692"/>
                  </a:moveTo>
                  <a:lnTo>
                    <a:pt x="2936372" y="1812332"/>
                  </a:lnTo>
                  <a:lnTo>
                    <a:pt x="4404040" y="1812332"/>
                  </a:lnTo>
                  <a:lnTo>
                    <a:pt x="4919483" y="1379692"/>
                  </a:lnTo>
                  <a:lnTo>
                    <a:pt x="3578089" y="1379692"/>
                  </a:lnTo>
                  <a:close/>
                  <a:moveTo>
                    <a:pt x="4577925" y="704853"/>
                  </a:moveTo>
                  <a:lnTo>
                    <a:pt x="4117337" y="1015361"/>
                  </a:lnTo>
                  <a:lnTo>
                    <a:pt x="5352125" y="1015361"/>
                  </a:lnTo>
                  <a:lnTo>
                    <a:pt x="5721629" y="704853"/>
                  </a:lnTo>
                  <a:lnTo>
                    <a:pt x="4577925" y="704853"/>
                  </a:lnTo>
                  <a:close/>
                  <a:moveTo>
                    <a:pt x="5321074" y="203900"/>
                  </a:moveTo>
                  <a:lnTo>
                    <a:pt x="4975375" y="436782"/>
                  </a:lnTo>
                  <a:lnTo>
                    <a:pt x="6040418" y="436782"/>
                  </a:lnTo>
                  <a:lnTo>
                    <a:pt x="6317805" y="203900"/>
                  </a:lnTo>
                  <a:lnTo>
                    <a:pt x="5321074" y="203900"/>
                  </a:lnTo>
                  <a:close/>
                  <a:moveTo>
                    <a:pt x="7313501" y="204935"/>
                  </a:moveTo>
                  <a:lnTo>
                    <a:pt x="7497736" y="0"/>
                  </a:lnTo>
                  <a:lnTo>
                    <a:pt x="6561037" y="0"/>
                  </a:lnTo>
                  <a:lnTo>
                    <a:pt x="6316770" y="204935"/>
                  </a:lnTo>
                  <a:lnTo>
                    <a:pt x="7313501" y="204935"/>
                  </a:lnTo>
                  <a:close/>
                  <a:moveTo>
                    <a:pt x="6864299" y="705889"/>
                  </a:moveTo>
                  <a:lnTo>
                    <a:pt x="7104426" y="437816"/>
                  </a:lnTo>
                  <a:lnTo>
                    <a:pt x="6038348" y="437816"/>
                  </a:lnTo>
                  <a:lnTo>
                    <a:pt x="5719559" y="705889"/>
                  </a:lnTo>
                  <a:lnTo>
                    <a:pt x="6864299" y="705889"/>
                  </a:lnTo>
                  <a:close/>
                  <a:moveTo>
                    <a:pt x="6258809" y="1381761"/>
                  </a:moveTo>
                  <a:lnTo>
                    <a:pt x="6584842" y="1017432"/>
                  </a:lnTo>
                  <a:lnTo>
                    <a:pt x="5351090" y="1017432"/>
                  </a:lnTo>
                  <a:lnTo>
                    <a:pt x="4917414" y="1381761"/>
                  </a:lnTo>
                  <a:lnTo>
                    <a:pt x="6258809" y="1381761"/>
                  </a:lnTo>
                  <a:close/>
                  <a:moveTo>
                    <a:pt x="6260879" y="1379692"/>
                  </a:moveTo>
                  <a:lnTo>
                    <a:pt x="5872744" y="1812332"/>
                  </a:lnTo>
                  <a:lnTo>
                    <a:pt x="7340412" y="1812332"/>
                  </a:lnTo>
                  <a:lnTo>
                    <a:pt x="7601239" y="1379692"/>
                  </a:lnTo>
                  <a:lnTo>
                    <a:pt x="6260879" y="1379692"/>
                  </a:lnTo>
                  <a:close/>
                  <a:moveTo>
                    <a:pt x="6865334" y="704853"/>
                  </a:moveTo>
                  <a:lnTo>
                    <a:pt x="6586912" y="1015361"/>
                  </a:lnTo>
                  <a:lnTo>
                    <a:pt x="7821699" y="1015361"/>
                  </a:lnTo>
                  <a:lnTo>
                    <a:pt x="8009039" y="704853"/>
                  </a:lnTo>
                  <a:lnTo>
                    <a:pt x="6865334" y="704853"/>
                  </a:lnTo>
                  <a:close/>
                  <a:moveTo>
                    <a:pt x="7314536" y="203900"/>
                  </a:moveTo>
                  <a:lnTo>
                    <a:pt x="7105461" y="436782"/>
                  </a:lnTo>
                  <a:lnTo>
                    <a:pt x="8170504" y="436782"/>
                  </a:lnTo>
                  <a:lnTo>
                    <a:pt x="8311267" y="203900"/>
                  </a:lnTo>
                  <a:lnTo>
                    <a:pt x="7314536" y="203900"/>
                  </a:lnTo>
                  <a:close/>
                  <a:moveTo>
                    <a:pt x="9306963" y="204935"/>
                  </a:moveTo>
                  <a:lnTo>
                    <a:pt x="9370099" y="0"/>
                  </a:lnTo>
                  <a:lnTo>
                    <a:pt x="8433400" y="0"/>
                  </a:lnTo>
                  <a:lnTo>
                    <a:pt x="8309197" y="204935"/>
                  </a:lnTo>
                  <a:lnTo>
                    <a:pt x="9306963" y="204935"/>
                  </a:lnTo>
                  <a:close/>
                  <a:moveTo>
                    <a:pt x="9151709" y="705889"/>
                  </a:moveTo>
                  <a:lnTo>
                    <a:pt x="9234511" y="437816"/>
                  </a:lnTo>
                  <a:lnTo>
                    <a:pt x="8169468" y="437816"/>
                  </a:lnTo>
                  <a:lnTo>
                    <a:pt x="8008004" y="705889"/>
                  </a:lnTo>
                  <a:lnTo>
                    <a:pt x="9151709" y="705889"/>
                  </a:lnTo>
                  <a:close/>
                  <a:moveTo>
                    <a:pt x="8942633" y="1381761"/>
                  </a:moveTo>
                  <a:lnTo>
                    <a:pt x="9055451" y="1017432"/>
                  </a:lnTo>
                  <a:lnTo>
                    <a:pt x="7820664" y="1017432"/>
                  </a:lnTo>
                  <a:lnTo>
                    <a:pt x="7601239" y="1381761"/>
                  </a:lnTo>
                  <a:lnTo>
                    <a:pt x="8942633" y="1381761"/>
                  </a:lnTo>
                  <a:close/>
                  <a:moveTo>
                    <a:pt x="8942633" y="1379692"/>
                  </a:moveTo>
                  <a:lnTo>
                    <a:pt x="8808080" y="1812332"/>
                  </a:lnTo>
                  <a:lnTo>
                    <a:pt x="10275748" y="1812332"/>
                  </a:lnTo>
                  <a:lnTo>
                    <a:pt x="10282993" y="1379692"/>
                  </a:lnTo>
                  <a:lnTo>
                    <a:pt x="8942633" y="1379692"/>
                  </a:lnTo>
                  <a:close/>
                  <a:moveTo>
                    <a:pt x="9151709" y="704853"/>
                  </a:moveTo>
                  <a:lnTo>
                    <a:pt x="9055451" y="1015361"/>
                  </a:lnTo>
                  <a:lnTo>
                    <a:pt x="10290239" y="1015361"/>
                  </a:lnTo>
                  <a:lnTo>
                    <a:pt x="10295414" y="704853"/>
                  </a:lnTo>
                  <a:lnTo>
                    <a:pt x="9151709" y="704853"/>
                  </a:lnTo>
                  <a:close/>
                  <a:moveTo>
                    <a:pt x="9306963" y="203900"/>
                  </a:moveTo>
                  <a:lnTo>
                    <a:pt x="9234511" y="436782"/>
                  </a:lnTo>
                  <a:lnTo>
                    <a:pt x="10299553" y="436782"/>
                  </a:lnTo>
                  <a:lnTo>
                    <a:pt x="10303694" y="203900"/>
                  </a:lnTo>
                  <a:lnTo>
                    <a:pt x="9306963" y="203900"/>
                  </a:lnTo>
                  <a:close/>
                  <a:moveTo>
                    <a:pt x="11300425" y="204935"/>
                  </a:moveTo>
                  <a:lnTo>
                    <a:pt x="11243499" y="0"/>
                  </a:lnTo>
                  <a:lnTo>
                    <a:pt x="10306799" y="0"/>
                  </a:lnTo>
                  <a:lnTo>
                    <a:pt x="10303694" y="204935"/>
                  </a:lnTo>
                  <a:lnTo>
                    <a:pt x="11300425" y="204935"/>
                  </a:lnTo>
                  <a:close/>
                  <a:moveTo>
                    <a:pt x="11439118" y="705889"/>
                  </a:moveTo>
                  <a:lnTo>
                    <a:pt x="11364596" y="437816"/>
                  </a:lnTo>
                  <a:lnTo>
                    <a:pt x="10299553" y="437816"/>
                  </a:lnTo>
                  <a:lnTo>
                    <a:pt x="10295414" y="705889"/>
                  </a:lnTo>
                  <a:lnTo>
                    <a:pt x="11439118" y="705889"/>
                  </a:lnTo>
                  <a:close/>
                  <a:moveTo>
                    <a:pt x="11625423" y="1381761"/>
                  </a:moveTo>
                  <a:lnTo>
                    <a:pt x="11525026" y="1017432"/>
                  </a:lnTo>
                  <a:lnTo>
                    <a:pt x="10290239" y="1017432"/>
                  </a:lnTo>
                  <a:lnTo>
                    <a:pt x="10284028" y="1381761"/>
                  </a:lnTo>
                  <a:lnTo>
                    <a:pt x="11625423" y="1381761"/>
                  </a:lnTo>
                  <a:close/>
                  <a:moveTo>
                    <a:pt x="11625423" y="1379692"/>
                  </a:moveTo>
                  <a:lnTo>
                    <a:pt x="11745487" y="1812332"/>
                  </a:lnTo>
                  <a:lnTo>
                    <a:pt x="13213154" y="1812332"/>
                  </a:lnTo>
                  <a:lnTo>
                    <a:pt x="12966819" y="1379692"/>
                  </a:lnTo>
                  <a:lnTo>
                    <a:pt x="11625423" y="1379692"/>
                  </a:lnTo>
                  <a:close/>
                  <a:moveTo>
                    <a:pt x="11439118" y="704853"/>
                  </a:moveTo>
                  <a:lnTo>
                    <a:pt x="11525026" y="1015361"/>
                  </a:lnTo>
                  <a:lnTo>
                    <a:pt x="12759813" y="1015361"/>
                  </a:lnTo>
                  <a:lnTo>
                    <a:pt x="12582823" y="704853"/>
                  </a:lnTo>
                  <a:lnTo>
                    <a:pt x="11439118" y="704853"/>
                  </a:lnTo>
                  <a:close/>
                  <a:moveTo>
                    <a:pt x="11300425" y="203900"/>
                  </a:moveTo>
                  <a:lnTo>
                    <a:pt x="11364596" y="436782"/>
                  </a:lnTo>
                  <a:lnTo>
                    <a:pt x="12429639" y="436782"/>
                  </a:lnTo>
                  <a:lnTo>
                    <a:pt x="12297155" y="203900"/>
                  </a:lnTo>
                  <a:lnTo>
                    <a:pt x="11300425" y="203900"/>
                  </a:lnTo>
                  <a:close/>
                  <a:moveTo>
                    <a:pt x="13293887" y="204935"/>
                  </a:moveTo>
                  <a:lnTo>
                    <a:pt x="13116898" y="0"/>
                  </a:lnTo>
                  <a:lnTo>
                    <a:pt x="12180198" y="0"/>
                  </a:lnTo>
                  <a:lnTo>
                    <a:pt x="12297155" y="204935"/>
                  </a:lnTo>
                  <a:lnTo>
                    <a:pt x="13293887" y="204935"/>
                  </a:lnTo>
                  <a:close/>
                  <a:moveTo>
                    <a:pt x="13726528" y="705889"/>
                  </a:moveTo>
                  <a:lnTo>
                    <a:pt x="13495717" y="437816"/>
                  </a:lnTo>
                  <a:lnTo>
                    <a:pt x="12430674" y="437816"/>
                  </a:lnTo>
                  <a:lnTo>
                    <a:pt x="12583859" y="705889"/>
                  </a:lnTo>
                  <a:lnTo>
                    <a:pt x="13726528" y="705889"/>
                  </a:lnTo>
                  <a:close/>
                  <a:moveTo>
                    <a:pt x="14309248" y="1381761"/>
                  </a:moveTo>
                  <a:lnTo>
                    <a:pt x="13994600" y="1017432"/>
                  </a:lnTo>
                  <a:lnTo>
                    <a:pt x="12759813" y="1017432"/>
                  </a:lnTo>
                  <a:lnTo>
                    <a:pt x="12967853" y="1381761"/>
                  </a:lnTo>
                  <a:lnTo>
                    <a:pt x="14309248" y="1381761"/>
                  </a:lnTo>
                  <a:close/>
                  <a:moveTo>
                    <a:pt x="14307179" y="1379692"/>
                  </a:moveTo>
                  <a:lnTo>
                    <a:pt x="14680823" y="1812332"/>
                  </a:lnTo>
                  <a:lnTo>
                    <a:pt x="16148491" y="1812332"/>
                  </a:lnTo>
                  <a:lnTo>
                    <a:pt x="15647539" y="1379692"/>
                  </a:lnTo>
                  <a:lnTo>
                    <a:pt x="14307179" y="1379692"/>
                  </a:lnTo>
                  <a:close/>
                  <a:moveTo>
                    <a:pt x="13725493" y="704853"/>
                  </a:moveTo>
                  <a:lnTo>
                    <a:pt x="13993565" y="1015361"/>
                  </a:lnTo>
                  <a:lnTo>
                    <a:pt x="15228353" y="1015361"/>
                  </a:lnTo>
                  <a:lnTo>
                    <a:pt x="14869198" y="704853"/>
                  </a:lnTo>
                  <a:lnTo>
                    <a:pt x="13725493" y="704853"/>
                  </a:lnTo>
                  <a:close/>
                  <a:moveTo>
                    <a:pt x="13292852" y="203900"/>
                  </a:moveTo>
                  <a:lnTo>
                    <a:pt x="13494682" y="436782"/>
                  </a:lnTo>
                  <a:lnTo>
                    <a:pt x="14559724" y="436782"/>
                  </a:lnTo>
                  <a:lnTo>
                    <a:pt x="14289582" y="203900"/>
                  </a:lnTo>
                  <a:lnTo>
                    <a:pt x="13292852" y="203900"/>
                  </a:lnTo>
                  <a:close/>
                  <a:moveTo>
                    <a:pt x="15287349" y="204935"/>
                  </a:moveTo>
                  <a:lnTo>
                    <a:pt x="14990296" y="0"/>
                  </a:lnTo>
                  <a:lnTo>
                    <a:pt x="14053597" y="0"/>
                  </a:lnTo>
                  <a:lnTo>
                    <a:pt x="14290617" y="204935"/>
                  </a:lnTo>
                  <a:lnTo>
                    <a:pt x="15287349" y="204935"/>
                  </a:lnTo>
                  <a:close/>
                  <a:moveTo>
                    <a:pt x="16013937" y="705889"/>
                  </a:moveTo>
                  <a:lnTo>
                    <a:pt x="15625802" y="437816"/>
                  </a:lnTo>
                  <a:lnTo>
                    <a:pt x="14560760" y="437816"/>
                  </a:lnTo>
                  <a:lnTo>
                    <a:pt x="14870232" y="705889"/>
                  </a:lnTo>
                  <a:lnTo>
                    <a:pt x="16013937" y="705889"/>
                  </a:lnTo>
                  <a:close/>
                  <a:moveTo>
                    <a:pt x="16993074" y="1381761"/>
                  </a:moveTo>
                  <a:lnTo>
                    <a:pt x="16465210" y="1017432"/>
                  </a:lnTo>
                  <a:lnTo>
                    <a:pt x="15230422" y="1017432"/>
                  </a:lnTo>
                  <a:lnTo>
                    <a:pt x="15651678" y="1381761"/>
                  </a:lnTo>
                  <a:lnTo>
                    <a:pt x="16993074" y="1381761"/>
                  </a:lnTo>
                  <a:close/>
                </a:path>
              </a:pathLst>
            </a:custGeom>
            <a:solidFill>
              <a:srgbClr val="FFFFFF"/>
            </a:solidFill>
            <a:ln w="71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-">
              <a:extLst>
                <a:ext uri="{FF2B5EF4-FFF2-40B4-BE49-F238E27FC236}">
                  <a16:creationId xmlns:a16="http://schemas.microsoft.com/office/drawing/2014/main" id="{ED920B15-107D-4AE2-832A-49CB5505D7A8}"/>
                </a:ext>
              </a:extLst>
            </p:cNvPr>
            <p:cNvSpPr/>
            <p:nvPr/>
          </p:nvSpPr>
          <p:spPr>
            <a:xfrm>
              <a:off x="-2972621" y="9650592"/>
              <a:ext cx="16723966" cy="1816472"/>
            </a:xfrm>
            <a:custGeom>
              <a:avLst/>
              <a:gdLst>
                <a:gd name="connsiteX0" fmla="*/ 1987252 w 16723966"/>
                <a:gd name="connsiteY0" fmla="*/ 1016396 h 1816472"/>
                <a:gd name="connsiteX1" fmla="*/ 1340360 w 16723966"/>
                <a:gd name="connsiteY1" fmla="*/ 1380726 h 1816472"/>
                <a:gd name="connsiteX2" fmla="*/ 0 w 16723966"/>
                <a:gd name="connsiteY2" fmla="*/ 1380726 h 1816472"/>
                <a:gd name="connsiteX3" fmla="*/ 753500 w 16723966"/>
                <a:gd name="connsiteY3" fmla="*/ 1016396 h 1816472"/>
                <a:gd name="connsiteX4" fmla="*/ 1987252 w 16723966"/>
                <a:gd name="connsiteY4" fmla="*/ 1016396 h 1816472"/>
                <a:gd name="connsiteX5" fmla="*/ 1948956 w 16723966"/>
                <a:gd name="connsiteY5" fmla="*/ 437816 h 1816472"/>
                <a:gd name="connsiteX6" fmla="*/ 1395216 w 16723966"/>
                <a:gd name="connsiteY6" fmla="*/ 705888 h 1816472"/>
                <a:gd name="connsiteX7" fmla="*/ 2538921 w 16723966"/>
                <a:gd name="connsiteY7" fmla="*/ 705888 h 1816472"/>
                <a:gd name="connsiteX8" fmla="*/ 3013999 w 16723966"/>
                <a:gd name="connsiteY8" fmla="*/ 437816 h 1816472"/>
                <a:gd name="connsiteX9" fmla="*/ 1948956 w 16723966"/>
                <a:gd name="connsiteY9" fmla="*/ 437816 h 1816472"/>
                <a:gd name="connsiteX10" fmla="*/ 2856675 w 16723966"/>
                <a:gd name="connsiteY10" fmla="*/ 0 h 1816472"/>
                <a:gd name="connsiteX11" fmla="*/ 2432314 w 16723966"/>
                <a:gd name="connsiteY11" fmla="*/ 204935 h 1816472"/>
                <a:gd name="connsiteX12" fmla="*/ 3429045 w 16723966"/>
                <a:gd name="connsiteY12" fmla="*/ 204935 h 1816472"/>
                <a:gd name="connsiteX13" fmla="*/ 3793374 w 16723966"/>
                <a:gd name="connsiteY13" fmla="*/ 0 h 1816472"/>
                <a:gd name="connsiteX14" fmla="*/ 2856675 w 16723966"/>
                <a:gd name="connsiteY14" fmla="*/ 0 h 1816472"/>
                <a:gd name="connsiteX15" fmla="*/ 4076971 w 16723966"/>
                <a:gd name="connsiteY15" fmla="*/ 439887 h 1816472"/>
                <a:gd name="connsiteX16" fmla="*/ 4422671 w 16723966"/>
                <a:gd name="connsiteY16" fmla="*/ 205970 h 1816472"/>
                <a:gd name="connsiteX17" fmla="*/ 3425940 w 16723966"/>
                <a:gd name="connsiteY17" fmla="*/ 205970 h 1816472"/>
                <a:gd name="connsiteX18" fmla="*/ 3010894 w 16723966"/>
                <a:gd name="connsiteY18" fmla="*/ 439887 h 1816472"/>
                <a:gd name="connsiteX19" fmla="*/ 4076971 w 16723966"/>
                <a:gd name="connsiteY19" fmla="*/ 439887 h 1816472"/>
                <a:gd name="connsiteX20" fmla="*/ 3219969 w 16723966"/>
                <a:gd name="connsiteY20" fmla="*/ 1018467 h 1816472"/>
                <a:gd name="connsiteX21" fmla="*/ 3680556 w 16723966"/>
                <a:gd name="connsiteY21" fmla="*/ 707958 h 1816472"/>
                <a:gd name="connsiteX22" fmla="*/ 2535816 w 16723966"/>
                <a:gd name="connsiteY22" fmla="*/ 707958 h 1816472"/>
                <a:gd name="connsiteX23" fmla="*/ 1984147 w 16723966"/>
                <a:gd name="connsiteY23" fmla="*/ 1018467 h 1816472"/>
                <a:gd name="connsiteX24" fmla="*/ 3219969 w 16723966"/>
                <a:gd name="connsiteY24" fmla="*/ 1018467 h 1816472"/>
                <a:gd name="connsiteX25" fmla="*/ 2036933 w 16723966"/>
                <a:gd name="connsiteY25" fmla="*/ 1815438 h 1816472"/>
                <a:gd name="connsiteX26" fmla="*/ 2679685 w 16723966"/>
                <a:gd name="connsiteY26" fmla="*/ 1382796 h 1816472"/>
                <a:gd name="connsiteX27" fmla="*/ 1337255 w 16723966"/>
                <a:gd name="connsiteY27" fmla="*/ 1382796 h 1816472"/>
                <a:gd name="connsiteX28" fmla="*/ 568230 w 16723966"/>
                <a:gd name="connsiteY28" fmla="*/ 1816473 h 1816472"/>
                <a:gd name="connsiteX29" fmla="*/ 2036933 w 16723966"/>
                <a:gd name="connsiteY29" fmla="*/ 1816473 h 1816472"/>
                <a:gd name="connsiteX30" fmla="*/ 3222039 w 16723966"/>
                <a:gd name="connsiteY30" fmla="*/ 1016396 h 1816472"/>
                <a:gd name="connsiteX31" fmla="*/ 2682790 w 16723966"/>
                <a:gd name="connsiteY31" fmla="*/ 1380726 h 1816472"/>
                <a:gd name="connsiteX32" fmla="*/ 4024185 w 16723966"/>
                <a:gd name="connsiteY32" fmla="*/ 1380726 h 1816472"/>
                <a:gd name="connsiteX33" fmla="*/ 4456827 w 16723966"/>
                <a:gd name="connsiteY33" fmla="*/ 1016396 h 1816472"/>
                <a:gd name="connsiteX34" fmla="*/ 3222039 w 16723966"/>
                <a:gd name="connsiteY34" fmla="*/ 1016396 h 1816472"/>
                <a:gd name="connsiteX35" fmla="*/ 4079042 w 16723966"/>
                <a:gd name="connsiteY35" fmla="*/ 437816 h 1816472"/>
                <a:gd name="connsiteX36" fmla="*/ 3681591 w 16723966"/>
                <a:gd name="connsiteY36" fmla="*/ 705888 h 1816472"/>
                <a:gd name="connsiteX37" fmla="*/ 4825296 w 16723966"/>
                <a:gd name="connsiteY37" fmla="*/ 705888 h 1816472"/>
                <a:gd name="connsiteX38" fmla="*/ 5144084 w 16723966"/>
                <a:gd name="connsiteY38" fmla="*/ 437816 h 1816472"/>
                <a:gd name="connsiteX39" fmla="*/ 4079042 w 16723966"/>
                <a:gd name="connsiteY39" fmla="*/ 437816 h 1816472"/>
                <a:gd name="connsiteX40" fmla="*/ 4729039 w 16723966"/>
                <a:gd name="connsiteY40" fmla="*/ 0 h 1816472"/>
                <a:gd name="connsiteX41" fmla="*/ 4424740 w 16723966"/>
                <a:gd name="connsiteY41" fmla="*/ 204935 h 1816472"/>
                <a:gd name="connsiteX42" fmla="*/ 5421472 w 16723966"/>
                <a:gd name="connsiteY42" fmla="*/ 204935 h 1816472"/>
                <a:gd name="connsiteX43" fmla="*/ 5665738 w 16723966"/>
                <a:gd name="connsiteY43" fmla="*/ 0 h 1816472"/>
                <a:gd name="connsiteX44" fmla="*/ 4729039 w 16723966"/>
                <a:gd name="connsiteY44" fmla="*/ 0 h 1816472"/>
                <a:gd name="connsiteX45" fmla="*/ 6208092 w 16723966"/>
                <a:gd name="connsiteY45" fmla="*/ 439887 h 1816472"/>
                <a:gd name="connsiteX46" fmla="*/ 6417167 w 16723966"/>
                <a:gd name="connsiteY46" fmla="*/ 205970 h 1816472"/>
                <a:gd name="connsiteX47" fmla="*/ 5420437 w 16723966"/>
                <a:gd name="connsiteY47" fmla="*/ 205970 h 1816472"/>
                <a:gd name="connsiteX48" fmla="*/ 5143049 w 16723966"/>
                <a:gd name="connsiteY48" fmla="*/ 439887 h 1816472"/>
                <a:gd name="connsiteX49" fmla="*/ 6208092 w 16723966"/>
                <a:gd name="connsiteY49" fmla="*/ 439887 h 1816472"/>
                <a:gd name="connsiteX50" fmla="*/ 5689544 w 16723966"/>
                <a:gd name="connsiteY50" fmla="*/ 1018467 h 1816472"/>
                <a:gd name="connsiteX51" fmla="*/ 5967966 w 16723966"/>
                <a:gd name="connsiteY51" fmla="*/ 707958 h 1816472"/>
                <a:gd name="connsiteX52" fmla="*/ 4824261 w 16723966"/>
                <a:gd name="connsiteY52" fmla="*/ 707958 h 1816472"/>
                <a:gd name="connsiteX53" fmla="*/ 4454756 w 16723966"/>
                <a:gd name="connsiteY53" fmla="*/ 1018467 h 1816472"/>
                <a:gd name="connsiteX54" fmla="*/ 5689544 w 16723966"/>
                <a:gd name="connsiteY54" fmla="*/ 1018467 h 1816472"/>
                <a:gd name="connsiteX55" fmla="*/ 4974340 w 16723966"/>
                <a:gd name="connsiteY55" fmla="*/ 1815438 h 1816472"/>
                <a:gd name="connsiteX56" fmla="*/ 5362475 w 16723966"/>
                <a:gd name="connsiteY56" fmla="*/ 1381761 h 1816472"/>
                <a:gd name="connsiteX57" fmla="*/ 4021080 w 16723966"/>
                <a:gd name="connsiteY57" fmla="*/ 1381761 h 1816472"/>
                <a:gd name="connsiteX58" fmla="*/ 3505636 w 16723966"/>
                <a:gd name="connsiteY58" fmla="*/ 1815438 h 1816472"/>
                <a:gd name="connsiteX59" fmla="*/ 4974340 w 16723966"/>
                <a:gd name="connsiteY59" fmla="*/ 1815438 h 1816472"/>
                <a:gd name="connsiteX60" fmla="*/ 5690579 w 16723966"/>
                <a:gd name="connsiteY60" fmla="*/ 1016396 h 1816472"/>
                <a:gd name="connsiteX61" fmla="*/ 5364545 w 16723966"/>
                <a:gd name="connsiteY61" fmla="*/ 1380726 h 1816472"/>
                <a:gd name="connsiteX62" fmla="*/ 6705940 w 16723966"/>
                <a:gd name="connsiteY62" fmla="*/ 1380726 h 1816472"/>
                <a:gd name="connsiteX63" fmla="*/ 6925366 w 16723966"/>
                <a:gd name="connsiteY63" fmla="*/ 1016396 h 1816472"/>
                <a:gd name="connsiteX64" fmla="*/ 5690579 w 16723966"/>
                <a:gd name="connsiteY64" fmla="*/ 1016396 h 1816472"/>
                <a:gd name="connsiteX65" fmla="*/ 6209127 w 16723966"/>
                <a:gd name="connsiteY65" fmla="*/ 437816 h 1816472"/>
                <a:gd name="connsiteX66" fmla="*/ 5969001 w 16723966"/>
                <a:gd name="connsiteY66" fmla="*/ 705888 h 1816472"/>
                <a:gd name="connsiteX67" fmla="*/ 7112706 w 16723966"/>
                <a:gd name="connsiteY67" fmla="*/ 705888 h 1816472"/>
                <a:gd name="connsiteX68" fmla="*/ 7274170 w 16723966"/>
                <a:gd name="connsiteY68" fmla="*/ 437816 h 1816472"/>
                <a:gd name="connsiteX69" fmla="*/ 6209127 w 16723966"/>
                <a:gd name="connsiteY69" fmla="*/ 437816 h 1816472"/>
                <a:gd name="connsiteX70" fmla="*/ 6601403 w 16723966"/>
                <a:gd name="connsiteY70" fmla="*/ 0 h 1816472"/>
                <a:gd name="connsiteX71" fmla="*/ 6417167 w 16723966"/>
                <a:gd name="connsiteY71" fmla="*/ 204935 h 1816472"/>
                <a:gd name="connsiteX72" fmla="*/ 7413899 w 16723966"/>
                <a:gd name="connsiteY72" fmla="*/ 204935 h 1816472"/>
                <a:gd name="connsiteX73" fmla="*/ 7538102 w 16723966"/>
                <a:gd name="connsiteY73" fmla="*/ 0 h 1816472"/>
                <a:gd name="connsiteX74" fmla="*/ 6601403 w 16723966"/>
                <a:gd name="connsiteY74" fmla="*/ 0 h 1816472"/>
                <a:gd name="connsiteX75" fmla="*/ 8338178 w 16723966"/>
                <a:gd name="connsiteY75" fmla="*/ 439887 h 1816472"/>
                <a:gd name="connsiteX76" fmla="*/ 8410630 w 16723966"/>
                <a:gd name="connsiteY76" fmla="*/ 205970 h 1816472"/>
                <a:gd name="connsiteX77" fmla="*/ 7413899 w 16723966"/>
                <a:gd name="connsiteY77" fmla="*/ 205970 h 1816472"/>
                <a:gd name="connsiteX78" fmla="*/ 7273135 w 16723966"/>
                <a:gd name="connsiteY78" fmla="*/ 439887 h 1816472"/>
                <a:gd name="connsiteX79" fmla="*/ 8338178 w 16723966"/>
                <a:gd name="connsiteY79" fmla="*/ 439887 h 1816472"/>
                <a:gd name="connsiteX80" fmla="*/ 8159118 w 16723966"/>
                <a:gd name="connsiteY80" fmla="*/ 1018467 h 1816472"/>
                <a:gd name="connsiteX81" fmla="*/ 8255376 w 16723966"/>
                <a:gd name="connsiteY81" fmla="*/ 707958 h 1816472"/>
                <a:gd name="connsiteX82" fmla="*/ 7111671 w 16723966"/>
                <a:gd name="connsiteY82" fmla="*/ 707958 h 1816472"/>
                <a:gd name="connsiteX83" fmla="*/ 6924331 w 16723966"/>
                <a:gd name="connsiteY83" fmla="*/ 1018467 h 1816472"/>
                <a:gd name="connsiteX84" fmla="*/ 8159118 w 16723966"/>
                <a:gd name="connsiteY84" fmla="*/ 1018467 h 1816472"/>
                <a:gd name="connsiteX85" fmla="*/ 7911747 w 16723966"/>
                <a:gd name="connsiteY85" fmla="*/ 1815438 h 1816472"/>
                <a:gd name="connsiteX86" fmla="*/ 8046300 w 16723966"/>
                <a:gd name="connsiteY86" fmla="*/ 1381761 h 1816472"/>
                <a:gd name="connsiteX87" fmla="*/ 6704905 w 16723966"/>
                <a:gd name="connsiteY87" fmla="*/ 1381761 h 1816472"/>
                <a:gd name="connsiteX88" fmla="*/ 6444078 w 16723966"/>
                <a:gd name="connsiteY88" fmla="*/ 1815438 h 1816472"/>
                <a:gd name="connsiteX89" fmla="*/ 7911747 w 16723966"/>
                <a:gd name="connsiteY89" fmla="*/ 1815438 h 1816472"/>
                <a:gd name="connsiteX90" fmla="*/ 8159118 w 16723966"/>
                <a:gd name="connsiteY90" fmla="*/ 1016396 h 1816472"/>
                <a:gd name="connsiteX91" fmla="*/ 8046300 w 16723966"/>
                <a:gd name="connsiteY91" fmla="*/ 1380726 h 1816472"/>
                <a:gd name="connsiteX92" fmla="*/ 9387695 w 16723966"/>
                <a:gd name="connsiteY92" fmla="*/ 1380726 h 1816472"/>
                <a:gd name="connsiteX93" fmla="*/ 9393905 w 16723966"/>
                <a:gd name="connsiteY93" fmla="*/ 1016396 h 1816472"/>
                <a:gd name="connsiteX94" fmla="*/ 8159118 w 16723966"/>
                <a:gd name="connsiteY94" fmla="*/ 1016396 h 1816472"/>
                <a:gd name="connsiteX95" fmla="*/ 8338178 w 16723966"/>
                <a:gd name="connsiteY95" fmla="*/ 437816 h 1816472"/>
                <a:gd name="connsiteX96" fmla="*/ 8255376 w 16723966"/>
                <a:gd name="connsiteY96" fmla="*/ 705888 h 1816472"/>
                <a:gd name="connsiteX97" fmla="*/ 9399080 w 16723966"/>
                <a:gd name="connsiteY97" fmla="*/ 705888 h 1816472"/>
                <a:gd name="connsiteX98" fmla="*/ 9403220 w 16723966"/>
                <a:gd name="connsiteY98" fmla="*/ 437816 h 1816472"/>
                <a:gd name="connsiteX99" fmla="*/ 8338178 w 16723966"/>
                <a:gd name="connsiteY99" fmla="*/ 437816 h 1816472"/>
                <a:gd name="connsiteX100" fmla="*/ 8474801 w 16723966"/>
                <a:gd name="connsiteY100" fmla="*/ 0 h 1816472"/>
                <a:gd name="connsiteX101" fmla="*/ 8411664 w 16723966"/>
                <a:gd name="connsiteY101" fmla="*/ 204935 h 1816472"/>
                <a:gd name="connsiteX102" fmla="*/ 9407360 w 16723966"/>
                <a:gd name="connsiteY102" fmla="*/ 204935 h 1816472"/>
                <a:gd name="connsiteX103" fmla="*/ 9410465 w 16723966"/>
                <a:gd name="connsiteY103" fmla="*/ 0 h 1816472"/>
                <a:gd name="connsiteX104" fmla="*/ 8474801 w 16723966"/>
                <a:gd name="connsiteY104" fmla="*/ 0 h 1816472"/>
                <a:gd name="connsiteX105" fmla="*/ 10468263 w 16723966"/>
                <a:gd name="connsiteY105" fmla="*/ 439887 h 1816472"/>
                <a:gd name="connsiteX106" fmla="*/ 10404092 w 16723966"/>
                <a:gd name="connsiteY106" fmla="*/ 205970 h 1816472"/>
                <a:gd name="connsiteX107" fmla="*/ 9407360 w 16723966"/>
                <a:gd name="connsiteY107" fmla="*/ 205970 h 1816472"/>
                <a:gd name="connsiteX108" fmla="*/ 9403220 w 16723966"/>
                <a:gd name="connsiteY108" fmla="*/ 439887 h 1816472"/>
                <a:gd name="connsiteX109" fmla="*/ 10468263 w 16723966"/>
                <a:gd name="connsiteY109" fmla="*/ 439887 h 1816472"/>
                <a:gd name="connsiteX110" fmla="*/ 10628692 w 16723966"/>
                <a:gd name="connsiteY110" fmla="*/ 1018467 h 1816472"/>
                <a:gd name="connsiteX111" fmla="*/ 10542784 w 16723966"/>
                <a:gd name="connsiteY111" fmla="*/ 707958 h 1816472"/>
                <a:gd name="connsiteX112" fmla="*/ 9399080 w 16723966"/>
                <a:gd name="connsiteY112" fmla="*/ 707958 h 1816472"/>
                <a:gd name="connsiteX113" fmla="*/ 9393905 w 16723966"/>
                <a:gd name="connsiteY113" fmla="*/ 1018467 h 1816472"/>
                <a:gd name="connsiteX114" fmla="*/ 10628692 w 16723966"/>
                <a:gd name="connsiteY114" fmla="*/ 1018467 h 1816472"/>
                <a:gd name="connsiteX115" fmla="*/ 10849153 w 16723966"/>
                <a:gd name="connsiteY115" fmla="*/ 1815438 h 1816472"/>
                <a:gd name="connsiteX116" fmla="*/ 10729089 w 16723966"/>
                <a:gd name="connsiteY116" fmla="*/ 1381761 h 1816472"/>
                <a:gd name="connsiteX117" fmla="*/ 9387695 w 16723966"/>
                <a:gd name="connsiteY117" fmla="*/ 1381761 h 1816472"/>
                <a:gd name="connsiteX118" fmla="*/ 9380450 w 16723966"/>
                <a:gd name="connsiteY118" fmla="*/ 1815438 h 1816472"/>
                <a:gd name="connsiteX119" fmla="*/ 10849153 w 16723966"/>
                <a:gd name="connsiteY119" fmla="*/ 1815438 h 1816472"/>
                <a:gd name="connsiteX120" fmla="*/ 10628692 w 16723966"/>
                <a:gd name="connsiteY120" fmla="*/ 1016396 h 1816472"/>
                <a:gd name="connsiteX121" fmla="*/ 10729089 w 16723966"/>
                <a:gd name="connsiteY121" fmla="*/ 1380726 h 1816472"/>
                <a:gd name="connsiteX122" fmla="*/ 12070485 w 16723966"/>
                <a:gd name="connsiteY122" fmla="*/ 1380726 h 1816472"/>
                <a:gd name="connsiteX123" fmla="*/ 11863480 w 16723966"/>
                <a:gd name="connsiteY123" fmla="*/ 1016396 h 1816472"/>
                <a:gd name="connsiteX124" fmla="*/ 10628692 w 16723966"/>
                <a:gd name="connsiteY124" fmla="*/ 1016396 h 1816472"/>
                <a:gd name="connsiteX125" fmla="*/ 10468263 w 16723966"/>
                <a:gd name="connsiteY125" fmla="*/ 437816 h 1816472"/>
                <a:gd name="connsiteX126" fmla="*/ 10542784 w 16723966"/>
                <a:gd name="connsiteY126" fmla="*/ 705888 h 1816472"/>
                <a:gd name="connsiteX127" fmla="*/ 11686489 w 16723966"/>
                <a:gd name="connsiteY127" fmla="*/ 705888 h 1816472"/>
                <a:gd name="connsiteX128" fmla="*/ 11534341 w 16723966"/>
                <a:gd name="connsiteY128" fmla="*/ 437816 h 1816472"/>
                <a:gd name="connsiteX129" fmla="*/ 10468263 w 16723966"/>
                <a:gd name="connsiteY129" fmla="*/ 437816 h 1816472"/>
                <a:gd name="connsiteX130" fmla="*/ 10347165 w 16723966"/>
                <a:gd name="connsiteY130" fmla="*/ 0 h 1816472"/>
                <a:gd name="connsiteX131" fmla="*/ 10404092 w 16723966"/>
                <a:gd name="connsiteY131" fmla="*/ 204935 h 1816472"/>
                <a:gd name="connsiteX132" fmla="*/ 11400822 w 16723966"/>
                <a:gd name="connsiteY132" fmla="*/ 204935 h 1816472"/>
                <a:gd name="connsiteX133" fmla="*/ 11283865 w 16723966"/>
                <a:gd name="connsiteY133" fmla="*/ 0 h 1816472"/>
                <a:gd name="connsiteX134" fmla="*/ 10347165 w 16723966"/>
                <a:gd name="connsiteY134" fmla="*/ 0 h 1816472"/>
                <a:gd name="connsiteX135" fmla="*/ 12599384 w 16723966"/>
                <a:gd name="connsiteY135" fmla="*/ 439887 h 1816472"/>
                <a:gd name="connsiteX136" fmla="*/ 12397554 w 16723966"/>
                <a:gd name="connsiteY136" fmla="*/ 205970 h 1816472"/>
                <a:gd name="connsiteX137" fmla="*/ 11400822 w 16723966"/>
                <a:gd name="connsiteY137" fmla="*/ 205970 h 1816472"/>
                <a:gd name="connsiteX138" fmla="*/ 11534341 w 16723966"/>
                <a:gd name="connsiteY138" fmla="*/ 439887 h 1816472"/>
                <a:gd name="connsiteX139" fmla="*/ 12599384 w 16723966"/>
                <a:gd name="connsiteY139" fmla="*/ 439887 h 1816472"/>
                <a:gd name="connsiteX140" fmla="*/ 13098266 w 16723966"/>
                <a:gd name="connsiteY140" fmla="*/ 1018467 h 1816472"/>
                <a:gd name="connsiteX141" fmla="*/ 12830194 w 16723966"/>
                <a:gd name="connsiteY141" fmla="*/ 707958 h 1816472"/>
                <a:gd name="connsiteX142" fmla="*/ 11686489 w 16723966"/>
                <a:gd name="connsiteY142" fmla="*/ 707958 h 1816472"/>
                <a:gd name="connsiteX143" fmla="*/ 11863480 w 16723966"/>
                <a:gd name="connsiteY143" fmla="*/ 1018467 h 1816472"/>
                <a:gd name="connsiteX144" fmla="*/ 13098266 w 16723966"/>
                <a:gd name="connsiteY144" fmla="*/ 1018467 h 1816472"/>
                <a:gd name="connsiteX145" fmla="*/ 13786559 w 16723966"/>
                <a:gd name="connsiteY145" fmla="*/ 1815438 h 1816472"/>
                <a:gd name="connsiteX146" fmla="*/ 13412915 w 16723966"/>
                <a:gd name="connsiteY146" fmla="*/ 1382796 h 1816472"/>
                <a:gd name="connsiteX147" fmla="*/ 12071520 w 16723966"/>
                <a:gd name="connsiteY147" fmla="*/ 1382796 h 1816472"/>
                <a:gd name="connsiteX148" fmla="*/ 12318892 w 16723966"/>
                <a:gd name="connsiteY148" fmla="*/ 1816473 h 1816472"/>
                <a:gd name="connsiteX149" fmla="*/ 13786559 w 16723966"/>
                <a:gd name="connsiteY149" fmla="*/ 1816473 h 1816472"/>
                <a:gd name="connsiteX150" fmla="*/ 13097232 w 16723966"/>
                <a:gd name="connsiteY150" fmla="*/ 1016396 h 1816472"/>
                <a:gd name="connsiteX151" fmla="*/ 13411880 w 16723966"/>
                <a:gd name="connsiteY151" fmla="*/ 1380726 h 1816472"/>
                <a:gd name="connsiteX152" fmla="*/ 14753275 w 16723966"/>
                <a:gd name="connsiteY152" fmla="*/ 1380726 h 1816472"/>
                <a:gd name="connsiteX153" fmla="*/ 14332019 w 16723966"/>
                <a:gd name="connsiteY153" fmla="*/ 1016396 h 1816472"/>
                <a:gd name="connsiteX154" fmla="*/ 13097232 w 16723966"/>
                <a:gd name="connsiteY154" fmla="*/ 1016396 h 1816472"/>
                <a:gd name="connsiteX155" fmla="*/ 12598349 w 16723966"/>
                <a:gd name="connsiteY155" fmla="*/ 437816 h 1816472"/>
                <a:gd name="connsiteX156" fmla="*/ 12829159 w 16723966"/>
                <a:gd name="connsiteY156" fmla="*/ 705888 h 1816472"/>
                <a:gd name="connsiteX157" fmla="*/ 13972864 w 16723966"/>
                <a:gd name="connsiteY157" fmla="*/ 705888 h 1816472"/>
                <a:gd name="connsiteX158" fmla="*/ 13663391 w 16723966"/>
                <a:gd name="connsiteY158" fmla="*/ 437816 h 1816472"/>
                <a:gd name="connsiteX159" fmla="*/ 12598349 w 16723966"/>
                <a:gd name="connsiteY159" fmla="*/ 437816 h 1816472"/>
                <a:gd name="connsiteX160" fmla="*/ 12219528 w 16723966"/>
                <a:gd name="connsiteY160" fmla="*/ 0 h 1816472"/>
                <a:gd name="connsiteX161" fmla="*/ 12396519 w 16723966"/>
                <a:gd name="connsiteY161" fmla="*/ 204935 h 1816472"/>
                <a:gd name="connsiteX162" fmla="*/ 13393249 w 16723966"/>
                <a:gd name="connsiteY162" fmla="*/ 204935 h 1816472"/>
                <a:gd name="connsiteX163" fmla="*/ 13156228 w 16723966"/>
                <a:gd name="connsiteY163" fmla="*/ 0 h 1816472"/>
                <a:gd name="connsiteX164" fmla="*/ 12219528 w 16723966"/>
                <a:gd name="connsiteY164" fmla="*/ 0 h 1816472"/>
                <a:gd name="connsiteX165" fmla="*/ 14729469 w 16723966"/>
                <a:gd name="connsiteY165" fmla="*/ 439887 h 1816472"/>
                <a:gd name="connsiteX166" fmla="*/ 14391015 w 16723966"/>
                <a:gd name="connsiteY166" fmla="*/ 205970 h 1816472"/>
                <a:gd name="connsiteX167" fmla="*/ 13394284 w 16723966"/>
                <a:gd name="connsiteY167" fmla="*/ 205970 h 1816472"/>
                <a:gd name="connsiteX168" fmla="*/ 13664427 w 16723966"/>
                <a:gd name="connsiteY168" fmla="*/ 439887 h 1816472"/>
                <a:gd name="connsiteX169" fmla="*/ 14729469 w 16723966"/>
                <a:gd name="connsiteY169" fmla="*/ 439887 h 1816472"/>
                <a:gd name="connsiteX170" fmla="*/ 15567841 w 16723966"/>
                <a:gd name="connsiteY170" fmla="*/ 1018467 h 1816472"/>
                <a:gd name="connsiteX171" fmla="*/ 15117604 w 16723966"/>
                <a:gd name="connsiteY171" fmla="*/ 707958 h 1816472"/>
                <a:gd name="connsiteX172" fmla="*/ 13973899 w 16723966"/>
                <a:gd name="connsiteY172" fmla="*/ 707958 h 1816472"/>
                <a:gd name="connsiteX173" fmla="*/ 14333054 w 16723966"/>
                <a:gd name="connsiteY173" fmla="*/ 1018467 h 1816472"/>
                <a:gd name="connsiteX174" fmla="*/ 15567841 w 16723966"/>
                <a:gd name="connsiteY174" fmla="*/ 1018467 h 1816472"/>
                <a:gd name="connsiteX175" fmla="*/ 16723966 w 16723966"/>
                <a:gd name="connsiteY175" fmla="*/ 1815438 h 1816472"/>
                <a:gd name="connsiteX176" fmla="*/ 16095704 w 16723966"/>
                <a:gd name="connsiteY176" fmla="*/ 1381761 h 1816472"/>
                <a:gd name="connsiteX177" fmla="*/ 14754310 w 16723966"/>
                <a:gd name="connsiteY177" fmla="*/ 1381761 h 1816472"/>
                <a:gd name="connsiteX178" fmla="*/ 15255263 w 16723966"/>
                <a:gd name="connsiteY178" fmla="*/ 1815438 h 1816472"/>
                <a:gd name="connsiteX179" fmla="*/ 16723966 w 16723966"/>
                <a:gd name="connsiteY179" fmla="*/ 1815438 h 1816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</a:cxnLst>
              <a:rect l="l" t="t" r="r" b="b"/>
              <a:pathLst>
                <a:path w="16723966" h="1816472">
                  <a:moveTo>
                    <a:pt x="1987252" y="1016396"/>
                  </a:moveTo>
                  <a:lnTo>
                    <a:pt x="1340360" y="1380726"/>
                  </a:lnTo>
                  <a:lnTo>
                    <a:pt x="0" y="1380726"/>
                  </a:lnTo>
                  <a:lnTo>
                    <a:pt x="753500" y="1016396"/>
                  </a:lnTo>
                  <a:lnTo>
                    <a:pt x="1987252" y="1016396"/>
                  </a:lnTo>
                  <a:close/>
                  <a:moveTo>
                    <a:pt x="1948956" y="437816"/>
                  </a:moveTo>
                  <a:lnTo>
                    <a:pt x="1395216" y="705888"/>
                  </a:lnTo>
                  <a:lnTo>
                    <a:pt x="2538921" y="705888"/>
                  </a:lnTo>
                  <a:lnTo>
                    <a:pt x="3013999" y="437816"/>
                  </a:lnTo>
                  <a:lnTo>
                    <a:pt x="1948956" y="437816"/>
                  </a:lnTo>
                  <a:close/>
                  <a:moveTo>
                    <a:pt x="2856675" y="0"/>
                  </a:moveTo>
                  <a:lnTo>
                    <a:pt x="2432314" y="204935"/>
                  </a:lnTo>
                  <a:lnTo>
                    <a:pt x="3429045" y="204935"/>
                  </a:lnTo>
                  <a:lnTo>
                    <a:pt x="3793374" y="0"/>
                  </a:lnTo>
                  <a:lnTo>
                    <a:pt x="2856675" y="0"/>
                  </a:lnTo>
                  <a:close/>
                  <a:moveTo>
                    <a:pt x="4076971" y="439887"/>
                  </a:moveTo>
                  <a:lnTo>
                    <a:pt x="4422671" y="205970"/>
                  </a:lnTo>
                  <a:lnTo>
                    <a:pt x="3425940" y="205970"/>
                  </a:lnTo>
                  <a:lnTo>
                    <a:pt x="3010894" y="439887"/>
                  </a:lnTo>
                  <a:lnTo>
                    <a:pt x="4076971" y="439887"/>
                  </a:lnTo>
                  <a:close/>
                  <a:moveTo>
                    <a:pt x="3219969" y="1018467"/>
                  </a:moveTo>
                  <a:lnTo>
                    <a:pt x="3680556" y="707958"/>
                  </a:lnTo>
                  <a:lnTo>
                    <a:pt x="2535816" y="707958"/>
                  </a:lnTo>
                  <a:lnTo>
                    <a:pt x="1984147" y="1018467"/>
                  </a:lnTo>
                  <a:lnTo>
                    <a:pt x="3219969" y="1018467"/>
                  </a:lnTo>
                  <a:close/>
                  <a:moveTo>
                    <a:pt x="2036933" y="1815438"/>
                  </a:moveTo>
                  <a:lnTo>
                    <a:pt x="2679685" y="1382796"/>
                  </a:lnTo>
                  <a:lnTo>
                    <a:pt x="1337255" y="1382796"/>
                  </a:lnTo>
                  <a:lnTo>
                    <a:pt x="568230" y="1816473"/>
                  </a:lnTo>
                  <a:lnTo>
                    <a:pt x="2036933" y="1816473"/>
                  </a:lnTo>
                  <a:close/>
                  <a:moveTo>
                    <a:pt x="3222039" y="1016396"/>
                  </a:moveTo>
                  <a:lnTo>
                    <a:pt x="2682790" y="1380726"/>
                  </a:lnTo>
                  <a:lnTo>
                    <a:pt x="4024185" y="1380726"/>
                  </a:lnTo>
                  <a:lnTo>
                    <a:pt x="4456827" y="1016396"/>
                  </a:lnTo>
                  <a:lnTo>
                    <a:pt x="3222039" y="1016396"/>
                  </a:lnTo>
                  <a:close/>
                  <a:moveTo>
                    <a:pt x="4079042" y="437816"/>
                  </a:moveTo>
                  <a:lnTo>
                    <a:pt x="3681591" y="705888"/>
                  </a:lnTo>
                  <a:lnTo>
                    <a:pt x="4825296" y="705888"/>
                  </a:lnTo>
                  <a:lnTo>
                    <a:pt x="5144084" y="437816"/>
                  </a:lnTo>
                  <a:lnTo>
                    <a:pt x="4079042" y="437816"/>
                  </a:lnTo>
                  <a:close/>
                  <a:moveTo>
                    <a:pt x="4729039" y="0"/>
                  </a:moveTo>
                  <a:lnTo>
                    <a:pt x="4424740" y="204935"/>
                  </a:lnTo>
                  <a:lnTo>
                    <a:pt x="5421472" y="204935"/>
                  </a:lnTo>
                  <a:lnTo>
                    <a:pt x="5665738" y="0"/>
                  </a:lnTo>
                  <a:lnTo>
                    <a:pt x="4729039" y="0"/>
                  </a:lnTo>
                  <a:close/>
                  <a:moveTo>
                    <a:pt x="6208092" y="439887"/>
                  </a:moveTo>
                  <a:lnTo>
                    <a:pt x="6417167" y="205970"/>
                  </a:lnTo>
                  <a:lnTo>
                    <a:pt x="5420437" y="205970"/>
                  </a:lnTo>
                  <a:lnTo>
                    <a:pt x="5143049" y="439887"/>
                  </a:lnTo>
                  <a:lnTo>
                    <a:pt x="6208092" y="439887"/>
                  </a:lnTo>
                  <a:close/>
                  <a:moveTo>
                    <a:pt x="5689544" y="1018467"/>
                  </a:moveTo>
                  <a:lnTo>
                    <a:pt x="5967966" y="707958"/>
                  </a:lnTo>
                  <a:lnTo>
                    <a:pt x="4824261" y="707958"/>
                  </a:lnTo>
                  <a:lnTo>
                    <a:pt x="4454756" y="1018467"/>
                  </a:lnTo>
                  <a:lnTo>
                    <a:pt x="5689544" y="1018467"/>
                  </a:lnTo>
                  <a:close/>
                  <a:moveTo>
                    <a:pt x="4974340" y="1815438"/>
                  </a:moveTo>
                  <a:lnTo>
                    <a:pt x="5362475" y="1381761"/>
                  </a:lnTo>
                  <a:lnTo>
                    <a:pt x="4021080" y="1381761"/>
                  </a:lnTo>
                  <a:lnTo>
                    <a:pt x="3505636" y="1815438"/>
                  </a:lnTo>
                  <a:lnTo>
                    <a:pt x="4974340" y="1815438"/>
                  </a:lnTo>
                  <a:close/>
                  <a:moveTo>
                    <a:pt x="5690579" y="1016396"/>
                  </a:moveTo>
                  <a:lnTo>
                    <a:pt x="5364545" y="1380726"/>
                  </a:lnTo>
                  <a:lnTo>
                    <a:pt x="6705940" y="1380726"/>
                  </a:lnTo>
                  <a:lnTo>
                    <a:pt x="6925366" y="1016396"/>
                  </a:lnTo>
                  <a:lnTo>
                    <a:pt x="5690579" y="1016396"/>
                  </a:lnTo>
                  <a:close/>
                  <a:moveTo>
                    <a:pt x="6209127" y="437816"/>
                  </a:moveTo>
                  <a:lnTo>
                    <a:pt x="5969001" y="705888"/>
                  </a:lnTo>
                  <a:lnTo>
                    <a:pt x="7112706" y="705888"/>
                  </a:lnTo>
                  <a:lnTo>
                    <a:pt x="7274170" y="437816"/>
                  </a:lnTo>
                  <a:lnTo>
                    <a:pt x="6209127" y="437816"/>
                  </a:lnTo>
                  <a:close/>
                  <a:moveTo>
                    <a:pt x="6601403" y="0"/>
                  </a:moveTo>
                  <a:lnTo>
                    <a:pt x="6417167" y="204935"/>
                  </a:lnTo>
                  <a:lnTo>
                    <a:pt x="7413899" y="204935"/>
                  </a:lnTo>
                  <a:lnTo>
                    <a:pt x="7538102" y="0"/>
                  </a:lnTo>
                  <a:lnTo>
                    <a:pt x="6601403" y="0"/>
                  </a:lnTo>
                  <a:close/>
                  <a:moveTo>
                    <a:pt x="8338178" y="439887"/>
                  </a:moveTo>
                  <a:lnTo>
                    <a:pt x="8410630" y="205970"/>
                  </a:lnTo>
                  <a:lnTo>
                    <a:pt x="7413899" y="205970"/>
                  </a:lnTo>
                  <a:lnTo>
                    <a:pt x="7273135" y="439887"/>
                  </a:lnTo>
                  <a:lnTo>
                    <a:pt x="8338178" y="439887"/>
                  </a:lnTo>
                  <a:close/>
                  <a:moveTo>
                    <a:pt x="8159118" y="1018467"/>
                  </a:moveTo>
                  <a:lnTo>
                    <a:pt x="8255376" y="707958"/>
                  </a:lnTo>
                  <a:lnTo>
                    <a:pt x="7111671" y="707958"/>
                  </a:lnTo>
                  <a:lnTo>
                    <a:pt x="6924331" y="1018467"/>
                  </a:lnTo>
                  <a:lnTo>
                    <a:pt x="8159118" y="1018467"/>
                  </a:lnTo>
                  <a:close/>
                  <a:moveTo>
                    <a:pt x="7911747" y="1815438"/>
                  </a:moveTo>
                  <a:lnTo>
                    <a:pt x="8046300" y="1381761"/>
                  </a:lnTo>
                  <a:lnTo>
                    <a:pt x="6704905" y="1381761"/>
                  </a:lnTo>
                  <a:lnTo>
                    <a:pt x="6444078" y="1815438"/>
                  </a:lnTo>
                  <a:lnTo>
                    <a:pt x="7911747" y="1815438"/>
                  </a:lnTo>
                  <a:close/>
                  <a:moveTo>
                    <a:pt x="8159118" y="1016396"/>
                  </a:moveTo>
                  <a:lnTo>
                    <a:pt x="8046300" y="1380726"/>
                  </a:lnTo>
                  <a:lnTo>
                    <a:pt x="9387695" y="1380726"/>
                  </a:lnTo>
                  <a:lnTo>
                    <a:pt x="9393905" y="1016396"/>
                  </a:lnTo>
                  <a:lnTo>
                    <a:pt x="8159118" y="1016396"/>
                  </a:lnTo>
                  <a:close/>
                  <a:moveTo>
                    <a:pt x="8338178" y="437816"/>
                  </a:moveTo>
                  <a:lnTo>
                    <a:pt x="8255376" y="705888"/>
                  </a:lnTo>
                  <a:lnTo>
                    <a:pt x="9399080" y="705888"/>
                  </a:lnTo>
                  <a:lnTo>
                    <a:pt x="9403220" y="437816"/>
                  </a:lnTo>
                  <a:lnTo>
                    <a:pt x="8338178" y="437816"/>
                  </a:lnTo>
                  <a:close/>
                  <a:moveTo>
                    <a:pt x="8474801" y="0"/>
                  </a:moveTo>
                  <a:lnTo>
                    <a:pt x="8411664" y="204935"/>
                  </a:lnTo>
                  <a:lnTo>
                    <a:pt x="9407360" y="204935"/>
                  </a:lnTo>
                  <a:lnTo>
                    <a:pt x="9410465" y="0"/>
                  </a:lnTo>
                  <a:lnTo>
                    <a:pt x="8474801" y="0"/>
                  </a:lnTo>
                  <a:close/>
                  <a:moveTo>
                    <a:pt x="10468263" y="439887"/>
                  </a:moveTo>
                  <a:lnTo>
                    <a:pt x="10404092" y="205970"/>
                  </a:lnTo>
                  <a:lnTo>
                    <a:pt x="9407360" y="205970"/>
                  </a:lnTo>
                  <a:lnTo>
                    <a:pt x="9403220" y="439887"/>
                  </a:lnTo>
                  <a:lnTo>
                    <a:pt x="10468263" y="439887"/>
                  </a:lnTo>
                  <a:close/>
                  <a:moveTo>
                    <a:pt x="10628692" y="1018467"/>
                  </a:moveTo>
                  <a:lnTo>
                    <a:pt x="10542784" y="707958"/>
                  </a:lnTo>
                  <a:lnTo>
                    <a:pt x="9399080" y="707958"/>
                  </a:lnTo>
                  <a:lnTo>
                    <a:pt x="9393905" y="1018467"/>
                  </a:lnTo>
                  <a:lnTo>
                    <a:pt x="10628692" y="1018467"/>
                  </a:lnTo>
                  <a:close/>
                  <a:moveTo>
                    <a:pt x="10849153" y="1815438"/>
                  </a:moveTo>
                  <a:lnTo>
                    <a:pt x="10729089" y="1381761"/>
                  </a:lnTo>
                  <a:lnTo>
                    <a:pt x="9387695" y="1381761"/>
                  </a:lnTo>
                  <a:lnTo>
                    <a:pt x="9380450" y="1815438"/>
                  </a:lnTo>
                  <a:lnTo>
                    <a:pt x="10849153" y="1815438"/>
                  </a:lnTo>
                  <a:close/>
                  <a:moveTo>
                    <a:pt x="10628692" y="1016396"/>
                  </a:moveTo>
                  <a:lnTo>
                    <a:pt x="10729089" y="1380726"/>
                  </a:lnTo>
                  <a:lnTo>
                    <a:pt x="12070485" y="1380726"/>
                  </a:lnTo>
                  <a:lnTo>
                    <a:pt x="11863480" y="1016396"/>
                  </a:lnTo>
                  <a:lnTo>
                    <a:pt x="10628692" y="1016396"/>
                  </a:lnTo>
                  <a:close/>
                  <a:moveTo>
                    <a:pt x="10468263" y="437816"/>
                  </a:moveTo>
                  <a:lnTo>
                    <a:pt x="10542784" y="705888"/>
                  </a:lnTo>
                  <a:lnTo>
                    <a:pt x="11686489" y="705888"/>
                  </a:lnTo>
                  <a:lnTo>
                    <a:pt x="11534341" y="437816"/>
                  </a:lnTo>
                  <a:lnTo>
                    <a:pt x="10468263" y="437816"/>
                  </a:lnTo>
                  <a:close/>
                  <a:moveTo>
                    <a:pt x="10347165" y="0"/>
                  </a:moveTo>
                  <a:lnTo>
                    <a:pt x="10404092" y="204935"/>
                  </a:lnTo>
                  <a:lnTo>
                    <a:pt x="11400822" y="204935"/>
                  </a:lnTo>
                  <a:lnTo>
                    <a:pt x="11283865" y="0"/>
                  </a:lnTo>
                  <a:lnTo>
                    <a:pt x="10347165" y="0"/>
                  </a:lnTo>
                  <a:close/>
                  <a:moveTo>
                    <a:pt x="12599384" y="439887"/>
                  </a:moveTo>
                  <a:lnTo>
                    <a:pt x="12397554" y="205970"/>
                  </a:lnTo>
                  <a:lnTo>
                    <a:pt x="11400822" y="205970"/>
                  </a:lnTo>
                  <a:lnTo>
                    <a:pt x="11534341" y="439887"/>
                  </a:lnTo>
                  <a:lnTo>
                    <a:pt x="12599384" y="439887"/>
                  </a:lnTo>
                  <a:close/>
                  <a:moveTo>
                    <a:pt x="13098266" y="1018467"/>
                  </a:moveTo>
                  <a:lnTo>
                    <a:pt x="12830194" y="707958"/>
                  </a:lnTo>
                  <a:lnTo>
                    <a:pt x="11686489" y="707958"/>
                  </a:lnTo>
                  <a:lnTo>
                    <a:pt x="11863480" y="1018467"/>
                  </a:lnTo>
                  <a:lnTo>
                    <a:pt x="13098266" y="1018467"/>
                  </a:lnTo>
                  <a:close/>
                  <a:moveTo>
                    <a:pt x="13786559" y="1815438"/>
                  </a:moveTo>
                  <a:lnTo>
                    <a:pt x="13412915" y="1382796"/>
                  </a:lnTo>
                  <a:lnTo>
                    <a:pt x="12071520" y="1382796"/>
                  </a:lnTo>
                  <a:lnTo>
                    <a:pt x="12318892" y="1816473"/>
                  </a:lnTo>
                  <a:lnTo>
                    <a:pt x="13786559" y="1816473"/>
                  </a:lnTo>
                  <a:close/>
                  <a:moveTo>
                    <a:pt x="13097232" y="1016396"/>
                  </a:moveTo>
                  <a:lnTo>
                    <a:pt x="13411880" y="1380726"/>
                  </a:lnTo>
                  <a:lnTo>
                    <a:pt x="14753275" y="1380726"/>
                  </a:lnTo>
                  <a:lnTo>
                    <a:pt x="14332019" y="1016396"/>
                  </a:lnTo>
                  <a:lnTo>
                    <a:pt x="13097232" y="1016396"/>
                  </a:lnTo>
                  <a:close/>
                  <a:moveTo>
                    <a:pt x="12598349" y="437816"/>
                  </a:moveTo>
                  <a:lnTo>
                    <a:pt x="12829159" y="705888"/>
                  </a:lnTo>
                  <a:lnTo>
                    <a:pt x="13972864" y="705888"/>
                  </a:lnTo>
                  <a:lnTo>
                    <a:pt x="13663391" y="437816"/>
                  </a:lnTo>
                  <a:lnTo>
                    <a:pt x="12598349" y="437816"/>
                  </a:lnTo>
                  <a:close/>
                  <a:moveTo>
                    <a:pt x="12219528" y="0"/>
                  </a:moveTo>
                  <a:lnTo>
                    <a:pt x="12396519" y="204935"/>
                  </a:lnTo>
                  <a:lnTo>
                    <a:pt x="13393249" y="204935"/>
                  </a:lnTo>
                  <a:lnTo>
                    <a:pt x="13156228" y="0"/>
                  </a:lnTo>
                  <a:lnTo>
                    <a:pt x="12219528" y="0"/>
                  </a:lnTo>
                  <a:close/>
                  <a:moveTo>
                    <a:pt x="14729469" y="439887"/>
                  </a:moveTo>
                  <a:lnTo>
                    <a:pt x="14391015" y="205970"/>
                  </a:lnTo>
                  <a:lnTo>
                    <a:pt x="13394284" y="205970"/>
                  </a:lnTo>
                  <a:lnTo>
                    <a:pt x="13664427" y="439887"/>
                  </a:lnTo>
                  <a:lnTo>
                    <a:pt x="14729469" y="439887"/>
                  </a:lnTo>
                  <a:close/>
                  <a:moveTo>
                    <a:pt x="15567841" y="1018467"/>
                  </a:moveTo>
                  <a:lnTo>
                    <a:pt x="15117604" y="707958"/>
                  </a:lnTo>
                  <a:lnTo>
                    <a:pt x="13973899" y="707958"/>
                  </a:lnTo>
                  <a:lnTo>
                    <a:pt x="14333054" y="1018467"/>
                  </a:lnTo>
                  <a:lnTo>
                    <a:pt x="15567841" y="1018467"/>
                  </a:lnTo>
                  <a:close/>
                  <a:moveTo>
                    <a:pt x="16723966" y="1815438"/>
                  </a:moveTo>
                  <a:lnTo>
                    <a:pt x="16095704" y="1381761"/>
                  </a:lnTo>
                  <a:lnTo>
                    <a:pt x="14754310" y="1381761"/>
                  </a:lnTo>
                  <a:lnTo>
                    <a:pt x="15255263" y="1815438"/>
                  </a:lnTo>
                  <a:lnTo>
                    <a:pt x="16723966" y="1815438"/>
                  </a:lnTo>
                  <a:close/>
                </a:path>
              </a:pathLst>
            </a:custGeom>
            <a:solidFill>
              <a:srgbClr val="33126E"/>
            </a:solidFill>
            <a:ln w="10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6" name="-">
            <a:extLst>
              <a:ext uri="{FF2B5EF4-FFF2-40B4-BE49-F238E27FC236}">
                <a16:creationId xmlns:a16="http://schemas.microsoft.com/office/drawing/2014/main" id="{7DB53839-1F05-4618-A1FC-A17A8142FF9C}"/>
              </a:ext>
            </a:extLst>
          </p:cNvPr>
          <p:cNvSpPr/>
          <p:nvPr/>
        </p:nvSpPr>
        <p:spPr>
          <a:xfrm>
            <a:off x="1191667" y="9229444"/>
            <a:ext cx="8619990" cy="1090214"/>
          </a:xfrm>
          <a:custGeom>
            <a:avLst/>
            <a:gdLst>
              <a:gd name="connsiteX0" fmla="*/ 0 w 3971398"/>
              <a:gd name="connsiteY0" fmla="*/ 0 h 567194"/>
              <a:gd name="connsiteX1" fmla="*/ 3971398 w 3971398"/>
              <a:gd name="connsiteY1" fmla="*/ 0 h 567194"/>
              <a:gd name="connsiteX2" fmla="*/ 3971398 w 3971398"/>
              <a:gd name="connsiteY2" fmla="*/ 567195 h 567194"/>
              <a:gd name="connsiteX3" fmla="*/ -1 w 3971398"/>
              <a:gd name="connsiteY3" fmla="*/ 567195 h 56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1398" h="567194">
                <a:moveTo>
                  <a:pt x="0" y="0"/>
                </a:moveTo>
                <a:lnTo>
                  <a:pt x="3971398" y="0"/>
                </a:lnTo>
                <a:lnTo>
                  <a:pt x="3971398" y="567195"/>
                </a:lnTo>
                <a:lnTo>
                  <a:pt x="-1" y="567195"/>
                </a:lnTo>
                <a:close/>
              </a:path>
            </a:pathLst>
          </a:custGeom>
          <a:solidFill>
            <a:srgbClr val="B5E8E5"/>
          </a:solidFill>
          <a:ln w="9731" cap="flat">
            <a:solidFill>
              <a:srgbClr val="210B6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0F30904A-6972-4EBE-A356-8BB636B76386}"/>
              </a:ext>
            </a:extLst>
          </p:cNvPr>
          <p:cNvSpPr/>
          <p:nvPr/>
        </p:nvSpPr>
        <p:spPr>
          <a:xfrm>
            <a:off x="1469340" y="7239081"/>
            <a:ext cx="8153631" cy="1701719"/>
          </a:xfrm>
          <a:prstGeom prst="rect">
            <a:avLst/>
          </a:prstGeom>
          <a:solidFill>
            <a:srgbClr val="331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7007F"/>
              </a:solidFill>
            </a:endParaRPr>
          </a:p>
        </p:txBody>
      </p:sp>
      <p:grpSp>
        <p:nvGrpSpPr>
          <p:cNvPr id="5" name="-">
            <a:extLst>
              <a:ext uri="{FF2B5EF4-FFF2-40B4-BE49-F238E27FC236}">
                <a16:creationId xmlns:a16="http://schemas.microsoft.com/office/drawing/2014/main" id="{4FF061A2-C542-4D0D-BC6A-1347F80EE9BF}"/>
              </a:ext>
            </a:extLst>
          </p:cNvPr>
          <p:cNvGrpSpPr/>
          <p:nvPr/>
        </p:nvGrpSpPr>
        <p:grpSpPr>
          <a:xfrm>
            <a:off x="1364484" y="7140267"/>
            <a:ext cx="8084316" cy="1597333"/>
            <a:chOff x="1367246" y="1779211"/>
            <a:chExt cx="8084316" cy="1597333"/>
          </a:xfrm>
        </p:grpSpPr>
        <p:sp>
          <p:nvSpPr>
            <p:cNvPr id="6" name="-">
              <a:extLst>
                <a:ext uri="{FF2B5EF4-FFF2-40B4-BE49-F238E27FC236}">
                  <a16:creationId xmlns:a16="http://schemas.microsoft.com/office/drawing/2014/main" id="{2FBA4AFA-4D9D-4A15-995F-6F9763EF1EA9}"/>
                </a:ext>
              </a:extLst>
            </p:cNvPr>
            <p:cNvSpPr/>
            <p:nvPr/>
          </p:nvSpPr>
          <p:spPr>
            <a:xfrm>
              <a:off x="1367246" y="1779211"/>
              <a:ext cx="8084316" cy="1597333"/>
            </a:xfrm>
            <a:custGeom>
              <a:avLst/>
              <a:gdLst>
                <a:gd name="connsiteX0" fmla="*/ 0 w 4198069"/>
                <a:gd name="connsiteY0" fmla="*/ 0 h 2217027"/>
                <a:gd name="connsiteX1" fmla="*/ 4198070 w 4198069"/>
                <a:gd name="connsiteY1" fmla="*/ 0 h 2217027"/>
                <a:gd name="connsiteX2" fmla="*/ 4198070 w 4198069"/>
                <a:gd name="connsiteY2" fmla="*/ 2217028 h 2217027"/>
                <a:gd name="connsiteX3" fmla="*/ 0 w 4198069"/>
                <a:gd name="connsiteY3" fmla="*/ 2217028 h 221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8069" h="2217027">
                  <a:moveTo>
                    <a:pt x="0" y="0"/>
                  </a:moveTo>
                  <a:lnTo>
                    <a:pt x="4198070" y="0"/>
                  </a:lnTo>
                  <a:lnTo>
                    <a:pt x="4198070" y="2217028"/>
                  </a:lnTo>
                  <a:lnTo>
                    <a:pt x="0" y="2217028"/>
                  </a:lnTo>
                  <a:close/>
                </a:path>
              </a:pathLst>
            </a:custGeom>
            <a:solidFill>
              <a:srgbClr val="FFFFFF"/>
            </a:solidFill>
            <a:ln w="10318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-">
              <a:extLst>
                <a:ext uri="{FF2B5EF4-FFF2-40B4-BE49-F238E27FC236}">
                  <a16:creationId xmlns:a16="http://schemas.microsoft.com/office/drawing/2014/main" id="{2512A9C5-1980-4EF0-B1B9-16945D32A289}"/>
                </a:ext>
              </a:extLst>
            </p:cNvPr>
            <p:cNvSpPr/>
            <p:nvPr/>
          </p:nvSpPr>
          <p:spPr>
            <a:xfrm>
              <a:off x="1367246" y="1779211"/>
              <a:ext cx="8084316" cy="368469"/>
            </a:xfrm>
            <a:custGeom>
              <a:avLst/>
              <a:gdLst>
                <a:gd name="connsiteX0" fmla="*/ 0 w 4198069"/>
                <a:gd name="connsiteY0" fmla="*/ 0 h 368469"/>
                <a:gd name="connsiteX1" fmla="*/ 4198070 w 4198069"/>
                <a:gd name="connsiteY1" fmla="*/ 0 h 368469"/>
                <a:gd name="connsiteX2" fmla="*/ 4198070 w 4198069"/>
                <a:gd name="connsiteY2" fmla="*/ 368470 h 368469"/>
                <a:gd name="connsiteX3" fmla="*/ 0 w 4198069"/>
                <a:gd name="connsiteY3" fmla="*/ 368470 h 368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8069" h="368469">
                  <a:moveTo>
                    <a:pt x="0" y="0"/>
                  </a:moveTo>
                  <a:lnTo>
                    <a:pt x="4198070" y="0"/>
                  </a:lnTo>
                  <a:lnTo>
                    <a:pt x="4198070" y="368470"/>
                  </a:lnTo>
                  <a:lnTo>
                    <a:pt x="0" y="368470"/>
                  </a:lnTo>
                  <a:close/>
                </a:path>
              </a:pathLst>
            </a:custGeom>
            <a:solidFill>
              <a:srgbClr val="37DBD7"/>
            </a:solidFill>
            <a:ln w="10318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8" name="-">
              <a:extLst>
                <a:ext uri="{FF2B5EF4-FFF2-40B4-BE49-F238E27FC236}">
                  <a16:creationId xmlns:a16="http://schemas.microsoft.com/office/drawing/2014/main" id="{ECF50A84-67C9-46BD-A546-019340F07869}"/>
                </a:ext>
              </a:extLst>
            </p:cNvPr>
            <p:cNvGrpSpPr/>
            <p:nvPr/>
          </p:nvGrpSpPr>
          <p:grpSpPr>
            <a:xfrm>
              <a:off x="8291303" y="1846488"/>
              <a:ext cx="242196" cy="242196"/>
              <a:chOff x="8291303" y="1846488"/>
              <a:chExt cx="242196" cy="242196"/>
            </a:xfrm>
          </p:grpSpPr>
          <p:sp>
            <p:nvSpPr>
              <p:cNvPr id="15" name="-">
                <a:extLst>
                  <a:ext uri="{FF2B5EF4-FFF2-40B4-BE49-F238E27FC236}">
                    <a16:creationId xmlns:a16="http://schemas.microsoft.com/office/drawing/2014/main" id="{A6D98261-CB24-4CB3-B2C3-E8332A2124DD}"/>
                  </a:ext>
                </a:extLst>
              </p:cNvPr>
              <p:cNvSpPr/>
              <p:nvPr/>
            </p:nvSpPr>
            <p:spPr>
              <a:xfrm>
                <a:off x="8291303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-">
                <a:extLst>
                  <a:ext uri="{FF2B5EF4-FFF2-40B4-BE49-F238E27FC236}">
                    <a16:creationId xmlns:a16="http://schemas.microsoft.com/office/drawing/2014/main" id="{54490345-7277-4D7C-B35E-2B559FA87D0D}"/>
                  </a:ext>
                </a:extLst>
              </p:cNvPr>
              <p:cNvSpPr/>
              <p:nvPr/>
            </p:nvSpPr>
            <p:spPr>
              <a:xfrm>
                <a:off x="8345124" y="1944815"/>
                <a:ext cx="140764" cy="24840"/>
              </a:xfrm>
              <a:custGeom>
                <a:avLst/>
                <a:gdLst>
                  <a:gd name="connsiteX0" fmla="*/ 0 w 140764"/>
                  <a:gd name="connsiteY0" fmla="*/ 0 h 24840"/>
                  <a:gd name="connsiteX1" fmla="*/ 140764 w 140764"/>
                  <a:gd name="connsiteY1" fmla="*/ 0 h 24840"/>
                  <a:gd name="connsiteX2" fmla="*/ 140764 w 140764"/>
                  <a:gd name="connsiteY2" fmla="*/ 24841 h 24840"/>
                  <a:gd name="connsiteX3" fmla="*/ 0 w 140764"/>
                  <a:gd name="connsiteY3" fmla="*/ 24841 h 24840"/>
                  <a:gd name="connsiteX4" fmla="*/ 0 w 140764"/>
                  <a:gd name="connsiteY4" fmla="*/ 0 h 24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764" h="24840">
                    <a:moveTo>
                      <a:pt x="0" y="0"/>
                    </a:moveTo>
                    <a:lnTo>
                      <a:pt x="140764" y="0"/>
                    </a:lnTo>
                    <a:lnTo>
                      <a:pt x="140764" y="24841"/>
                    </a:lnTo>
                    <a:lnTo>
                      <a:pt x="0" y="248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9" name="-">
              <a:extLst>
                <a:ext uri="{FF2B5EF4-FFF2-40B4-BE49-F238E27FC236}">
                  <a16:creationId xmlns:a16="http://schemas.microsoft.com/office/drawing/2014/main" id="{231C805E-D396-4709-A3D4-6F2F7D1558CA}"/>
                </a:ext>
              </a:extLst>
            </p:cNvPr>
            <p:cNvGrpSpPr/>
            <p:nvPr/>
          </p:nvGrpSpPr>
          <p:grpSpPr>
            <a:xfrm>
              <a:off x="8980631" y="1846488"/>
              <a:ext cx="242196" cy="242196"/>
              <a:chOff x="8980631" y="1846488"/>
              <a:chExt cx="242196" cy="242196"/>
            </a:xfrm>
          </p:grpSpPr>
          <p:sp>
            <p:nvSpPr>
              <p:cNvPr id="13" name="-">
                <a:extLst>
                  <a:ext uri="{FF2B5EF4-FFF2-40B4-BE49-F238E27FC236}">
                    <a16:creationId xmlns:a16="http://schemas.microsoft.com/office/drawing/2014/main" id="{96236E80-C804-49AE-B896-8BCC1847D699}"/>
                  </a:ext>
                </a:extLst>
              </p:cNvPr>
              <p:cNvSpPr/>
              <p:nvPr/>
            </p:nvSpPr>
            <p:spPr>
              <a:xfrm>
                <a:off x="8980631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-">
                <a:extLst>
                  <a:ext uri="{FF2B5EF4-FFF2-40B4-BE49-F238E27FC236}">
                    <a16:creationId xmlns:a16="http://schemas.microsoft.com/office/drawing/2014/main" id="{20E655CE-8A32-4F61-A6E3-7ADEFE586783}"/>
                  </a:ext>
                </a:extLst>
              </p:cNvPr>
              <p:cNvSpPr/>
              <p:nvPr/>
            </p:nvSpPr>
            <p:spPr>
              <a:xfrm>
                <a:off x="9048943" y="1903414"/>
                <a:ext cx="116958" cy="115923"/>
              </a:xfrm>
              <a:custGeom>
                <a:avLst/>
                <a:gdLst>
                  <a:gd name="connsiteX0" fmla="*/ 116959 w 116958"/>
                  <a:gd name="connsiteY0" fmla="*/ 17596 h 115923"/>
                  <a:gd name="connsiteX1" fmla="*/ 99363 w 116958"/>
                  <a:gd name="connsiteY1" fmla="*/ 0 h 115923"/>
                  <a:gd name="connsiteX2" fmla="*/ 58997 w 116958"/>
                  <a:gd name="connsiteY2" fmla="*/ 40366 h 115923"/>
                  <a:gd name="connsiteX3" fmla="*/ 17596 w 116958"/>
                  <a:gd name="connsiteY3" fmla="*/ 0 h 115923"/>
                  <a:gd name="connsiteX4" fmla="*/ 0 w 116958"/>
                  <a:gd name="connsiteY4" fmla="*/ 17596 h 115923"/>
                  <a:gd name="connsiteX5" fmla="*/ 41401 w 116958"/>
                  <a:gd name="connsiteY5" fmla="*/ 57962 h 115923"/>
                  <a:gd name="connsiteX6" fmla="*/ 0 w 116958"/>
                  <a:gd name="connsiteY6" fmla="*/ 99363 h 115923"/>
                  <a:gd name="connsiteX7" fmla="*/ 17596 w 116958"/>
                  <a:gd name="connsiteY7" fmla="*/ 115923 h 115923"/>
                  <a:gd name="connsiteX8" fmla="*/ 58997 w 116958"/>
                  <a:gd name="connsiteY8" fmla="*/ 75557 h 115923"/>
                  <a:gd name="connsiteX9" fmla="*/ 99363 w 116958"/>
                  <a:gd name="connsiteY9" fmla="*/ 115923 h 115923"/>
                  <a:gd name="connsiteX10" fmla="*/ 116959 w 116958"/>
                  <a:gd name="connsiteY10" fmla="*/ 99363 h 115923"/>
                  <a:gd name="connsiteX11" fmla="*/ 75557 w 116958"/>
                  <a:gd name="connsiteY11" fmla="*/ 57962 h 11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958" h="115923">
                    <a:moveTo>
                      <a:pt x="116959" y="17596"/>
                    </a:moveTo>
                    <a:lnTo>
                      <a:pt x="99363" y="0"/>
                    </a:lnTo>
                    <a:lnTo>
                      <a:pt x="58997" y="40366"/>
                    </a:lnTo>
                    <a:lnTo>
                      <a:pt x="17596" y="0"/>
                    </a:lnTo>
                    <a:lnTo>
                      <a:pt x="0" y="17596"/>
                    </a:lnTo>
                    <a:lnTo>
                      <a:pt x="41401" y="57962"/>
                    </a:lnTo>
                    <a:lnTo>
                      <a:pt x="0" y="99363"/>
                    </a:lnTo>
                    <a:lnTo>
                      <a:pt x="17596" y="115923"/>
                    </a:lnTo>
                    <a:lnTo>
                      <a:pt x="58997" y="75557"/>
                    </a:lnTo>
                    <a:lnTo>
                      <a:pt x="99363" y="115923"/>
                    </a:lnTo>
                    <a:lnTo>
                      <a:pt x="116959" y="99363"/>
                    </a:lnTo>
                    <a:lnTo>
                      <a:pt x="75557" y="57962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0" name="-">
              <a:extLst>
                <a:ext uri="{FF2B5EF4-FFF2-40B4-BE49-F238E27FC236}">
                  <a16:creationId xmlns:a16="http://schemas.microsoft.com/office/drawing/2014/main" id="{23FE1655-8B9E-4D4C-91A2-78DA24371E1C}"/>
                </a:ext>
              </a:extLst>
            </p:cNvPr>
            <p:cNvGrpSpPr/>
            <p:nvPr/>
          </p:nvGrpSpPr>
          <p:grpSpPr>
            <a:xfrm>
              <a:off x="8635967" y="1846488"/>
              <a:ext cx="242196" cy="242196"/>
              <a:chOff x="8635967" y="1846488"/>
              <a:chExt cx="242196" cy="242196"/>
            </a:xfrm>
          </p:grpSpPr>
          <p:sp>
            <p:nvSpPr>
              <p:cNvPr id="11" name="-">
                <a:extLst>
                  <a:ext uri="{FF2B5EF4-FFF2-40B4-BE49-F238E27FC236}">
                    <a16:creationId xmlns:a16="http://schemas.microsoft.com/office/drawing/2014/main" id="{0611CDD2-7D82-43FF-8008-BF29FED40990}"/>
                  </a:ext>
                </a:extLst>
              </p:cNvPr>
              <p:cNvSpPr/>
              <p:nvPr/>
            </p:nvSpPr>
            <p:spPr>
              <a:xfrm>
                <a:off x="8635967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-">
                <a:extLst>
                  <a:ext uri="{FF2B5EF4-FFF2-40B4-BE49-F238E27FC236}">
                    <a16:creationId xmlns:a16="http://schemas.microsoft.com/office/drawing/2014/main" id="{B817C77E-4408-4730-B964-2F11BC911BDA}"/>
                  </a:ext>
                </a:extLst>
              </p:cNvPr>
              <p:cNvSpPr/>
              <p:nvPr/>
            </p:nvSpPr>
            <p:spPr>
              <a:xfrm>
                <a:off x="8690824" y="1898239"/>
                <a:ext cx="137658" cy="137658"/>
              </a:xfrm>
              <a:custGeom>
                <a:avLst/>
                <a:gdLst>
                  <a:gd name="connsiteX0" fmla="*/ 137658 w 137658"/>
                  <a:gd name="connsiteY0" fmla="*/ 137659 h 137658"/>
                  <a:gd name="connsiteX1" fmla="*/ 0 w 137658"/>
                  <a:gd name="connsiteY1" fmla="*/ 137659 h 137658"/>
                  <a:gd name="connsiteX2" fmla="*/ 0 w 137658"/>
                  <a:gd name="connsiteY2" fmla="*/ 0 h 137658"/>
                  <a:gd name="connsiteX3" fmla="*/ 137658 w 137658"/>
                  <a:gd name="connsiteY3" fmla="*/ 0 h 137658"/>
                  <a:gd name="connsiteX4" fmla="*/ 137658 w 137658"/>
                  <a:gd name="connsiteY4" fmla="*/ 137659 h 137658"/>
                  <a:gd name="connsiteX5" fmla="*/ 20701 w 137658"/>
                  <a:gd name="connsiteY5" fmla="*/ 116958 h 137658"/>
                  <a:gd name="connsiteX6" fmla="*/ 116958 w 137658"/>
                  <a:gd name="connsiteY6" fmla="*/ 116958 h 137658"/>
                  <a:gd name="connsiteX7" fmla="*/ 116958 w 137658"/>
                  <a:gd name="connsiteY7" fmla="*/ 20701 h 137658"/>
                  <a:gd name="connsiteX8" fmla="*/ 20701 w 137658"/>
                  <a:gd name="connsiteY8" fmla="*/ 20701 h 137658"/>
                  <a:gd name="connsiteX9" fmla="*/ 20701 w 137658"/>
                  <a:gd name="connsiteY9" fmla="*/ 116958 h 137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658" h="137658">
                    <a:moveTo>
                      <a:pt x="137658" y="137659"/>
                    </a:moveTo>
                    <a:lnTo>
                      <a:pt x="0" y="137659"/>
                    </a:lnTo>
                    <a:lnTo>
                      <a:pt x="0" y="0"/>
                    </a:lnTo>
                    <a:lnTo>
                      <a:pt x="137658" y="0"/>
                    </a:lnTo>
                    <a:lnTo>
                      <a:pt x="137658" y="137659"/>
                    </a:lnTo>
                    <a:close/>
                    <a:moveTo>
                      <a:pt x="20701" y="116958"/>
                    </a:moveTo>
                    <a:lnTo>
                      <a:pt x="116958" y="116958"/>
                    </a:lnTo>
                    <a:lnTo>
                      <a:pt x="116958" y="20701"/>
                    </a:lnTo>
                    <a:lnTo>
                      <a:pt x="20701" y="20701"/>
                    </a:lnTo>
                    <a:lnTo>
                      <a:pt x="20701" y="116958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7" name="FREE FONT">
            <a:extLst>
              <a:ext uri="{FF2B5EF4-FFF2-40B4-BE49-F238E27FC236}">
                <a16:creationId xmlns:a16="http://schemas.microsoft.com/office/drawing/2014/main" id="{E84BEAA2-5FD7-49D6-BC5B-13DD3C7222D1}"/>
              </a:ext>
            </a:extLst>
          </p:cNvPr>
          <p:cNvSpPr txBox="1"/>
          <p:nvPr/>
        </p:nvSpPr>
        <p:spPr>
          <a:xfrm>
            <a:off x="1918720" y="7809982"/>
            <a:ext cx="5129780" cy="757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6000" i="1" dirty="0">
                <a:ln w="25400">
                  <a:solidFill>
                    <a:srgbClr val="33126E"/>
                  </a:solidFill>
                </a:ln>
                <a:solidFill>
                  <a:srgbClr val="FFB800"/>
                </a:solidFill>
                <a:effectLst>
                  <a:outerShdw dist="63500" dir="2700000" algn="tl" rotWithShape="0">
                    <a:srgbClr val="33126E"/>
                  </a:outerShdw>
                </a:effectLst>
                <a:latin typeface="Montserrat ExtraBold" panose="00000900000000000000" pitchFamily="50" charset="0"/>
              </a:rPr>
              <a:t>FREE FONT</a:t>
            </a:r>
          </a:p>
        </p:txBody>
      </p:sp>
      <p:sp>
        <p:nvSpPr>
          <p:cNvPr id="18" name="USED">
            <a:extLst>
              <a:ext uri="{FF2B5EF4-FFF2-40B4-BE49-F238E27FC236}">
                <a16:creationId xmlns:a16="http://schemas.microsoft.com/office/drawing/2014/main" id="{A7CCEEF8-217B-4B83-ABC3-33E066ECE53F}"/>
              </a:ext>
            </a:extLst>
          </p:cNvPr>
          <p:cNvSpPr txBox="1"/>
          <p:nvPr/>
        </p:nvSpPr>
        <p:spPr>
          <a:xfrm>
            <a:off x="6662683" y="7828285"/>
            <a:ext cx="2557517" cy="757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6000" i="1" dirty="0">
                <a:ln w="25400">
                  <a:solidFill>
                    <a:srgbClr val="33126E"/>
                  </a:solidFill>
                </a:ln>
                <a:solidFill>
                  <a:srgbClr val="FF428E"/>
                </a:solidFill>
                <a:effectLst>
                  <a:outerShdw dist="63500" dir="2700000" algn="tl" rotWithShape="0">
                    <a:srgbClr val="33126E"/>
                  </a:outerShdw>
                </a:effectLst>
                <a:latin typeface="Montserrat ExtraBold" panose="00000900000000000000" pitchFamily="50" charset="0"/>
              </a:rPr>
              <a:t>USED</a:t>
            </a:r>
          </a:p>
        </p:txBody>
      </p:sp>
      <p:pic>
        <p:nvPicPr>
          <p:cNvPr id="19" name="LOGO HERE">
            <a:extLst>
              <a:ext uri="{FF2B5EF4-FFF2-40B4-BE49-F238E27FC236}">
                <a16:creationId xmlns:a16="http://schemas.microsoft.com/office/drawing/2014/main" id="{8BD91B67-2354-4236-993F-9FA6211084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25665" y="296128"/>
            <a:ext cx="1521470" cy="161368"/>
          </a:xfrm>
          <a:prstGeom prst="rect">
            <a:avLst/>
          </a:prstGeom>
        </p:spPr>
      </p:pic>
      <p:sp>
        <p:nvSpPr>
          <p:cNvPr id="20" name="Lorem ipsum dolor sit amet, consectetur adipiscing elit. Ut posuere, est et ornare dapibus, risus odio iaculis leo, sit amet euismod arcu ipsum at leo.">
            <a:extLst>
              <a:ext uri="{FF2B5EF4-FFF2-40B4-BE49-F238E27FC236}">
                <a16:creationId xmlns:a16="http://schemas.microsoft.com/office/drawing/2014/main" id="{597A7694-D18A-4E1E-969A-02824849BDAB}"/>
              </a:ext>
            </a:extLst>
          </p:cNvPr>
          <p:cNvSpPr txBox="1"/>
          <p:nvPr/>
        </p:nvSpPr>
        <p:spPr>
          <a:xfrm>
            <a:off x="1465942" y="9397930"/>
            <a:ext cx="8098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Lorem ipsum dolor sit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amet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,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consectetur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adipiscing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elit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. Ut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posuere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,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est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et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ornare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dapibus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,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risus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odio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iaculis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leo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, sit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amet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euismod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arcu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ipsum at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leo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. </a:t>
            </a:r>
          </a:p>
        </p:txBody>
      </p:sp>
      <p:sp>
        <p:nvSpPr>
          <p:cNvPr id="21" name="-">
            <a:extLst>
              <a:ext uri="{FF2B5EF4-FFF2-40B4-BE49-F238E27FC236}">
                <a16:creationId xmlns:a16="http://schemas.microsoft.com/office/drawing/2014/main" id="{409A9AEA-94A7-4006-9817-EA65D5AFB975}"/>
              </a:ext>
            </a:extLst>
          </p:cNvPr>
          <p:cNvSpPr/>
          <p:nvPr/>
        </p:nvSpPr>
        <p:spPr>
          <a:xfrm>
            <a:off x="7054974" y="10135523"/>
            <a:ext cx="2454604" cy="470566"/>
          </a:xfrm>
          <a:prstGeom prst="roundRect">
            <a:avLst>
              <a:gd name="adj" fmla="val 0"/>
            </a:avLst>
          </a:prstGeom>
          <a:solidFill>
            <a:srgbClr val="FF428E"/>
          </a:solidFill>
          <a:ln w="25400">
            <a:solidFill>
              <a:srgbClr val="33126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D500"/>
              </a:solidFill>
            </a:endParaRPr>
          </a:p>
        </p:txBody>
      </p:sp>
      <p:sp>
        <p:nvSpPr>
          <p:cNvPr id="22" name="SHOP NOW!">
            <a:extLst>
              <a:ext uri="{FF2B5EF4-FFF2-40B4-BE49-F238E27FC236}">
                <a16:creationId xmlns:a16="http://schemas.microsoft.com/office/drawing/2014/main" id="{A6642D9C-247A-47CA-A979-65D7DF526B0E}"/>
              </a:ext>
            </a:extLst>
          </p:cNvPr>
          <p:cNvSpPr txBox="1"/>
          <p:nvPr/>
        </p:nvSpPr>
        <p:spPr>
          <a:xfrm>
            <a:off x="7352373" y="10170751"/>
            <a:ext cx="18598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i="1" dirty="0">
                <a:ln w="12700">
                  <a:solidFill>
                    <a:srgbClr val="33126E"/>
                  </a:solidFill>
                </a:ln>
                <a:solidFill>
                  <a:srgbClr val="FFB800"/>
                </a:solidFill>
                <a:latin typeface="Montserrat Black" panose="00000A00000000000000" pitchFamily="50" charset="0"/>
              </a:rPr>
              <a:t>SHOP NOW!</a:t>
            </a:r>
          </a:p>
        </p:txBody>
      </p:sp>
      <p:sp>
        <p:nvSpPr>
          <p:cNvPr id="28" name="-">
            <a:extLst>
              <a:ext uri="{FF2B5EF4-FFF2-40B4-BE49-F238E27FC236}">
                <a16:creationId xmlns:a16="http://schemas.microsoft.com/office/drawing/2014/main" id="{AE4502BD-D8EC-4A0C-A2CC-59B8DD68C506}"/>
              </a:ext>
            </a:extLst>
          </p:cNvPr>
          <p:cNvSpPr/>
          <p:nvPr/>
        </p:nvSpPr>
        <p:spPr>
          <a:xfrm>
            <a:off x="1315758" y="1271540"/>
            <a:ext cx="8190191" cy="5032156"/>
          </a:xfrm>
          <a:prstGeom prst="rect">
            <a:avLst/>
          </a:prstGeom>
          <a:solidFill>
            <a:srgbClr val="331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7007F"/>
              </a:solidFill>
            </a:endParaRPr>
          </a:p>
        </p:txBody>
      </p:sp>
      <p:grpSp>
        <p:nvGrpSpPr>
          <p:cNvPr id="29" name="-">
            <a:extLst>
              <a:ext uri="{FF2B5EF4-FFF2-40B4-BE49-F238E27FC236}">
                <a16:creationId xmlns:a16="http://schemas.microsoft.com/office/drawing/2014/main" id="{635A6CBF-55DA-4945-B5AD-7B75EFFC310D}"/>
              </a:ext>
            </a:extLst>
          </p:cNvPr>
          <p:cNvGrpSpPr/>
          <p:nvPr/>
        </p:nvGrpSpPr>
        <p:grpSpPr>
          <a:xfrm>
            <a:off x="1210902" y="1172726"/>
            <a:ext cx="8104548" cy="4978570"/>
            <a:chOff x="1367246" y="1779211"/>
            <a:chExt cx="8104548" cy="4978570"/>
          </a:xfrm>
        </p:grpSpPr>
        <p:sp>
          <p:nvSpPr>
            <p:cNvPr id="30" name="-">
              <a:extLst>
                <a:ext uri="{FF2B5EF4-FFF2-40B4-BE49-F238E27FC236}">
                  <a16:creationId xmlns:a16="http://schemas.microsoft.com/office/drawing/2014/main" id="{A5EAEFD8-1BDD-45EA-9728-F057CF90E3EC}"/>
                </a:ext>
              </a:extLst>
            </p:cNvPr>
            <p:cNvSpPr/>
            <p:nvPr/>
          </p:nvSpPr>
          <p:spPr>
            <a:xfrm>
              <a:off x="1367246" y="1779211"/>
              <a:ext cx="8104548" cy="4978570"/>
            </a:xfrm>
            <a:custGeom>
              <a:avLst/>
              <a:gdLst>
                <a:gd name="connsiteX0" fmla="*/ 0 w 4198069"/>
                <a:gd name="connsiteY0" fmla="*/ 0 h 2217027"/>
                <a:gd name="connsiteX1" fmla="*/ 4198070 w 4198069"/>
                <a:gd name="connsiteY1" fmla="*/ 0 h 2217027"/>
                <a:gd name="connsiteX2" fmla="*/ 4198070 w 4198069"/>
                <a:gd name="connsiteY2" fmla="*/ 2217028 h 2217027"/>
                <a:gd name="connsiteX3" fmla="*/ 0 w 4198069"/>
                <a:gd name="connsiteY3" fmla="*/ 2217028 h 221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8069" h="2217027">
                  <a:moveTo>
                    <a:pt x="0" y="0"/>
                  </a:moveTo>
                  <a:lnTo>
                    <a:pt x="4198070" y="0"/>
                  </a:lnTo>
                  <a:lnTo>
                    <a:pt x="4198070" y="2217028"/>
                  </a:lnTo>
                  <a:lnTo>
                    <a:pt x="0" y="2217028"/>
                  </a:lnTo>
                  <a:close/>
                </a:path>
              </a:pathLst>
            </a:custGeom>
            <a:solidFill>
              <a:srgbClr val="FFFFFF"/>
            </a:solidFill>
            <a:ln w="10318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-">
              <a:extLst>
                <a:ext uri="{FF2B5EF4-FFF2-40B4-BE49-F238E27FC236}">
                  <a16:creationId xmlns:a16="http://schemas.microsoft.com/office/drawing/2014/main" id="{B1017844-596B-4991-81E5-FA28AA9D6912}"/>
                </a:ext>
              </a:extLst>
            </p:cNvPr>
            <p:cNvSpPr/>
            <p:nvPr/>
          </p:nvSpPr>
          <p:spPr>
            <a:xfrm>
              <a:off x="1367246" y="1779211"/>
              <a:ext cx="8104548" cy="368469"/>
            </a:xfrm>
            <a:custGeom>
              <a:avLst/>
              <a:gdLst>
                <a:gd name="connsiteX0" fmla="*/ 0 w 4198069"/>
                <a:gd name="connsiteY0" fmla="*/ 0 h 368469"/>
                <a:gd name="connsiteX1" fmla="*/ 4198070 w 4198069"/>
                <a:gd name="connsiteY1" fmla="*/ 0 h 368469"/>
                <a:gd name="connsiteX2" fmla="*/ 4198070 w 4198069"/>
                <a:gd name="connsiteY2" fmla="*/ 368470 h 368469"/>
                <a:gd name="connsiteX3" fmla="*/ 0 w 4198069"/>
                <a:gd name="connsiteY3" fmla="*/ 368470 h 368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8069" h="368469">
                  <a:moveTo>
                    <a:pt x="0" y="0"/>
                  </a:moveTo>
                  <a:lnTo>
                    <a:pt x="4198070" y="0"/>
                  </a:lnTo>
                  <a:lnTo>
                    <a:pt x="4198070" y="368470"/>
                  </a:lnTo>
                  <a:lnTo>
                    <a:pt x="0" y="368470"/>
                  </a:lnTo>
                  <a:close/>
                </a:path>
              </a:pathLst>
            </a:custGeom>
            <a:solidFill>
              <a:srgbClr val="37DBD7"/>
            </a:solidFill>
            <a:ln w="10318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32" name="-">
              <a:extLst>
                <a:ext uri="{FF2B5EF4-FFF2-40B4-BE49-F238E27FC236}">
                  <a16:creationId xmlns:a16="http://schemas.microsoft.com/office/drawing/2014/main" id="{AF01F257-AF80-4227-98C0-98FE343936D2}"/>
                </a:ext>
              </a:extLst>
            </p:cNvPr>
            <p:cNvGrpSpPr/>
            <p:nvPr/>
          </p:nvGrpSpPr>
          <p:grpSpPr>
            <a:xfrm>
              <a:off x="8335753" y="1846488"/>
              <a:ext cx="242196" cy="242196"/>
              <a:chOff x="8335753" y="1846488"/>
              <a:chExt cx="242196" cy="242196"/>
            </a:xfrm>
          </p:grpSpPr>
          <p:sp>
            <p:nvSpPr>
              <p:cNvPr id="39" name="-">
                <a:extLst>
                  <a:ext uri="{FF2B5EF4-FFF2-40B4-BE49-F238E27FC236}">
                    <a16:creationId xmlns:a16="http://schemas.microsoft.com/office/drawing/2014/main" id="{A490E960-E230-4B92-9FCB-A24615A8047F}"/>
                  </a:ext>
                </a:extLst>
              </p:cNvPr>
              <p:cNvSpPr/>
              <p:nvPr/>
            </p:nvSpPr>
            <p:spPr>
              <a:xfrm>
                <a:off x="8335753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-">
                <a:extLst>
                  <a:ext uri="{FF2B5EF4-FFF2-40B4-BE49-F238E27FC236}">
                    <a16:creationId xmlns:a16="http://schemas.microsoft.com/office/drawing/2014/main" id="{63075B1B-392F-4153-91B4-5DF5E7982996}"/>
                  </a:ext>
                </a:extLst>
              </p:cNvPr>
              <p:cNvSpPr/>
              <p:nvPr/>
            </p:nvSpPr>
            <p:spPr>
              <a:xfrm>
                <a:off x="8389574" y="1944815"/>
                <a:ext cx="140764" cy="24840"/>
              </a:xfrm>
              <a:custGeom>
                <a:avLst/>
                <a:gdLst>
                  <a:gd name="connsiteX0" fmla="*/ 0 w 140764"/>
                  <a:gd name="connsiteY0" fmla="*/ 0 h 24840"/>
                  <a:gd name="connsiteX1" fmla="*/ 140764 w 140764"/>
                  <a:gd name="connsiteY1" fmla="*/ 0 h 24840"/>
                  <a:gd name="connsiteX2" fmla="*/ 140764 w 140764"/>
                  <a:gd name="connsiteY2" fmla="*/ 24841 h 24840"/>
                  <a:gd name="connsiteX3" fmla="*/ 0 w 140764"/>
                  <a:gd name="connsiteY3" fmla="*/ 24841 h 24840"/>
                  <a:gd name="connsiteX4" fmla="*/ 0 w 140764"/>
                  <a:gd name="connsiteY4" fmla="*/ 0 h 24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764" h="24840">
                    <a:moveTo>
                      <a:pt x="0" y="0"/>
                    </a:moveTo>
                    <a:lnTo>
                      <a:pt x="140764" y="0"/>
                    </a:lnTo>
                    <a:lnTo>
                      <a:pt x="140764" y="24841"/>
                    </a:lnTo>
                    <a:lnTo>
                      <a:pt x="0" y="248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3" name="-">
              <a:extLst>
                <a:ext uri="{FF2B5EF4-FFF2-40B4-BE49-F238E27FC236}">
                  <a16:creationId xmlns:a16="http://schemas.microsoft.com/office/drawing/2014/main" id="{0A6932EC-A75E-43E3-9C3A-60E750DBD19C}"/>
                </a:ext>
              </a:extLst>
            </p:cNvPr>
            <p:cNvGrpSpPr/>
            <p:nvPr/>
          </p:nvGrpSpPr>
          <p:grpSpPr>
            <a:xfrm>
              <a:off x="9025081" y="1846488"/>
              <a:ext cx="242196" cy="242196"/>
              <a:chOff x="9025081" y="1846488"/>
              <a:chExt cx="242196" cy="242196"/>
            </a:xfrm>
          </p:grpSpPr>
          <p:sp>
            <p:nvSpPr>
              <p:cNvPr id="37" name="-">
                <a:extLst>
                  <a:ext uri="{FF2B5EF4-FFF2-40B4-BE49-F238E27FC236}">
                    <a16:creationId xmlns:a16="http://schemas.microsoft.com/office/drawing/2014/main" id="{A27D2B8B-519D-46BF-A4AB-609FFAF956CE}"/>
                  </a:ext>
                </a:extLst>
              </p:cNvPr>
              <p:cNvSpPr/>
              <p:nvPr/>
            </p:nvSpPr>
            <p:spPr>
              <a:xfrm>
                <a:off x="9025081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-">
                <a:extLst>
                  <a:ext uri="{FF2B5EF4-FFF2-40B4-BE49-F238E27FC236}">
                    <a16:creationId xmlns:a16="http://schemas.microsoft.com/office/drawing/2014/main" id="{F69EDF57-2ADD-4F52-86BB-5DAD93457F42}"/>
                  </a:ext>
                </a:extLst>
              </p:cNvPr>
              <p:cNvSpPr/>
              <p:nvPr/>
            </p:nvSpPr>
            <p:spPr>
              <a:xfrm>
                <a:off x="9093393" y="1903414"/>
                <a:ext cx="116958" cy="115923"/>
              </a:xfrm>
              <a:custGeom>
                <a:avLst/>
                <a:gdLst>
                  <a:gd name="connsiteX0" fmla="*/ 116959 w 116958"/>
                  <a:gd name="connsiteY0" fmla="*/ 17596 h 115923"/>
                  <a:gd name="connsiteX1" fmla="*/ 99363 w 116958"/>
                  <a:gd name="connsiteY1" fmla="*/ 0 h 115923"/>
                  <a:gd name="connsiteX2" fmla="*/ 58997 w 116958"/>
                  <a:gd name="connsiteY2" fmla="*/ 40366 h 115923"/>
                  <a:gd name="connsiteX3" fmla="*/ 17596 w 116958"/>
                  <a:gd name="connsiteY3" fmla="*/ 0 h 115923"/>
                  <a:gd name="connsiteX4" fmla="*/ 0 w 116958"/>
                  <a:gd name="connsiteY4" fmla="*/ 17596 h 115923"/>
                  <a:gd name="connsiteX5" fmla="*/ 41401 w 116958"/>
                  <a:gd name="connsiteY5" fmla="*/ 57962 h 115923"/>
                  <a:gd name="connsiteX6" fmla="*/ 0 w 116958"/>
                  <a:gd name="connsiteY6" fmla="*/ 99363 h 115923"/>
                  <a:gd name="connsiteX7" fmla="*/ 17596 w 116958"/>
                  <a:gd name="connsiteY7" fmla="*/ 115923 h 115923"/>
                  <a:gd name="connsiteX8" fmla="*/ 58997 w 116958"/>
                  <a:gd name="connsiteY8" fmla="*/ 75557 h 115923"/>
                  <a:gd name="connsiteX9" fmla="*/ 99363 w 116958"/>
                  <a:gd name="connsiteY9" fmla="*/ 115923 h 115923"/>
                  <a:gd name="connsiteX10" fmla="*/ 116959 w 116958"/>
                  <a:gd name="connsiteY10" fmla="*/ 99363 h 115923"/>
                  <a:gd name="connsiteX11" fmla="*/ 75557 w 116958"/>
                  <a:gd name="connsiteY11" fmla="*/ 57962 h 11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958" h="115923">
                    <a:moveTo>
                      <a:pt x="116959" y="17596"/>
                    </a:moveTo>
                    <a:lnTo>
                      <a:pt x="99363" y="0"/>
                    </a:lnTo>
                    <a:lnTo>
                      <a:pt x="58997" y="40366"/>
                    </a:lnTo>
                    <a:lnTo>
                      <a:pt x="17596" y="0"/>
                    </a:lnTo>
                    <a:lnTo>
                      <a:pt x="0" y="17596"/>
                    </a:lnTo>
                    <a:lnTo>
                      <a:pt x="41401" y="57962"/>
                    </a:lnTo>
                    <a:lnTo>
                      <a:pt x="0" y="99363"/>
                    </a:lnTo>
                    <a:lnTo>
                      <a:pt x="17596" y="115923"/>
                    </a:lnTo>
                    <a:lnTo>
                      <a:pt x="58997" y="75557"/>
                    </a:lnTo>
                    <a:lnTo>
                      <a:pt x="99363" y="115923"/>
                    </a:lnTo>
                    <a:lnTo>
                      <a:pt x="116959" y="99363"/>
                    </a:lnTo>
                    <a:lnTo>
                      <a:pt x="75557" y="57962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4" name="-">
              <a:extLst>
                <a:ext uri="{FF2B5EF4-FFF2-40B4-BE49-F238E27FC236}">
                  <a16:creationId xmlns:a16="http://schemas.microsoft.com/office/drawing/2014/main" id="{00837531-94F4-46F4-B4E2-7299AF91C9F5}"/>
                </a:ext>
              </a:extLst>
            </p:cNvPr>
            <p:cNvGrpSpPr/>
            <p:nvPr/>
          </p:nvGrpSpPr>
          <p:grpSpPr>
            <a:xfrm>
              <a:off x="8680417" y="1846488"/>
              <a:ext cx="242196" cy="242196"/>
              <a:chOff x="8680417" y="1846488"/>
              <a:chExt cx="242196" cy="242196"/>
            </a:xfrm>
          </p:grpSpPr>
          <p:sp>
            <p:nvSpPr>
              <p:cNvPr id="35" name="-">
                <a:extLst>
                  <a:ext uri="{FF2B5EF4-FFF2-40B4-BE49-F238E27FC236}">
                    <a16:creationId xmlns:a16="http://schemas.microsoft.com/office/drawing/2014/main" id="{3FF9CDFA-A57A-4EAD-ADF2-A40F0D1D075A}"/>
                  </a:ext>
                </a:extLst>
              </p:cNvPr>
              <p:cNvSpPr/>
              <p:nvPr/>
            </p:nvSpPr>
            <p:spPr>
              <a:xfrm>
                <a:off x="8680417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-">
                <a:extLst>
                  <a:ext uri="{FF2B5EF4-FFF2-40B4-BE49-F238E27FC236}">
                    <a16:creationId xmlns:a16="http://schemas.microsoft.com/office/drawing/2014/main" id="{1FD06D5E-D02F-48A4-A904-023025DB2040}"/>
                  </a:ext>
                </a:extLst>
              </p:cNvPr>
              <p:cNvSpPr/>
              <p:nvPr/>
            </p:nvSpPr>
            <p:spPr>
              <a:xfrm>
                <a:off x="8735274" y="1898239"/>
                <a:ext cx="137658" cy="137658"/>
              </a:xfrm>
              <a:custGeom>
                <a:avLst/>
                <a:gdLst>
                  <a:gd name="connsiteX0" fmla="*/ 137658 w 137658"/>
                  <a:gd name="connsiteY0" fmla="*/ 137659 h 137658"/>
                  <a:gd name="connsiteX1" fmla="*/ 0 w 137658"/>
                  <a:gd name="connsiteY1" fmla="*/ 137659 h 137658"/>
                  <a:gd name="connsiteX2" fmla="*/ 0 w 137658"/>
                  <a:gd name="connsiteY2" fmla="*/ 0 h 137658"/>
                  <a:gd name="connsiteX3" fmla="*/ 137658 w 137658"/>
                  <a:gd name="connsiteY3" fmla="*/ 0 h 137658"/>
                  <a:gd name="connsiteX4" fmla="*/ 137658 w 137658"/>
                  <a:gd name="connsiteY4" fmla="*/ 137659 h 137658"/>
                  <a:gd name="connsiteX5" fmla="*/ 20701 w 137658"/>
                  <a:gd name="connsiteY5" fmla="*/ 116958 h 137658"/>
                  <a:gd name="connsiteX6" fmla="*/ 116958 w 137658"/>
                  <a:gd name="connsiteY6" fmla="*/ 116958 h 137658"/>
                  <a:gd name="connsiteX7" fmla="*/ 116958 w 137658"/>
                  <a:gd name="connsiteY7" fmla="*/ 20701 h 137658"/>
                  <a:gd name="connsiteX8" fmla="*/ 20701 w 137658"/>
                  <a:gd name="connsiteY8" fmla="*/ 20701 h 137658"/>
                  <a:gd name="connsiteX9" fmla="*/ 20701 w 137658"/>
                  <a:gd name="connsiteY9" fmla="*/ 116958 h 137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658" h="137658">
                    <a:moveTo>
                      <a:pt x="137658" y="137659"/>
                    </a:moveTo>
                    <a:lnTo>
                      <a:pt x="0" y="137659"/>
                    </a:lnTo>
                    <a:lnTo>
                      <a:pt x="0" y="0"/>
                    </a:lnTo>
                    <a:lnTo>
                      <a:pt x="137658" y="0"/>
                    </a:lnTo>
                    <a:lnTo>
                      <a:pt x="137658" y="137659"/>
                    </a:lnTo>
                    <a:close/>
                    <a:moveTo>
                      <a:pt x="20701" y="116958"/>
                    </a:moveTo>
                    <a:lnTo>
                      <a:pt x="116958" y="116958"/>
                    </a:lnTo>
                    <a:lnTo>
                      <a:pt x="116958" y="20701"/>
                    </a:lnTo>
                    <a:lnTo>
                      <a:pt x="20701" y="20701"/>
                    </a:lnTo>
                    <a:lnTo>
                      <a:pt x="20701" y="116958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41" name="Picture">
            <a:extLst>
              <a:ext uri="{FF2B5EF4-FFF2-40B4-BE49-F238E27FC236}">
                <a16:creationId xmlns:a16="http://schemas.microsoft.com/office/drawing/2014/main" id="{7446CD9A-53AC-42E3-A98F-F4C02F875901}"/>
              </a:ext>
            </a:extLst>
          </p:cNvPr>
          <p:cNvSpPr/>
          <p:nvPr/>
        </p:nvSpPr>
        <p:spPr>
          <a:xfrm>
            <a:off x="1362557" y="1665522"/>
            <a:ext cx="7800493" cy="4352424"/>
          </a:xfrm>
          <a:custGeom>
            <a:avLst/>
            <a:gdLst>
              <a:gd name="connsiteX0" fmla="*/ 0 w 5056851"/>
              <a:gd name="connsiteY0" fmla="*/ 0 h 2238441"/>
              <a:gd name="connsiteX1" fmla="*/ 5056851 w 5056851"/>
              <a:gd name="connsiteY1" fmla="*/ 0 h 2238441"/>
              <a:gd name="connsiteX2" fmla="*/ 5056851 w 5056851"/>
              <a:gd name="connsiteY2" fmla="*/ 2238441 h 2238441"/>
              <a:gd name="connsiteX3" fmla="*/ 0 w 5056851"/>
              <a:gd name="connsiteY3" fmla="*/ 2238441 h 2238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851" h="2238441">
                <a:moveTo>
                  <a:pt x="0" y="0"/>
                </a:moveTo>
                <a:lnTo>
                  <a:pt x="5056851" y="0"/>
                </a:lnTo>
                <a:lnTo>
                  <a:pt x="5056851" y="2238441"/>
                </a:lnTo>
                <a:lnTo>
                  <a:pt x="0" y="2238441"/>
                </a:lnTo>
                <a:close/>
              </a:path>
            </a:pathLst>
          </a:custGeom>
          <a:blipFill>
            <a:blip r:embed="rId4"/>
            <a:srcRect/>
            <a:stretch>
              <a:fillRect t="-84416" b="-84416"/>
            </a:stretch>
          </a:blipFill>
          <a:ln w="198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2" name="-">
            <a:extLst>
              <a:ext uri="{FF2B5EF4-FFF2-40B4-BE49-F238E27FC236}">
                <a16:creationId xmlns:a16="http://schemas.microsoft.com/office/drawing/2014/main" id="{922F8AE4-5CB9-472F-BE24-435B66CA5832}"/>
              </a:ext>
            </a:extLst>
          </p:cNvPr>
          <p:cNvSpPr/>
          <p:nvPr/>
        </p:nvSpPr>
        <p:spPr>
          <a:xfrm>
            <a:off x="1581848" y="10105897"/>
            <a:ext cx="1666393" cy="567194"/>
          </a:xfrm>
          <a:custGeom>
            <a:avLst/>
            <a:gdLst>
              <a:gd name="connsiteX0" fmla="*/ 0 w 1666393"/>
              <a:gd name="connsiteY0" fmla="*/ 0 h 567194"/>
              <a:gd name="connsiteX1" fmla="*/ 1666393 w 1666393"/>
              <a:gd name="connsiteY1" fmla="*/ 0 h 567194"/>
              <a:gd name="connsiteX2" fmla="*/ 1666393 w 1666393"/>
              <a:gd name="connsiteY2" fmla="*/ 567195 h 567194"/>
              <a:gd name="connsiteX3" fmla="*/ 0 w 1666393"/>
              <a:gd name="connsiteY3" fmla="*/ 567195 h 56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6393" h="567194">
                <a:moveTo>
                  <a:pt x="0" y="0"/>
                </a:moveTo>
                <a:lnTo>
                  <a:pt x="1666393" y="0"/>
                </a:lnTo>
                <a:lnTo>
                  <a:pt x="1666393" y="567195"/>
                </a:lnTo>
                <a:lnTo>
                  <a:pt x="0" y="567195"/>
                </a:lnTo>
                <a:close/>
              </a:path>
            </a:pathLst>
          </a:custGeom>
          <a:solidFill>
            <a:srgbClr val="FFFFFF"/>
          </a:solidFill>
          <a:ln w="7837" cap="flat">
            <a:solidFill>
              <a:srgbClr val="210B6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" name="-">
            <a:extLst>
              <a:ext uri="{FF2B5EF4-FFF2-40B4-BE49-F238E27FC236}">
                <a16:creationId xmlns:a16="http://schemas.microsoft.com/office/drawing/2014/main" id="{F8039A72-B845-4E41-8EB3-BF18027AACDE}"/>
              </a:ext>
            </a:extLst>
          </p:cNvPr>
          <p:cNvSpPr/>
          <p:nvPr/>
        </p:nvSpPr>
        <p:spPr>
          <a:xfrm>
            <a:off x="3668363" y="6752289"/>
            <a:ext cx="3971398" cy="567194"/>
          </a:xfrm>
          <a:custGeom>
            <a:avLst/>
            <a:gdLst>
              <a:gd name="connsiteX0" fmla="*/ 0 w 3971398"/>
              <a:gd name="connsiteY0" fmla="*/ 0 h 567194"/>
              <a:gd name="connsiteX1" fmla="*/ 3971398 w 3971398"/>
              <a:gd name="connsiteY1" fmla="*/ 0 h 567194"/>
              <a:gd name="connsiteX2" fmla="*/ 3971398 w 3971398"/>
              <a:gd name="connsiteY2" fmla="*/ 567195 h 567194"/>
              <a:gd name="connsiteX3" fmla="*/ -1 w 3971398"/>
              <a:gd name="connsiteY3" fmla="*/ 567195 h 56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1398" h="567194">
                <a:moveTo>
                  <a:pt x="0" y="0"/>
                </a:moveTo>
                <a:lnTo>
                  <a:pt x="3971398" y="0"/>
                </a:lnTo>
                <a:lnTo>
                  <a:pt x="3971398" y="567195"/>
                </a:lnTo>
                <a:lnTo>
                  <a:pt x="-1" y="567195"/>
                </a:lnTo>
                <a:close/>
              </a:path>
            </a:pathLst>
          </a:custGeom>
          <a:solidFill>
            <a:srgbClr val="B5E8E5"/>
          </a:solidFill>
          <a:ln w="9731" cap="flat">
            <a:solidFill>
              <a:srgbClr val="210B6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4" name="icon">
            <a:extLst>
              <a:ext uri="{FF2B5EF4-FFF2-40B4-BE49-F238E27FC236}">
                <a16:creationId xmlns:a16="http://schemas.microsoft.com/office/drawing/2014/main" id="{008701BD-3BD5-4FA5-A224-C41831DF7ED5}"/>
              </a:ext>
            </a:extLst>
          </p:cNvPr>
          <p:cNvGrpSpPr/>
          <p:nvPr/>
        </p:nvGrpSpPr>
        <p:grpSpPr>
          <a:xfrm>
            <a:off x="1776407" y="10219264"/>
            <a:ext cx="1309693" cy="319450"/>
            <a:chOff x="5033957" y="9331858"/>
            <a:chExt cx="2038618" cy="497244"/>
          </a:xfrm>
        </p:grpSpPr>
        <p:sp>
          <p:nvSpPr>
            <p:cNvPr id="45" name="-">
              <a:extLst>
                <a:ext uri="{FF2B5EF4-FFF2-40B4-BE49-F238E27FC236}">
                  <a16:creationId xmlns:a16="http://schemas.microsoft.com/office/drawing/2014/main" id="{FD41E16D-DFD4-4D76-AF98-C219AB89CB20}"/>
                </a:ext>
              </a:extLst>
            </p:cNvPr>
            <p:cNvSpPr/>
            <p:nvPr/>
          </p:nvSpPr>
          <p:spPr>
            <a:xfrm>
              <a:off x="5033957" y="9331858"/>
              <a:ext cx="497244" cy="497244"/>
            </a:xfrm>
            <a:custGeom>
              <a:avLst/>
              <a:gdLst>
                <a:gd name="connsiteX0" fmla="*/ 264104 w 497244"/>
                <a:gd name="connsiteY0" fmla="*/ 101088 h 497244"/>
                <a:gd name="connsiteX1" fmla="*/ 210372 w 497244"/>
                <a:gd name="connsiteY1" fmla="*/ 154820 h 497244"/>
                <a:gd name="connsiteX2" fmla="*/ 210372 w 497244"/>
                <a:gd name="connsiteY2" fmla="*/ 197623 h 497244"/>
                <a:gd name="connsiteX3" fmla="*/ 183962 w 497244"/>
                <a:gd name="connsiteY3" fmla="*/ 197623 h 497244"/>
                <a:gd name="connsiteX4" fmla="*/ 180319 w 497244"/>
                <a:gd name="connsiteY4" fmla="*/ 201265 h 497244"/>
                <a:gd name="connsiteX5" fmla="*/ 180319 w 497244"/>
                <a:gd name="connsiteY5" fmla="*/ 244979 h 497244"/>
                <a:gd name="connsiteX6" fmla="*/ 183962 w 497244"/>
                <a:gd name="connsiteY6" fmla="*/ 248622 h 497244"/>
                <a:gd name="connsiteX7" fmla="*/ 209462 w 497244"/>
                <a:gd name="connsiteY7" fmla="*/ 248622 h 497244"/>
                <a:gd name="connsiteX8" fmla="*/ 209462 w 497244"/>
                <a:gd name="connsiteY8" fmla="*/ 249533 h 497244"/>
                <a:gd name="connsiteX9" fmla="*/ 209462 w 497244"/>
                <a:gd name="connsiteY9" fmla="*/ 393424 h 497244"/>
                <a:gd name="connsiteX10" fmla="*/ 213104 w 497244"/>
                <a:gd name="connsiteY10" fmla="*/ 397067 h 497244"/>
                <a:gd name="connsiteX11" fmla="*/ 266836 w 497244"/>
                <a:gd name="connsiteY11" fmla="*/ 397067 h 497244"/>
                <a:gd name="connsiteX12" fmla="*/ 270479 w 497244"/>
                <a:gd name="connsiteY12" fmla="*/ 393424 h 497244"/>
                <a:gd name="connsiteX13" fmla="*/ 270479 w 497244"/>
                <a:gd name="connsiteY13" fmla="*/ 247711 h 497244"/>
                <a:gd name="connsiteX14" fmla="*/ 309639 w 497244"/>
                <a:gd name="connsiteY14" fmla="*/ 247711 h 497244"/>
                <a:gd name="connsiteX15" fmla="*/ 313282 w 497244"/>
                <a:gd name="connsiteY15" fmla="*/ 244068 h 497244"/>
                <a:gd name="connsiteX16" fmla="*/ 316925 w 497244"/>
                <a:gd name="connsiteY16" fmla="*/ 200355 h 497244"/>
                <a:gd name="connsiteX17" fmla="*/ 313282 w 497244"/>
                <a:gd name="connsiteY17" fmla="*/ 196712 h 497244"/>
                <a:gd name="connsiteX18" fmla="*/ 270479 w 497244"/>
                <a:gd name="connsiteY18" fmla="*/ 196712 h 497244"/>
                <a:gd name="connsiteX19" fmla="*/ 270479 w 497244"/>
                <a:gd name="connsiteY19" fmla="*/ 165748 h 497244"/>
                <a:gd name="connsiteX20" fmla="*/ 284139 w 497244"/>
                <a:gd name="connsiteY20" fmla="*/ 152087 h 497244"/>
                <a:gd name="connsiteX21" fmla="*/ 314192 w 497244"/>
                <a:gd name="connsiteY21" fmla="*/ 152087 h 497244"/>
                <a:gd name="connsiteX22" fmla="*/ 317835 w 497244"/>
                <a:gd name="connsiteY22" fmla="*/ 148445 h 497244"/>
                <a:gd name="connsiteX23" fmla="*/ 317835 w 497244"/>
                <a:gd name="connsiteY23" fmla="*/ 104731 h 497244"/>
                <a:gd name="connsiteX24" fmla="*/ 314192 w 497244"/>
                <a:gd name="connsiteY24" fmla="*/ 101088 h 497244"/>
                <a:gd name="connsiteX25" fmla="*/ 248622 w 497244"/>
                <a:gd name="connsiteY25" fmla="*/ 0 h 497244"/>
                <a:gd name="connsiteX26" fmla="*/ 497244 w 497244"/>
                <a:gd name="connsiteY26" fmla="*/ 248622 h 497244"/>
                <a:gd name="connsiteX27" fmla="*/ 248622 w 497244"/>
                <a:gd name="connsiteY27" fmla="*/ 497244 h 497244"/>
                <a:gd name="connsiteX28" fmla="*/ 0 w 497244"/>
                <a:gd name="connsiteY28" fmla="*/ 248622 h 497244"/>
                <a:gd name="connsiteX29" fmla="*/ 248622 w 497244"/>
                <a:gd name="connsiteY29" fmla="*/ 0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97244" h="497244">
                  <a:moveTo>
                    <a:pt x="264104" y="101088"/>
                  </a:moveTo>
                  <a:cubicBezTo>
                    <a:pt x="234051" y="101088"/>
                    <a:pt x="210372" y="124766"/>
                    <a:pt x="210372" y="154820"/>
                  </a:cubicBezTo>
                  <a:lnTo>
                    <a:pt x="210372" y="197623"/>
                  </a:lnTo>
                  <a:lnTo>
                    <a:pt x="183962" y="197623"/>
                  </a:lnTo>
                  <a:cubicBezTo>
                    <a:pt x="182140" y="197623"/>
                    <a:pt x="180319" y="199444"/>
                    <a:pt x="180319" y="201265"/>
                  </a:cubicBezTo>
                  <a:lnTo>
                    <a:pt x="180319" y="244979"/>
                  </a:lnTo>
                  <a:cubicBezTo>
                    <a:pt x="180319" y="246801"/>
                    <a:pt x="182140" y="248622"/>
                    <a:pt x="183962" y="248622"/>
                  </a:cubicBezTo>
                  <a:lnTo>
                    <a:pt x="209462" y="248622"/>
                  </a:lnTo>
                  <a:lnTo>
                    <a:pt x="209462" y="249533"/>
                  </a:lnTo>
                  <a:lnTo>
                    <a:pt x="209462" y="393424"/>
                  </a:lnTo>
                  <a:cubicBezTo>
                    <a:pt x="209462" y="395245"/>
                    <a:pt x="211283" y="397067"/>
                    <a:pt x="213104" y="397067"/>
                  </a:cubicBezTo>
                  <a:lnTo>
                    <a:pt x="266836" y="397067"/>
                  </a:lnTo>
                  <a:cubicBezTo>
                    <a:pt x="268657" y="397067"/>
                    <a:pt x="270479" y="395245"/>
                    <a:pt x="270479" y="393424"/>
                  </a:cubicBezTo>
                  <a:lnTo>
                    <a:pt x="270479" y="247711"/>
                  </a:lnTo>
                  <a:lnTo>
                    <a:pt x="309639" y="247711"/>
                  </a:lnTo>
                  <a:cubicBezTo>
                    <a:pt x="311460" y="247711"/>
                    <a:pt x="313282" y="245890"/>
                    <a:pt x="313282" y="244068"/>
                  </a:cubicBezTo>
                  <a:lnTo>
                    <a:pt x="316925" y="200355"/>
                  </a:lnTo>
                  <a:cubicBezTo>
                    <a:pt x="316925" y="198533"/>
                    <a:pt x="315103" y="196712"/>
                    <a:pt x="313282" y="196712"/>
                  </a:cubicBezTo>
                  <a:lnTo>
                    <a:pt x="270479" y="196712"/>
                  </a:lnTo>
                  <a:lnTo>
                    <a:pt x="270479" y="165748"/>
                  </a:lnTo>
                  <a:cubicBezTo>
                    <a:pt x="270479" y="158462"/>
                    <a:pt x="276854" y="152087"/>
                    <a:pt x="284139" y="152087"/>
                  </a:cubicBezTo>
                  <a:lnTo>
                    <a:pt x="314192" y="152087"/>
                  </a:lnTo>
                  <a:cubicBezTo>
                    <a:pt x="316014" y="152087"/>
                    <a:pt x="317835" y="150266"/>
                    <a:pt x="317835" y="148445"/>
                  </a:cubicBezTo>
                  <a:lnTo>
                    <a:pt x="317835" y="104731"/>
                  </a:lnTo>
                  <a:cubicBezTo>
                    <a:pt x="317835" y="102909"/>
                    <a:pt x="316014" y="101088"/>
                    <a:pt x="314192" y="101088"/>
                  </a:cubicBezTo>
                  <a:close/>
                  <a:moveTo>
                    <a:pt x="248622" y="0"/>
                  </a:move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lose/>
                </a:path>
              </a:pathLst>
            </a:custGeom>
            <a:solidFill>
              <a:srgbClr val="FFB800"/>
            </a:solidFill>
            <a:ln w="2540" cap="flat">
              <a:solidFill>
                <a:srgbClr val="210B6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46" name="-">
              <a:extLst>
                <a:ext uri="{FF2B5EF4-FFF2-40B4-BE49-F238E27FC236}">
                  <a16:creationId xmlns:a16="http://schemas.microsoft.com/office/drawing/2014/main" id="{65DEDBD3-E7AB-468C-B4AA-5C774C05A809}"/>
                </a:ext>
              </a:extLst>
            </p:cNvPr>
            <p:cNvSpPr/>
            <p:nvPr/>
          </p:nvSpPr>
          <p:spPr>
            <a:xfrm>
              <a:off x="6575331" y="9331858"/>
              <a:ext cx="497244" cy="497244"/>
            </a:xfrm>
            <a:custGeom>
              <a:avLst/>
              <a:gdLst>
                <a:gd name="connsiteX0" fmla="*/ 310884 w 497244"/>
                <a:gd name="connsiteY0" fmla="*/ 136939 h 497244"/>
                <a:gd name="connsiteX1" fmla="*/ 286295 w 497244"/>
                <a:gd name="connsiteY1" fmla="*/ 144225 h 497244"/>
                <a:gd name="connsiteX2" fmla="*/ 266260 w 497244"/>
                <a:gd name="connsiteY2" fmla="*/ 160617 h 497244"/>
                <a:gd name="connsiteX3" fmla="*/ 254420 w 497244"/>
                <a:gd name="connsiteY3" fmla="*/ 184296 h 497244"/>
                <a:gd name="connsiteX4" fmla="*/ 253510 w 497244"/>
                <a:gd name="connsiteY4" fmla="*/ 208885 h 497244"/>
                <a:gd name="connsiteX5" fmla="*/ 252599 w 497244"/>
                <a:gd name="connsiteY5" fmla="*/ 210706 h 497244"/>
                <a:gd name="connsiteX6" fmla="*/ 133297 w 497244"/>
                <a:gd name="connsiteY6" fmla="*/ 149689 h 497244"/>
                <a:gd name="connsiteX7" fmla="*/ 129654 w 497244"/>
                <a:gd name="connsiteY7" fmla="*/ 149689 h 497244"/>
                <a:gd name="connsiteX8" fmla="*/ 139672 w 497244"/>
                <a:gd name="connsiteY8" fmla="*/ 221634 h 497244"/>
                <a:gd name="connsiteX9" fmla="*/ 146957 w 497244"/>
                <a:gd name="connsiteY9" fmla="*/ 228009 h 497244"/>
                <a:gd name="connsiteX10" fmla="*/ 124190 w 497244"/>
                <a:gd name="connsiteY10" fmla="*/ 221634 h 497244"/>
                <a:gd name="connsiteX11" fmla="*/ 122368 w 497244"/>
                <a:gd name="connsiteY11" fmla="*/ 222545 h 497244"/>
                <a:gd name="connsiteX12" fmla="*/ 122368 w 497244"/>
                <a:gd name="connsiteY12" fmla="*/ 229831 h 497244"/>
                <a:gd name="connsiteX13" fmla="*/ 159707 w 497244"/>
                <a:gd name="connsiteY13" fmla="*/ 279009 h 497244"/>
                <a:gd name="connsiteX14" fmla="*/ 166993 w 497244"/>
                <a:gd name="connsiteY14" fmla="*/ 281741 h 497244"/>
                <a:gd name="connsiteX15" fmla="*/ 144225 w 497244"/>
                <a:gd name="connsiteY15" fmla="*/ 280830 h 497244"/>
                <a:gd name="connsiteX16" fmla="*/ 142404 w 497244"/>
                <a:gd name="connsiteY16" fmla="*/ 282652 h 497244"/>
                <a:gd name="connsiteX17" fmla="*/ 189760 w 497244"/>
                <a:gd name="connsiteY17" fmla="*/ 322723 h 497244"/>
                <a:gd name="connsiteX18" fmla="*/ 196135 w 497244"/>
                <a:gd name="connsiteY18" fmla="*/ 323633 h 497244"/>
                <a:gd name="connsiteX19" fmla="*/ 163350 w 497244"/>
                <a:gd name="connsiteY19" fmla="*/ 340937 h 497244"/>
                <a:gd name="connsiteX20" fmla="*/ 114172 w 497244"/>
                <a:gd name="connsiteY20" fmla="*/ 347312 h 497244"/>
                <a:gd name="connsiteX21" fmla="*/ 110529 w 497244"/>
                <a:gd name="connsiteY21" fmla="*/ 347312 h 497244"/>
                <a:gd name="connsiteX22" fmla="*/ 111440 w 497244"/>
                <a:gd name="connsiteY22" fmla="*/ 349133 h 497244"/>
                <a:gd name="connsiteX23" fmla="*/ 121458 w 497244"/>
                <a:gd name="connsiteY23" fmla="*/ 355508 h 497244"/>
                <a:gd name="connsiteX24" fmla="*/ 154243 w 497244"/>
                <a:gd name="connsiteY24" fmla="*/ 368258 h 497244"/>
                <a:gd name="connsiteX25" fmla="*/ 324545 w 497244"/>
                <a:gd name="connsiteY25" fmla="*/ 328187 h 497244"/>
                <a:gd name="connsiteX26" fmla="*/ 371901 w 497244"/>
                <a:gd name="connsiteY26" fmla="*/ 197956 h 497244"/>
                <a:gd name="connsiteX27" fmla="*/ 375544 w 497244"/>
                <a:gd name="connsiteY27" fmla="*/ 194313 h 497244"/>
                <a:gd name="connsiteX28" fmla="*/ 398312 w 497244"/>
                <a:gd name="connsiteY28" fmla="*/ 170635 h 497244"/>
                <a:gd name="connsiteX29" fmla="*/ 400133 w 497244"/>
                <a:gd name="connsiteY29" fmla="*/ 166082 h 497244"/>
                <a:gd name="connsiteX30" fmla="*/ 399222 w 497244"/>
                <a:gd name="connsiteY30" fmla="*/ 165171 h 497244"/>
                <a:gd name="connsiteX31" fmla="*/ 370080 w 497244"/>
                <a:gd name="connsiteY31" fmla="*/ 173367 h 497244"/>
                <a:gd name="connsiteX32" fmla="*/ 384651 w 497244"/>
                <a:gd name="connsiteY32" fmla="*/ 160617 h 497244"/>
                <a:gd name="connsiteX33" fmla="*/ 394669 w 497244"/>
                <a:gd name="connsiteY33" fmla="*/ 143314 h 497244"/>
                <a:gd name="connsiteX34" fmla="*/ 394669 w 497244"/>
                <a:gd name="connsiteY34" fmla="*/ 141493 h 497244"/>
                <a:gd name="connsiteX35" fmla="*/ 392847 w 497244"/>
                <a:gd name="connsiteY35" fmla="*/ 141493 h 497244"/>
                <a:gd name="connsiteX36" fmla="*/ 358241 w 497244"/>
                <a:gd name="connsiteY36" fmla="*/ 155153 h 497244"/>
                <a:gd name="connsiteX37" fmla="*/ 355509 w 497244"/>
                <a:gd name="connsiteY37" fmla="*/ 154242 h 497244"/>
                <a:gd name="connsiteX38" fmla="*/ 352776 w 497244"/>
                <a:gd name="connsiteY38" fmla="*/ 151510 h 497244"/>
                <a:gd name="connsiteX39" fmla="*/ 336384 w 497244"/>
                <a:gd name="connsiteY39" fmla="*/ 141493 h 497244"/>
                <a:gd name="connsiteX40" fmla="*/ 310884 w 497244"/>
                <a:gd name="connsiteY40" fmla="*/ 136939 h 497244"/>
                <a:gd name="connsiteX41" fmla="*/ 248622 w 497244"/>
                <a:gd name="connsiteY41" fmla="*/ 0 h 497244"/>
                <a:gd name="connsiteX42" fmla="*/ 497244 w 497244"/>
                <a:gd name="connsiteY42" fmla="*/ 248622 h 497244"/>
                <a:gd name="connsiteX43" fmla="*/ 248622 w 497244"/>
                <a:gd name="connsiteY43" fmla="*/ 497244 h 497244"/>
                <a:gd name="connsiteX44" fmla="*/ 0 w 497244"/>
                <a:gd name="connsiteY44" fmla="*/ 248622 h 497244"/>
                <a:gd name="connsiteX45" fmla="*/ 248622 w 497244"/>
                <a:gd name="connsiteY45" fmla="*/ 0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97244" h="497244">
                  <a:moveTo>
                    <a:pt x="310884" y="136939"/>
                  </a:moveTo>
                  <a:cubicBezTo>
                    <a:pt x="302688" y="137850"/>
                    <a:pt x="293581" y="139671"/>
                    <a:pt x="286295" y="144225"/>
                  </a:cubicBezTo>
                  <a:cubicBezTo>
                    <a:pt x="279009" y="147867"/>
                    <a:pt x="271724" y="153332"/>
                    <a:pt x="266260" y="160617"/>
                  </a:cubicBezTo>
                  <a:cubicBezTo>
                    <a:pt x="260795" y="167903"/>
                    <a:pt x="256242" y="175189"/>
                    <a:pt x="254420" y="184296"/>
                  </a:cubicBezTo>
                  <a:cubicBezTo>
                    <a:pt x="252599" y="192492"/>
                    <a:pt x="252599" y="200688"/>
                    <a:pt x="253510" y="208885"/>
                  </a:cubicBezTo>
                  <a:cubicBezTo>
                    <a:pt x="253510" y="210706"/>
                    <a:pt x="253510" y="210706"/>
                    <a:pt x="252599" y="210706"/>
                  </a:cubicBezTo>
                  <a:cubicBezTo>
                    <a:pt x="205242" y="203420"/>
                    <a:pt x="165171" y="186117"/>
                    <a:pt x="133297" y="149689"/>
                  </a:cubicBezTo>
                  <a:cubicBezTo>
                    <a:pt x="131475" y="147867"/>
                    <a:pt x="131475" y="147867"/>
                    <a:pt x="129654" y="149689"/>
                  </a:cubicBezTo>
                  <a:cubicBezTo>
                    <a:pt x="115993" y="170635"/>
                    <a:pt x="122368" y="204331"/>
                    <a:pt x="139672" y="221634"/>
                  </a:cubicBezTo>
                  <a:cubicBezTo>
                    <a:pt x="142404" y="223456"/>
                    <a:pt x="144225" y="226188"/>
                    <a:pt x="146957" y="228009"/>
                  </a:cubicBezTo>
                  <a:cubicBezTo>
                    <a:pt x="146047" y="228009"/>
                    <a:pt x="134208" y="227099"/>
                    <a:pt x="124190" y="221634"/>
                  </a:cubicBezTo>
                  <a:cubicBezTo>
                    <a:pt x="122368" y="220724"/>
                    <a:pt x="122368" y="221634"/>
                    <a:pt x="122368" y="222545"/>
                  </a:cubicBezTo>
                  <a:cubicBezTo>
                    <a:pt x="122368" y="224367"/>
                    <a:pt x="122368" y="227099"/>
                    <a:pt x="122368" y="229831"/>
                  </a:cubicBezTo>
                  <a:cubicBezTo>
                    <a:pt x="125100" y="250777"/>
                    <a:pt x="139672" y="270812"/>
                    <a:pt x="159707" y="279009"/>
                  </a:cubicBezTo>
                  <a:cubicBezTo>
                    <a:pt x="162439" y="279919"/>
                    <a:pt x="165171" y="280830"/>
                    <a:pt x="166993" y="281741"/>
                  </a:cubicBezTo>
                  <a:cubicBezTo>
                    <a:pt x="162439" y="280830"/>
                    <a:pt x="157886" y="281741"/>
                    <a:pt x="144225" y="280830"/>
                  </a:cubicBezTo>
                  <a:cubicBezTo>
                    <a:pt x="142404" y="280830"/>
                    <a:pt x="141493" y="281741"/>
                    <a:pt x="142404" y="282652"/>
                  </a:cubicBezTo>
                  <a:cubicBezTo>
                    <a:pt x="152422" y="309973"/>
                    <a:pt x="173368" y="318169"/>
                    <a:pt x="189760" y="322723"/>
                  </a:cubicBezTo>
                  <a:cubicBezTo>
                    <a:pt x="191582" y="322723"/>
                    <a:pt x="194314" y="322723"/>
                    <a:pt x="196135" y="323633"/>
                  </a:cubicBezTo>
                  <a:cubicBezTo>
                    <a:pt x="190671" y="331830"/>
                    <a:pt x="172457" y="338205"/>
                    <a:pt x="163350" y="340937"/>
                  </a:cubicBezTo>
                  <a:cubicBezTo>
                    <a:pt x="147868" y="346401"/>
                    <a:pt x="130565" y="349133"/>
                    <a:pt x="114172" y="347312"/>
                  </a:cubicBezTo>
                  <a:cubicBezTo>
                    <a:pt x="111440" y="347312"/>
                    <a:pt x="110529" y="347312"/>
                    <a:pt x="110529" y="347312"/>
                  </a:cubicBezTo>
                  <a:cubicBezTo>
                    <a:pt x="109619" y="347312"/>
                    <a:pt x="110529" y="348222"/>
                    <a:pt x="111440" y="349133"/>
                  </a:cubicBezTo>
                  <a:cubicBezTo>
                    <a:pt x="115083" y="350954"/>
                    <a:pt x="117815" y="353686"/>
                    <a:pt x="121458" y="355508"/>
                  </a:cubicBezTo>
                  <a:cubicBezTo>
                    <a:pt x="132386" y="360972"/>
                    <a:pt x="143315" y="365526"/>
                    <a:pt x="154243" y="368258"/>
                  </a:cubicBezTo>
                  <a:cubicBezTo>
                    <a:pt x="213439" y="384650"/>
                    <a:pt x="279920" y="372811"/>
                    <a:pt x="324545" y="328187"/>
                  </a:cubicBezTo>
                  <a:cubicBezTo>
                    <a:pt x="359151" y="293580"/>
                    <a:pt x="371901" y="245313"/>
                    <a:pt x="371901" y="197956"/>
                  </a:cubicBezTo>
                  <a:cubicBezTo>
                    <a:pt x="371901" y="196135"/>
                    <a:pt x="373723" y="195224"/>
                    <a:pt x="375544" y="194313"/>
                  </a:cubicBezTo>
                  <a:cubicBezTo>
                    <a:pt x="384651" y="187938"/>
                    <a:pt x="391937" y="179742"/>
                    <a:pt x="398312" y="170635"/>
                  </a:cubicBezTo>
                  <a:cubicBezTo>
                    <a:pt x="400133" y="168814"/>
                    <a:pt x="400133" y="166992"/>
                    <a:pt x="400133" y="166082"/>
                  </a:cubicBezTo>
                  <a:cubicBezTo>
                    <a:pt x="400133" y="164260"/>
                    <a:pt x="400133" y="165171"/>
                    <a:pt x="399222" y="165171"/>
                  </a:cubicBezTo>
                  <a:cubicBezTo>
                    <a:pt x="390115" y="169724"/>
                    <a:pt x="380098" y="171546"/>
                    <a:pt x="370080" y="173367"/>
                  </a:cubicBezTo>
                  <a:cubicBezTo>
                    <a:pt x="374633" y="172456"/>
                    <a:pt x="381919" y="164260"/>
                    <a:pt x="384651" y="160617"/>
                  </a:cubicBezTo>
                  <a:cubicBezTo>
                    <a:pt x="389205" y="155153"/>
                    <a:pt x="392847" y="149689"/>
                    <a:pt x="394669" y="143314"/>
                  </a:cubicBezTo>
                  <a:cubicBezTo>
                    <a:pt x="394669" y="142403"/>
                    <a:pt x="394669" y="142403"/>
                    <a:pt x="394669" y="141493"/>
                  </a:cubicBezTo>
                  <a:cubicBezTo>
                    <a:pt x="393758" y="141493"/>
                    <a:pt x="393758" y="141493"/>
                    <a:pt x="392847" y="141493"/>
                  </a:cubicBezTo>
                  <a:cubicBezTo>
                    <a:pt x="381919" y="147867"/>
                    <a:pt x="370080" y="151510"/>
                    <a:pt x="358241" y="155153"/>
                  </a:cubicBezTo>
                  <a:cubicBezTo>
                    <a:pt x="357330" y="155153"/>
                    <a:pt x="356419" y="155153"/>
                    <a:pt x="355509" y="154242"/>
                  </a:cubicBezTo>
                  <a:cubicBezTo>
                    <a:pt x="354598" y="153332"/>
                    <a:pt x="353687" y="152421"/>
                    <a:pt x="352776" y="151510"/>
                  </a:cubicBezTo>
                  <a:cubicBezTo>
                    <a:pt x="347312" y="146957"/>
                    <a:pt x="341848" y="143314"/>
                    <a:pt x="336384" y="141493"/>
                  </a:cubicBezTo>
                  <a:cubicBezTo>
                    <a:pt x="328187" y="137850"/>
                    <a:pt x="319080" y="136939"/>
                    <a:pt x="310884" y="136939"/>
                  </a:cubicBezTo>
                  <a:close/>
                  <a:moveTo>
                    <a:pt x="248622" y="0"/>
                  </a:move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lose/>
                </a:path>
              </a:pathLst>
            </a:custGeom>
            <a:solidFill>
              <a:srgbClr val="FFB800"/>
            </a:solidFill>
            <a:ln w="2540" cap="flat">
              <a:solidFill>
                <a:srgbClr val="210B6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47" name="-">
              <a:extLst>
                <a:ext uri="{FF2B5EF4-FFF2-40B4-BE49-F238E27FC236}">
                  <a16:creationId xmlns:a16="http://schemas.microsoft.com/office/drawing/2014/main" id="{2667F7C3-4074-4F32-BDCC-310C6842F5DC}"/>
                </a:ext>
              </a:extLst>
            </p:cNvPr>
            <p:cNvSpPr/>
            <p:nvPr/>
          </p:nvSpPr>
          <p:spPr>
            <a:xfrm>
              <a:off x="5804644" y="9331858"/>
              <a:ext cx="497244" cy="497244"/>
            </a:xfrm>
            <a:custGeom>
              <a:avLst/>
              <a:gdLst>
                <a:gd name="connsiteX0" fmla="*/ 248622 w 497244"/>
                <a:gd name="connsiteY0" fmla="*/ 204043 h 497244"/>
                <a:gd name="connsiteX1" fmla="*/ 293866 w 497244"/>
                <a:gd name="connsiteY1" fmla="*/ 249287 h 497244"/>
                <a:gd name="connsiteX2" fmla="*/ 248622 w 497244"/>
                <a:gd name="connsiteY2" fmla="*/ 294531 h 497244"/>
                <a:gd name="connsiteX3" fmla="*/ 203378 w 497244"/>
                <a:gd name="connsiteY3" fmla="*/ 249287 h 497244"/>
                <a:gd name="connsiteX4" fmla="*/ 248622 w 497244"/>
                <a:gd name="connsiteY4" fmla="*/ 204043 h 497244"/>
                <a:gd name="connsiteX5" fmla="*/ 248622 w 497244"/>
                <a:gd name="connsiteY5" fmla="*/ 179437 h 497244"/>
                <a:gd name="connsiteX6" fmla="*/ 178772 w 497244"/>
                <a:gd name="connsiteY6" fmla="*/ 249287 h 497244"/>
                <a:gd name="connsiteX7" fmla="*/ 248622 w 497244"/>
                <a:gd name="connsiteY7" fmla="*/ 319137 h 497244"/>
                <a:gd name="connsiteX8" fmla="*/ 318472 w 497244"/>
                <a:gd name="connsiteY8" fmla="*/ 249287 h 497244"/>
                <a:gd name="connsiteX9" fmla="*/ 248622 w 497244"/>
                <a:gd name="connsiteY9" fmla="*/ 179437 h 497244"/>
                <a:gd name="connsiteX10" fmla="*/ 322441 w 497244"/>
                <a:gd name="connsiteY10" fmla="*/ 158006 h 497244"/>
                <a:gd name="connsiteX11" fmla="*/ 305772 w 497244"/>
                <a:gd name="connsiteY11" fmla="*/ 174674 h 497244"/>
                <a:gd name="connsiteX12" fmla="*/ 322441 w 497244"/>
                <a:gd name="connsiteY12" fmla="*/ 191343 h 497244"/>
                <a:gd name="connsiteX13" fmla="*/ 339110 w 497244"/>
                <a:gd name="connsiteY13" fmla="*/ 174674 h 497244"/>
                <a:gd name="connsiteX14" fmla="*/ 322441 w 497244"/>
                <a:gd name="connsiteY14" fmla="*/ 158006 h 497244"/>
                <a:gd name="connsiteX15" fmla="*/ 191472 w 497244"/>
                <a:gd name="connsiteY15" fmla="*/ 132606 h 497244"/>
                <a:gd name="connsiteX16" fmla="*/ 304185 w 497244"/>
                <a:gd name="connsiteY16" fmla="*/ 132606 h 497244"/>
                <a:gd name="connsiteX17" fmla="*/ 362922 w 497244"/>
                <a:gd name="connsiteY17" fmla="*/ 191343 h 497244"/>
                <a:gd name="connsiteX18" fmla="*/ 362922 w 497244"/>
                <a:gd name="connsiteY18" fmla="*/ 304056 h 497244"/>
                <a:gd name="connsiteX19" fmla="*/ 304185 w 497244"/>
                <a:gd name="connsiteY19" fmla="*/ 362793 h 497244"/>
                <a:gd name="connsiteX20" fmla="*/ 191472 w 497244"/>
                <a:gd name="connsiteY20" fmla="*/ 362793 h 497244"/>
                <a:gd name="connsiteX21" fmla="*/ 132735 w 497244"/>
                <a:gd name="connsiteY21" fmla="*/ 304056 h 497244"/>
                <a:gd name="connsiteX22" fmla="*/ 132735 w 497244"/>
                <a:gd name="connsiteY22" fmla="*/ 191343 h 497244"/>
                <a:gd name="connsiteX23" fmla="*/ 191472 w 497244"/>
                <a:gd name="connsiteY23" fmla="*/ 132606 h 497244"/>
                <a:gd name="connsiteX24" fmla="*/ 191472 w 497244"/>
                <a:gd name="connsiteY24" fmla="*/ 105618 h 497244"/>
                <a:gd name="connsiteX25" fmla="*/ 105747 w 497244"/>
                <a:gd name="connsiteY25" fmla="*/ 191343 h 497244"/>
                <a:gd name="connsiteX26" fmla="*/ 105747 w 497244"/>
                <a:gd name="connsiteY26" fmla="*/ 304056 h 497244"/>
                <a:gd name="connsiteX27" fmla="*/ 191472 w 497244"/>
                <a:gd name="connsiteY27" fmla="*/ 389781 h 497244"/>
                <a:gd name="connsiteX28" fmla="*/ 304185 w 497244"/>
                <a:gd name="connsiteY28" fmla="*/ 389781 h 497244"/>
                <a:gd name="connsiteX29" fmla="*/ 389910 w 497244"/>
                <a:gd name="connsiteY29" fmla="*/ 304056 h 497244"/>
                <a:gd name="connsiteX30" fmla="*/ 389910 w 497244"/>
                <a:gd name="connsiteY30" fmla="*/ 191343 h 497244"/>
                <a:gd name="connsiteX31" fmla="*/ 304185 w 497244"/>
                <a:gd name="connsiteY31" fmla="*/ 105618 h 497244"/>
                <a:gd name="connsiteX32" fmla="*/ 248622 w 497244"/>
                <a:gd name="connsiteY32" fmla="*/ 0 h 497244"/>
                <a:gd name="connsiteX33" fmla="*/ 497244 w 497244"/>
                <a:gd name="connsiteY33" fmla="*/ 248622 h 497244"/>
                <a:gd name="connsiteX34" fmla="*/ 248622 w 497244"/>
                <a:gd name="connsiteY34" fmla="*/ 497244 h 497244"/>
                <a:gd name="connsiteX35" fmla="*/ 0 w 497244"/>
                <a:gd name="connsiteY35" fmla="*/ 248622 h 497244"/>
                <a:gd name="connsiteX36" fmla="*/ 248622 w 497244"/>
                <a:gd name="connsiteY36" fmla="*/ 0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97244" h="497244">
                  <a:moveTo>
                    <a:pt x="248622" y="204043"/>
                  </a:moveTo>
                  <a:cubicBezTo>
                    <a:pt x="273228" y="204043"/>
                    <a:pt x="293866" y="223887"/>
                    <a:pt x="293866" y="249287"/>
                  </a:cubicBezTo>
                  <a:cubicBezTo>
                    <a:pt x="293072" y="274687"/>
                    <a:pt x="273228" y="294531"/>
                    <a:pt x="248622" y="294531"/>
                  </a:cubicBezTo>
                  <a:cubicBezTo>
                    <a:pt x="224016" y="294531"/>
                    <a:pt x="203378" y="274687"/>
                    <a:pt x="203378" y="249287"/>
                  </a:cubicBezTo>
                  <a:cubicBezTo>
                    <a:pt x="203378" y="224681"/>
                    <a:pt x="223222" y="204043"/>
                    <a:pt x="248622" y="204043"/>
                  </a:cubicBezTo>
                  <a:close/>
                  <a:moveTo>
                    <a:pt x="248622" y="179437"/>
                  </a:moveTo>
                  <a:cubicBezTo>
                    <a:pt x="209728" y="179437"/>
                    <a:pt x="178772" y="211187"/>
                    <a:pt x="178772" y="249287"/>
                  </a:cubicBezTo>
                  <a:cubicBezTo>
                    <a:pt x="178772" y="287387"/>
                    <a:pt x="210522" y="319137"/>
                    <a:pt x="248622" y="319137"/>
                  </a:cubicBezTo>
                  <a:cubicBezTo>
                    <a:pt x="286722" y="319137"/>
                    <a:pt x="318472" y="287387"/>
                    <a:pt x="318472" y="249287"/>
                  </a:cubicBezTo>
                  <a:cubicBezTo>
                    <a:pt x="318472" y="211187"/>
                    <a:pt x="287516" y="179437"/>
                    <a:pt x="248622" y="179437"/>
                  </a:cubicBezTo>
                  <a:close/>
                  <a:moveTo>
                    <a:pt x="322441" y="158006"/>
                  </a:moveTo>
                  <a:cubicBezTo>
                    <a:pt x="312916" y="158006"/>
                    <a:pt x="305772" y="165149"/>
                    <a:pt x="305772" y="174674"/>
                  </a:cubicBezTo>
                  <a:cubicBezTo>
                    <a:pt x="305772" y="184199"/>
                    <a:pt x="312916" y="191343"/>
                    <a:pt x="322441" y="191343"/>
                  </a:cubicBezTo>
                  <a:cubicBezTo>
                    <a:pt x="331966" y="191343"/>
                    <a:pt x="339110" y="184199"/>
                    <a:pt x="339110" y="174674"/>
                  </a:cubicBezTo>
                  <a:cubicBezTo>
                    <a:pt x="339110" y="165149"/>
                    <a:pt x="331966" y="158006"/>
                    <a:pt x="322441" y="158006"/>
                  </a:cubicBezTo>
                  <a:close/>
                  <a:moveTo>
                    <a:pt x="191472" y="132606"/>
                  </a:moveTo>
                  <a:lnTo>
                    <a:pt x="304185" y="132606"/>
                  </a:lnTo>
                  <a:cubicBezTo>
                    <a:pt x="336728" y="132606"/>
                    <a:pt x="362922" y="158799"/>
                    <a:pt x="362922" y="191343"/>
                  </a:cubicBezTo>
                  <a:lnTo>
                    <a:pt x="362922" y="304056"/>
                  </a:lnTo>
                  <a:cubicBezTo>
                    <a:pt x="362922" y="336599"/>
                    <a:pt x="336728" y="362793"/>
                    <a:pt x="304185" y="362793"/>
                  </a:cubicBezTo>
                  <a:lnTo>
                    <a:pt x="191472" y="362793"/>
                  </a:lnTo>
                  <a:cubicBezTo>
                    <a:pt x="158928" y="362793"/>
                    <a:pt x="132735" y="336599"/>
                    <a:pt x="132735" y="304056"/>
                  </a:cubicBezTo>
                  <a:lnTo>
                    <a:pt x="132735" y="191343"/>
                  </a:lnTo>
                  <a:cubicBezTo>
                    <a:pt x="132735" y="158799"/>
                    <a:pt x="158928" y="132606"/>
                    <a:pt x="191472" y="132606"/>
                  </a:cubicBezTo>
                  <a:close/>
                  <a:moveTo>
                    <a:pt x="191472" y="105618"/>
                  </a:moveTo>
                  <a:cubicBezTo>
                    <a:pt x="143847" y="105618"/>
                    <a:pt x="105747" y="143718"/>
                    <a:pt x="105747" y="191343"/>
                  </a:cubicBezTo>
                  <a:lnTo>
                    <a:pt x="105747" y="304056"/>
                  </a:lnTo>
                  <a:cubicBezTo>
                    <a:pt x="105747" y="351681"/>
                    <a:pt x="143847" y="389781"/>
                    <a:pt x="191472" y="389781"/>
                  </a:cubicBezTo>
                  <a:lnTo>
                    <a:pt x="304185" y="389781"/>
                  </a:lnTo>
                  <a:cubicBezTo>
                    <a:pt x="351810" y="389781"/>
                    <a:pt x="389910" y="351681"/>
                    <a:pt x="389910" y="304056"/>
                  </a:cubicBezTo>
                  <a:lnTo>
                    <a:pt x="389910" y="191343"/>
                  </a:lnTo>
                  <a:cubicBezTo>
                    <a:pt x="389910" y="143718"/>
                    <a:pt x="351810" y="105618"/>
                    <a:pt x="304185" y="105618"/>
                  </a:cubicBezTo>
                  <a:close/>
                  <a:moveTo>
                    <a:pt x="248622" y="0"/>
                  </a:move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lose/>
                </a:path>
              </a:pathLst>
            </a:custGeom>
            <a:solidFill>
              <a:srgbClr val="FFB800"/>
            </a:solidFill>
            <a:ln w="2540" cap="flat">
              <a:solidFill>
                <a:srgbClr val="210B6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48" name="WWW.YOURDOMAIN.COM">
            <a:extLst>
              <a:ext uri="{FF2B5EF4-FFF2-40B4-BE49-F238E27FC236}">
                <a16:creationId xmlns:a16="http://schemas.microsoft.com/office/drawing/2014/main" id="{11C4E95B-C54E-4912-BDF9-CDDE0463E4C0}"/>
              </a:ext>
            </a:extLst>
          </p:cNvPr>
          <p:cNvSpPr txBox="1"/>
          <p:nvPr/>
        </p:nvSpPr>
        <p:spPr>
          <a:xfrm>
            <a:off x="3958675" y="6866635"/>
            <a:ext cx="3443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i="1" dirty="0">
                <a:solidFill>
                  <a:srgbClr val="33126E"/>
                </a:solidFill>
                <a:latin typeface="Montserrat" panose="00000500000000000000" pitchFamily="50" charset="0"/>
              </a:rPr>
              <a:t>WWW.YOURDOMAIN.COM</a:t>
            </a:r>
          </a:p>
        </p:txBody>
      </p:sp>
      <p:grpSp>
        <p:nvGrpSpPr>
          <p:cNvPr id="51" name="-">
            <a:extLst>
              <a:ext uri="{FF2B5EF4-FFF2-40B4-BE49-F238E27FC236}">
                <a16:creationId xmlns:a16="http://schemas.microsoft.com/office/drawing/2014/main" id="{4EB08EAA-BA9D-4FE7-B1EC-59BDF99EBE6F}"/>
              </a:ext>
            </a:extLst>
          </p:cNvPr>
          <p:cNvGrpSpPr/>
          <p:nvPr/>
        </p:nvGrpSpPr>
        <p:grpSpPr>
          <a:xfrm>
            <a:off x="-399011" y="5324364"/>
            <a:ext cx="1678813" cy="1617255"/>
            <a:chOff x="-94211" y="8981964"/>
            <a:chExt cx="1678813" cy="1617255"/>
          </a:xfrm>
        </p:grpSpPr>
        <p:sp>
          <p:nvSpPr>
            <p:cNvPr id="52" name="-">
              <a:extLst>
                <a:ext uri="{FF2B5EF4-FFF2-40B4-BE49-F238E27FC236}">
                  <a16:creationId xmlns:a16="http://schemas.microsoft.com/office/drawing/2014/main" id="{0082F75C-C4A3-497D-BCE5-45E4A4514C04}"/>
                </a:ext>
              </a:extLst>
            </p:cNvPr>
            <p:cNvSpPr/>
            <p:nvPr/>
          </p:nvSpPr>
          <p:spPr>
            <a:xfrm>
              <a:off x="-94211" y="9144464"/>
              <a:ext cx="1488368" cy="1446967"/>
            </a:xfrm>
            <a:custGeom>
              <a:avLst/>
              <a:gdLst>
                <a:gd name="connsiteX0" fmla="*/ 17595 w 1488368"/>
                <a:gd name="connsiteY0" fmla="*/ 1446968 h 1446967"/>
                <a:gd name="connsiteX1" fmla="*/ 0 w 1488368"/>
                <a:gd name="connsiteY1" fmla="*/ 1428337 h 1446967"/>
                <a:gd name="connsiteX2" fmla="*/ 1470773 w 1488368"/>
                <a:gd name="connsiteY2" fmla="*/ 0 h 1446967"/>
                <a:gd name="connsiteX3" fmla="*/ 1488369 w 1488368"/>
                <a:gd name="connsiteY3" fmla="*/ 17596 h 1446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8368" h="1446967">
                  <a:moveTo>
                    <a:pt x="17595" y="1446968"/>
                  </a:moveTo>
                  <a:lnTo>
                    <a:pt x="0" y="1428337"/>
                  </a:lnTo>
                  <a:lnTo>
                    <a:pt x="1470773" y="0"/>
                  </a:lnTo>
                  <a:lnTo>
                    <a:pt x="1488369" y="17596"/>
                  </a:lnTo>
                  <a:close/>
                </a:path>
              </a:pathLst>
            </a:custGeom>
            <a:solidFill>
              <a:srgbClr val="5B36CA"/>
            </a:solidFill>
            <a:ln w="8407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-">
              <a:extLst>
                <a:ext uri="{FF2B5EF4-FFF2-40B4-BE49-F238E27FC236}">
                  <a16:creationId xmlns:a16="http://schemas.microsoft.com/office/drawing/2014/main" id="{11D5EE9B-D50B-4C6F-B56B-6906C1ACC4A1}"/>
                </a:ext>
              </a:extLst>
            </p:cNvPr>
            <p:cNvSpPr/>
            <p:nvPr/>
          </p:nvSpPr>
          <p:spPr>
            <a:xfrm>
              <a:off x="15501" y="8981964"/>
              <a:ext cx="1569101" cy="1617255"/>
            </a:xfrm>
            <a:custGeom>
              <a:avLst/>
              <a:gdLst>
                <a:gd name="connsiteX0" fmla="*/ 0 w 1569101"/>
                <a:gd name="connsiteY0" fmla="*/ 1511140 h 1617255"/>
                <a:gd name="connsiteX1" fmla="*/ 655172 w 1569101"/>
                <a:gd name="connsiteY1" fmla="*/ 1463529 h 1617255"/>
                <a:gd name="connsiteX2" fmla="*/ 0 w 1569101"/>
                <a:gd name="connsiteY2" fmla="*/ 1511140 h 1617255"/>
                <a:gd name="connsiteX3" fmla="*/ 1245138 w 1569101"/>
                <a:gd name="connsiteY3" fmla="*/ 979136 h 1617255"/>
                <a:gd name="connsiteX4" fmla="*/ 675873 w 1569101"/>
                <a:gd name="connsiteY4" fmla="*/ 845617 h 1617255"/>
                <a:gd name="connsiteX5" fmla="*/ 1245138 w 1569101"/>
                <a:gd name="connsiteY5" fmla="*/ 979136 h 1617255"/>
                <a:gd name="connsiteX6" fmla="*/ 352944 w 1569101"/>
                <a:gd name="connsiteY6" fmla="*/ 1150950 h 1617255"/>
                <a:gd name="connsiteX7" fmla="*/ 291878 w 1569101"/>
                <a:gd name="connsiteY7" fmla="*/ 550635 h 1617255"/>
                <a:gd name="connsiteX8" fmla="*/ 352944 w 1569101"/>
                <a:gd name="connsiteY8" fmla="*/ 1150950 h 1617255"/>
                <a:gd name="connsiteX9" fmla="*/ 1569101 w 1569101"/>
                <a:gd name="connsiteY9" fmla="*/ 0 h 1617255"/>
                <a:gd name="connsiteX10" fmla="*/ 1138530 w 1569101"/>
                <a:gd name="connsiteY10" fmla="*/ 396415 h 1617255"/>
                <a:gd name="connsiteX11" fmla="*/ 1569101 w 1569101"/>
                <a:gd name="connsiteY11" fmla="*/ 0 h 1617255"/>
                <a:gd name="connsiteX12" fmla="*/ 933595 w 1569101"/>
                <a:gd name="connsiteY12" fmla="*/ 595141 h 1617255"/>
                <a:gd name="connsiteX13" fmla="*/ 832162 w 1569101"/>
                <a:gd name="connsiteY13" fmla="*/ 95223 h 1617255"/>
                <a:gd name="connsiteX14" fmla="*/ 933595 w 1569101"/>
                <a:gd name="connsiteY14" fmla="*/ 595141 h 1617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69101" h="1617255">
                  <a:moveTo>
                    <a:pt x="0" y="1511140"/>
                  </a:moveTo>
                  <a:cubicBezTo>
                    <a:pt x="0" y="1511140"/>
                    <a:pt x="290843" y="1209947"/>
                    <a:pt x="655172" y="1463529"/>
                  </a:cubicBezTo>
                  <a:cubicBezTo>
                    <a:pt x="655172" y="1463529"/>
                    <a:pt x="372610" y="1775072"/>
                    <a:pt x="0" y="1511140"/>
                  </a:cubicBezTo>
                  <a:close/>
                  <a:moveTo>
                    <a:pt x="1245138" y="979136"/>
                  </a:moveTo>
                  <a:cubicBezTo>
                    <a:pt x="1001906" y="667592"/>
                    <a:pt x="675873" y="845617"/>
                    <a:pt x="675873" y="845617"/>
                  </a:cubicBezTo>
                  <a:cubicBezTo>
                    <a:pt x="923244" y="1167510"/>
                    <a:pt x="1245138" y="979136"/>
                    <a:pt x="1245138" y="979136"/>
                  </a:cubicBezTo>
                  <a:close/>
                  <a:moveTo>
                    <a:pt x="352944" y="1150950"/>
                  </a:moveTo>
                  <a:cubicBezTo>
                    <a:pt x="352944" y="1150950"/>
                    <a:pt x="579615" y="840442"/>
                    <a:pt x="291878" y="550635"/>
                  </a:cubicBezTo>
                  <a:cubicBezTo>
                    <a:pt x="291878" y="550635"/>
                    <a:pt x="55892" y="854933"/>
                    <a:pt x="352944" y="1150950"/>
                  </a:cubicBezTo>
                  <a:close/>
                  <a:moveTo>
                    <a:pt x="1569101" y="0"/>
                  </a:moveTo>
                  <a:cubicBezTo>
                    <a:pt x="1172686" y="17596"/>
                    <a:pt x="1138530" y="396415"/>
                    <a:pt x="1138530" y="396415"/>
                  </a:cubicBezTo>
                  <a:cubicBezTo>
                    <a:pt x="1545295" y="380890"/>
                    <a:pt x="1569101" y="0"/>
                    <a:pt x="1569101" y="0"/>
                  </a:cubicBezTo>
                  <a:close/>
                  <a:moveTo>
                    <a:pt x="933595" y="595141"/>
                  </a:moveTo>
                  <a:cubicBezTo>
                    <a:pt x="933595" y="595141"/>
                    <a:pt x="1098164" y="314648"/>
                    <a:pt x="832162" y="95223"/>
                  </a:cubicBezTo>
                  <a:cubicBezTo>
                    <a:pt x="831127" y="95223"/>
                    <a:pt x="658277" y="371575"/>
                    <a:pt x="933595" y="595141"/>
                  </a:cubicBezTo>
                  <a:close/>
                </a:path>
              </a:pathLst>
            </a:custGeom>
            <a:solidFill>
              <a:srgbClr val="37DBD7"/>
            </a:solidFill>
            <a:ln w="9731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-">
              <a:extLst>
                <a:ext uri="{FF2B5EF4-FFF2-40B4-BE49-F238E27FC236}">
                  <a16:creationId xmlns:a16="http://schemas.microsoft.com/office/drawing/2014/main" id="{F7996187-9C55-4965-AB6A-28B66AD9726F}"/>
                </a:ext>
              </a:extLst>
            </p:cNvPr>
            <p:cNvSpPr/>
            <p:nvPr/>
          </p:nvSpPr>
          <p:spPr>
            <a:xfrm>
              <a:off x="-91128" y="9255209"/>
              <a:ext cx="1537037" cy="1228579"/>
            </a:xfrm>
            <a:custGeom>
              <a:avLst/>
              <a:gdLst>
                <a:gd name="connsiteX0" fmla="*/ 467854 w 1537037"/>
                <a:gd name="connsiteY0" fmla="*/ 885985 h 1228579"/>
                <a:gd name="connsiteX1" fmla="*/ 1066100 w 1537037"/>
                <a:gd name="connsiteY1" fmla="*/ 964648 h 1228579"/>
                <a:gd name="connsiteX2" fmla="*/ 467854 w 1537037"/>
                <a:gd name="connsiteY2" fmla="*/ 885985 h 1228579"/>
                <a:gd name="connsiteX3" fmla="*/ 97314 w 1537037"/>
                <a:gd name="connsiteY3" fmla="*/ 1228580 h 1228579"/>
                <a:gd name="connsiteX4" fmla="*/ 163556 w 1537037"/>
                <a:gd name="connsiteY4" fmla="*/ 574443 h 1228579"/>
                <a:gd name="connsiteX5" fmla="*/ 97314 w 1537037"/>
                <a:gd name="connsiteY5" fmla="*/ 1228580 h 1228579"/>
                <a:gd name="connsiteX6" fmla="*/ 782502 w 1537037"/>
                <a:gd name="connsiteY6" fmla="*/ 572372 h 1228579"/>
                <a:gd name="connsiteX7" fmla="*/ 665544 w 1537037"/>
                <a:gd name="connsiteY7" fmla="*/ 3 h 1228579"/>
                <a:gd name="connsiteX8" fmla="*/ 782502 w 1537037"/>
                <a:gd name="connsiteY8" fmla="*/ 572372 h 1228579"/>
                <a:gd name="connsiteX9" fmla="*/ 1537037 w 1537037"/>
                <a:gd name="connsiteY9" fmla="*/ 438854 h 1228579"/>
                <a:gd name="connsiteX10" fmla="*/ 1040224 w 1537037"/>
                <a:gd name="connsiteY10" fmla="*/ 322931 h 1228579"/>
                <a:gd name="connsiteX11" fmla="*/ 1537037 w 1537037"/>
                <a:gd name="connsiteY11" fmla="*/ 438854 h 122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37037" h="1228579">
                  <a:moveTo>
                    <a:pt x="467854" y="885985"/>
                  </a:moveTo>
                  <a:cubicBezTo>
                    <a:pt x="467854" y="885985"/>
                    <a:pt x="784572" y="668630"/>
                    <a:pt x="1066100" y="964648"/>
                  </a:cubicBezTo>
                  <a:cubicBezTo>
                    <a:pt x="1066100" y="963613"/>
                    <a:pt x="754557" y="1192354"/>
                    <a:pt x="467854" y="885985"/>
                  </a:cubicBezTo>
                  <a:close/>
                  <a:moveTo>
                    <a:pt x="97314" y="1228580"/>
                  </a:moveTo>
                  <a:cubicBezTo>
                    <a:pt x="97314" y="1228580"/>
                    <a:pt x="406787" y="947052"/>
                    <a:pt x="163556" y="574443"/>
                  </a:cubicBezTo>
                  <a:cubicBezTo>
                    <a:pt x="163556" y="574443"/>
                    <a:pt x="-155232" y="847689"/>
                    <a:pt x="97314" y="1228580"/>
                  </a:cubicBezTo>
                  <a:close/>
                  <a:moveTo>
                    <a:pt x="782502" y="572372"/>
                  </a:moveTo>
                  <a:cubicBezTo>
                    <a:pt x="782502" y="572372"/>
                    <a:pt x="970877" y="251514"/>
                    <a:pt x="665544" y="3"/>
                  </a:cubicBezTo>
                  <a:cubicBezTo>
                    <a:pt x="665544" y="-1033"/>
                    <a:pt x="466819" y="315686"/>
                    <a:pt x="782502" y="572372"/>
                  </a:cubicBezTo>
                  <a:close/>
                  <a:moveTo>
                    <a:pt x="1537037" y="438854"/>
                  </a:moveTo>
                  <a:cubicBezTo>
                    <a:pt x="1324857" y="166642"/>
                    <a:pt x="1040224" y="322931"/>
                    <a:pt x="1040224" y="322931"/>
                  </a:cubicBezTo>
                  <a:cubicBezTo>
                    <a:pt x="1255510" y="603423"/>
                    <a:pt x="1537037" y="438854"/>
                    <a:pt x="1537037" y="438854"/>
                  </a:cubicBezTo>
                  <a:close/>
                </a:path>
              </a:pathLst>
            </a:custGeom>
            <a:solidFill>
              <a:srgbClr val="FFFFFF"/>
            </a:solidFill>
            <a:ln w="8407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-">
              <a:extLst>
                <a:ext uri="{FF2B5EF4-FFF2-40B4-BE49-F238E27FC236}">
                  <a16:creationId xmlns:a16="http://schemas.microsoft.com/office/drawing/2014/main" id="{D1D47B24-799D-46FE-B997-6A2510C54530}"/>
                </a:ext>
              </a:extLst>
            </p:cNvPr>
            <p:cNvSpPr/>
            <p:nvPr/>
          </p:nvSpPr>
          <p:spPr>
            <a:xfrm>
              <a:off x="11361" y="9038891"/>
              <a:ext cx="1505964" cy="1449037"/>
            </a:xfrm>
            <a:custGeom>
              <a:avLst/>
              <a:gdLst>
                <a:gd name="connsiteX0" fmla="*/ 1505965 w 1505964"/>
                <a:gd name="connsiteY0" fmla="*/ 0 h 1449037"/>
                <a:gd name="connsiteX1" fmla="*/ 1147845 w 1505964"/>
                <a:gd name="connsiteY1" fmla="*/ 333279 h 1449037"/>
                <a:gd name="connsiteX2" fmla="*/ 848722 w 1505964"/>
                <a:gd name="connsiteY2" fmla="*/ 101433 h 1449037"/>
                <a:gd name="connsiteX3" fmla="*/ 937735 w 1505964"/>
                <a:gd name="connsiteY3" fmla="*/ 538214 h 1449037"/>
                <a:gd name="connsiteX4" fmla="*/ 1414882 w 1505964"/>
                <a:gd name="connsiteY4" fmla="*/ 648962 h 1449037"/>
                <a:gd name="connsiteX5" fmla="*/ 598246 w 1505964"/>
                <a:gd name="connsiteY5" fmla="*/ 344664 h 1449037"/>
                <a:gd name="connsiteX6" fmla="*/ 687258 w 1505964"/>
                <a:gd name="connsiteY6" fmla="*/ 781445 h 1449037"/>
                <a:gd name="connsiteX7" fmla="*/ 1164405 w 1505964"/>
                <a:gd name="connsiteY7" fmla="*/ 892193 h 1449037"/>
                <a:gd name="connsiteX8" fmla="*/ 307403 w 1505964"/>
                <a:gd name="connsiteY8" fmla="*/ 596176 h 1449037"/>
                <a:gd name="connsiteX9" fmla="*/ 361224 w 1505964"/>
                <a:gd name="connsiteY9" fmla="*/ 1098164 h 1449037"/>
                <a:gd name="connsiteX10" fmla="*/ 866318 w 1505964"/>
                <a:gd name="connsiteY10" fmla="*/ 1171651 h 1449037"/>
                <a:gd name="connsiteX11" fmla="*/ 40366 w 1505964"/>
                <a:gd name="connsiteY11" fmla="*/ 898403 h 1449037"/>
                <a:gd name="connsiteX12" fmla="*/ 0 w 1505964"/>
                <a:gd name="connsiteY12" fmla="*/ 1449038 h 1449037"/>
                <a:gd name="connsiteX13" fmla="*/ 549599 w 1505964"/>
                <a:gd name="connsiteY13" fmla="*/ 1423162 h 1449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5964" h="1449037">
                  <a:moveTo>
                    <a:pt x="1505965" y="0"/>
                  </a:moveTo>
                  <a:lnTo>
                    <a:pt x="1147845" y="333279"/>
                  </a:lnTo>
                  <a:moveTo>
                    <a:pt x="848722" y="101433"/>
                  </a:moveTo>
                  <a:lnTo>
                    <a:pt x="937735" y="538214"/>
                  </a:lnTo>
                  <a:lnTo>
                    <a:pt x="1414882" y="648962"/>
                  </a:lnTo>
                  <a:moveTo>
                    <a:pt x="598246" y="344664"/>
                  </a:moveTo>
                  <a:lnTo>
                    <a:pt x="687258" y="781445"/>
                  </a:lnTo>
                  <a:lnTo>
                    <a:pt x="1164405" y="892193"/>
                  </a:lnTo>
                  <a:moveTo>
                    <a:pt x="307403" y="596176"/>
                  </a:moveTo>
                  <a:lnTo>
                    <a:pt x="361224" y="1098164"/>
                  </a:lnTo>
                  <a:lnTo>
                    <a:pt x="866318" y="1171651"/>
                  </a:lnTo>
                  <a:moveTo>
                    <a:pt x="40366" y="898403"/>
                  </a:moveTo>
                  <a:lnTo>
                    <a:pt x="0" y="1449038"/>
                  </a:lnTo>
                  <a:lnTo>
                    <a:pt x="549599" y="1423162"/>
                  </a:lnTo>
                </a:path>
              </a:pathLst>
            </a:custGeom>
            <a:noFill/>
            <a:ln w="8407" cap="rnd">
              <a:solidFill>
                <a:srgbClr val="210B6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6" name="-">
            <a:extLst>
              <a:ext uri="{FF2B5EF4-FFF2-40B4-BE49-F238E27FC236}">
                <a16:creationId xmlns:a16="http://schemas.microsoft.com/office/drawing/2014/main" id="{B44F166C-393E-49C8-AAD5-622E301D6967}"/>
              </a:ext>
            </a:extLst>
          </p:cNvPr>
          <p:cNvSpPr/>
          <p:nvPr/>
        </p:nvSpPr>
        <p:spPr>
          <a:xfrm>
            <a:off x="9786660" y="537292"/>
            <a:ext cx="1186140" cy="1072287"/>
          </a:xfrm>
          <a:custGeom>
            <a:avLst/>
            <a:gdLst>
              <a:gd name="connsiteX0" fmla="*/ 593070 w 1186140"/>
              <a:gd name="connsiteY0" fmla="*/ 44506 h 1072287"/>
              <a:gd name="connsiteX1" fmla="*/ 1186141 w 1186140"/>
              <a:gd name="connsiteY1" fmla="*/ 0 h 1072287"/>
              <a:gd name="connsiteX2" fmla="*/ 928419 w 1186140"/>
              <a:gd name="connsiteY2" fmla="*/ 536144 h 1072287"/>
              <a:gd name="connsiteX3" fmla="*/ 670697 w 1186140"/>
              <a:gd name="connsiteY3" fmla="*/ 1072288 h 1072287"/>
              <a:gd name="connsiteX4" fmla="*/ 335349 w 1186140"/>
              <a:gd name="connsiteY4" fmla="*/ 581685 h 1072287"/>
              <a:gd name="connsiteX5" fmla="*/ 0 w 1186140"/>
              <a:gd name="connsiteY5" fmla="*/ 90047 h 10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86140" h="1072287">
                <a:moveTo>
                  <a:pt x="593070" y="44506"/>
                </a:moveTo>
                <a:lnTo>
                  <a:pt x="1186141" y="0"/>
                </a:lnTo>
                <a:lnTo>
                  <a:pt x="928419" y="536144"/>
                </a:lnTo>
                <a:lnTo>
                  <a:pt x="670697" y="1072288"/>
                </a:lnTo>
                <a:lnTo>
                  <a:pt x="335349" y="581685"/>
                </a:lnTo>
                <a:lnTo>
                  <a:pt x="0" y="90047"/>
                </a:lnTo>
                <a:close/>
              </a:path>
            </a:pathLst>
          </a:custGeom>
          <a:solidFill>
            <a:srgbClr val="37DBD7"/>
          </a:solidFill>
          <a:ln w="13737" cap="flat">
            <a:solidFill>
              <a:srgbClr val="210B6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7" name="-">
            <a:extLst>
              <a:ext uri="{FF2B5EF4-FFF2-40B4-BE49-F238E27FC236}">
                <a16:creationId xmlns:a16="http://schemas.microsoft.com/office/drawing/2014/main" id="{675473DC-07BC-442D-9F97-F8917235C643}"/>
              </a:ext>
            </a:extLst>
          </p:cNvPr>
          <p:cNvSpPr/>
          <p:nvPr/>
        </p:nvSpPr>
        <p:spPr>
          <a:xfrm>
            <a:off x="3504476" y="693056"/>
            <a:ext cx="3756296" cy="287583"/>
          </a:xfrm>
          <a:custGeom>
            <a:avLst/>
            <a:gdLst>
              <a:gd name="connsiteX0" fmla="*/ 0 w 3686766"/>
              <a:gd name="connsiteY0" fmla="*/ 0 h 603420"/>
              <a:gd name="connsiteX1" fmla="*/ 3686766 w 3686766"/>
              <a:gd name="connsiteY1" fmla="*/ 0 h 603420"/>
              <a:gd name="connsiteX2" fmla="*/ 3686766 w 3686766"/>
              <a:gd name="connsiteY2" fmla="*/ 603421 h 603420"/>
              <a:gd name="connsiteX3" fmla="*/ 0 w 3686766"/>
              <a:gd name="connsiteY3" fmla="*/ 603421 h 603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6766" h="603420">
                <a:moveTo>
                  <a:pt x="0" y="0"/>
                </a:moveTo>
                <a:lnTo>
                  <a:pt x="3686766" y="0"/>
                </a:lnTo>
                <a:lnTo>
                  <a:pt x="3686766" y="603421"/>
                </a:lnTo>
                <a:lnTo>
                  <a:pt x="0" y="603421"/>
                </a:lnTo>
                <a:close/>
              </a:path>
            </a:pathLst>
          </a:custGeom>
          <a:solidFill>
            <a:srgbClr val="FFFFFF"/>
          </a:solidFill>
          <a:ln w="15256" cap="flat">
            <a:solidFill>
              <a:srgbClr val="210B6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8" name="-">
            <a:extLst>
              <a:ext uri="{FF2B5EF4-FFF2-40B4-BE49-F238E27FC236}">
                <a16:creationId xmlns:a16="http://schemas.microsoft.com/office/drawing/2014/main" id="{498AEC7D-4454-46A1-9156-74D330F90CCD}"/>
              </a:ext>
            </a:extLst>
          </p:cNvPr>
          <p:cNvGrpSpPr/>
          <p:nvPr/>
        </p:nvGrpSpPr>
        <p:grpSpPr>
          <a:xfrm>
            <a:off x="8672770" y="4167656"/>
            <a:ext cx="2015197" cy="1383831"/>
            <a:chOff x="4658633" y="4049026"/>
            <a:chExt cx="2015197" cy="1383831"/>
          </a:xfrm>
        </p:grpSpPr>
        <p:sp>
          <p:nvSpPr>
            <p:cNvPr id="59" name="-">
              <a:extLst>
                <a:ext uri="{FF2B5EF4-FFF2-40B4-BE49-F238E27FC236}">
                  <a16:creationId xmlns:a16="http://schemas.microsoft.com/office/drawing/2014/main" id="{F1CC7A59-ACE6-4220-87AA-F962696E0553}"/>
                </a:ext>
              </a:extLst>
            </p:cNvPr>
            <p:cNvSpPr/>
            <p:nvPr/>
          </p:nvSpPr>
          <p:spPr>
            <a:xfrm>
              <a:off x="4756960" y="4098707"/>
              <a:ext cx="1916869" cy="1334150"/>
            </a:xfrm>
            <a:custGeom>
              <a:avLst/>
              <a:gdLst>
                <a:gd name="connsiteX0" fmla="*/ 125238 w 1916869"/>
                <a:gd name="connsiteY0" fmla="*/ 1017432 h 1334150"/>
                <a:gd name="connsiteX1" fmla="*/ 197690 w 1916869"/>
                <a:gd name="connsiteY1" fmla="*/ 1021572 h 1334150"/>
                <a:gd name="connsiteX2" fmla="*/ 72452 w 1916869"/>
                <a:gd name="connsiteY2" fmla="*/ 1334150 h 1334150"/>
                <a:gd name="connsiteX3" fmla="*/ 0 w 1916869"/>
                <a:gd name="connsiteY3" fmla="*/ 1330010 h 1334150"/>
                <a:gd name="connsiteX4" fmla="*/ 125238 w 1916869"/>
                <a:gd name="connsiteY4" fmla="*/ 1017432 h 1334150"/>
                <a:gd name="connsiteX5" fmla="*/ 455412 w 1916869"/>
                <a:gd name="connsiteY5" fmla="*/ 1061938 h 1334150"/>
                <a:gd name="connsiteX6" fmla="*/ 527864 w 1916869"/>
                <a:gd name="connsiteY6" fmla="*/ 1066078 h 1334150"/>
                <a:gd name="connsiteX7" fmla="*/ 669662 w 1916869"/>
                <a:gd name="connsiteY7" fmla="*/ 711064 h 1334150"/>
                <a:gd name="connsiteX8" fmla="*/ 597210 w 1916869"/>
                <a:gd name="connsiteY8" fmla="*/ 706923 h 1334150"/>
                <a:gd name="connsiteX9" fmla="*/ 455412 w 1916869"/>
                <a:gd name="connsiteY9" fmla="*/ 1061938 h 1334150"/>
                <a:gd name="connsiteX10" fmla="*/ 927384 w 1916869"/>
                <a:gd name="connsiteY10" fmla="*/ 752465 h 1334150"/>
                <a:gd name="connsiteX11" fmla="*/ 999836 w 1916869"/>
                <a:gd name="connsiteY11" fmla="*/ 756605 h 1334150"/>
                <a:gd name="connsiteX12" fmla="*/ 1142669 w 1916869"/>
                <a:gd name="connsiteY12" fmla="*/ 401590 h 1334150"/>
                <a:gd name="connsiteX13" fmla="*/ 1070218 w 1916869"/>
                <a:gd name="connsiteY13" fmla="*/ 397450 h 1334150"/>
                <a:gd name="connsiteX14" fmla="*/ 927384 w 1916869"/>
                <a:gd name="connsiteY14" fmla="*/ 752465 h 1334150"/>
                <a:gd name="connsiteX15" fmla="*/ 1399356 w 1916869"/>
                <a:gd name="connsiteY15" fmla="*/ 441957 h 1334150"/>
                <a:gd name="connsiteX16" fmla="*/ 1471808 w 1916869"/>
                <a:gd name="connsiteY16" fmla="*/ 446097 h 1334150"/>
                <a:gd name="connsiteX17" fmla="*/ 1613607 w 1916869"/>
                <a:gd name="connsiteY17" fmla="*/ 91082 h 1334150"/>
                <a:gd name="connsiteX18" fmla="*/ 1541155 w 1916869"/>
                <a:gd name="connsiteY18" fmla="*/ 86942 h 1334150"/>
                <a:gd name="connsiteX19" fmla="*/ 1399356 w 1916869"/>
                <a:gd name="connsiteY19" fmla="*/ 441957 h 1334150"/>
                <a:gd name="connsiteX20" fmla="*/ 1831998 w 1916869"/>
                <a:gd name="connsiteY20" fmla="*/ 127308 h 1334150"/>
                <a:gd name="connsiteX21" fmla="*/ 1903414 w 1916869"/>
                <a:gd name="connsiteY21" fmla="*/ 135589 h 1334150"/>
                <a:gd name="connsiteX22" fmla="*/ 1916870 w 1916869"/>
                <a:gd name="connsiteY22" fmla="*/ 16560 h 1334150"/>
                <a:gd name="connsiteX23" fmla="*/ 1846488 w 1916869"/>
                <a:gd name="connsiteY23" fmla="*/ 0 h 1334150"/>
                <a:gd name="connsiteX24" fmla="*/ 1831998 w 1916869"/>
                <a:gd name="connsiteY24" fmla="*/ 127308 h 133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16869" h="1334150">
                  <a:moveTo>
                    <a:pt x="125238" y="1017432"/>
                  </a:moveTo>
                  <a:lnTo>
                    <a:pt x="197690" y="1021572"/>
                  </a:lnTo>
                  <a:lnTo>
                    <a:pt x="72452" y="1334150"/>
                  </a:lnTo>
                  <a:lnTo>
                    <a:pt x="0" y="1330010"/>
                  </a:lnTo>
                  <a:lnTo>
                    <a:pt x="125238" y="1017432"/>
                  </a:lnTo>
                  <a:close/>
                  <a:moveTo>
                    <a:pt x="455412" y="1061938"/>
                  </a:moveTo>
                  <a:lnTo>
                    <a:pt x="527864" y="1066078"/>
                  </a:lnTo>
                  <a:lnTo>
                    <a:pt x="669662" y="711064"/>
                  </a:lnTo>
                  <a:lnTo>
                    <a:pt x="597210" y="706923"/>
                  </a:lnTo>
                  <a:lnTo>
                    <a:pt x="455412" y="1061938"/>
                  </a:lnTo>
                  <a:close/>
                  <a:moveTo>
                    <a:pt x="927384" y="752465"/>
                  </a:moveTo>
                  <a:lnTo>
                    <a:pt x="999836" y="756605"/>
                  </a:lnTo>
                  <a:lnTo>
                    <a:pt x="1142669" y="401590"/>
                  </a:lnTo>
                  <a:lnTo>
                    <a:pt x="1070218" y="397450"/>
                  </a:lnTo>
                  <a:lnTo>
                    <a:pt x="927384" y="752465"/>
                  </a:lnTo>
                  <a:close/>
                  <a:moveTo>
                    <a:pt x="1399356" y="441957"/>
                  </a:moveTo>
                  <a:lnTo>
                    <a:pt x="1471808" y="446097"/>
                  </a:lnTo>
                  <a:lnTo>
                    <a:pt x="1613607" y="91082"/>
                  </a:lnTo>
                  <a:lnTo>
                    <a:pt x="1541155" y="86942"/>
                  </a:lnTo>
                  <a:lnTo>
                    <a:pt x="1399356" y="441957"/>
                  </a:lnTo>
                  <a:close/>
                  <a:moveTo>
                    <a:pt x="1831998" y="127308"/>
                  </a:moveTo>
                  <a:lnTo>
                    <a:pt x="1903414" y="135589"/>
                  </a:lnTo>
                  <a:lnTo>
                    <a:pt x="1916870" y="16560"/>
                  </a:lnTo>
                  <a:lnTo>
                    <a:pt x="1846488" y="0"/>
                  </a:lnTo>
                  <a:lnTo>
                    <a:pt x="1831998" y="127308"/>
                  </a:lnTo>
                  <a:close/>
                </a:path>
              </a:pathLst>
            </a:custGeom>
            <a:solidFill>
              <a:srgbClr val="33126E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-">
              <a:extLst>
                <a:ext uri="{FF2B5EF4-FFF2-40B4-BE49-F238E27FC236}">
                  <a16:creationId xmlns:a16="http://schemas.microsoft.com/office/drawing/2014/main" id="{458DE925-CA3B-4A7A-AA10-78F7BF644A8A}"/>
                </a:ext>
              </a:extLst>
            </p:cNvPr>
            <p:cNvSpPr/>
            <p:nvPr/>
          </p:nvSpPr>
          <p:spPr>
            <a:xfrm>
              <a:off x="4658633" y="4049026"/>
              <a:ext cx="1944815" cy="1379690"/>
            </a:xfrm>
            <a:custGeom>
              <a:avLst/>
              <a:gdLst>
                <a:gd name="connsiteX0" fmla="*/ 553739 w 1944815"/>
                <a:gd name="connsiteY0" fmla="*/ 1111619 h 1379690"/>
                <a:gd name="connsiteX1" fmla="*/ 223566 w 1944815"/>
                <a:gd name="connsiteY1" fmla="*/ 1067113 h 1379690"/>
                <a:gd name="connsiteX2" fmla="*/ 98328 w 1944815"/>
                <a:gd name="connsiteY2" fmla="*/ 1379691 h 1379690"/>
                <a:gd name="connsiteX3" fmla="*/ 0 w 1944815"/>
                <a:gd name="connsiteY3" fmla="*/ 1326905 h 1379690"/>
                <a:gd name="connsiteX4" fmla="*/ 159394 w 1944815"/>
                <a:gd name="connsiteY4" fmla="*/ 929454 h 1379690"/>
                <a:gd name="connsiteX5" fmla="*/ 488532 w 1944815"/>
                <a:gd name="connsiteY5" fmla="*/ 973960 h 1379690"/>
                <a:gd name="connsiteX6" fmla="*/ 631366 w 1944815"/>
                <a:gd name="connsiteY6" fmla="*/ 619981 h 1379690"/>
                <a:gd name="connsiteX7" fmla="*/ 960505 w 1944815"/>
                <a:gd name="connsiteY7" fmla="*/ 664487 h 1379690"/>
                <a:gd name="connsiteX8" fmla="*/ 1103339 w 1944815"/>
                <a:gd name="connsiteY8" fmla="*/ 309473 h 1379690"/>
                <a:gd name="connsiteX9" fmla="*/ 1433512 w 1944815"/>
                <a:gd name="connsiteY9" fmla="*/ 355014 h 1379690"/>
                <a:gd name="connsiteX10" fmla="*/ 1575311 w 1944815"/>
                <a:gd name="connsiteY10" fmla="*/ 0 h 1379690"/>
                <a:gd name="connsiteX11" fmla="*/ 1944815 w 1944815"/>
                <a:gd name="connsiteY11" fmla="*/ 49681 h 1379690"/>
                <a:gd name="connsiteX12" fmla="*/ 1930325 w 1944815"/>
                <a:gd name="connsiteY12" fmla="*/ 176989 h 1379690"/>
                <a:gd name="connsiteX13" fmla="*/ 1639482 w 1944815"/>
                <a:gd name="connsiteY13" fmla="*/ 137658 h 1379690"/>
                <a:gd name="connsiteX14" fmla="*/ 1497684 w 1944815"/>
                <a:gd name="connsiteY14" fmla="*/ 491638 h 1379690"/>
                <a:gd name="connsiteX15" fmla="*/ 1167510 w 1944815"/>
                <a:gd name="connsiteY15" fmla="*/ 447132 h 1379690"/>
                <a:gd name="connsiteX16" fmla="*/ 1025712 w 1944815"/>
                <a:gd name="connsiteY16" fmla="*/ 802146 h 1379690"/>
                <a:gd name="connsiteX17" fmla="*/ 695538 w 1944815"/>
                <a:gd name="connsiteY17" fmla="*/ 757640 h 137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44815" h="1379690">
                  <a:moveTo>
                    <a:pt x="553739" y="1111619"/>
                  </a:moveTo>
                  <a:lnTo>
                    <a:pt x="223566" y="1067113"/>
                  </a:lnTo>
                  <a:lnTo>
                    <a:pt x="98328" y="1379691"/>
                  </a:lnTo>
                  <a:lnTo>
                    <a:pt x="0" y="1326905"/>
                  </a:lnTo>
                  <a:lnTo>
                    <a:pt x="159394" y="929454"/>
                  </a:lnTo>
                  <a:lnTo>
                    <a:pt x="488532" y="973960"/>
                  </a:lnTo>
                  <a:lnTo>
                    <a:pt x="631366" y="619981"/>
                  </a:lnTo>
                  <a:lnTo>
                    <a:pt x="960505" y="664487"/>
                  </a:lnTo>
                  <a:lnTo>
                    <a:pt x="1103339" y="309473"/>
                  </a:lnTo>
                  <a:lnTo>
                    <a:pt x="1433512" y="355014"/>
                  </a:lnTo>
                  <a:lnTo>
                    <a:pt x="1575311" y="0"/>
                  </a:lnTo>
                  <a:lnTo>
                    <a:pt x="1944815" y="49681"/>
                  </a:lnTo>
                  <a:lnTo>
                    <a:pt x="1930325" y="176989"/>
                  </a:lnTo>
                  <a:lnTo>
                    <a:pt x="1639482" y="137658"/>
                  </a:lnTo>
                  <a:lnTo>
                    <a:pt x="1497684" y="491638"/>
                  </a:lnTo>
                  <a:lnTo>
                    <a:pt x="1167510" y="447132"/>
                  </a:lnTo>
                  <a:lnTo>
                    <a:pt x="1025712" y="802146"/>
                  </a:lnTo>
                  <a:lnTo>
                    <a:pt x="695538" y="757640"/>
                  </a:lnTo>
                  <a:close/>
                </a:path>
              </a:pathLst>
            </a:custGeom>
            <a:solidFill>
              <a:srgbClr val="FFFFFF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1" name="-">
            <a:extLst>
              <a:ext uri="{FF2B5EF4-FFF2-40B4-BE49-F238E27FC236}">
                <a16:creationId xmlns:a16="http://schemas.microsoft.com/office/drawing/2014/main" id="{3B174498-0AFB-48CA-A98B-C91AF6B9E9CA}"/>
              </a:ext>
            </a:extLst>
          </p:cNvPr>
          <p:cNvGrpSpPr/>
          <p:nvPr/>
        </p:nvGrpSpPr>
        <p:grpSpPr>
          <a:xfrm>
            <a:off x="8153400" y="3985426"/>
            <a:ext cx="2016231" cy="1382796"/>
            <a:chOff x="4855288" y="4325378"/>
            <a:chExt cx="2016231" cy="1382796"/>
          </a:xfrm>
        </p:grpSpPr>
        <p:sp>
          <p:nvSpPr>
            <p:cNvPr id="62" name="-">
              <a:extLst>
                <a:ext uri="{FF2B5EF4-FFF2-40B4-BE49-F238E27FC236}">
                  <a16:creationId xmlns:a16="http://schemas.microsoft.com/office/drawing/2014/main" id="{8653325E-5264-4769-BD4C-74C954DACE14}"/>
                </a:ext>
              </a:extLst>
            </p:cNvPr>
            <p:cNvSpPr/>
            <p:nvPr/>
          </p:nvSpPr>
          <p:spPr>
            <a:xfrm>
              <a:off x="4954650" y="4374024"/>
              <a:ext cx="1916869" cy="1334149"/>
            </a:xfrm>
            <a:custGeom>
              <a:avLst/>
              <a:gdLst>
                <a:gd name="connsiteX0" fmla="*/ 125238 w 1916869"/>
                <a:gd name="connsiteY0" fmla="*/ 1018467 h 1334149"/>
                <a:gd name="connsiteX1" fmla="*/ 197690 w 1916869"/>
                <a:gd name="connsiteY1" fmla="*/ 1022607 h 1334149"/>
                <a:gd name="connsiteX2" fmla="*/ 72452 w 1916869"/>
                <a:gd name="connsiteY2" fmla="*/ 1334150 h 1334149"/>
                <a:gd name="connsiteX3" fmla="*/ 0 w 1916869"/>
                <a:gd name="connsiteY3" fmla="*/ 1330010 h 1334149"/>
                <a:gd name="connsiteX4" fmla="*/ 125238 w 1916869"/>
                <a:gd name="connsiteY4" fmla="*/ 1018467 h 1334149"/>
                <a:gd name="connsiteX5" fmla="*/ 455412 w 1916869"/>
                <a:gd name="connsiteY5" fmla="*/ 1062973 h 1334149"/>
                <a:gd name="connsiteX6" fmla="*/ 527864 w 1916869"/>
                <a:gd name="connsiteY6" fmla="*/ 1067113 h 1334149"/>
                <a:gd name="connsiteX7" fmla="*/ 669663 w 1916869"/>
                <a:gd name="connsiteY7" fmla="*/ 712099 h 1334149"/>
                <a:gd name="connsiteX8" fmla="*/ 597211 w 1916869"/>
                <a:gd name="connsiteY8" fmla="*/ 707958 h 1334149"/>
                <a:gd name="connsiteX9" fmla="*/ 455412 w 1916869"/>
                <a:gd name="connsiteY9" fmla="*/ 1062973 h 1334149"/>
                <a:gd name="connsiteX10" fmla="*/ 927384 w 1916869"/>
                <a:gd name="connsiteY10" fmla="*/ 752465 h 1334149"/>
                <a:gd name="connsiteX11" fmla="*/ 999836 w 1916869"/>
                <a:gd name="connsiteY11" fmla="*/ 756605 h 1334149"/>
                <a:gd name="connsiteX12" fmla="*/ 1142670 w 1916869"/>
                <a:gd name="connsiteY12" fmla="*/ 401590 h 1334149"/>
                <a:gd name="connsiteX13" fmla="*/ 1070218 w 1916869"/>
                <a:gd name="connsiteY13" fmla="*/ 397450 h 1334149"/>
                <a:gd name="connsiteX14" fmla="*/ 927384 w 1916869"/>
                <a:gd name="connsiteY14" fmla="*/ 752465 h 1334149"/>
                <a:gd name="connsiteX15" fmla="*/ 1399357 w 1916869"/>
                <a:gd name="connsiteY15" fmla="*/ 442991 h 1334149"/>
                <a:gd name="connsiteX16" fmla="*/ 1471809 w 1916869"/>
                <a:gd name="connsiteY16" fmla="*/ 447132 h 1334149"/>
                <a:gd name="connsiteX17" fmla="*/ 1613607 w 1916869"/>
                <a:gd name="connsiteY17" fmla="*/ 92117 h 1334149"/>
                <a:gd name="connsiteX18" fmla="*/ 1541156 w 1916869"/>
                <a:gd name="connsiteY18" fmla="*/ 87977 h 1334149"/>
                <a:gd name="connsiteX19" fmla="*/ 1399357 w 1916869"/>
                <a:gd name="connsiteY19" fmla="*/ 442991 h 1334149"/>
                <a:gd name="connsiteX20" fmla="*/ 1831998 w 1916869"/>
                <a:gd name="connsiteY20" fmla="*/ 127308 h 1334149"/>
                <a:gd name="connsiteX21" fmla="*/ 1903415 w 1916869"/>
                <a:gd name="connsiteY21" fmla="*/ 135589 h 1334149"/>
                <a:gd name="connsiteX22" fmla="*/ 1916870 w 1916869"/>
                <a:gd name="connsiteY22" fmla="*/ 16560 h 1334149"/>
                <a:gd name="connsiteX23" fmla="*/ 1846488 w 1916869"/>
                <a:gd name="connsiteY23" fmla="*/ 0 h 1334149"/>
                <a:gd name="connsiteX24" fmla="*/ 1831998 w 1916869"/>
                <a:gd name="connsiteY24" fmla="*/ 127308 h 13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16869" h="1334149">
                  <a:moveTo>
                    <a:pt x="125238" y="1018467"/>
                  </a:moveTo>
                  <a:lnTo>
                    <a:pt x="197690" y="1022607"/>
                  </a:lnTo>
                  <a:lnTo>
                    <a:pt x="72452" y="1334150"/>
                  </a:lnTo>
                  <a:lnTo>
                    <a:pt x="0" y="1330010"/>
                  </a:lnTo>
                  <a:lnTo>
                    <a:pt x="125238" y="1018467"/>
                  </a:lnTo>
                  <a:close/>
                  <a:moveTo>
                    <a:pt x="455412" y="1062973"/>
                  </a:moveTo>
                  <a:lnTo>
                    <a:pt x="527864" y="1067113"/>
                  </a:lnTo>
                  <a:lnTo>
                    <a:pt x="669663" y="712099"/>
                  </a:lnTo>
                  <a:lnTo>
                    <a:pt x="597211" y="707958"/>
                  </a:lnTo>
                  <a:lnTo>
                    <a:pt x="455412" y="1062973"/>
                  </a:lnTo>
                  <a:close/>
                  <a:moveTo>
                    <a:pt x="927384" y="752465"/>
                  </a:moveTo>
                  <a:lnTo>
                    <a:pt x="999836" y="756605"/>
                  </a:lnTo>
                  <a:lnTo>
                    <a:pt x="1142670" y="401590"/>
                  </a:lnTo>
                  <a:lnTo>
                    <a:pt x="1070218" y="397450"/>
                  </a:lnTo>
                  <a:lnTo>
                    <a:pt x="927384" y="752465"/>
                  </a:lnTo>
                  <a:close/>
                  <a:moveTo>
                    <a:pt x="1399357" y="442991"/>
                  </a:moveTo>
                  <a:lnTo>
                    <a:pt x="1471809" y="447132"/>
                  </a:lnTo>
                  <a:lnTo>
                    <a:pt x="1613607" y="92117"/>
                  </a:lnTo>
                  <a:lnTo>
                    <a:pt x="1541156" y="87977"/>
                  </a:lnTo>
                  <a:lnTo>
                    <a:pt x="1399357" y="442991"/>
                  </a:lnTo>
                  <a:close/>
                  <a:moveTo>
                    <a:pt x="1831998" y="127308"/>
                  </a:moveTo>
                  <a:lnTo>
                    <a:pt x="1903415" y="135589"/>
                  </a:lnTo>
                  <a:lnTo>
                    <a:pt x="1916870" y="16560"/>
                  </a:lnTo>
                  <a:lnTo>
                    <a:pt x="1846488" y="0"/>
                  </a:lnTo>
                  <a:lnTo>
                    <a:pt x="1831998" y="127308"/>
                  </a:lnTo>
                  <a:close/>
                </a:path>
              </a:pathLst>
            </a:custGeom>
            <a:solidFill>
              <a:srgbClr val="FFB800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-">
              <a:extLst>
                <a:ext uri="{FF2B5EF4-FFF2-40B4-BE49-F238E27FC236}">
                  <a16:creationId xmlns:a16="http://schemas.microsoft.com/office/drawing/2014/main" id="{EE61C183-F8FE-4DB2-BFDC-4CC2169FCF38}"/>
                </a:ext>
              </a:extLst>
            </p:cNvPr>
            <p:cNvSpPr/>
            <p:nvPr/>
          </p:nvSpPr>
          <p:spPr>
            <a:xfrm>
              <a:off x="4855288" y="4325378"/>
              <a:ext cx="1945850" cy="1378655"/>
            </a:xfrm>
            <a:custGeom>
              <a:avLst/>
              <a:gdLst>
                <a:gd name="connsiteX0" fmla="*/ 554774 w 1945850"/>
                <a:gd name="connsiteY0" fmla="*/ 1111619 h 1378655"/>
                <a:gd name="connsiteX1" fmla="*/ 224600 w 1945850"/>
                <a:gd name="connsiteY1" fmla="*/ 1067113 h 1378655"/>
                <a:gd name="connsiteX2" fmla="*/ 99362 w 1945850"/>
                <a:gd name="connsiteY2" fmla="*/ 1378656 h 1378655"/>
                <a:gd name="connsiteX3" fmla="*/ 0 w 1945850"/>
                <a:gd name="connsiteY3" fmla="*/ 1325870 h 1378655"/>
                <a:gd name="connsiteX4" fmla="*/ 160429 w 1945850"/>
                <a:gd name="connsiteY4" fmla="*/ 929455 h 1378655"/>
                <a:gd name="connsiteX5" fmla="*/ 489568 w 1945850"/>
                <a:gd name="connsiteY5" fmla="*/ 973961 h 1378655"/>
                <a:gd name="connsiteX6" fmla="*/ 632401 w 1945850"/>
                <a:gd name="connsiteY6" fmla="*/ 619981 h 1378655"/>
                <a:gd name="connsiteX7" fmla="*/ 961540 w 1945850"/>
                <a:gd name="connsiteY7" fmla="*/ 664488 h 1378655"/>
                <a:gd name="connsiteX8" fmla="*/ 1104373 w 1945850"/>
                <a:gd name="connsiteY8" fmla="*/ 309473 h 1378655"/>
                <a:gd name="connsiteX9" fmla="*/ 1433512 w 1945850"/>
                <a:gd name="connsiteY9" fmla="*/ 353979 h 1378655"/>
                <a:gd name="connsiteX10" fmla="*/ 1576346 w 1945850"/>
                <a:gd name="connsiteY10" fmla="*/ 0 h 1378655"/>
                <a:gd name="connsiteX11" fmla="*/ 1945851 w 1945850"/>
                <a:gd name="connsiteY11" fmla="*/ 49681 h 1378655"/>
                <a:gd name="connsiteX12" fmla="*/ 1931360 w 1945850"/>
                <a:gd name="connsiteY12" fmla="*/ 175955 h 1378655"/>
                <a:gd name="connsiteX13" fmla="*/ 1640518 w 1945850"/>
                <a:gd name="connsiteY13" fmla="*/ 137659 h 1378655"/>
                <a:gd name="connsiteX14" fmla="*/ 1498719 w 1945850"/>
                <a:gd name="connsiteY14" fmla="*/ 491638 h 1378655"/>
                <a:gd name="connsiteX15" fmla="*/ 1168545 w 1945850"/>
                <a:gd name="connsiteY15" fmla="*/ 447132 h 1378655"/>
                <a:gd name="connsiteX16" fmla="*/ 1026746 w 1945850"/>
                <a:gd name="connsiteY16" fmla="*/ 801111 h 1378655"/>
                <a:gd name="connsiteX17" fmla="*/ 696573 w 1945850"/>
                <a:gd name="connsiteY17" fmla="*/ 756605 h 137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45850" h="1378655">
                  <a:moveTo>
                    <a:pt x="554774" y="1111619"/>
                  </a:moveTo>
                  <a:lnTo>
                    <a:pt x="224600" y="1067113"/>
                  </a:lnTo>
                  <a:lnTo>
                    <a:pt x="99362" y="1378656"/>
                  </a:lnTo>
                  <a:lnTo>
                    <a:pt x="0" y="1325870"/>
                  </a:lnTo>
                  <a:lnTo>
                    <a:pt x="160429" y="929455"/>
                  </a:lnTo>
                  <a:lnTo>
                    <a:pt x="489568" y="973961"/>
                  </a:lnTo>
                  <a:lnTo>
                    <a:pt x="632401" y="619981"/>
                  </a:lnTo>
                  <a:lnTo>
                    <a:pt x="961540" y="664488"/>
                  </a:lnTo>
                  <a:lnTo>
                    <a:pt x="1104373" y="309473"/>
                  </a:lnTo>
                  <a:lnTo>
                    <a:pt x="1433512" y="353979"/>
                  </a:lnTo>
                  <a:lnTo>
                    <a:pt x="1576346" y="0"/>
                  </a:lnTo>
                  <a:lnTo>
                    <a:pt x="1945851" y="49681"/>
                  </a:lnTo>
                  <a:lnTo>
                    <a:pt x="1931360" y="175955"/>
                  </a:lnTo>
                  <a:lnTo>
                    <a:pt x="1640518" y="137659"/>
                  </a:lnTo>
                  <a:lnTo>
                    <a:pt x="1498719" y="491638"/>
                  </a:lnTo>
                  <a:lnTo>
                    <a:pt x="1168545" y="447132"/>
                  </a:lnTo>
                  <a:lnTo>
                    <a:pt x="1026746" y="801111"/>
                  </a:lnTo>
                  <a:lnTo>
                    <a:pt x="696573" y="756605"/>
                  </a:lnTo>
                  <a:close/>
                </a:path>
              </a:pathLst>
            </a:custGeom>
            <a:solidFill>
              <a:srgbClr val="FFFFFF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4" name="-">
            <a:extLst>
              <a:ext uri="{FF2B5EF4-FFF2-40B4-BE49-F238E27FC236}">
                <a16:creationId xmlns:a16="http://schemas.microsoft.com/office/drawing/2014/main" id="{27A0467D-53A6-42F1-A7E7-AD09646D5504}"/>
              </a:ext>
            </a:extLst>
          </p:cNvPr>
          <p:cNvSpPr/>
          <p:nvPr/>
        </p:nvSpPr>
        <p:spPr>
          <a:xfrm>
            <a:off x="-1203736" y="-557362"/>
            <a:ext cx="2407472" cy="1114724"/>
          </a:xfrm>
          <a:custGeom>
            <a:avLst/>
            <a:gdLst>
              <a:gd name="connsiteX0" fmla="*/ 2207713 w 2407472"/>
              <a:gd name="connsiteY0" fmla="*/ 841477 h 1114724"/>
              <a:gd name="connsiteX1" fmla="*/ 2207713 w 2407472"/>
              <a:gd name="connsiteY1" fmla="*/ 632401 h 1114724"/>
              <a:gd name="connsiteX2" fmla="*/ 1674674 w 2407472"/>
              <a:gd name="connsiteY2" fmla="*/ 632401 h 1114724"/>
              <a:gd name="connsiteX3" fmla="*/ 1674674 w 2407472"/>
              <a:gd name="connsiteY3" fmla="*/ 397451 h 1114724"/>
              <a:gd name="connsiteX4" fmla="*/ 1475948 w 2407472"/>
              <a:gd name="connsiteY4" fmla="*/ 397451 h 1114724"/>
              <a:gd name="connsiteX5" fmla="*/ 1475948 w 2407472"/>
              <a:gd name="connsiteY5" fmla="*/ 162499 h 1114724"/>
              <a:gd name="connsiteX6" fmla="*/ 1284468 w 2407472"/>
              <a:gd name="connsiteY6" fmla="*/ 162499 h 1114724"/>
              <a:gd name="connsiteX7" fmla="*/ 1284468 w 2407472"/>
              <a:gd name="connsiteY7" fmla="*/ 0 h 1114724"/>
              <a:gd name="connsiteX8" fmla="*/ 960505 w 2407472"/>
              <a:gd name="connsiteY8" fmla="*/ 0 h 1114724"/>
              <a:gd name="connsiteX9" fmla="*/ 960505 w 2407472"/>
              <a:gd name="connsiteY9" fmla="*/ 162499 h 1114724"/>
              <a:gd name="connsiteX10" fmla="*/ 767990 w 2407472"/>
              <a:gd name="connsiteY10" fmla="*/ 162499 h 1114724"/>
              <a:gd name="connsiteX11" fmla="*/ 767990 w 2407472"/>
              <a:gd name="connsiteY11" fmla="*/ 397451 h 1114724"/>
              <a:gd name="connsiteX12" fmla="*/ 569265 w 2407472"/>
              <a:gd name="connsiteY12" fmla="*/ 397451 h 1114724"/>
              <a:gd name="connsiteX13" fmla="*/ 569265 w 2407472"/>
              <a:gd name="connsiteY13" fmla="*/ 632401 h 1114724"/>
              <a:gd name="connsiteX14" fmla="*/ 200795 w 2407472"/>
              <a:gd name="connsiteY14" fmla="*/ 632401 h 1114724"/>
              <a:gd name="connsiteX15" fmla="*/ 200795 w 2407472"/>
              <a:gd name="connsiteY15" fmla="*/ 841477 h 1114724"/>
              <a:gd name="connsiteX16" fmla="*/ 0 w 2407472"/>
              <a:gd name="connsiteY16" fmla="*/ 841477 h 1114724"/>
              <a:gd name="connsiteX17" fmla="*/ 0 w 2407472"/>
              <a:gd name="connsiteY17" fmla="*/ 1114724 h 1114724"/>
              <a:gd name="connsiteX18" fmla="*/ 2407473 w 2407472"/>
              <a:gd name="connsiteY18" fmla="*/ 1114724 h 1114724"/>
              <a:gd name="connsiteX19" fmla="*/ 2407473 w 2407472"/>
              <a:gd name="connsiteY19" fmla="*/ 841477 h 1114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07472" h="1114724">
                <a:moveTo>
                  <a:pt x="2207713" y="841477"/>
                </a:moveTo>
                <a:lnTo>
                  <a:pt x="2207713" y="632401"/>
                </a:lnTo>
                <a:lnTo>
                  <a:pt x="1674674" y="632401"/>
                </a:lnTo>
                <a:lnTo>
                  <a:pt x="1674674" y="397451"/>
                </a:lnTo>
                <a:lnTo>
                  <a:pt x="1475948" y="397451"/>
                </a:lnTo>
                <a:lnTo>
                  <a:pt x="1475948" y="162499"/>
                </a:lnTo>
                <a:lnTo>
                  <a:pt x="1284468" y="162499"/>
                </a:lnTo>
                <a:lnTo>
                  <a:pt x="1284468" y="0"/>
                </a:lnTo>
                <a:lnTo>
                  <a:pt x="960505" y="0"/>
                </a:lnTo>
                <a:lnTo>
                  <a:pt x="960505" y="162499"/>
                </a:lnTo>
                <a:lnTo>
                  <a:pt x="767990" y="162499"/>
                </a:lnTo>
                <a:lnTo>
                  <a:pt x="767990" y="397451"/>
                </a:lnTo>
                <a:lnTo>
                  <a:pt x="569265" y="397451"/>
                </a:lnTo>
                <a:lnTo>
                  <a:pt x="569265" y="632401"/>
                </a:lnTo>
                <a:lnTo>
                  <a:pt x="200795" y="632401"/>
                </a:lnTo>
                <a:lnTo>
                  <a:pt x="200795" y="841477"/>
                </a:lnTo>
                <a:lnTo>
                  <a:pt x="0" y="841477"/>
                </a:lnTo>
                <a:lnTo>
                  <a:pt x="0" y="1114724"/>
                </a:lnTo>
                <a:lnTo>
                  <a:pt x="2407473" y="1114724"/>
                </a:lnTo>
                <a:lnTo>
                  <a:pt x="2407473" y="841477"/>
                </a:lnTo>
                <a:close/>
              </a:path>
            </a:pathLst>
          </a:custGeom>
          <a:solidFill>
            <a:srgbClr val="FFFFFF"/>
          </a:solidFill>
          <a:ln w="12961" cap="flat">
            <a:solidFill>
              <a:srgbClr val="210B61"/>
            </a:solidFill>
            <a:prstDash val="solid"/>
            <a:miter/>
          </a:ln>
          <a:effectLst>
            <a:outerShdw dist="88900" dir="2700000" algn="tl" rotWithShape="0">
              <a:srgbClr val="33126E"/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65" name="-">
            <a:extLst>
              <a:ext uri="{FF2B5EF4-FFF2-40B4-BE49-F238E27FC236}">
                <a16:creationId xmlns:a16="http://schemas.microsoft.com/office/drawing/2014/main" id="{BA2B964F-C7F2-42ED-AEFF-12BA43A30DCA}"/>
              </a:ext>
            </a:extLst>
          </p:cNvPr>
          <p:cNvSpPr/>
          <p:nvPr/>
        </p:nvSpPr>
        <p:spPr>
          <a:xfrm>
            <a:off x="10139247" y="5786203"/>
            <a:ext cx="2407472" cy="1115759"/>
          </a:xfrm>
          <a:custGeom>
            <a:avLst/>
            <a:gdLst>
              <a:gd name="connsiteX0" fmla="*/ 2206677 w 2407472"/>
              <a:gd name="connsiteY0" fmla="*/ 842512 h 1115759"/>
              <a:gd name="connsiteX1" fmla="*/ 2206677 w 2407472"/>
              <a:gd name="connsiteY1" fmla="*/ 633437 h 1115759"/>
              <a:gd name="connsiteX2" fmla="*/ 1674673 w 2407472"/>
              <a:gd name="connsiteY2" fmla="*/ 633437 h 1115759"/>
              <a:gd name="connsiteX3" fmla="*/ 1674673 w 2407472"/>
              <a:gd name="connsiteY3" fmla="*/ 397451 h 1115759"/>
              <a:gd name="connsiteX4" fmla="*/ 1474914 w 2407472"/>
              <a:gd name="connsiteY4" fmla="*/ 397451 h 1115759"/>
              <a:gd name="connsiteX5" fmla="*/ 1474914 w 2407472"/>
              <a:gd name="connsiteY5" fmla="*/ 162499 h 1115759"/>
              <a:gd name="connsiteX6" fmla="*/ 1283434 w 2407472"/>
              <a:gd name="connsiteY6" fmla="*/ 162499 h 1115759"/>
              <a:gd name="connsiteX7" fmla="*/ 1283434 w 2407472"/>
              <a:gd name="connsiteY7" fmla="*/ 0 h 1115759"/>
              <a:gd name="connsiteX8" fmla="*/ 959470 w 2407472"/>
              <a:gd name="connsiteY8" fmla="*/ 0 h 1115759"/>
              <a:gd name="connsiteX9" fmla="*/ 959470 w 2407472"/>
              <a:gd name="connsiteY9" fmla="*/ 162499 h 1115759"/>
              <a:gd name="connsiteX10" fmla="*/ 767990 w 2407472"/>
              <a:gd name="connsiteY10" fmla="*/ 162499 h 1115759"/>
              <a:gd name="connsiteX11" fmla="*/ 767990 w 2407472"/>
              <a:gd name="connsiteY11" fmla="*/ 397451 h 1115759"/>
              <a:gd name="connsiteX12" fmla="*/ 568230 w 2407472"/>
              <a:gd name="connsiteY12" fmla="*/ 397451 h 1115759"/>
              <a:gd name="connsiteX13" fmla="*/ 568230 w 2407472"/>
              <a:gd name="connsiteY13" fmla="*/ 633437 h 1115759"/>
              <a:gd name="connsiteX14" fmla="*/ 199759 w 2407472"/>
              <a:gd name="connsiteY14" fmla="*/ 633437 h 1115759"/>
              <a:gd name="connsiteX15" fmla="*/ 199759 w 2407472"/>
              <a:gd name="connsiteY15" fmla="*/ 842512 h 1115759"/>
              <a:gd name="connsiteX16" fmla="*/ 0 w 2407472"/>
              <a:gd name="connsiteY16" fmla="*/ 842512 h 1115759"/>
              <a:gd name="connsiteX17" fmla="*/ 0 w 2407472"/>
              <a:gd name="connsiteY17" fmla="*/ 1115759 h 1115759"/>
              <a:gd name="connsiteX18" fmla="*/ 2407473 w 2407472"/>
              <a:gd name="connsiteY18" fmla="*/ 1115759 h 1115759"/>
              <a:gd name="connsiteX19" fmla="*/ 2407473 w 2407472"/>
              <a:gd name="connsiteY19" fmla="*/ 842512 h 111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07472" h="1115759">
                <a:moveTo>
                  <a:pt x="2206677" y="842512"/>
                </a:moveTo>
                <a:lnTo>
                  <a:pt x="2206677" y="633437"/>
                </a:lnTo>
                <a:lnTo>
                  <a:pt x="1674673" y="633437"/>
                </a:lnTo>
                <a:lnTo>
                  <a:pt x="1674673" y="397451"/>
                </a:lnTo>
                <a:lnTo>
                  <a:pt x="1474914" y="397451"/>
                </a:lnTo>
                <a:lnTo>
                  <a:pt x="1474914" y="162499"/>
                </a:lnTo>
                <a:lnTo>
                  <a:pt x="1283434" y="162499"/>
                </a:lnTo>
                <a:lnTo>
                  <a:pt x="1283434" y="0"/>
                </a:lnTo>
                <a:lnTo>
                  <a:pt x="959470" y="0"/>
                </a:lnTo>
                <a:lnTo>
                  <a:pt x="959470" y="162499"/>
                </a:lnTo>
                <a:lnTo>
                  <a:pt x="767990" y="162499"/>
                </a:lnTo>
                <a:lnTo>
                  <a:pt x="767990" y="397451"/>
                </a:lnTo>
                <a:lnTo>
                  <a:pt x="568230" y="397451"/>
                </a:lnTo>
                <a:lnTo>
                  <a:pt x="568230" y="633437"/>
                </a:lnTo>
                <a:lnTo>
                  <a:pt x="199759" y="633437"/>
                </a:lnTo>
                <a:lnTo>
                  <a:pt x="199759" y="842512"/>
                </a:lnTo>
                <a:lnTo>
                  <a:pt x="0" y="842512"/>
                </a:lnTo>
                <a:lnTo>
                  <a:pt x="0" y="1115759"/>
                </a:lnTo>
                <a:lnTo>
                  <a:pt x="2407473" y="1115759"/>
                </a:lnTo>
                <a:lnTo>
                  <a:pt x="2407473" y="842512"/>
                </a:lnTo>
                <a:close/>
              </a:path>
            </a:pathLst>
          </a:custGeom>
          <a:solidFill>
            <a:srgbClr val="FFFFFF"/>
          </a:solidFill>
          <a:ln w="12961" cap="flat">
            <a:solidFill>
              <a:srgbClr val="210B61"/>
            </a:solidFill>
            <a:prstDash val="solid"/>
            <a:miter/>
          </a:ln>
          <a:effectLst>
            <a:outerShdw dist="88900" dir="2700000" algn="tl" rotWithShape="0">
              <a:srgbClr val="33126E"/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66" name="-">
            <a:extLst>
              <a:ext uri="{FF2B5EF4-FFF2-40B4-BE49-F238E27FC236}">
                <a16:creationId xmlns:a16="http://schemas.microsoft.com/office/drawing/2014/main" id="{8A15F295-9B89-4C60-BCEB-E7DE0390CB7F}"/>
              </a:ext>
            </a:extLst>
          </p:cNvPr>
          <p:cNvGrpSpPr/>
          <p:nvPr/>
        </p:nvGrpSpPr>
        <p:grpSpPr>
          <a:xfrm>
            <a:off x="0" y="933370"/>
            <a:ext cx="2015197" cy="1383831"/>
            <a:chOff x="4658633" y="4049026"/>
            <a:chExt cx="2015197" cy="1383831"/>
          </a:xfrm>
        </p:grpSpPr>
        <p:sp>
          <p:nvSpPr>
            <p:cNvPr id="67" name="-">
              <a:extLst>
                <a:ext uri="{FF2B5EF4-FFF2-40B4-BE49-F238E27FC236}">
                  <a16:creationId xmlns:a16="http://schemas.microsoft.com/office/drawing/2014/main" id="{1A6F1A90-9FA8-4D9A-B003-B9D3332BFB28}"/>
                </a:ext>
              </a:extLst>
            </p:cNvPr>
            <p:cNvSpPr/>
            <p:nvPr/>
          </p:nvSpPr>
          <p:spPr>
            <a:xfrm>
              <a:off x="4756960" y="4098707"/>
              <a:ext cx="1916869" cy="1334150"/>
            </a:xfrm>
            <a:custGeom>
              <a:avLst/>
              <a:gdLst>
                <a:gd name="connsiteX0" fmla="*/ 125238 w 1916869"/>
                <a:gd name="connsiteY0" fmla="*/ 1017432 h 1334150"/>
                <a:gd name="connsiteX1" fmla="*/ 197690 w 1916869"/>
                <a:gd name="connsiteY1" fmla="*/ 1021572 h 1334150"/>
                <a:gd name="connsiteX2" fmla="*/ 72452 w 1916869"/>
                <a:gd name="connsiteY2" fmla="*/ 1334150 h 1334150"/>
                <a:gd name="connsiteX3" fmla="*/ 0 w 1916869"/>
                <a:gd name="connsiteY3" fmla="*/ 1330010 h 1334150"/>
                <a:gd name="connsiteX4" fmla="*/ 125238 w 1916869"/>
                <a:gd name="connsiteY4" fmla="*/ 1017432 h 1334150"/>
                <a:gd name="connsiteX5" fmla="*/ 455412 w 1916869"/>
                <a:gd name="connsiteY5" fmla="*/ 1061938 h 1334150"/>
                <a:gd name="connsiteX6" fmla="*/ 527864 w 1916869"/>
                <a:gd name="connsiteY6" fmla="*/ 1066078 h 1334150"/>
                <a:gd name="connsiteX7" fmla="*/ 669662 w 1916869"/>
                <a:gd name="connsiteY7" fmla="*/ 711064 h 1334150"/>
                <a:gd name="connsiteX8" fmla="*/ 597210 w 1916869"/>
                <a:gd name="connsiteY8" fmla="*/ 706923 h 1334150"/>
                <a:gd name="connsiteX9" fmla="*/ 455412 w 1916869"/>
                <a:gd name="connsiteY9" fmla="*/ 1061938 h 1334150"/>
                <a:gd name="connsiteX10" fmla="*/ 927384 w 1916869"/>
                <a:gd name="connsiteY10" fmla="*/ 752465 h 1334150"/>
                <a:gd name="connsiteX11" fmla="*/ 999836 w 1916869"/>
                <a:gd name="connsiteY11" fmla="*/ 756605 h 1334150"/>
                <a:gd name="connsiteX12" fmla="*/ 1142669 w 1916869"/>
                <a:gd name="connsiteY12" fmla="*/ 401590 h 1334150"/>
                <a:gd name="connsiteX13" fmla="*/ 1070218 w 1916869"/>
                <a:gd name="connsiteY13" fmla="*/ 397450 h 1334150"/>
                <a:gd name="connsiteX14" fmla="*/ 927384 w 1916869"/>
                <a:gd name="connsiteY14" fmla="*/ 752465 h 1334150"/>
                <a:gd name="connsiteX15" fmla="*/ 1399356 w 1916869"/>
                <a:gd name="connsiteY15" fmla="*/ 441957 h 1334150"/>
                <a:gd name="connsiteX16" fmla="*/ 1471808 w 1916869"/>
                <a:gd name="connsiteY16" fmla="*/ 446097 h 1334150"/>
                <a:gd name="connsiteX17" fmla="*/ 1613607 w 1916869"/>
                <a:gd name="connsiteY17" fmla="*/ 91082 h 1334150"/>
                <a:gd name="connsiteX18" fmla="*/ 1541155 w 1916869"/>
                <a:gd name="connsiteY18" fmla="*/ 86942 h 1334150"/>
                <a:gd name="connsiteX19" fmla="*/ 1399356 w 1916869"/>
                <a:gd name="connsiteY19" fmla="*/ 441957 h 1334150"/>
                <a:gd name="connsiteX20" fmla="*/ 1831998 w 1916869"/>
                <a:gd name="connsiteY20" fmla="*/ 127308 h 1334150"/>
                <a:gd name="connsiteX21" fmla="*/ 1903414 w 1916869"/>
                <a:gd name="connsiteY21" fmla="*/ 135589 h 1334150"/>
                <a:gd name="connsiteX22" fmla="*/ 1916870 w 1916869"/>
                <a:gd name="connsiteY22" fmla="*/ 16560 h 1334150"/>
                <a:gd name="connsiteX23" fmla="*/ 1846488 w 1916869"/>
                <a:gd name="connsiteY23" fmla="*/ 0 h 1334150"/>
                <a:gd name="connsiteX24" fmla="*/ 1831998 w 1916869"/>
                <a:gd name="connsiteY24" fmla="*/ 127308 h 133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16869" h="1334150">
                  <a:moveTo>
                    <a:pt x="125238" y="1017432"/>
                  </a:moveTo>
                  <a:lnTo>
                    <a:pt x="197690" y="1021572"/>
                  </a:lnTo>
                  <a:lnTo>
                    <a:pt x="72452" y="1334150"/>
                  </a:lnTo>
                  <a:lnTo>
                    <a:pt x="0" y="1330010"/>
                  </a:lnTo>
                  <a:lnTo>
                    <a:pt x="125238" y="1017432"/>
                  </a:lnTo>
                  <a:close/>
                  <a:moveTo>
                    <a:pt x="455412" y="1061938"/>
                  </a:moveTo>
                  <a:lnTo>
                    <a:pt x="527864" y="1066078"/>
                  </a:lnTo>
                  <a:lnTo>
                    <a:pt x="669662" y="711064"/>
                  </a:lnTo>
                  <a:lnTo>
                    <a:pt x="597210" y="706923"/>
                  </a:lnTo>
                  <a:lnTo>
                    <a:pt x="455412" y="1061938"/>
                  </a:lnTo>
                  <a:close/>
                  <a:moveTo>
                    <a:pt x="927384" y="752465"/>
                  </a:moveTo>
                  <a:lnTo>
                    <a:pt x="999836" y="756605"/>
                  </a:lnTo>
                  <a:lnTo>
                    <a:pt x="1142669" y="401590"/>
                  </a:lnTo>
                  <a:lnTo>
                    <a:pt x="1070218" y="397450"/>
                  </a:lnTo>
                  <a:lnTo>
                    <a:pt x="927384" y="752465"/>
                  </a:lnTo>
                  <a:close/>
                  <a:moveTo>
                    <a:pt x="1399356" y="441957"/>
                  </a:moveTo>
                  <a:lnTo>
                    <a:pt x="1471808" y="446097"/>
                  </a:lnTo>
                  <a:lnTo>
                    <a:pt x="1613607" y="91082"/>
                  </a:lnTo>
                  <a:lnTo>
                    <a:pt x="1541155" y="86942"/>
                  </a:lnTo>
                  <a:lnTo>
                    <a:pt x="1399356" y="441957"/>
                  </a:lnTo>
                  <a:close/>
                  <a:moveTo>
                    <a:pt x="1831998" y="127308"/>
                  </a:moveTo>
                  <a:lnTo>
                    <a:pt x="1903414" y="135589"/>
                  </a:lnTo>
                  <a:lnTo>
                    <a:pt x="1916870" y="16560"/>
                  </a:lnTo>
                  <a:lnTo>
                    <a:pt x="1846488" y="0"/>
                  </a:lnTo>
                  <a:lnTo>
                    <a:pt x="1831998" y="127308"/>
                  </a:lnTo>
                  <a:close/>
                </a:path>
              </a:pathLst>
            </a:custGeom>
            <a:solidFill>
              <a:srgbClr val="33126E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-">
              <a:extLst>
                <a:ext uri="{FF2B5EF4-FFF2-40B4-BE49-F238E27FC236}">
                  <a16:creationId xmlns:a16="http://schemas.microsoft.com/office/drawing/2014/main" id="{B5C4D006-4485-4840-9569-3EC339B87092}"/>
                </a:ext>
              </a:extLst>
            </p:cNvPr>
            <p:cNvSpPr/>
            <p:nvPr/>
          </p:nvSpPr>
          <p:spPr>
            <a:xfrm>
              <a:off x="4658633" y="4049026"/>
              <a:ext cx="1944815" cy="1379690"/>
            </a:xfrm>
            <a:custGeom>
              <a:avLst/>
              <a:gdLst>
                <a:gd name="connsiteX0" fmla="*/ 553739 w 1944815"/>
                <a:gd name="connsiteY0" fmla="*/ 1111619 h 1379690"/>
                <a:gd name="connsiteX1" fmla="*/ 223566 w 1944815"/>
                <a:gd name="connsiteY1" fmla="*/ 1067113 h 1379690"/>
                <a:gd name="connsiteX2" fmla="*/ 98328 w 1944815"/>
                <a:gd name="connsiteY2" fmla="*/ 1379691 h 1379690"/>
                <a:gd name="connsiteX3" fmla="*/ 0 w 1944815"/>
                <a:gd name="connsiteY3" fmla="*/ 1326905 h 1379690"/>
                <a:gd name="connsiteX4" fmla="*/ 159394 w 1944815"/>
                <a:gd name="connsiteY4" fmla="*/ 929454 h 1379690"/>
                <a:gd name="connsiteX5" fmla="*/ 488532 w 1944815"/>
                <a:gd name="connsiteY5" fmla="*/ 973960 h 1379690"/>
                <a:gd name="connsiteX6" fmla="*/ 631366 w 1944815"/>
                <a:gd name="connsiteY6" fmla="*/ 619981 h 1379690"/>
                <a:gd name="connsiteX7" fmla="*/ 960505 w 1944815"/>
                <a:gd name="connsiteY7" fmla="*/ 664487 h 1379690"/>
                <a:gd name="connsiteX8" fmla="*/ 1103339 w 1944815"/>
                <a:gd name="connsiteY8" fmla="*/ 309473 h 1379690"/>
                <a:gd name="connsiteX9" fmla="*/ 1433512 w 1944815"/>
                <a:gd name="connsiteY9" fmla="*/ 355014 h 1379690"/>
                <a:gd name="connsiteX10" fmla="*/ 1575311 w 1944815"/>
                <a:gd name="connsiteY10" fmla="*/ 0 h 1379690"/>
                <a:gd name="connsiteX11" fmla="*/ 1944815 w 1944815"/>
                <a:gd name="connsiteY11" fmla="*/ 49681 h 1379690"/>
                <a:gd name="connsiteX12" fmla="*/ 1930325 w 1944815"/>
                <a:gd name="connsiteY12" fmla="*/ 176989 h 1379690"/>
                <a:gd name="connsiteX13" fmla="*/ 1639482 w 1944815"/>
                <a:gd name="connsiteY13" fmla="*/ 137658 h 1379690"/>
                <a:gd name="connsiteX14" fmla="*/ 1497684 w 1944815"/>
                <a:gd name="connsiteY14" fmla="*/ 491638 h 1379690"/>
                <a:gd name="connsiteX15" fmla="*/ 1167510 w 1944815"/>
                <a:gd name="connsiteY15" fmla="*/ 447132 h 1379690"/>
                <a:gd name="connsiteX16" fmla="*/ 1025712 w 1944815"/>
                <a:gd name="connsiteY16" fmla="*/ 802146 h 1379690"/>
                <a:gd name="connsiteX17" fmla="*/ 695538 w 1944815"/>
                <a:gd name="connsiteY17" fmla="*/ 757640 h 137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44815" h="1379690">
                  <a:moveTo>
                    <a:pt x="553739" y="1111619"/>
                  </a:moveTo>
                  <a:lnTo>
                    <a:pt x="223566" y="1067113"/>
                  </a:lnTo>
                  <a:lnTo>
                    <a:pt x="98328" y="1379691"/>
                  </a:lnTo>
                  <a:lnTo>
                    <a:pt x="0" y="1326905"/>
                  </a:lnTo>
                  <a:lnTo>
                    <a:pt x="159394" y="929454"/>
                  </a:lnTo>
                  <a:lnTo>
                    <a:pt x="488532" y="973960"/>
                  </a:lnTo>
                  <a:lnTo>
                    <a:pt x="631366" y="619981"/>
                  </a:lnTo>
                  <a:lnTo>
                    <a:pt x="960505" y="664487"/>
                  </a:lnTo>
                  <a:lnTo>
                    <a:pt x="1103339" y="309473"/>
                  </a:lnTo>
                  <a:lnTo>
                    <a:pt x="1433512" y="355014"/>
                  </a:lnTo>
                  <a:lnTo>
                    <a:pt x="1575311" y="0"/>
                  </a:lnTo>
                  <a:lnTo>
                    <a:pt x="1944815" y="49681"/>
                  </a:lnTo>
                  <a:lnTo>
                    <a:pt x="1930325" y="176989"/>
                  </a:lnTo>
                  <a:lnTo>
                    <a:pt x="1639482" y="137658"/>
                  </a:lnTo>
                  <a:lnTo>
                    <a:pt x="1497684" y="491638"/>
                  </a:lnTo>
                  <a:lnTo>
                    <a:pt x="1167510" y="447132"/>
                  </a:lnTo>
                  <a:lnTo>
                    <a:pt x="1025712" y="802146"/>
                  </a:lnTo>
                  <a:lnTo>
                    <a:pt x="695538" y="757640"/>
                  </a:lnTo>
                  <a:close/>
                </a:path>
              </a:pathLst>
            </a:custGeom>
            <a:solidFill>
              <a:srgbClr val="FFFFFF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9" name="-">
            <a:extLst>
              <a:ext uri="{FF2B5EF4-FFF2-40B4-BE49-F238E27FC236}">
                <a16:creationId xmlns:a16="http://schemas.microsoft.com/office/drawing/2014/main" id="{2A0C37AD-D5DC-4FFC-B057-E173A4970F07}"/>
              </a:ext>
            </a:extLst>
          </p:cNvPr>
          <p:cNvGrpSpPr/>
          <p:nvPr/>
        </p:nvGrpSpPr>
        <p:grpSpPr>
          <a:xfrm>
            <a:off x="368952" y="1473810"/>
            <a:ext cx="2016231" cy="1382796"/>
            <a:chOff x="4855288" y="4325378"/>
            <a:chExt cx="2016231" cy="1382796"/>
          </a:xfrm>
        </p:grpSpPr>
        <p:sp>
          <p:nvSpPr>
            <p:cNvPr id="70" name="-">
              <a:extLst>
                <a:ext uri="{FF2B5EF4-FFF2-40B4-BE49-F238E27FC236}">
                  <a16:creationId xmlns:a16="http://schemas.microsoft.com/office/drawing/2014/main" id="{BF361FCC-B535-43A2-B9E9-9A2BEECC6039}"/>
                </a:ext>
              </a:extLst>
            </p:cNvPr>
            <p:cNvSpPr/>
            <p:nvPr/>
          </p:nvSpPr>
          <p:spPr>
            <a:xfrm>
              <a:off x="4954650" y="4374024"/>
              <a:ext cx="1916869" cy="1334149"/>
            </a:xfrm>
            <a:custGeom>
              <a:avLst/>
              <a:gdLst>
                <a:gd name="connsiteX0" fmla="*/ 125238 w 1916869"/>
                <a:gd name="connsiteY0" fmla="*/ 1018467 h 1334149"/>
                <a:gd name="connsiteX1" fmla="*/ 197690 w 1916869"/>
                <a:gd name="connsiteY1" fmla="*/ 1022607 h 1334149"/>
                <a:gd name="connsiteX2" fmla="*/ 72452 w 1916869"/>
                <a:gd name="connsiteY2" fmla="*/ 1334150 h 1334149"/>
                <a:gd name="connsiteX3" fmla="*/ 0 w 1916869"/>
                <a:gd name="connsiteY3" fmla="*/ 1330010 h 1334149"/>
                <a:gd name="connsiteX4" fmla="*/ 125238 w 1916869"/>
                <a:gd name="connsiteY4" fmla="*/ 1018467 h 1334149"/>
                <a:gd name="connsiteX5" fmla="*/ 455412 w 1916869"/>
                <a:gd name="connsiteY5" fmla="*/ 1062973 h 1334149"/>
                <a:gd name="connsiteX6" fmla="*/ 527864 w 1916869"/>
                <a:gd name="connsiteY6" fmla="*/ 1067113 h 1334149"/>
                <a:gd name="connsiteX7" fmla="*/ 669663 w 1916869"/>
                <a:gd name="connsiteY7" fmla="*/ 712099 h 1334149"/>
                <a:gd name="connsiteX8" fmla="*/ 597211 w 1916869"/>
                <a:gd name="connsiteY8" fmla="*/ 707958 h 1334149"/>
                <a:gd name="connsiteX9" fmla="*/ 455412 w 1916869"/>
                <a:gd name="connsiteY9" fmla="*/ 1062973 h 1334149"/>
                <a:gd name="connsiteX10" fmla="*/ 927384 w 1916869"/>
                <a:gd name="connsiteY10" fmla="*/ 752465 h 1334149"/>
                <a:gd name="connsiteX11" fmla="*/ 999836 w 1916869"/>
                <a:gd name="connsiteY11" fmla="*/ 756605 h 1334149"/>
                <a:gd name="connsiteX12" fmla="*/ 1142670 w 1916869"/>
                <a:gd name="connsiteY12" fmla="*/ 401590 h 1334149"/>
                <a:gd name="connsiteX13" fmla="*/ 1070218 w 1916869"/>
                <a:gd name="connsiteY13" fmla="*/ 397450 h 1334149"/>
                <a:gd name="connsiteX14" fmla="*/ 927384 w 1916869"/>
                <a:gd name="connsiteY14" fmla="*/ 752465 h 1334149"/>
                <a:gd name="connsiteX15" fmla="*/ 1399357 w 1916869"/>
                <a:gd name="connsiteY15" fmla="*/ 442991 h 1334149"/>
                <a:gd name="connsiteX16" fmla="*/ 1471809 w 1916869"/>
                <a:gd name="connsiteY16" fmla="*/ 447132 h 1334149"/>
                <a:gd name="connsiteX17" fmla="*/ 1613607 w 1916869"/>
                <a:gd name="connsiteY17" fmla="*/ 92117 h 1334149"/>
                <a:gd name="connsiteX18" fmla="*/ 1541156 w 1916869"/>
                <a:gd name="connsiteY18" fmla="*/ 87977 h 1334149"/>
                <a:gd name="connsiteX19" fmla="*/ 1399357 w 1916869"/>
                <a:gd name="connsiteY19" fmla="*/ 442991 h 1334149"/>
                <a:gd name="connsiteX20" fmla="*/ 1831998 w 1916869"/>
                <a:gd name="connsiteY20" fmla="*/ 127308 h 1334149"/>
                <a:gd name="connsiteX21" fmla="*/ 1903415 w 1916869"/>
                <a:gd name="connsiteY21" fmla="*/ 135589 h 1334149"/>
                <a:gd name="connsiteX22" fmla="*/ 1916870 w 1916869"/>
                <a:gd name="connsiteY22" fmla="*/ 16560 h 1334149"/>
                <a:gd name="connsiteX23" fmla="*/ 1846488 w 1916869"/>
                <a:gd name="connsiteY23" fmla="*/ 0 h 1334149"/>
                <a:gd name="connsiteX24" fmla="*/ 1831998 w 1916869"/>
                <a:gd name="connsiteY24" fmla="*/ 127308 h 13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16869" h="1334149">
                  <a:moveTo>
                    <a:pt x="125238" y="1018467"/>
                  </a:moveTo>
                  <a:lnTo>
                    <a:pt x="197690" y="1022607"/>
                  </a:lnTo>
                  <a:lnTo>
                    <a:pt x="72452" y="1334150"/>
                  </a:lnTo>
                  <a:lnTo>
                    <a:pt x="0" y="1330010"/>
                  </a:lnTo>
                  <a:lnTo>
                    <a:pt x="125238" y="1018467"/>
                  </a:lnTo>
                  <a:close/>
                  <a:moveTo>
                    <a:pt x="455412" y="1062973"/>
                  </a:moveTo>
                  <a:lnTo>
                    <a:pt x="527864" y="1067113"/>
                  </a:lnTo>
                  <a:lnTo>
                    <a:pt x="669663" y="712099"/>
                  </a:lnTo>
                  <a:lnTo>
                    <a:pt x="597211" y="707958"/>
                  </a:lnTo>
                  <a:lnTo>
                    <a:pt x="455412" y="1062973"/>
                  </a:lnTo>
                  <a:close/>
                  <a:moveTo>
                    <a:pt x="927384" y="752465"/>
                  </a:moveTo>
                  <a:lnTo>
                    <a:pt x="999836" y="756605"/>
                  </a:lnTo>
                  <a:lnTo>
                    <a:pt x="1142670" y="401590"/>
                  </a:lnTo>
                  <a:lnTo>
                    <a:pt x="1070218" y="397450"/>
                  </a:lnTo>
                  <a:lnTo>
                    <a:pt x="927384" y="752465"/>
                  </a:lnTo>
                  <a:close/>
                  <a:moveTo>
                    <a:pt x="1399357" y="442991"/>
                  </a:moveTo>
                  <a:lnTo>
                    <a:pt x="1471809" y="447132"/>
                  </a:lnTo>
                  <a:lnTo>
                    <a:pt x="1613607" y="92117"/>
                  </a:lnTo>
                  <a:lnTo>
                    <a:pt x="1541156" y="87977"/>
                  </a:lnTo>
                  <a:lnTo>
                    <a:pt x="1399357" y="442991"/>
                  </a:lnTo>
                  <a:close/>
                  <a:moveTo>
                    <a:pt x="1831998" y="127308"/>
                  </a:moveTo>
                  <a:lnTo>
                    <a:pt x="1903415" y="135589"/>
                  </a:lnTo>
                  <a:lnTo>
                    <a:pt x="1916870" y="16560"/>
                  </a:lnTo>
                  <a:lnTo>
                    <a:pt x="1846488" y="0"/>
                  </a:lnTo>
                  <a:lnTo>
                    <a:pt x="1831998" y="127308"/>
                  </a:lnTo>
                  <a:close/>
                </a:path>
              </a:pathLst>
            </a:custGeom>
            <a:solidFill>
              <a:srgbClr val="FFB800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-">
              <a:extLst>
                <a:ext uri="{FF2B5EF4-FFF2-40B4-BE49-F238E27FC236}">
                  <a16:creationId xmlns:a16="http://schemas.microsoft.com/office/drawing/2014/main" id="{7A599C59-6E02-40B2-B412-DC8131955514}"/>
                </a:ext>
              </a:extLst>
            </p:cNvPr>
            <p:cNvSpPr/>
            <p:nvPr/>
          </p:nvSpPr>
          <p:spPr>
            <a:xfrm>
              <a:off x="4855288" y="4325378"/>
              <a:ext cx="1945850" cy="1378655"/>
            </a:xfrm>
            <a:custGeom>
              <a:avLst/>
              <a:gdLst>
                <a:gd name="connsiteX0" fmla="*/ 554774 w 1945850"/>
                <a:gd name="connsiteY0" fmla="*/ 1111619 h 1378655"/>
                <a:gd name="connsiteX1" fmla="*/ 224600 w 1945850"/>
                <a:gd name="connsiteY1" fmla="*/ 1067113 h 1378655"/>
                <a:gd name="connsiteX2" fmla="*/ 99362 w 1945850"/>
                <a:gd name="connsiteY2" fmla="*/ 1378656 h 1378655"/>
                <a:gd name="connsiteX3" fmla="*/ 0 w 1945850"/>
                <a:gd name="connsiteY3" fmla="*/ 1325870 h 1378655"/>
                <a:gd name="connsiteX4" fmla="*/ 160429 w 1945850"/>
                <a:gd name="connsiteY4" fmla="*/ 929455 h 1378655"/>
                <a:gd name="connsiteX5" fmla="*/ 489568 w 1945850"/>
                <a:gd name="connsiteY5" fmla="*/ 973961 h 1378655"/>
                <a:gd name="connsiteX6" fmla="*/ 632401 w 1945850"/>
                <a:gd name="connsiteY6" fmla="*/ 619981 h 1378655"/>
                <a:gd name="connsiteX7" fmla="*/ 961540 w 1945850"/>
                <a:gd name="connsiteY7" fmla="*/ 664488 h 1378655"/>
                <a:gd name="connsiteX8" fmla="*/ 1104373 w 1945850"/>
                <a:gd name="connsiteY8" fmla="*/ 309473 h 1378655"/>
                <a:gd name="connsiteX9" fmla="*/ 1433512 w 1945850"/>
                <a:gd name="connsiteY9" fmla="*/ 353979 h 1378655"/>
                <a:gd name="connsiteX10" fmla="*/ 1576346 w 1945850"/>
                <a:gd name="connsiteY10" fmla="*/ 0 h 1378655"/>
                <a:gd name="connsiteX11" fmla="*/ 1945851 w 1945850"/>
                <a:gd name="connsiteY11" fmla="*/ 49681 h 1378655"/>
                <a:gd name="connsiteX12" fmla="*/ 1931360 w 1945850"/>
                <a:gd name="connsiteY12" fmla="*/ 175955 h 1378655"/>
                <a:gd name="connsiteX13" fmla="*/ 1640518 w 1945850"/>
                <a:gd name="connsiteY13" fmla="*/ 137659 h 1378655"/>
                <a:gd name="connsiteX14" fmla="*/ 1498719 w 1945850"/>
                <a:gd name="connsiteY14" fmla="*/ 491638 h 1378655"/>
                <a:gd name="connsiteX15" fmla="*/ 1168545 w 1945850"/>
                <a:gd name="connsiteY15" fmla="*/ 447132 h 1378655"/>
                <a:gd name="connsiteX16" fmla="*/ 1026746 w 1945850"/>
                <a:gd name="connsiteY16" fmla="*/ 801111 h 1378655"/>
                <a:gd name="connsiteX17" fmla="*/ 696573 w 1945850"/>
                <a:gd name="connsiteY17" fmla="*/ 756605 h 137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45850" h="1378655">
                  <a:moveTo>
                    <a:pt x="554774" y="1111619"/>
                  </a:moveTo>
                  <a:lnTo>
                    <a:pt x="224600" y="1067113"/>
                  </a:lnTo>
                  <a:lnTo>
                    <a:pt x="99362" y="1378656"/>
                  </a:lnTo>
                  <a:lnTo>
                    <a:pt x="0" y="1325870"/>
                  </a:lnTo>
                  <a:lnTo>
                    <a:pt x="160429" y="929455"/>
                  </a:lnTo>
                  <a:lnTo>
                    <a:pt x="489568" y="973961"/>
                  </a:lnTo>
                  <a:lnTo>
                    <a:pt x="632401" y="619981"/>
                  </a:lnTo>
                  <a:lnTo>
                    <a:pt x="961540" y="664488"/>
                  </a:lnTo>
                  <a:lnTo>
                    <a:pt x="1104373" y="309473"/>
                  </a:lnTo>
                  <a:lnTo>
                    <a:pt x="1433512" y="353979"/>
                  </a:lnTo>
                  <a:lnTo>
                    <a:pt x="1576346" y="0"/>
                  </a:lnTo>
                  <a:lnTo>
                    <a:pt x="1945851" y="49681"/>
                  </a:lnTo>
                  <a:lnTo>
                    <a:pt x="1931360" y="175955"/>
                  </a:lnTo>
                  <a:lnTo>
                    <a:pt x="1640518" y="137659"/>
                  </a:lnTo>
                  <a:lnTo>
                    <a:pt x="1498719" y="491638"/>
                  </a:lnTo>
                  <a:lnTo>
                    <a:pt x="1168545" y="447132"/>
                  </a:lnTo>
                  <a:lnTo>
                    <a:pt x="1026746" y="801111"/>
                  </a:lnTo>
                  <a:lnTo>
                    <a:pt x="696573" y="756605"/>
                  </a:lnTo>
                  <a:close/>
                </a:path>
              </a:pathLst>
            </a:custGeom>
            <a:solidFill>
              <a:srgbClr val="FFFFFF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2" name="-">
            <a:extLst>
              <a:ext uri="{FF2B5EF4-FFF2-40B4-BE49-F238E27FC236}">
                <a16:creationId xmlns:a16="http://schemas.microsoft.com/office/drawing/2014/main" id="{8E32FBE8-150E-451C-9C74-067AC5F6C0F2}"/>
              </a:ext>
            </a:extLst>
          </p:cNvPr>
          <p:cNvGrpSpPr/>
          <p:nvPr/>
        </p:nvGrpSpPr>
        <p:grpSpPr>
          <a:xfrm flipH="1" flipV="1">
            <a:off x="10133393" y="7677150"/>
            <a:ext cx="1678813" cy="1617255"/>
            <a:chOff x="-94211" y="8981964"/>
            <a:chExt cx="1678813" cy="1617255"/>
          </a:xfrm>
        </p:grpSpPr>
        <p:sp>
          <p:nvSpPr>
            <p:cNvPr id="73" name="-">
              <a:extLst>
                <a:ext uri="{FF2B5EF4-FFF2-40B4-BE49-F238E27FC236}">
                  <a16:creationId xmlns:a16="http://schemas.microsoft.com/office/drawing/2014/main" id="{198508A0-4B62-404C-B040-091C3EA8A5EA}"/>
                </a:ext>
              </a:extLst>
            </p:cNvPr>
            <p:cNvSpPr/>
            <p:nvPr/>
          </p:nvSpPr>
          <p:spPr>
            <a:xfrm>
              <a:off x="-94211" y="9144464"/>
              <a:ext cx="1488368" cy="1446967"/>
            </a:xfrm>
            <a:custGeom>
              <a:avLst/>
              <a:gdLst>
                <a:gd name="connsiteX0" fmla="*/ 17595 w 1488368"/>
                <a:gd name="connsiteY0" fmla="*/ 1446968 h 1446967"/>
                <a:gd name="connsiteX1" fmla="*/ 0 w 1488368"/>
                <a:gd name="connsiteY1" fmla="*/ 1428337 h 1446967"/>
                <a:gd name="connsiteX2" fmla="*/ 1470773 w 1488368"/>
                <a:gd name="connsiteY2" fmla="*/ 0 h 1446967"/>
                <a:gd name="connsiteX3" fmla="*/ 1488369 w 1488368"/>
                <a:gd name="connsiteY3" fmla="*/ 17596 h 1446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8368" h="1446967">
                  <a:moveTo>
                    <a:pt x="17595" y="1446968"/>
                  </a:moveTo>
                  <a:lnTo>
                    <a:pt x="0" y="1428337"/>
                  </a:lnTo>
                  <a:lnTo>
                    <a:pt x="1470773" y="0"/>
                  </a:lnTo>
                  <a:lnTo>
                    <a:pt x="1488369" y="17596"/>
                  </a:lnTo>
                  <a:close/>
                </a:path>
              </a:pathLst>
            </a:custGeom>
            <a:solidFill>
              <a:srgbClr val="5B36CA"/>
            </a:solidFill>
            <a:ln w="8407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-">
              <a:extLst>
                <a:ext uri="{FF2B5EF4-FFF2-40B4-BE49-F238E27FC236}">
                  <a16:creationId xmlns:a16="http://schemas.microsoft.com/office/drawing/2014/main" id="{951FE236-0781-4251-AFE7-C383AB6568D9}"/>
                </a:ext>
              </a:extLst>
            </p:cNvPr>
            <p:cNvSpPr/>
            <p:nvPr/>
          </p:nvSpPr>
          <p:spPr>
            <a:xfrm>
              <a:off x="15501" y="8981964"/>
              <a:ext cx="1569101" cy="1617255"/>
            </a:xfrm>
            <a:custGeom>
              <a:avLst/>
              <a:gdLst>
                <a:gd name="connsiteX0" fmla="*/ 0 w 1569101"/>
                <a:gd name="connsiteY0" fmla="*/ 1511140 h 1617255"/>
                <a:gd name="connsiteX1" fmla="*/ 655172 w 1569101"/>
                <a:gd name="connsiteY1" fmla="*/ 1463529 h 1617255"/>
                <a:gd name="connsiteX2" fmla="*/ 0 w 1569101"/>
                <a:gd name="connsiteY2" fmla="*/ 1511140 h 1617255"/>
                <a:gd name="connsiteX3" fmla="*/ 1245138 w 1569101"/>
                <a:gd name="connsiteY3" fmla="*/ 979136 h 1617255"/>
                <a:gd name="connsiteX4" fmla="*/ 675873 w 1569101"/>
                <a:gd name="connsiteY4" fmla="*/ 845617 h 1617255"/>
                <a:gd name="connsiteX5" fmla="*/ 1245138 w 1569101"/>
                <a:gd name="connsiteY5" fmla="*/ 979136 h 1617255"/>
                <a:gd name="connsiteX6" fmla="*/ 352944 w 1569101"/>
                <a:gd name="connsiteY6" fmla="*/ 1150950 h 1617255"/>
                <a:gd name="connsiteX7" fmla="*/ 291878 w 1569101"/>
                <a:gd name="connsiteY7" fmla="*/ 550635 h 1617255"/>
                <a:gd name="connsiteX8" fmla="*/ 352944 w 1569101"/>
                <a:gd name="connsiteY8" fmla="*/ 1150950 h 1617255"/>
                <a:gd name="connsiteX9" fmla="*/ 1569101 w 1569101"/>
                <a:gd name="connsiteY9" fmla="*/ 0 h 1617255"/>
                <a:gd name="connsiteX10" fmla="*/ 1138530 w 1569101"/>
                <a:gd name="connsiteY10" fmla="*/ 396415 h 1617255"/>
                <a:gd name="connsiteX11" fmla="*/ 1569101 w 1569101"/>
                <a:gd name="connsiteY11" fmla="*/ 0 h 1617255"/>
                <a:gd name="connsiteX12" fmla="*/ 933595 w 1569101"/>
                <a:gd name="connsiteY12" fmla="*/ 595141 h 1617255"/>
                <a:gd name="connsiteX13" fmla="*/ 832162 w 1569101"/>
                <a:gd name="connsiteY13" fmla="*/ 95223 h 1617255"/>
                <a:gd name="connsiteX14" fmla="*/ 933595 w 1569101"/>
                <a:gd name="connsiteY14" fmla="*/ 595141 h 1617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69101" h="1617255">
                  <a:moveTo>
                    <a:pt x="0" y="1511140"/>
                  </a:moveTo>
                  <a:cubicBezTo>
                    <a:pt x="0" y="1511140"/>
                    <a:pt x="290843" y="1209947"/>
                    <a:pt x="655172" y="1463529"/>
                  </a:cubicBezTo>
                  <a:cubicBezTo>
                    <a:pt x="655172" y="1463529"/>
                    <a:pt x="372610" y="1775072"/>
                    <a:pt x="0" y="1511140"/>
                  </a:cubicBezTo>
                  <a:close/>
                  <a:moveTo>
                    <a:pt x="1245138" y="979136"/>
                  </a:moveTo>
                  <a:cubicBezTo>
                    <a:pt x="1001906" y="667592"/>
                    <a:pt x="675873" y="845617"/>
                    <a:pt x="675873" y="845617"/>
                  </a:cubicBezTo>
                  <a:cubicBezTo>
                    <a:pt x="923244" y="1167510"/>
                    <a:pt x="1245138" y="979136"/>
                    <a:pt x="1245138" y="979136"/>
                  </a:cubicBezTo>
                  <a:close/>
                  <a:moveTo>
                    <a:pt x="352944" y="1150950"/>
                  </a:moveTo>
                  <a:cubicBezTo>
                    <a:pt x="352944" y="1150950"/>
                    <a:pt x="579615" y="840442"/>
                    <a:pt x="291878" y="550635"/>
                  </a:cubicBezTo>
                  <a:cubicBezTo>
                    <a:pt x="291878" y="550635"/>
                    <a:pt x="55892" y="854933"/>
                    <a:pt x="352944" y="1150950"/>
                  </a:cubicBezTo>
                  <a:close/>
                  <a:moveTo>
                    <a:pt x="1569101" y="0"/>
                  </a:moveTo>
                  <a:cubicBezTo>
                    <a:pt x="1172686" y="17596"/>
                    <a:pt x="1138530" y="396415"/>
                    <a:pt x="1138530" y="396415"/>
                  </a:cubicBezTo>
                  <a:cubicBezTo>
                    <a:pt x="1545295" y="380890"/>
                    <a:pt x="1569101" y="0"/>
                    <a:pt x="1569101" y="0"/>
                  </a:cubicBezTo>
                  <a:close/>
                  <a:moveTo>
                    <a:pt x="933595" y="595141"/>
                  </a:moveTo>
                  <a:cubicBezTo>
                    <a:pt x="933595" y="595141"/>
                    <a:pt x="1098164" y="314648"/>
                    <a:pt x="832162" y="95223"/>
                  </a:cubicBezTo>
                  <a:cubicBezTo>
                    <a:pt x="831127" y="95223"/>
                    <a:pt x="658277" y="371575"/>
                    <a:pt x="933595" y="595141"/>
                  </a:cubicBezTo>
                  <a:close/>
                </a:path>
              </a:pathLst>
            </a:custGeom>
            <a:solidFill>
              <a:srgbClr val="FFB800"/>
            </a:solidFill>
            <a:ln w="9731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-">
              <a:extLst>
                <a:ext uri="{FF2B5EF4-FFF2-40B4-BE49-F238E27FC236}">
                  <a16:creationId xmlns:a16="http://schemas.microsoft.com/office/drawing/2014/main" id="{B66FF980-CFBA-4BF6-B19F-112D73278D9E}"/>
                </a:ext>
              </a:extLst>
            </p:cNvPr>
            <p:cNvSpPr/>
            <p:nvPr/>
          </p:nvSpPr>
          <p:spPr>
            <a:xfrm>
              <a:off x="-91128" y="9255209"/>
              <a:ext cx="1537037" cy="1228579"/>
            </a:xfrm>
            <a:custGeom>
              <a:avLst/>
              <a:gdLst>
                <a:gd name="connsiteX0" fmla="*/ 467854 w 1537037"/>
                <a:gd name="connsiteY0" fmla="*/ 885985 h 1228579"/>
                <a:gd name="connsiteX1" fmla="*/ 1066100 w 1537037"/>
                <a:gd name="connsiteY1" fmla="*/ 964648 h 1228579"/>
                <a:gd name="connsiteX2" fmla="*/ 467854 w 1537037"/>
                <a:gd name="connsiteY2" fmla="*/ 885985 h 1228579"/>
                <a:gd name="connsiteX3" fmla="*/ 97314 w 1537037"/>
                <a:gd name="connsiteY3" fmla="*/ 1228580 h 1228579"/>
                <a:gd name="connsiteX4" fmla="*/ 163556 w 1537037"/>
                <a:gd name="connsiteY4" fmla="*/ 574443 h 1228579"/>
                <a:gd name="connsiteX5" fmla="*/ 97314 w 1537037"/>
                <a:gd name="connsiteY5" fmla="*/ 1228580 h 1228579"/>
                <a:gd name="connsiteX6" fmla="*/ 782502 w 1537037"/>
                <a:gd name="connsiteY6" fmla="*/ 572372 h 1228579"/>
                <a:gd name="connsiteX7" fmla="*/ 665544 w 1537037"/>
                <a:gd name="connsiteY7" fmla="*/ 3 h 1228579"/>
                <a:gd name="connsiteX8" fmla="*/ 782502 w 1537037"/>
                <a:gd name="connsiteY8" fmla="*/ 572372 h 1228579"/>
                <a:gd name="connsiteX9" fmla="*/ 1537037 w 1537037"/>
                <a:gd name="connsiteY9" fmla="*/ 438854 h 1228579"/>
                <a:gd name="connsiteX10" fmla="*/ 1040224 w 1537037"/>
                <a:gd name="connsiteY10" fmla="*/ 322931 h 1228579"/>
                <a:gd name="connsiteX11" fmla="*/ 1537037 w 1537037"/>
                <a:gd name="connsiteY11" fmla="*/ 438854 h 122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37037" h="1228579">
                  <a:moveTo>
                    <a:pt x="467854" y="885985"/>
                  </a:moveTo>
                  <a:cubicBezTo>
                    <a:pt x="467854" y="885985"/>
                    <a:pt x="784572" y="668630"/>
                    <a:pt x="1066100" y="964648"/>
                  </a:cubicBezTo>
                  <a:cubicBezTo>
                    <a:pt x="1066100" y="963613"/>
                    <a:pt x="754557" y="1192354"/>
                    <a:pt x="467854" y="885985"/>
                  </a:cubicBezTo>
                  <a:close/>
                  <a:moveTo>
                    <a:pt x="97314" y="1228580"/>
                  </a:moveTo>
                  <a:cubicBezTo>
                    <a:pt x="97314" y="1228580"/>
                    <a:pt x="406787" y="947052"/>
                    <a:pt x="163556" y="574443"/>
                  </a:cubicBezTo>
                  <a:cubicBezTo>
                    <a:pt x="163556" y="574443"/>
                    <a:pt x="-155232" y="847689"/>
                    <a:pt x="97314" y="1228580"/>
                  </a:cubicBezTo>
                  <a:close/>
                  <a:moveTo>
                    <a:pt x="782502" y="572372"/>
                  </a:moveTo>
                  <a:cubicBezTo>
                    <a:pt x="782502" y="572372"/>
                    <a:pt x="970877" y="251514"/>
                    <a:pt x="665544" y="3"/>
                  </a:cubicBezTo>
                  <a:cubicBezTo>
                    <a:pt x="665544" y="-1033"/>
                    <a:pt x="466819" y="315686"/>
                    <a:pt x="782502" y="572372"/>
                  </a:cubicBezTo>
                  <a:close/>
                  <a:moveTo>
                    <a:pt x="1537037" y="438854"/>
                  </a:moveTo>
                  <a:cubicBezTo>
                    <a:pt x="1324857" y="166642"/>
                    <a:pt x="1040224" y="322931"/>
                    <a:pt x="1040224" y="322931"/>
                  </a:cubicBezTo>
                  <a:cubicBezTo>
                    <a:pt x="1255510" y="603423"/>
                    <a:pt x="1537037" y="438854"/>
                    <a:pt x="1537037" y="438854"/>
                  </a:cubicBezTo>
                  <a:close/>
                </a:path>
              </a:pathLst>
            </a:custGeom>
            <a:solidFill>
              <a:srgbClr val="FFFFFF"/>
            </a:solidFill>
            <a:ln w="8407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-">
              <a:extLst>
                <a:ext uri="{FF2B5EF4-FFF2-40B4-BE49-F238E27FC236}">
                  <a16:creationId xmlns:a16="http://schemas.microsoft.com/office/drawing/2014/main" id="{2518A856-BE6F-42E5-8ED9-47EC5BEC6C63}"/>
                </a:ext>
              </a:extLst>
            </p:cNvPr>
            <p:cNvSpPr/>
            <p:nvPr/>
          </p:nvSpPr>
          <p:spPr>
            <a:xfrm>
              <a:off x="11361" y="9038891"/>
              <a:ext cx="1505964" cy="1449037"/>
            </a:xfrm>
            <a:custGeom>
              <a:avLst/>
              <a:gdLst>
                <a:gd name="connsiteX0" fmla="*/ 1505965 w 1505964"/>
                <a:gd name="connsiteY0" fmla="*/ 0 h 1449037"/>
                <a:gd name="connsiteX1" fmla="*/ 1147845 w 1505964"/>
                <a:gd name="connsiteY1" fmla="*/ 333279 h 1449037"/>
                <a:gd name="connsiteX2" fmla="*/ 848722 w 1505964"/>
                <a:gd name="connsiteY2" fmla="*/ 101433 h 1449037"/>
                <a:gd name="connsiteX3" fmla="*/ 937735 w 1505964"/>
                <a:gd name="connsiteY3" fmla="*/ 538214 h 1449037"/>
                <a:gd name="connsiteX4" fmla="*/ 1414882 w 1505964"/>
                <a:gd name="connsiteY4" fmla="*/ 648962 h 1449037"/>
                <a:gd name="connsiteX5" fmla="*/ 598246 w 1505964"/>
                <a:gd name="connsiteY5" fmla="*/ 344664 h 1449037"/>
                <a:gd name="connsiteX6" fmla="*/ 687258 w 1505964"/>
                <a:gd name="connsiteY6" fmla="*/ 781445 h 1449037"/>
                <a:gd name="connsiteX7" fmla="*/ 1164405 w 1505964"/>
                <a:gd name="connsiteY7" fmla="*/ 892193 h 1449037"/>
                <a:gd name="connsiteX8" fmla="*/ 307403 w 1505964"/>
                <a:gd name="connsiteY8" fmla="*/ 596176 h 1449037"/>
                <a:gd name="connsiteX9" fmla="*/ 361224 w 1505964"/>
                <a:gd name="connsiteY9" fmla="*/ 1098164 h 1449037"/>
                <a:gd name="connsiteX10" fmla="*/ 866318 w 1505964"/>
                <a:gd name="connsiteY10" fmla="*/ 1171651 h 1449037"/>
                <a:gd name="connsiteX11" fmla="*/ 40366 w 1505964"/>
                <a:gd name="connsiteY11" fmla="*/ 898403 h 1449037"/>
                <a:gd name="connsiteX12" fmla="*/ 0 w 1505964"/>
                <a:gd name="connsiteY12" fmla="*/ 1449038 h 1449037"/>
                <a:gd name="connsiteX13" fmla="*/ 549599 w 1505964"/>
                <a:gd name="connsiteY13" fmla="*/ 1423162 h 1449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5964" h="1449037">
                  <a:moveTo>
                    <a:pt x="1505965" y="0"/>
                  </a:moveTo>
                  <a:lnTo>
                    <a:pt x="1147845" y="333279"/>
                  </a:lnTo>
                  <a:moveTo>
                    <a:pt x="848722" y="101433"/>
                  </a:moveTo>
                  <a:lnTo>
                    <a:pt x="937735" y="538214"/>
                  </a:lnTo>
                  <a:lnTo>
                    <a:pt x="1414882" y="648962"/>
                  </a:lnTo>
                  <a:moveTo>
                    <a:pt x="598246" y="344664"/>
                  </a:moveTo>
                  <a:lnTo>
                    <a:pt x="687258" y="781445"/>
                  </a:lnTo>
                  <a:lnTo>
                    <a:pt x="1164405" y="892193"/>
                  </a:lnTo>
                  <a:moveTo>
                    <a:pt x="307403" y="596176"/>
                  </a:moveTo>
                  <a:lnTo>
                    <a:pt x="361224" y="1098164"/>
                  </a:lnTo>
                  <a:lnTo>
                    <a:pt x="866318" y="1171651"/>
                  </a:lnTo>
                  <a:moveTo>
                    <a:pt x="40366" y="898403"/>
                  </a:moveTo>
                  <a:lnTo>
                    <a:pt x="0" y="1449038"/>
                  </a:lnTo>
                  <a:lnTo>
                    <a:pt x="549599" y="1423162"/>
                  </a:lnTo>
                </a:path>
              </a:pathLst>
            </a:custGeom>
            <a:noFill/>
            <a:ln w="8407" cap="rnd">
              <a:solidFill>
                <a:srgbClr val="210B6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7" name="Transition">
            <a:extLst>
              <a:ext uri="{FF2B5EF4-FFF2-40B4-BE49-F238E27FC236}">
                <a16:creationId xmlns:a16="http://schemas.microsoft.com/office/drawing/2014/main" id="{42822605-A878-4369-BE8A-35E77A05FAB6}"/>
              </a:ext>
            </a:extLst>
          </p:cNvPr>
          <p:cNvSpPr/>
          <p:nvPr/>
        </p:nvSpPr>
        <p:spPr>
          <a:xfrm>
            <a:off x="1524" y="0"/>
            <a:ext cx="10971276" cy="10972800"/>
          </a:xfrm>
          <a:prstGeom prst="rect">
            <a:avLst/>
          </a:prstGeom>
          <a:solidFill>
            <a:srgbClr val="331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8" name="Transition">
            <a:extLst>
              <a:ext uri="{FF2B5EF4-FFF2-40B4-BE49-F238E27FC236}">
                <a16:creationId xmlns:a16="http://schemas.microsoft.com/office/drawing/2014/main" id="{C59EC3E6-D9A8-4E40-844D-113ECADCFC5B}"/>
              </a:ext>
            </a:extLst>
          </p:cNvPr>
          <p:cNvSpPr/>
          <p:nvPr/>
        </p:nvSpPr>
        <p:spPr>
          <a:xfrm>
            <a:off x="1524" y="0"/>
            <a:ext cx="10971276" cy="10972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340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20000" decel="8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2.31481E-6 1.48148E-6 L -0.01375 -0.00912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" y="-463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20000" decel="8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36443 -0.06886 L 3.7963E-6 -4.30556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29" y="344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20000" decel="8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11907 -0.03328 L -4.81481E-6 1.57407E-6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61" y="1664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accel="20000" decel="8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grpId="4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9751 -0.0379 L 1.01852E-6 -4.53704E-6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76" y="1895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accel="20000" decel="8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" presetClass="entr" presetSubtype="1" accel="20000" decel="8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path" presetSubtype="0" accel="20000" decel="8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24074E-6 0.05107 L 3.24074E-6 3.24074E-7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61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" presetClass="emph" presetSubtype="0" accel="20000" decel="8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accel="20000" decel="80000" fill="hold" grpId="3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path" presetSubtype="0" accel="20000" decel="8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4.30556E-6 -0.02228 L -4.30556E-6 2.17593E-6 " pathEditMode="relative" rAng="0" ptsTypes="AA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14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" dur="1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6" presetClass="emph" presetSubtype="0" accel="20000" decel="8000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67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path" presetSubtype="0" accel="20000" decel="8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30556E-6 -0.02329 L -4.30556E-6 2.17593E-6 " pathEditMode="relative" rAng="0" ptsTypes="AA">
                                      <p:cBhvr>
                                        <p:cTn id="7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57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1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accel="20000" decel="8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6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path" presetSubtype="0" accel="2000" decel="5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24074E-7 2.26852E-6 L -0.08377 0.0013 " pathEditMode="relative" rAng="0" ptsTypes="AA">
                                      <p:cBhvr>
                                        <p:cTn id="82" dur="4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96" y="58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2" presetClass="path" presetSubtype="0" accel="20000" decel="8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4.44444E-6 3.24074E-6 L -0.01375 -0.00912 " pathEditMode="relative" rAng="0" ptsTypes="AA">
                                      <p:cBhvr>
                                        <p:cTn id="87" dur="75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" y="-463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2" presetClass="pat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36675 -0.22266 L -6.94444E-7 2.63889E-6 " pathEditMode="relative" rAng="0" ptsTypes="AA">
                                      <p:cBhvr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30" y="11126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10" fill="hold"/>
                                        <p:tgtEl>
                                          <p:spTgt spid="2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96" dur="1000" fill="hold"/>
                                        <p:tgtEl>
                                          <p:spTgt spid="2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34939 -0.19908 L -6.94444E-7 4.25926E-6 " pathEditMode="relative" rAng="0" ptsTypes="AA">
                                      <p:cBhvr>
                                        <p:cTn id="10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62" y="9954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3" dur="10" fill="hold"/>
                                        <p:tgtEl>
                                          <p:spTgt spid="4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6" presetClass="emph" presetSubtype="0" accel="20000" decel="8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05" dur="1000" fill="hold"/>
                                        <p:tgtEl>
                                          <p:spTgt spid="4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2" presetClass="path" presetSubtype="0" accel="20000" decel="8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00044 0.02604 L -2.08333E-6 7.40741E-7 " pathEditMode="relative" rAng="0" ptsTypes="AA">
                                      <p:cBhvr>
                                        <p:cTn id="11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-1302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6" presetClass="emph" presetSubtype="0" accel="20000" decel="8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2" dur="10" fill="hold"/>
                                        <p:tgtEl>
                                          <p:spTgt spid="4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6" presetClass="emph" presetSubtype="0" accel="20000" decel="8000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14" dur="1000" fill="hold"/>
                                        <p:tgtEl>
                                          <p:spTgt spid="4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2" presetClass="path" presetSubtype="0" accel="20000" decel="8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.00043 0.02604 L -4.62963E-7 4.21296E-6 " pathEditMode="relative" rAng="0" ptsTypes="AA">
                                      <p:cBhvr>
                                        <p:cTn id="1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-1302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6" presetClass="emph" presetSubtype="0" accel="20000" decel="8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1" dur="10" fill="hold"/>
                                        <p:tgtEl>
                                          <p:spTgt spid="4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6" presetClass="emph" presetSubtype="0" accel="20000" decel="8000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23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42" presetClass="path" presetSubtype="0" accel="20000" decel="8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44 0.02605 L -9.72222E-7 -3.7037E-6 " pathEditMode="relative" rAng="0" ptsTypes="AA">
                                      <p:cBhvr>
                                        <p:cTn id="1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-1302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6" presetClass="emph" presetSubtype="0" accel="20000" decel="8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0" dur="10" fill="hold"/>
                                        <p:tgtEl>
                                          <p:spTgt spid="4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6" presetClass="emph" presetSubtype="0" accel="20000" decel="8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32" dur="1000" fill="hold"/>
                                        <p:tgtEl>
                                          <p:spTgt spid="4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42" presetClass="path" presetSubtype="0" accel="20000" decel="8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.00043 0.02604 L 1.15741E-6 -1.2037E-6 " pathEditMode="relative" rAng="0" ptsTypes="AA">
                                      <p:cBhvr>
                                        <p:cTn id="13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-1302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6" presetClass="emph" presetSubtype="0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9" dur="10" fill="hold"/>
                                        <p:tgtEl>
                                          <p:spTgt spid="4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6" presetClass="emph" presetSubtype="0" accel="20000" decel="8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41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5715 -0.00145 L 2.77778E-7 4.16667E-6 " pathEditMode="relative" rAng="0" ptsTypes="AA">
                                      <p:cBhvr>
                                        <p:cTn id="14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5" y="72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42" presetClass="path" presetSubtype="0" accel="10000" decel="12000" autoRev="1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2.77778E-7 4.16667E-6 L 0.03009 -0.00087 " pathEditMode="relative" rAng="0" ptsTypes="AA">
                                      <p:cBhvr>
                                        <p:cTn id="148" dur="1625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5" y="-43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35" presetClass="emph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35" presetClass="emph" presetSubtype="0" fill="hold" grpId="4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3 -0.046 L 2.59259E-6 -3.28704E-6 " pathEditMode="relative" rAng="0" ptsTypes="AA">
                                      <p:cBhvr>
                                        <p:cTn id="15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" y="2300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42" presetClass="path" presetSubtype="0" accel="10000" decel="12000" autoRev="1" fill="hold" grpId="2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2.59259E-6 -3.28704E-6 L -0.0013 -0.0217 " pathEditMode="relative" rAng="0" ptsTypes="AA">
                                      <p:cBhvr>
                                        <p:cTn id="159" dur="1725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" y="-1085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35" presetClass="emph" presetSubtype="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35" presetClass="emph" presetSubtype="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8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1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1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8" presetClass="emph" presetSubtype="0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-900000">
                                      <p:cBhvr>
                                        <p:cTn id="16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0" presetID="8" presetClass="emph" presetSubtype="0" accel="10000" decel="9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480000">
                                      <p:cBhvr>
                                        <p:cTn id="171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2242 0.05382 L -1.2037E-6 -9.25926E-7 " pathEditMode="relative" rAng="0" ptsTypes="AA">
                                      <p:cBhvr>
                                        <p:cTn id="17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4" y="-2691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8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5400000">
                                      <p:cBhvr>
                                        <p:cTn id="178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9" presetID="8" presetClass="emph" presetSubtype="0" accel="20000" decel="4000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6000000">
                                      <p:cBhvr>
                                        <p:cTn id="180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5" dur="10" fill="hold"/>
                                        <p:tgtEl>
                                          <p:spTgt spid="5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86" presetID="6" presetClass="emph" presetSubtype="0" accel="20000" decel="80000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87" dur="1000" fill="hold"/>
                                        <p:tgtEl>
                                          <p:spTgt spid="5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88" presetID="42" presetClass="path" presetSubtype="0" accel="9000" decel="9000" fill="hold" grpId="3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3.93519E-6 -4.21296E-6 L 0.0272 0.0016 " pathEditMode="relative" rAng="0" ptsTypes="AA">
                                      <p:cBhvr>
                                        <p:cTn id="189" dur="31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0" y="72"/>
                                    </p:animMotion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4" dur="10" fill="hold"/>
                                        <p:tgtEl>
                                          <p:spTgt spid="5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95" presetID="6" presetClass="emph" presetSubtype="0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96" dur="1000" fill="hold"/>
                                        <p:tgtEl>
                                          <p:spTgt spid="5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1" presetClass="path" presetSubtype="0" accel="3000" decel="3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3.7963E-6 -3.00926E-6 C 0.00246 -3.00926E-6 0.00449 0.00217 0.00449 0.00492 C 0.00449 0.00753 0.00246 0.00984 -3.7963E-6 0.00984 C -0.0026 0.00984 -0.00448 0.00753 -0.00448 0.00492 C -0.00448 0.00217 -0.0026 -3.00926E-6 -3.7963E-6 -3.00926E-6 Z " pathEditMode="relative" rAng="0" ptsTypes="AAAAA">
                                      <p:cBhvr>
                                        <p:cTn id="198" dur="31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2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3" dur="10" fill="hold"/>
                                        <p:tgtEl>
                                          <p:spTgt spid="6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04" presetID="6" presetClass="emph" presetSubtype="0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205" dur="1000" fill="hold"/>
                                        <p:tgtEl>
                                          <p:spTgt spid="6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1" presetClass="path" presetSubtype="0" accel="3000" decel="3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4.76852E-6 4.72222E-6 C 0.00246 4.72222E-6 0.00449 -0.00174 0.00449 -0.00377 C 0.00449 -0.00579 0.00246 -0.00753 -4.76852E-6 -0.00753 C -0.0026 -0.00753 -0.00448 -0.00579 -0.00448 -0.00377 C -0.00448 -0.00174 -0.0026 4.72222E-6 -4.76852E-6 4.72222E-6 Z " pathEditMode="relative" rAng="0" ptsTypes="AAAAA">
                                      <p:cBhvr>
                                        <p:cTn id="207" dur="31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6"/>
                                    </p:animMotion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2" dur="10" fill="hold"/>
                                        <p:tgtEl>
                                          <p:spTgt spid="6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13" presetID="6" presetClass="emph" presetSubtype="0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214" dur="1000" fill="hold"/>
                                        <p:tgtEl>
                                          <p:spTgt spid="6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15" presetID="1" presetClass="path" presetSubtype="0" accel="3000" decel="3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4.53704E-6 1.85185E-6 C 0.00246 1.85185E-6 0.00449 0.00217 0.00449 0.00492 C 0.00449 0.00752 0.00246 0.00984 -4.53704E-6 0.00984 C -0.0026 0.00984 -0.00448 0.00752 -0.00448 0.00492 C -0.00448 0.00217 -0.0026 1.85185E-6 -4.53704E-6 1.85185E-6 Z " pathEditMode="relative" rAng="0" ptsTypes="AAAAA">
                                      <p:cBhvr>
                                        <p:cTn id="216" dur="31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2"/>
                                    </p:animMotion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1" dur="10" fill="hold"/>
                                        <p:tgtEl>
                                          <p:spTgt spid="6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22" presetID="6" presetClass="emph" presetSubtype="0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223" dur="1000" fill="hold"/>
                                        <p:tgtEl>
                                          <p:spTgt spid="6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24" presetID="1" presetClass="path" presetSubtype="0" accel="3000" decel="3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4.02778E-6 -3.28704E-6 C 0.00246 -3.28704E-6 0.00449 -0.00173 0.00449 -0.00376 C 0.00449 -0.00578 0.00246 -0.00752 -4.02778E-6 -0.00752 C -0.0026 -0.00752 -0.00448 -0.00578 -0.00448 -0.00376 C -0.00448 -0.00173 -0.0026 -3.28704E-6 -4.02778E-6 -3.28704E-6 Z " pathEditMode="relative" rAng="0" ptsTypes="AAAAA">
                                      <p:cBhvr>
                                        <p:cTn id="225" dur="31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6"/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42" presetClass="path" presetSubtype="0" accel="20000" decel="8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3545 0 L 0 0 " pathEditMode="relative" rAng="0" ptsTypes="AA">
                                      <p:cBhvr>
                                        <p:cTn id="23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0" y="0"/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42" presetClass="path" presetSubtype="0" accel="2000" decel="1000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0 0 L 0.01519 0.00145 " pathEditMode="relative" rAng="0" ptsTypes="AA">
                                      <p:cBhvr>
                                        <p:cTn id="232" dur="24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2" y="72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2792 5E-6 L 5.09259E-7 5E-6 " pathEditMode="relative" rAng="0" ptsTypes="AA">
                                      <p:cBhvr>
                                        <p:cTn id="23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3" y="0"/>
                                    </p:animMotion>
                                  </p:childTnLst>
                                </p:cTn>
                              </p:par>
                              <p:par>
                                <p:cTn id="238" presetID="42" presetClass="path" presetSubtype="0" accel="2000" decel="1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5.09259E-7 5E-6 L -0.02416 -0.00202 " pathEditMode="relative" rAng="0" ptsTypes="AA">
                                      <p:cBhvr>
                                        <p:cTn id="239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5" y="-101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2" presetClass="entr" presetSubtype="2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1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1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4" presetID="8" presetClass="emph" presetSubtype="0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900000">
                                      <p:cBhvr>
                                        <p:cTn id="245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8" presetClass="emph" presetSubtype="0" accel="10000" decel="9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480000">
                                      <p:cBhvr>
                                        <p:cTn id="247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8" presetID="2" presetClass="entr" presetSubtype="8" accel="20000" decel="8000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0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1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2" presetID="2" presetClass="entr" presetSubtype="8" accel="20000" decel="8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4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5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49" grpId="1" animBg="1"/>
      <p:bldP spid="49" grpId="2" animBg="1"/>
      <p:bldP spid="49" grpId="3" animBg="1"/>
      <p:bldP spid="49" grpId="4" animBg="1"/>
      <p:bldP spid="50" grpId="0" animBg="1"/>
      <p:bldP spid="50" grpId="1" animBg="1"/>
      <p:bldP spid="50" grpId="2" animBg="1"/>
      <p:bldP spid="50" grpId="3" animBg="1"/>
      <p:bldP spid="50" grpId="4" animBg="1"/>
      <p:bldP spid="26" grpId="0" animBg="1"/>
      <p:bldP spid="26" grpId="1" animBg="1"/>
      <p:bldP spid="26" grpId="2" animBg="1"/>
      <p:bldP spid="26" grpId="3" animBg="1"/>
      <p:bldP spid="4" grpId="0" animBg="1"/>
      <p:bldP spid="4" grpId="1" animBg="1"/>
      <p:bldP spid="17" grpId="0"/>
      <p:bldP spid="17" grpId="1"/>
      <p:bldP spid="17" grpId="2"/>
      <p:bldP spid="17" grpId="3"/>
      <p:bldP spid="17" grpId="4"/>
      <p:bldP spid="18" grpId="0"/>
      <p:bldP spid="18" grpId="1"/>
      <p:bldP spid="18" grpId="2"/>
      <p:bldP spid="18" grpId="3"/>
      <p:bldP spid="18" grpId="4"/>
      <p:bldP spid="20" grpId="0"/>
      <p:bldP spid="21" grpId="0" animBg="1"/>
      <p:bldP spid="21" grpId="1" animBg="1"/>
      <p:bldP spid="21" grpId="2" animBg="1"/>
      <p:bldP spid="21" grpId="3" animBg="1"/>
      <p:bldP spid="22" grpId="0"/>
      <p:bldP spid="22" grpId="1"/>
      <p:bldP spid="22" grpId="2"/>
      <p:bldP spid="22" grpId="3"/>
      <p:bldP spid="28" grpId="0" animBg="1"/>
      <p:bldP spid="28" grpId="1" animBg="1"/>
      <p:bldP spid="41" grpId="0" animBg="1"/>
      <p:bldP spid="41" grpId="1" animBg="1"/>
      <p:bldP spid="41" grpId="2" animBg="1"/>
      <p:bldP spid="41" grpId="3" animBg="1"/>
      <p:bldP spid="42" grpId="0" animBg="1"/>
      <p:bldP spid="42" grpId="1" animBg="1"/>
      <p:bldP spid="42" grpId="2" animBg="1"/>
      <p:bldP spid="42" grpId="3" animBg="1"/>
      <p:bldP spid="43" grpId="0" animBg="1"/>
      <p:bldP spid="43" grpId="1" animBg="1"/>
      <p:bldP spid="43" grpId="2" animBg="1"/>
      <p:bldP spid="43" grpId="3" animBg="1"/>
      <p:bldP spid="48" grpId="0"/>
      <p:bldP spid="48" grpId="1"/>
      <p:bldP spid="48" grpId="2"/>
      <p:bldP spid="48" grpId="3"/>
      <p:bldP spid="56" grpId="0" animBg="1"/>
      <p:bldP spid="56" grpId="1" animBg="1"/>
      <p:bldP spid="56" grpId="2" animBg="1"/>
      <p:bldP spid="56" grpId="3" animBg="1"/>
      <p:bldP spid="57" grpId="0" animBg="1"/>
      <p:bldP spid="57" grpId="1" animBg="1"/>
      <p:bldP spid="57" grpId="2" animBg="1"/>
      <p:bldP spid="57" grpId="3" animBg="1"/>
      <p:bldP spid="64" grpId="0" animBg="1"/>
      <p:bldP spid="64" grpId="1" animBg="1"/>
      <p:bldP spid="64" grpId="2" animBg="1"/>
      <p:bldP spid="65" grpId="0" animBg="1"/>
      <p:bldP spid="65" grpId="1" animBg="1"/>
      <p:bldP spid="65" grpId="2" animBg="1"/>
      <p:bldP spid="77" grpId="0" animBg="1"/>
      <p:bldP spid="7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-">
            <a:extLst>
              <a:ext uri="{FF2B5EF4-FFF2-40B4-BE49-F238E27FC236}">
                <a16:creationId xmlns:a16="http://schemas.microsoft.com/office/drawing/2014/main" id="{E986061B-15B8-40BF-86F9-93B94227A32A}"/>
              </a:ext>
            </a:extLst>
          </p:cNvPr>
          <p:cNvSpPr/>
          <p:nvPr/>
        </p:nvSpPr>
        <p:spPr>
          <a:xfrm>
            <a:off x="2772697" y="815142"/>
            <a:ext cx="6958293" cy="4317296"/>
          </a:xfrm>
          <a:custGeom>
            <a:avLst/>
            <a:gdLst>
              <a:gd name="connsiteX0" fmla="*/ 5426647 w 5434926"/>
              <a:gd name="connsiteY0" fmla="*/ 0 h 3372118"/>
              <a:gd name="connsiteX1" fmla="*/ 5426647 w 5434926"/>
              <a:gd name="connsiteY1" fmla="*/ 317753 h 3372118"/>
              <a:gd name="connsiteX2" fmla="*/ 5020916 w 5434926"/>
              <a:gd name="connsiteY2" fmla="*/ 317753 h 3372118"/>
              <a:gd name="connsiteX3" fmla="*/ 5020916 w 5434926"/>
              <a:gd name="connsiteY3" fmla="*/ 0 h 3372118"/>
              <a:gd name="connsiteX4" fmla="*/ 5010566 w 5434926"/>
              <a:gd name="connsiteY4" fmla="*/ 0 h 3372118"/>
              <a:gd name="connsiteX5" fmla="*/ 5010566 w 5434926"/>
              <a:gd name="connsiteY5" fmla="*/ 317753 h 3372118"/>
              <a:gd name="connsiteX6" fmla="*/ 4604835 w 5434926"/>
              <a:gd name="connsiteY6" fmla="*/ 317753 h 3372118"/>
              <a:gd name="connsiteX7" fmla="*/ 4604835 w 5434926"/>
              <a:gd name="connsiteY7" fmla="*/ 0 h 3372118"/>
              <a:gd name="connsiteX8" fmla="*/ 4595520 w 5434926"/>
              <a:gd name="connsiteY8" fmla="*/ 0 h 3372118"/>
              <a:gd name="connsiteX9" fmla="*/ 4595520 w 5434926"/>
              <a:gd name="connsiteY9" fmla="*/ 317753 h 3372118"/>
              <a:gd name="connsiteX10" fmla="*/ 4189790 w 5434926"/>
              <a:gd name="connsiteY10" fmla="*/ 317753 h 3372118"/>
              <a:gd name="connsiteX11" fmla="*/ 4189790 w 5434926"/>
              <a:gd name="connsiteY11" fmla="*/ 0 h 3372118"/>
              <a:gd name="connsiteX12" fmla="*/ 4180474 w 5434926"/>
              <a:gd name="connsiteY12" fmla="*/ 0 h 3372118"/>
              <a:gd name="connsiteX13" fmla="*/ 4180474 w 5434926"/>
              <a:gd name="connsiteY13" fmla="*/ 317753 h 3372118"/>
              <a:gd name="connsiteX14" fmla="*/ 3774743 w 5434926"/>
              <a:gd name="connsiteY14" fmla="*/ 317753 h 3372118"/>
              <a:gd name="connsiteX15" fmla="*/ 3774743 w 5434926"/>
              <a:gd name="connsiteY15" fmla="*/ 0 h 3372118"/>
              <a:gd name="connsiteX16" fmla="*/ 3765429 w 5434926"/>
              <a:gd name="connsiteY16" fmla="*/ 0 h 3372118"/>
              <a:gd name="connsiteX17" fmla="*/ 3765429 w 5434926"/>
              <a:gd name="connsiteY17" fmla="*/ 317753 h 3372118"/>
              <a:gd name="connsiteX18" fmla="*/ 3359698 w 5434926"/>
              <a:gd name="connsiteY18" fmla="*/ 317753 h 3372118"/>
              <a:gd name="connsiteX19" fmla="*/ 3359698 w 5434926"/>
              <a:gd name="connsiteY19" fmla="*/ 0 h 3372118"/>
              <a:gd name="connsiteX20" fmla="*/ 3350382 w 5434926"/>
              <a:gd name="connsiteY20" fmla="*/ 0 h 3372118"/>
              <a:gd name="connsiteX21" fmla="*/ 3350382 w 5434926"/>
              <a:gd name="connsiteY21" fmla="*/ 317753 h 3372118"/>
              <a:gd name="connsiteX22" fmla="*/ 2944652 w 5434926"/>
              <a:gd name="connsiteY22" fmla="*/ 317753 h 3372118"/>
              <a:gd name="connsiteX23" fmla="*/ 2944652 w 5434926"/>
              <a:gd name="connsiteY23" fmla="*/ 0 h 3372118"/>
              <a:gd name="connsiteX24" fmla="*/ 2935337 w 5434926"/>
              <a:gd name="connsiteY24" fmla="*/ 0 h 3372118"/>
              <a:gd name="connsiteX25" fmla="*/ 2935337 w 5434926"/>
              <a:gd name="connsiteY25" fmla="*/ 317753 h 3372118"/>
              <a:gd name="connsiteX26" fmla="*/ 2505801 w 5434926"/>
              <a:gd name="connsiteY26" fmla="*/ 317753 h 3372118"/>
              <a:gd name="connsiteX27" fmla="*/ 2505801 w 5434926"/>
              <a:gd name="connsiteY27" fmla="*/ 0 h 3372118"/>
              <a:gd name="connsiteX28" fmla="*/ 2496485 w 5434926"/>
              <a:gd name="connsiteY28" fmla="*/ 0 h 3372118"/>
              <a:gd name="connsiteX29" fmla="*/ 2496485 w 5434926"/>
              <a:gd name="connsiteY29" fmla="*/ 317753 h 3372118"/>
              <a:gd name="connsiteX30" fmla="*/ 2090755 w 5434926"/>
              <a:gd name="connsiteY30" fmla="*/ 317753 h 3372118"/>
              <a:gd name="connsiteX31" fmla="*/ 2090755 w 5434926"/>
              <a:gd name="connsiteY31" fmla="*/ 0 h 3372118"/>
              <a:gd name="connsiteX32" fmla="*/ 2081439 w 5434926"/>
              <a:gd name="connsiteY32" fmla="*/ 0 h 3372118"/>
              <a:gd name="connsiteX33" fmla="*/ 2081439 w 5434926"/>
              <a:gd name="connsiteY33" fmla="*/ 317753 h 3372118"/>
              <a:gd name="connsiteX34" fmla="*/ 1675709 w 5434926"/>
              <a:gd name="connsiteY34" fmla="*/ 317753 h 3372118"/>
              <a:gd name="connsiteX35" fmla="*/ 1675709 w 5434926"/>
              <a:gd name="connsiteY35" fmla="*/ 0 h 3372118"/>
              <a:gd name="connsiteX36" fmla="*/ 1666394 w 5434926"/>
              <a:gd name="connsiteY36" fmla="*/ 0 h 3372118"/>
              <a:gd name="connsiteX37" fmla="*/ 1666394 w 5434926"/>
              <a:gd name="connsiteY37" fmla="*/ 317753 h 3372118"/>
              <a:gd name="connsiteX38" fmla="*/ 1260663 w 5434926"/>
              <a:gd name="connsiteY38" fmla="*/ 317753 h 3372118"/>
              <a:gd name="connsiteX39" fmla="*/ 1260663 w 5434926"/>
              <a:gd name="connsiteY39" fmla="*/ 0 h 3372118"/>
              <a:gd name="connsiteX40" fmla="*/ 1251348 w 5434926"/>
              <a:gd name="connsiteY40" fmla="*/ 0 h 3372118"/>
              <a:gd name="connsiteX41" fmla="*/ 1251348 w 5434926"/>
              <a:gd name="connsiteY41" fmla="*/ 317753 h 3372118"/>
              <a:gd name="connsiteX42" fmla="*/ 839407 w 5434926"/>
              <a:gd name="connsiteY42" fmla="*/ 317753 h 3372118"/>
              <a:gd name="connsiteX43" fmla="*/ 839407 w 5434926"/>
              <a:gd name="connsiteY43" fmla="*/ 0 h 3372118"/>
              <a:gd name="connsiteX44" fmla="*/ 830092 w 5434926"/>
              <a:gd name="connsiteY44" fmla="*/ 0 h 3372118"/>
              <a:gd name="connsiteX45" fmla="*/ 830092 w 5434926"/>
              <a:gd name="connsiteY45" fmla="*/ 317753 h 3372118"/>
              <a:gd name="connsiteX46" fmla="*/ 424361 w 5434926"/>
              <a:gd name="connsiteY46" fmla="*/ 317753 h 3372118"/>
              <a:gd name="connsiteX47" fmla="*/ 424361 w 5434926"/>
              <a:gd name="connsiteY47" fmla="*/ 0 h 3372118"/>
              <a:gd name="connsiteX48" fmla="*/ 415046 w 5434926"/>
              <a:gd name="connsiteY48" fmla="*/ 0 h 3372118"/>
              <a:gd name="connsiteX49" fmla="*/ 415046 w 5434926"/>
              <a:gd name="connsiteY49" fmla="*/ 317753 h 3372118"/>
              <a:gd name="connsiteX50" fmla="*/ 9315 w 5434926"/>
              <a:gd name="connsiteY50" fmla="*/ 317753 h 3372118"/>
              <a:gd name="connsiteX51" fmla="*/ 9315 w 5434926"/>
              <a:gd name="connsiteY51" fmla="*/ 0 h 3372118"/>
              <a:gd name="connsiteX52" fmla="*/ 0 w 5434926"/>
              <a:gd name="connsiteY52" fmla="*/ 0 h 3372118"/>
              <a:gd name="connsiteX53" fmla="*/ 0 w 5434926"/>
              <a:gd name="connsiteY53" fmla="*/ 3372118 h 3372118"/>
              <a:gd name="connsiteX54" fmla="*/ 9315 w 5434926"/>
              <a:gd name="connsiteY54" fmla="*/ 3372118 h 3372118"/>
              <a:gd name="connsiteX55" fmla="*/ 9315 w 5434926"/>
              <a:gd name="connsiteY55" fmla="*/ 3126817 h 3372118"/>
              <a:gd name="connsiteX56" fmla="*/ 415046 w 5434926"/>
              <a:gd name="connsiteY56" fmla="*/ 3126817 h 3372118"/>
              <a:gd name="connsiteX57" fmla="*/ 415046 w 5434926"/>
              <a:gd name="connsiteY57" fmla="*/ 3372118 h 3372118"/>
              <a:gd name="connsiteX58" fmla="*/ 424361 w 5434926"/>
              <a:gd name="connsiteY58" fmla="*/ 3372118 h 3372118"/>
              <a:gd name="connsiteX59" fmla="*/ 424361 w 5434926"/>
              <a:gd name="connsiteY59" fmla="*/ 3126817 h 3372118"/>
              <a:gd name="connsiteX60" fmla="*/ 830092 w 5434926"/>
              <a:gd name="connsiteY60" fmla="*/ 3126817 h 3372118"/>
              <a:gd name="connsiteX61" fmla="*/ 830092 w 5434926"/>
              <a:gd name="connsiteY61" fmla="*/ 3372118 h 3372118"/>
              <a:gd name="connsiteX62" fmla="*/ 839407 w 5434926"/>
              <a:gd name="connsiteY62" fmla="*/ 3372118 h 3372118"/>
              <a:gd name="connsiteX63" fmla="*/ 839407 w 5434926"/>
              <a:gd name="connsiteY63" fmla="*/ 3126817 h 3372118"/>
              <a:gd name="connsiteX64" fmla="*/ 1245138 w 5434926"/>
              <a:gd name="connsiteY64" fmla="*/ 3126817 h 3372118"/>
              <a:gd name="connsiteX65" fmla="*/ 1245138 w 5434926"/>
              <a:gd name="connsiteY65" fmla="*/ 3372118 h 3372118"/>
              <a:gd name="connsiteX66" fmla="*/ 1254453 w 5434926"/>
              <a:gd name="connsiteY66" fmla="*/ 3372118 h 3372118"/>
              <a:gd name="connsiteX67" fmla="*/ 1254453 w 5434926"/>
              <a:gd name="connsiteY67" fmla="*/ 3126817 h 3372118"/>
              <a:gd name="connsiteX68" fmla="*/ 1660183 w 5434926"/>
              <a:gd name="connsiteY68" fmla="*/ 3126817 h 3372118"/>
              <a:gd name="connsiteX69" fmla="*/ 1660183 w 5434926"/>
              <a:gd name="connsiteY69" fmla="*/ 3372118 h 3372118"/>
              <a:gd name="connsiteX70" fmla="*/ 1669499 w 5434926"/>
              <a:gd name="connsiteY70" fmla="*/ 3372118 h 3372118"/>
              <a:gd name="connsiteX71" fmla="*/ 1669499 w 5434926"/>
              <a:gd name="connsiteY71" fmla="*/ 3126817 h 3372118"/>
              <a:gd name="connsiteX72" fmla="*/ 2075230 w 5434926"/>
              <a:gd name="connsiteY72" fmla="*/ 3126817 h 3372118"/>
              <a:gd name="connsiteX73" fmla="*/ 2075230 w 5434926"/>
              <a:gd name="connsiteY73" fmla="*/ 3372118 h 3372118"/>
              <a:gd name="connsiteX74" fmla="*/ 2084544 w 5434926"/>
              <a:gd name="connsiteY74" fmla="*/ 3372118 h 3372118"/>
              <a:gd name="connsiteX75" fmla="*/ 2084544 w 5434926"/>
              <a:gd name="connsiteY75" fmla="*/ 3126817 h 3372118"/>
              <a:gd name="connsiteX76" fmla="*/ 2490275 w 5434926"/>
              <a:gd name="connsiteY76" fmla="*/ 3126817 h 3372118"/>
              <a:gd name="connsiteX77" fmla="*/ 2490275 w 5434926"/>
              <a:gd name="connsiteY77" fmla="*/ 3372118 h 3372118"/>
              <a:gd name="connsiteX78" fmla="*/ 2499591 w 5434926"/>
              <a:gd name="connsiteY78" fmla="*/ 3372118 h 3372118"/>
              <a:gd name="connsiteX79" fmla="*/ 2499591 w 5434926"/>
              <a:gd name="connsiteY79" fmla="*/ 3126817 h 3372118"/>
              <a:gd name="connsiteX80" fmla="*/ 2929127 w 5434926"/>
              <a:gd name="connsiteY80" fmla="*/ 3126817 h 3372118"/>
              <a:gd name="connsiteX81" fmla="*/ 2929127 w 5434926"/>
              <a:gd name="connsiteY81" fmla="*/ 3372118 h 3372118"/>
              <a:gd name="connsiteX82" fmla="*/ 2938442 w 5434926"/>
              <a:gd name="connsiteY82" fmla="*/ 3372118 h 3372118"/>
              <a:gd name="connsiteX83" fmla="*/ 2938442 w 5434926"/>
              <a:gd name="connsiteY83" fmla="*/ 3126817 h 3372118"/>
              <a:gd name="connsiteX84" fmla="*/ 3344172 w 5434926"/>
              <a:gd name="connsiteY84" fmla="*/ 3126817 h 3372118"/>
              <a:gd name="connsiteX85" fmla="*/ 3344172 w 5434926"/>
              <a:gd name="connsiteY85" fmla="*/ 3372118 h 3372118"/>
              <a:gd name="connsiteX86" fmla="*/ 3353488 w 5434926"/>
              <a:gd name="connsiteY86" fmla="*/ 3372118 h 3372118"/>
              <a:gd name="connsiteX87" fmla="*/ 3353488 w 5434926"/>
              <a:gd name="connsiteY87" fmla="*/ 3126817 h 3372118"/>
              <a:gd name="connsiteX88" fmla="*/ 3759218 w 5434926"/>
              <a:gd name="connsiteY88" fmla="*/ 3126817 h 3372118"/>
              <a:gd name="connsiteX89" fmla="*/ 3759218 w 5434926"/>
              <a:gd name="connsiteY89" fmla="*/ 3372118 h 3372118"/>
              <a:gd name="connsiteX90" fmla="*/ 3768533 w 5434926"/>
              <a:gd name="connsiteY90" fmla="*/ 3372118 h 3372118"/>
              <a:gd name="connsiteX91" fmla="*/ 3768533 w 5434926"/>
              <a:gd name="connsiteY91" fmla="*/ 3126817 h 3372118"/>
              <a:gd name="connsiteX92" fmla="*/ 4174264 w 5434926"/>
              <a:gd name="connsiteY92" fmla="*/ 3126817 h 3372118"/>
              <a:gd name="connsiteX93" fmla="*/ 4174264 w 5434926"/>
              <a:gd name="connsiteY93" fmla="*/ 3372118 h 3372118"/>
              <a:gd name="connsiteX94" fmla="*/ 4183579 w 5434926"/>
              <a:gd name="connsiteY94" fmla="*/ 3372118 h 3372118"/>
              <a:gd name="connsiteX95" fmla="*/ 4183579 w 5434926"/>
              <a:gd name="connsiteY95" fmla="*/ 3126817 h 3372118"/>
              <a:gd name="connsiteX96" fmla="*/ 4589310 w 5434926"/>
              <a:gd name="connsiteY96" fmla="*/ 3126817 h 3372118"/>
              <a:gd name="connsiteX97" fmla="*/ 4589310 w 5434926"/>
              <a:gd name="connsiteY97" fmla="*/ 3372118 h 3372118"/>
              <a:gd name="connsiteX98" fmla="*/ 4598625 w 5434926"/>
              <a:gd name="connsiteY98" fmla="*/ 3372118 h 3372118"/>
              <a:gd name="connsiteX99" fmla="*/ 4598625 w 5434926"/>
              <a:gd name="connsiteY99" fmla="*/ 3126817 h 3372118"/>
              <a:gd name="connsiteX100" fmla="*/ 5010566 w 5434926"/>
              <a:gd name="connsiteY100" fmla="*/ 3126817 h 3372118"/>
              <a:gd name="connsiteX101" fmla="*/ 5010566 w 5434926"/>
              <a:gd name="connsiteY101" fmla="*/ 3372118 h 3372118"/>
              <a:gd name="connsiteX102" fmla="*/ 5019881 w 5434926"/>
              <a:gd name="connsiteY102" fmla="*/ 3372118 h 3372118"/>
              <a:gd name="connsiteX103" fmla="*/ 5019881 w 5434926"/>
              <a:gd name="connsiteY103" fmla="*/ 3126817 h 3372118"/>
              <a:gd name="connsiteX104" fmla="*/ 5425612 w 5434926"/>
              <a:gd name="connsiteY104" fmla="*/ 3126817 h 3372118"/>
              <a:gd name="connsiteX105" fmla="*/ 5425612 w 5434926"/>
              <a:gd name="connsiteY105" fmla="*/ 3372118 h 3372118"/>
              <a:gd name="connsiteX106" fmla="*/ 5434927 w 5434926"/>
              <a:gd name="connsiteY106" fmla="*/ 3372118 h 3372118"/>
              <a:gd name="connsiteX107" fmla="*/ 5434927 w 5434926"/>
              <a:gd name="connsiteY107" fmla="*/ 0 h 3372118"/>
              <a:gd name="connsiteX108" fmla="*/ 5426647 w 5434926"/>
              <a:gd name="connsiteY108" fmla="*/ 0 h 3372118"/>
              <a:gd name="connsiteX109" fmla="*/ 5426647 w 5434926"/>
              <a:gd name="connsiteY109" fmla="*/ 328104 h 3372118"/>
              <a:gd name="connsiteX110" fmla="*/ 5426647 w 5434926"/>
              <a:gd name="connsiteY110" fmla="*/ 718309 h 3372118"/>
              <a:gd name="connsiteX111" fmla="*/ 5020916 w 5434926"/>
              <a:gd name="connsiteY111" fmla="*/ 718309 h 3372118"/>
              <a:gd name="connsiteX112" fmla="*/ 5020916 w 5434926"/>
              <a:gd name="connsiteY112" fmla="*/ 328104 h 3372118"/>
              <a:gd name="connsiteX113" fmla="*/ 5426647 w 5434926"/>
              <a:gd name="connsiteY113" fmla="*/ 328104 h 3372118"/>
              <a:gd name="connsiteX114" fmla="*/ 1255488 w 5434926"/>
              <a:gd name="connsiteY114" fmla="*/ 1527700 h 3372118"/>
              <a:gd name="connsiteX115" fmla="*/ 1661219 w 5434926"/>
              <a:gd name="connsiteY115" fmla="*/ 1527700 h 3372118"/>
              <a:gd name="connsiteX116" fmla="*/ 1661219 w 5434926"/>
              <a:gd name="connsiteY116" fmla="*/ 1917905 h 3372118"/>
              <a:gd name="connsiteX117" fmla="*/ 1255488 w 5434926"/>
              <a:gd name="connsiteY117" fmla="*/ 1917905 h 3372118"/>
              <a:gd name="connsiteX118" fmla="*/ 1255488 w 5434926"/>
              <a:gd name="connsiteY118" fmla="*/ 1527700 h 3372118"/>
              <a:gd name="connsiteX119" fmla="*/ 1246173 w 5434926"/>
              <a:gd name="connsiteY119" fmla="*/ 1917905 h 3372118"/>
              <a:gd name="connsiteX120" fmla="*/ 839407 w 5434926"/>
              <a:gd name="connsiteY120" fmla="*/ 1917905 h 3372118"/>
              <a:gd name="connsiteX121" fmla="*/ 839407 w 5434926"/>
              <a:gd name="connsiteY121" fmla="*/ 1527700 h 3372118"/>
              <a:gd name="connsiteX122" fmla="*/ 1245138 w 5434926"/>
              <a:gd name="connsiteY122" fmla="*/ 1527700 h 3372118"/>
              <a:gd name="connsiteX123" fmla="*/ 1245138 w 5434926"/>
              <a:gd name="connsiteY123" fmla="*/ 1917905 h 3372118"/>
              <a:gd name="connsiteX124" fmla="*/ 1671569 w 5434926"/>
              <a:gd name="connsiteY124" fmla="*/ 1527700 h 3372118"/>
              <a:gd name="connsiteX125" fmla="*/ 2077299 w 5434926"/>
              <a:gd name="connsiteY125" fmla="*/ 1527700 h 3372118"/>
              <a:gd name="connsiteX126" fmla="*/ 2077299 w 5434926"/>
              <a:gd name="connsiteY126" fmla="*/ 1917905 h 3372118"/>
              <a:gd name="connsiteX127" fmla="*/ 1671569 w 5434926"/>
              <a:gd name="connsiteY127" fmla="*/ 1917905 h 3372118"/>
              <a:gd name="connsiteX128" fmla="*/ 1671569 w 5434926"/>
              <a:gd name="connsiteY128" fmla="*/ 1527700 h 3372118"/>
              <a:gd name="connsiteX129" fmla="*/ 2086615 w 5434926"/>
              <a:gd name="connsiteY129" fmla="*/ 1527700 h 3372118"/>
              <a:gd name="connsiteX130" fmla="*/ 2492345 w 5434926"/>
              <a:gd name="connsiteY130" fmla="*/ 1527700 h 3372118"/>
              <a:gd name="connsiteX131" fmla="*/ 2492345 w 5434926"/>
              <a:gd name="connsiteY131" fmla="*/ 1917905 h 3372118"/>
              <a:gd name="connsiteX132" fmla="*/ 2086615 w 5434926"/>
              <a:gd name="connsiteY132" fmla="*/ 1917905 h 3372118"/>
              <a:gd name="connsiteX133" fmla="*/ 2086615 w 5434926"/>
              <a:gd name="connsiteY133" fmla="*/ 1527700 h 3372118"/>
              <a:gd name="connsiteX134" fmla="*/ 2502696 w 5434926"/>
              <a:gd name="connsiteY134" fmla="*/ 1527700 h 3372118"/>
              <a:gd name="connsiteX135" fmla="*/ 2932232 w 5434926"/>
              <a:gd name="connsiteY135" fmla="*/ 1527700 h 3372118"/>
              <a:gd name="connsiteX136" fmla="*/ 2932232 w 5434926"/>
              <a:gd name="connsiteY136" fmla="*/ 1917905 h 3372118"/>
              <a:gd name="connsiteX137" fmla="*/ 2502696 w 5434926"/>
              <a:gd name="connsiteY137" fmla="*/ 1917905 h 3372118"/>
              <a:gd name="connsiteX138" fmla="*/ 2502696 w 5434926"/>
              <a:gd name="connsiteY138" fmla="*/ 1527700 h 3372118"/>
              <a:gd name="connsiteX139" fmla="*/ 2941547 w 5434926"/>
              <a:gd name="connsiteY139" fmla="*/ 1527700 h 3372118"/>
              <a:gd name="connsiteX140" fmla="*/ 3347277 w 5434926"/>
              <a:gd name="connsiteY140" fmla="*/ 1527700 h 3372118"/>
              <a:gd name="connsiteX141" fmla="*/ 3347277 w 5434926"/>
              <a:gd name="connsiteY141" fmla="*/ 1917905 h 3372118"/>
              <a:gd name="connsiteX142" fmla="*/ 2941547 w 5434926"/>
              <a:gd name="connsiteY142" fmla="*/ 1917905 h 3372118"/>
              <a:gd name="connsiteX143" fmla="*/ 2941547 w 5434926"/>
              <a:gd name="connsiteY143" fmla="*/ 1527700 h 3372118"/>
              <a:gd name="connsiteX144" fmla="*/ 3357628 w 5434926"/>
              <a:gd name="connsiteY144" fmla="*/ 1527700 h 3372118"/>
              <a:gd name="connsiteX145" fmla="*/ 3763358 w 5434926"/>
              <a:gd name="connsiteY145" fmla="*/ 1527700 h 3372118"/>
              <a:gd name="connsiteX146" fmla="*/ 3763358 w 5434926"/>
              <a:gd name="connsiteY146" fmla="*/ 1917905 h 3372118"/>
              <a:gd name="connsiteX147" fmla="*/ 3357628 w 5434926"/>
              <a:gd name="connsiteY147" fmla="*/ 1917905 h 3372118"/>
              <a:gd name="connsiteX148" fmla="*/ 3357628 w 5434926"/>
              <a:gd name="connsiteY148" fmla="*/ 1527700 h 3372118"/>
              <a:gd name="connsiteX149" fmla="*/ 3773709 w 5434926"/>
              <a:gd name="connsiteY149" fmla="*/ 1527700 h 3372118"/>
              <a:gd name="connsiteX150" fmla="*/ 4179439 w 5434926"/>
              <a:gd name="connsiteY150" fmla="*/ 1527700 h 3372118"/>
              <a:gd name="connsiteX151" fmla="*/ 4179439 w 5434926"/>
              <a:gd name="connsiteY151" fmla="*/ 1917905 h 3372118"/>
              <a:gd name="connsiteX152" fmla="*/ 3773709 w 5434926"/>
              <a:gd name="connsiteY152" fmla="*/ 1917905 h 3372118"/>
              <a:gd name="connsiteX153" fmla="*/ 3773709 w 5434926"/>
              <a:gd name="connsiteY153" fmla="*/ 1527700 h 3372118"/>
              <a:gd name="connsiteX154" fmla="*/ 4188754 w 5434926"/>
              <a:gd name="connsiteY154" fmla="*/ 1527700 h 3372118"/>
              <a:gd name="connsiteX155" fmla="*/ 4594485 w 5434926"/>
              <a:gd name="connsiteY155" fmla="*/ 1527700 h 3372118"/>
              <a:gd name="connsiteX156" fmla="*/ 4594485 w 5434926"/>
              <a:gd name="connsiteY156" fmla="*/ 1917905 h 3372118"/>
              <a:gd name="connsiteX157" fmla="*/ 4188754 w 5434926"/>
              <a:gd name="connsiteY157" fmla="*/ 1917905 h 3372118"/>
              <a:gd name="connsiteX158" fmla="*/ 4188754 w 5434926"/>
              <a:gd name="connsiteY158" fmla="*/ 1527700 h 3372118"/>
              <a:gd name="connsiteX159" fmla="*/ 4188754 w 5434926"/>
              <a:gd name="connsiteY159" fmla="*/ 1518385 h 3372118"/>
              <a:gd name="connsiteX160" fmla="*/ 4188754 w 5434926"/>
              <a:gd name="connsiteY160" fmla="*/ 1128180 h 3372118"/>
              <a:gd name="connsiteX161" fmla="*/ 4594485 w 5434926"/>
              <a:gd name="connsiteY161" fmla="*/ 1128180 h 3372118"/>
              <a:gd name="connsiteX162" fmla="*/ 4594485 w 5434926"/>
              <a:gd name="connsiteY162" fmla="*/ 1518385 h 3372118"/>
              <a:gd name="connsiteX163" fmla="*/ 4188754 w 5434926"/>
              <a:gd name="connsiteY163" fmla="*/ 1518385 h 3372118"/>
              <a:gd name="connsiteX164" fmla="*/ 4179439 w 5434926"/>
              <a:gd name="connsiteY164" fmla="*/ 1518385 h 3372118"/>
              <a:gd name="connsiteX165" fmla="*/ 3773709 w 5434926"/>
              <a:gd name="connsiteY165" fmla="*/ 1518385 h 3372118"/>
              <a:gd name="connsiteX166" fmla="*/ 3773709 w 5434926"/>
              <a:gd name="connsiteY166" fmla="*/ 1128180 h 3372118"/>
              <a:gd name="connsiteX167" fmla="*/ 4179439 w 5434926"/>
              <a:gd name="connsiteY167" fmla="*/ 1128180 h 3372118"/>
              <a:gd name="connsiteX168" fmla="*/ 4179439 w 5434926"/>
              <a:gd name="connsiteY168" fmla="*/ 1518385 h 3372118"/>
              <a:gd name="connsiteX169" fmla="*/ 3763358 w 5434926"/>
              <a:gd name="connsiteY169" fmla="*/ 1518385 h 3372118"/>
              <a:gd name="connsiteX170" fmla="*/ 3357628 w 5434926"/>
              <a:gd name="connsiteY170" fmla="*/ 1518385 h 3372118"/>
              <a:gd name="connsiteX171" fmla="*/ 3357628 w 5434926"/>
              <a:gd name="connsiteY171" fmla="*/ 1128180 h 3372118"/>
              <a:gd name="connsiteX172" fmla="*/ 3763358 w 5434926"/>
              <a:gd name="connsiteY172" fmla="*/ 1128180 h 3372118"/>
              <a:gd name="connsiteX173" fmla="*/ 3763358 w 5434926"/>
              <a:gd name="connsiteY173" fmla="*/ 1518385 h 3372118"/>
              <a:gd name="connsiteX174" fmla="*/ 3348313 w 5434926"/>
              <a:gd name="connsiteY174" fmla="*/ 1518385 h 3372118"/>
              <a:gd name="connsiteX175" fmla="*/ 2942582 w 5434926"/>
              <a:gd name="connsiteY175" fmla="*/ 1518385 h 3372118"/>
              <a:gd name="connsiteX176" fmla="*/ 2942582 w 5434926"/>
              <a:gd name="connsiteY176" fmla="*/ 1128180 h 3372118"/>
              <a:gd name="connsiteX177" fmla="*/ 3348313 w 5434926"/>
              <a:gd name="connsiteY177" fmla="*/ 1128180 h 3372118"/>
              <a:gd name="connsiteX178" fmla="*/ 3348313 w 5434926"/>
              <a:gd name="connsiteY178" fmla="*/ 1518385 h 3372118"/>
              <a:gd name="connsiteX179" fmla="*/ 2932232 w 5434926"/>
              <a:gd name="connsiteY179" fmla="*/ 1518385 h 3372118"/>
              <a:gd name="connsiteX180" fmla="*/ 2502696 w 5434926"/>
              <a:gd name="connsiteY180" fmla="*/ 1518385 h 3372118"/>
              <a:gd name="connsiteX181" fmla="*/ 2502696 w 5434926"/>
              <a:gd name="connsiteY181" fmla="*/ 1128180 h 3372118"/>
              <a:gd name="connsiteX182" fmla="*/ 2932232 w 5434926"/>
              <a:gd name="connsiteY182" fmla="*/ 1128180 h 3372118"/>
              <a:gd name="connsiteX183" fmla="*/ 2932232 w 5434926"/>
              <a:gd name="connsiteY183" fmla="*/ 1518385 h 3372118"/>
              <a:gd name="connsiteX184" fmla="*/ 2493380 w 5434926"/>
              <a:gd name="connsiteY184" fmla="*/ 1518385 h 3372118"/>
              <a:gd name="connsiteX185" fmla="*/ 2087649 w 5434926"/>
              <a:gd name="connsiteY185" fmla="*/ 1518385 h 3372118"/>
              <a:gd name="connsiteX186" fmla="*/ 2087649 w 5434926"/>
              <a:gd name="connsiteY186" fmla="*/ 1128180 h 3372118"/>
              <a:gd name="connsiteX187" fmla="*/ 2493380 w 5434926"/>
              <a:gd name="connsiteY187" fmla="*/ 1128180 h 3372118"/>
              <a:gd name="connsiteX188" fmla="*/ 2493380 w 5434926"/>
              <a:gd name="connsiteY188" fmla="*/ 1518385 h 3372118"/>
              <a:gd name="connsiteX189" fmla="*/ 2077299 w 5434926"/>
              <a:gd name="connsiteY189" fmla="*/ 1518385 h 3372118"/>
              <a:gd name="connsiteX190" fmla="*/ 1671569 w 5434926"/>
              <a:gd name="connsiteY190" fmla="*/ 1518385 h 3372118"/>
              <a:gd name="connsiteX191" fmla="*/ 1671569 w 5434926"/>
              <a:gd name="connsiteY191" fmla="*/ 1128180 h 3372118"/>
              <a:gd name="connsiteX192" fmla="*/ 2077299 w 5434926"/>
              <a:gd name="connsiteY192" fmla="*/ 1128180 h 3372118"/>
              <a:gd name="connsiteX193" fmla="*/ 2077299 w 5434926"/>
              <a:gd name="connsiteY193" fmla="*/ 1518385 h 3372118"/>
              <a:gd name="connsiteX194" fmla="*/ 1661219 w 5434926"/>
              <a:gd name="connsiteY194" fmla="*/ 1518385 h 3372118"/>
              <a:gd name="connsiteX195" fmla="*/ 1255488 w 5434926"/>
              <a:gd name="connsiteY195" fmla="*/ 1518385 h 3372118"/>
              <a:gd name="connsiteX196" fmla="*/ 1255488 w 5434926"/>
              <a:gd name="connsiteY196" fmla="*/ 1128180 h 3372118"/>
              <a:gd name="connsiteX197" fmla="*/ 1661219 w 5434926"/>
              <a:gd name="connsiteY197" fmla="*/ 1128180 h 3372118"/>
              <a:gd name="connsiteX198" fmla="*/ 1661219 w 5434926"/>
              <a:gd name="connsiteY198" fmla="*/ 1518385 h 3372118"/>
              <a:gd name="connsiteX199" fmla="*/ 1246173 w 5434926"/>
              <a:gd name="connsiteY199" fmla="*/ 1518385 h 3372118"/>
              <a:gd name="connsiteX200" fmla="*/ 839407 w 5434926"/>
              <a:gd name="connsiteY200" fmla="*/ 1518385 h 3372118"/>
              <a:gd name="connsiteX201" fmla="*/ 839407 w 5434926"/>
              <a:gd name="connsiteY201" fmla="*/ 1128180 h 3372118"/>
              <a:gd name="connsiteX202" fmla="*/ 1245138 w 5434926"/>
              <a:gd name="connsiteY202" fmla="*/ 1128180 h 3372118"/>
              <a:gd name="connsiteX203" fmla="*/ 1245138 w 5434926"/>
              <a:gd name="connsiteY203" fmla="*/ 1518385 h 3372118"/>
              <a:gd name="connsiteX204" fmla="*/ 830092 w 5434926"/>
              <a:gd name="connsiteY204" fmla="*/ 1518385 h 3372118"/>
              <a:gd name="connsiteX205" fmla="*/ 424361 w 5434926"/>
              <a:gd name="connsiteY205" fmla="*/ 1518385 h 3372118"/>
              <a:gd name="connsiteX206" fmla="*/ 424361 w 5434926"/>
              <a:gd name="connsiteY206" fmla="*/ 1128180 h 3372118"/>
              <a:gd name="connsiteX207" fmla="*/ 830092 w 5434926"/>
              <a:gd name="connsiteY207" fmla="*/ 1128180 h 3372118"/>
              <a:gd name="connsiteX208" fmla="*/ 830092 w 5434926"/>
              <a:gd name="connsiteY208" fmla="*/ 1518385 h 3372118"/>
              <a:gd name="connsiteX209" fmla="*/ 830092 w 5434926"/>
              <a:gd name="connsiteY209" fmla="*/ 1527700 h 3372118"/>
              <a:gd name="connsiteX210" fmla="*/ 830092 w 5434926"/>
              <a:gd name="connsiteY210" fmla="*/ 1917905 h 3372118"/>
              <a:gd name="connsiteX211" fmla="*/ 424361 w 5434926"/>
              <a:gd name="connsiteY211" fmla="*/ 1917905 h 3372118"/>
              <a:gd name="connsiteX212" fmla="*/ 424361 w 5434926"/>
              <a:gd name="connsiteY212" fmla="*/ 1527700 h 3372118"/>
              <a:gd name="connsiteX213" fmla="*/ 830092 w 5434926"/>
              <a:gd name="connsiteY213" fmla="*/ 1527700 h 3372118"/>
              <a:gd name="connsiteX214" fmla="*/ 830092 w 5434926"/>
              <a:gd name="connsiteY214" fmla="*/ 1927220 h 3372118"/>
              <a:gd name="connsiteX215" fmla="*/ 830092 w 5434926"/>
              <a:gd name="connsiteY215" fmla="*/ 2317426 h 3372118"/>
              <a:gd name="connsiteX216" fmla="*/ 424361 w 5434926"/>
              <a:gd name="connsiteY216" fmla="*/ 2317426 h 3372118"/>
              <a:gd name="connsiteX217" fmla="*/ 424361 w 5434926"/>
              <a:gd name="connsiteY217" fmla="*/ 1927220 h 3372118"/>
              <a:gd name="connsiteX218" fmla="*/ 830092 w 5434926"/>
              <a:gd name="connsiteY218" fmla="*/ 1927220 h 3372118"/>
              <a:gd name="connsiteX219" fmla="*/ 839407 w 5434926"/>
              <a:gd name="connsiteY219" fmla="*/ 1927220 h 3372118"/>
              <a:gd name="connsiteX220" fmla="*/ 1245138 w 5434926"/>
              <a:gd name="connsiteY220" fmla="*/ 1927220 h 3372118"/>
              <a:gd name="connsiteX221" fmla="*/ 1245138 w 5434926"/>
              <a:gd name="connsiteY221" fmla="*/ 2317426 h 3372118"/>
              <a:gd name="connsiteX222" fmla="*/ 839407 w 5434926"/>
              <a:gd name="connsiteY222" fmla="*/ 2317426 h 3372118"/>
              <a:gd name="connsiteX223" fmla="*/ 839407 w 5434926"/>
              <a:gd name="connsiteY223" fmla="*/ 1927220 h 3372118"/>
              <a:gd name="connsiteX224" fmla="*/ 1255488 w 5434926"/>
              <a:gd name="connsiteY224" fmla="*/ 1927220 h 3372118"/>
              <a:gd name="connsiteX225" fmla="*/ 1661219 w 5434926"/>
              <a:gd name="connsiteY225" fmla="*/ 1927220 h 3372118"/>
              <a:gd name="connsiteX226" fmla="*/ 1661219 w 5434926"/>
              <a:gd name="connsiteY226" fmla="*/ 2317426 h 3372118"/>
              <a:gd name="connsiteX227" fmla="*/ 1255488 w 5434926"/>
              <a:gd name="connsiteY227" fmla="*/ 2317426 h 3372118"/>
              <a:gd name="connsiteX228" fmla="*/ 1255488 w 5434926"/>
              <a:gd name="connsiteY228" fmla="*/ 1927220 h 3372118"/>
              <a:gd name="connsiteX229" fmla="*/ 1671569 w 5434926"/>
              <a:gd name="connsiteY229" fmla="*/ 1927220 h 3372118"/>
              <a:gd name="connsiteX230" fmla="*/ 2077299 w 5434926"/>
              <a:gd name="connsiteY230" fmla="*/ 1927220 h 3372118"/>
              <a:gd name="connsiteX231" fmla="*/ 2077299 w 5434926"/>
              <a:gd name="connsiteY231" fmla="*/ 2317426 h 3372118"/>
              <a:gd name="connsiteX232" fmla="*/ 1671569 w 5434926"/>
              <a:gd name="connsiteY232" fmla="*/ 2317426 h 3372118"/>
              <a:gd name="connsiteX233" fmla="*/ 1671569 w 5434926"/>
              <a:gd name="connsiteY233" fmla="*/ 1927220 h 3372118"/>
              <a:gd name="connsiteX234" fmla="*/ 2086615 w 5434926"/>
              <a:gd name="connsiteY234" fmla="*/ 1927220 h 3372118"/>
              <a:gd name="connsiteX235" fmla="*/ 2492345 w 5434926"/>
              <a:gd name="connsiteY235" fmla="*/ 1927220 h 3372118"/>
              <a:gd name="connsiteX236" fmla="*/ 2492345 w 5434926"/>
              <a:gd name="connsiteY236" fmla="*/ 2317426 h 3372118"/>
              <a:gd name="connsiteX237" fmla="*/ 2086615 w 5434926"/>
              <a:gd name="connsiteY237" fmla="*/ 2317426 h 3372118"/>
              <a:gd name="connsiteX238" fmla="*/ 2086615 w 5434926"/>
              <a:gd name="connsiteY238" fmla="*/ 1927220 h 3372118"/>
              <a:gd name="connsiteX239" fmla="*/ 2502696 w 5434926"/>
              <a:gd name="connsiteY239" fmla="*/ 1927220 h 3372118"/>
              <a:gd name="connsiteX240" fmla="*/ 2932232 w 5434926"/>
              <a:gd name="connsiteY240" fmla="*/ 1927220 h 3372118"/>
              <a:gd name="connsiteX241" fmla="*/ 2932232 w 5434926"/>
              <a:gd name="connsiteY241" fmla="*/ 2317426 h 3372118"/>
              <a:gd name="connsiteX242" fmla="*/ 2502696 w 5434926"/>
              <a:gd name="connsiteY242" fmla="*/ 2317426 h 3372118"/>
              <a:gd name="connsiteX243" fmla="*/ 2502696 w 5434926"/>
              <a:gd name="connsiteY243" fmla="*/ 1927220 h 3372118"/>
              <a:gd name="connsiteX244" fmla="*/ 2941547 w 5434926"/>
              <a:gd name="connsiteY244" fmla="*/ 1927220 h 3372118"/>
              <a:gd name="connsiteX245" fmla="*/ 3347277 w 5434926"/>
              <a:gd name="connsiteY245" fmla="*/ 1927220 h 3372118"/>
              <a:gd name="connsiteX246" fmla="*/ 3347277 w 5434926"/>
              <a:gd name="connsiteY246" fmla="*/ 2317426 h 3372118"/>
              <a:gd name="connsiteX247" fmla="*/ 2941547 w 5434926"/>
              <a:gd name="connsiteY247" fmla="*/ 2317426 h 3372118"/>
              <a:gd name="connsiteX248" fmla="*/ 2941547 w 5434926"/>
              <a:gd name="connsiteY248" fmla="*/ 1927220 h 3372118"/>
              <a:gd name="connsiteX249" fmla="*/ 3357628 w 5434926"/>
              <a:gd name="connsiteY249" fmla="*/ 1927220 h 3372118"/>
              <a:gd name="connsiteX250" fmla="*/ 3763358 w 5434926"/>
              <a:gd name="connsiteY250" fmla="*/ 1927220 h 3372118"/>
              <a:gd name="connsiteX251" fmla="*/ 3763358 w 5434926"/>
              <a:gd name="connsiteY251" fmla="*/ 2317426 h 3372118"/>
              <a:gd name="connsiteX252" fmla="*/ 3357628 w 5434926"/>
              <a:gd name="connsiteY252" fmla="*/ 2317426 h 3372118"/>
              <a:gd name="connsiteX253" fmla="*/ 3357628 w 5434926"/>
              <a:gd name="connsiteY253" fmla="*/ 1927220 h 3372118"/>
              <a:gd name="connsiteX254" fmla="*/ 3773709 w 5434926"/>
              <a:gd name="connsiteY254" fmla="*/ 1927220 h 3372118"/>
              <a:gd name="connsiteX255" fmla="*/ 4179439 w 5434926"/>
              <a:gd name="connsiteY255" fmla="*/ 1927220 h 3372118"/>
              <a:gd name="connsiteX256" fmla="*/ 4179439 w 5434926"/>
              <a:gd name="connsiteY256" fmla="*/ 2317426 h 3372118"/>
              <a:gd name="connsiteX257" fmla="*/ 3773709 w 5434926"/>
              <a:gd name="connsiteY257" fmla="*/ 2317426 h 3372118"/>
              <a:gd name="connsiteX258" fmla="*/ 3773709 w 5434926"/>
              <a:gd name="connsiteY258" fmla="*/ 1927220 h 3372118"/>
              <a:gd name="connsiteX259" fmla="*/ 4188754 w 5434926"/>
              <a:gd name="connsiteY259" fmla="*/ 1927220 h 3372118"/>
              <a:gd name="connsiteX260" fmla="*/ 4594485 w 5434926"/>
              <a:gd name="connsiteY260" fmla="*/ 1927220 h 3372118"/>
              <a:gd name="connsiteX261" fmla="*/ 4594485 w 5434926"/>
              <a:gd name="connsiteY261" fmla="*/ 2317426 h 3372118"/>
              <a:gd name="connsiteX262" fmla="*/ 4188754 w 5434926"/>
              <a:gd name="connsiteY262" fmla="*/ 2317426 h 3372118"/>
              <a:gd name="connsiteX263" fmla="*/ 4188754 w 5434926"/>
              <a:gd name="connsiteY263" fmla="*/ 1927220 h 3372118"/>
              <a:gd name="connsiteX264" fmla="*/ 4604835 w 5434926"/>
              <a:gd name="connsiteY264" fmla="*/ 1927220 h 3372118"/>
              <a:gd name="connsiteX265" fmla="*/ 5010566 w 5434926"/>
              <a:gd name="connsiteY265" fmla="*/ 1927220 h 3372118"/>
              <a:gd name="connsiteX266" fmla="*/ 5010566 w 5434926"/>
              <a:gd name="connsiteY266" fmla="*/ 2317426 h 3372118"/>
              <a:gd name="connsiteX267" fmla="*/ 4604835 w 5434926"/>
              <a:gd name="connsiteY267" fmla="*/ 2317426 h 3372118"/>
              <a:gd name="connsiteX268" fmla="*/ 4604835 w 5434926"/>
              <a:gd name="connsiteY268" fmla="*/ 1927220 h 3372118"/>
              <a:gd name="connsiteX269" fmla="*/ 4604835 w 5434926"/>
              <a:gd name="connsiteY269" fmla="*/ 1917905 h 3372118"/>
              <a:gd name="connsiteX270" fmla="*/ 4604835 w 5434926"/>
              <a:gd name="connsiteY270" fmla="*/ 1527700 h 3372118"/>
              <a:gd name="connsiteX271" fmla="*/ 5010566 w 5434926"/>
              <a:gd name="connsiteY271" fmla="*/ 1527700 h 3372118"/>
              <a:gd name="connsiteX272" fmla="*/ 5010566 w 5434926"/>
              <a:gd name="connsiteY272" fmla="*/ 1917905 h 3372118"/>
              <a:gd name="connsiteX273" fmla="*/ 4604835 w 5434926"/>
              <a:gd name="connsiteY273" fmla="*/ 1917905 h 3372118"/>
              <a:gd name="connsiteX274" fmla="*/ 4604835 w 5434926"/>
              <a:gd name="connsiteY274" fmla="*/ 1518385 h 3372118"/>
              <a:gd name="connsiteX275" fmla="*/ 4604835 w 5434926"/>
              <a:gd name="connsiteY275" fmla="*/ 1128180 h 3372118"/>
              <a:gd name="connsiteX276" fmla="*/ 5010566 w 5434926"/>
              <a:gd name="connsiteY276" fmla="*/ 1128180 h 3372118"/>
              <a:gd name="connsiteX277" fmla="*/ 5010566 w 5434926"/>
              <a:gd name="connsiteY277" fmla="*/ 1518385 h 3372118"/>
              <a:gd name="connsiteX278" fmla="*/ 4604835 w 5434926"/>
              <a:gd name="connsiteY278" fmla="*/ 1518385 h 3372118"/>
              <a:gd name="connsiteX279" fmla="*/ 4604835 w 5434926"/>
              <a:gd name="connsiteY279" fmla="*/ 1117829 h 3372118"/>
              <a:gd name="connsiteX280" fmla="*/ 4604835 w 5434926"/>
              <a:gd name="connsiteY280" fmla="*/ 727624 h 3372118"/>
              <a:gd name="connsiteX281" fmla="*/ 5010566 w 5434926"/>
              <a:gd name="connsiteY281" fmla="*/ 727624 h 3372118"/>
              <a:gd name="connsiteX282" fmla="*/ 5010566 w 5434926"/>
              <a:gd name="connsiteY282" fmla="*/ 1117829 h 3372118"/>
              <a:gd name="connsiteX283" fmla="*/ 4604835 w 5434926"/>
              <a:gd name="connsiteY283" fmla="*/ 1117829 h 3372118"/>
              <a:gd name="connsiteX284" fmla="*/ 4594485 w 5434926"/>
              <a:gd name="connsiteY284" fmla="*/ 1117829 h 3372118"/>
              <a:gd name="connsiteX285" fmla="*/ 4188754 w 5434926"/>
              <a:gd name="connsiteY285" fmla="*/ 1117829 h 3372118"/>
              <a:gd name="connsiteX286" fmla="*/ 4188754 w 5434926"/>
              <a:gd name="connsiteY286" fmla="*/ 727624 h 3372118"/>
              <a:gd name="connsiteX287" fmla="*/ 4594485 w 5434926"/>
              <a:gd name="connsiteY287" fmla="*/ 727624 h 3372118"/>
              <a:gd name="connsiteX288" fmla="*/ 4594485 w 5434926"/>
              <a:gd name="connsiteY288" fmla="*/ 1117829 h 3372118"/>
              <a:gd name="connsiteX289" fmla="*/ 4179439 w 5434926"/>
              <a:gd name="connsiteY289" fmla="*/ 1117829 h 3372118"/>
              <a:gd name="connsiteX290" fmla="*/ 3773709 w 5434926"/>
              <a:gd name="connsiteY290" fmla="*/ 1117829 h 3372118"/>
              <a:gd name="connsiteX291" fmla="*/ 3773709 w 5434926"/>
              <a:gd name="connsiteY291" fmla="*/ 727624 h 3372118"/>
              <a:gd name="connsiteX292" fmla="*/ 4179439 w 5434926"/>
              <a:gd name="connsiteY292" fmla="*/ 727624 h 3372118"/>
              <a:gd name="connsiteX293" fmla="*/ 4179439 w 5434926"/>
              <a:gd name="connsiteY293" fmla="*/ 1117829 h 3372118"/>
              <a:gd name="connsiteX294" fmla="*/ 3763358 w 5434926"/>
              <a:gd name="connsiteY294" fmla="*/ 1117829 h 3372118"/>
              <a:gd name="connsiteX295" fmla="*/ 3357628 w 5434926"/>
              <a:gd name="connsiteY295" fmla="*/ 1117829 h 3372118"/>
              <a:gd name="connsiteX296" fmla="*/ 3357628 w 5434926"/>
              <a:gd name="connsiteY296" fmla="*/ 727624 h 3372118"/>
              <a:gd name="connsiteX297" fmla="*/ 3763358 w 5434926"/>
              <a:gd name="connsiteY297" fmla="*/ 727624 h 3372118"/>
              <a:gd name="connsiteX298" fmla="*/ 3763358 w 5434926"/>
              <a:gd name="connsiteY298" fmla="*/ 1117829 h 3372118"/>
              <a:gd name="connsiteX299" fmla="*/ 3348313 w 5434926"/>
              <a:gd name="connsiteY299" fmla="*/ 1117829 h 3372118"/>
              <a:gd name="connsiteX300" fmla="*/ 2942582 w 5434926"/>
              <a:gd name="connsiteY300" fmla="*/ 1117829 h 3372118"/>
              <a:gd name="connsiteX301" fmla="*/ 2942582 w 5434926"/>
              <a:gd name="connsiteY301" fmla="*/ 727624 h 3372118"/>
              <a:gd name="connsiteX302" fmla="*/ 3348313 w 5434926"/>
              <a:gd name="connsiteY302" fmla="*/ 727624 h 3372118"/>
              <a:gd name="connsiteX303" fmla="*/ 3348313 w 5434926"/>
              <a:gd name="connsiteY303" fmla="*/ 1117829 h 3372118"/>
              <a:gd name="connsiteX304" fmla="*/ 2932232 w 5434926"/>
              <a:gd name="connsiteY304" fmla="*/ 1117829 h 3372118"/>
              <a:gd name="connsiteX305" fmla="*/ 2502696 w 5434926"/>
              <a:gd name="connsiteY305" fmla="*/ 1117829 h 3372118"/>
              <a:gd name="connsiteX306" fmla="*/ 2502696 w 5434926"/>
              <a:gd name="connsiteY306" fmla="*/ 727624 h 3372118"/>
              <a:gd name="connsiteX307" fmla="*/ 2932232 w 5434926"/>
              <a:gd name="connsiteY307" fmla="*/ 727624 h 3372118"/>
              <a:gd name="connsiteX308" fmla="*/ 2932232 w 5434926"/>
              <a:gd name="connsiteY308" fmla="*/ 1117829 h 3372118"/>
              <a:gd name="connsiteX309" fmla="*/ 2493380 w 5434926"/>
              <a:gd name="connsiteY309" fmla="*/ 1117829 h 3372118"/>
              <a:gd name="connsiteX310" fmla="*/ 2087649 w 5434926"/>
              <a:gd name="connsiteY310" fmla="*/ 1117829 h 3372118"/>
              <a:gd name="connsiteX311" fmla="*/ 2087649 w 5434926"/>
              <a:gd name="connsiteY311" fmla="*/ 727624 h 3372118"/>
              <a:gd name="connsiteX312" fmla="*/ 2493380 w 5434926"/>
              <a:gd name="connsiteY312" fmla="*/ 727624 h 3372118"/>
              <a:gd name="connsiteX313" fmla="*/ 2493380 w 5434926"/>
              <a:gd name="connsiteY313" fmla="*/ 1117829 h 3372118"/>
              <a:gd name="connsiteX314" fmla="*/ 2077299 w 5434926"/>
              <a:gd name="connsiteY314" fmla="*/ 1117829 h 3372118"/>
              <a:gd name="connsiteX315" fmla="*/ 1671569 w 5434926"/>
              <a:gd name="connsiteY315" fmla="*/ 1117829 h 3372118"/>
              <a:gd name="connsiteX316" fmla="*/ 1671569 w 5434926"/>
              <a:gd name="connsiteY316" fmla="*/ 727624 h 3372118"/>
              <a:gd name="connsiteX317" fmla="*/ 2077299 w 5434926"/>
              <a:gd name="connsiteY317" fmla="*/ 727624 h 3372118"/>
              <a:gd name="connsiteX318" fmla="*/ 2077299 w 5434926"/>
              <a:gd name="connsiteY318" fmla="*/ 1117829 h 3372118"/>
              <a:gd name="connsiteX319" fmla="*/ 1661219 w 5434926"/>
              <a:gd name="connsiteY319" fmla="*/ 1117829 h 3372118"/>
              <a:gd name="connsiteX320" fmla="*/ 1255488 w 5434926"/>
              <a:gd name="connsiteY320" fmla="*/ 1117829 h 3372118"/>
              <a:gd name="connsiteX321" fmla="*/ 1255488 w 5434926"/>
              <a:gd name="connsiteY321" fmla="*/ 727624 h 3372118"/>
              <a:gd name="connsiteX322" fmla="*/ 1661219 w 5434926"/>
              <a:gd name="connsiteY322" fmla="*/ 727624 h 3372118"/>
              <a:gd name="connsiteX323" fmla="*/ 1661219 w 5434926"/>
              <a:gd name="connsiteY323" fmla="*/ 1117829 h 3372118"/>
              <a:gd name="connsiteX324" fmla="*/ 1246173 w 5434926"/>
              <a:gd name="connsiteY324" fmla="*/ 1117829 h 3372118"/>
              <a:gd name="connsiteX325" fmla="*/ 839407 w 5434926"/>
              <a:gd name="connsiteY325" fmla="*/ 1117829 h 3372118"/>
              <a:gd name="connsiteX326" fmla="*/ 839407 w 5434926"/>
              <a:gd name="connsiteY326" fmla="*/ 727624 h 3372118"/>
              <a:gd name="connsiteX327" fmla="*/ 1245138 w 5434926"/>
              <a:gd name="connsiteY327" fmla="*/ 727624 h 3372118"/>
              <a:gd name="connsiteX328" fmla="*/ 1245138 w 5434926"/>
              <a:gd name="connsiteY328" fmla="*/ 1117829 h 3372118"/>
              <a:gd name="connsiteX329" fmla="*/ 830092 w 5434926"/>
              <a:gd name="connsiteY329" fmla="*/ 1117829 h 3372118"/>
              <a:gd name="connsiteX330" fmla="*/ 424361 w 5434926"/>
              <a:gd name="connsiteY330" fmla="*/ 1117829 h 3372118"/>
              <a:gd name="connsiteX331" fmla="*/ 424361 w 5434926"/>
              <a:gd name="connsiteY331" fmla="*/ 727624 h 3372118"/>
              <a:gd name="connsiteX332" fmla="*/ 830092 w 5434926"/>
              <a:gd name="connsiteY332" fmla="*/ 727624 h 3372118"/>
              <a:gd name="connsiteX333" fmla="*/ 830092 w 5434926"/>
              <a:gd name="connsiteY333" fmla="*/ 1117829 h 3372118"/>
              <a:gd name="connsiteX334" fmla="*/ 414011 w 5434926"/>
              <a:gd name="connsiteY334" fmla="*/ 1117829 h 3372118"/>
              <a:gd name="connsiteX335" fmla="*/ 8280 w 5434926"/>
              <a:gd name="connsiteY335" fmla="*/ 1117829 h 3372118"/>
              <a:gd name="connsiteX336" fmla="*/ 8280 w 5434926"/>
              <a:gd name="connsiteY336" fmla="*/ 727624 h 3372118"/>
              <a:gd name="connsiteX337" fmla="*/ 414011 w 5434926"/>
              <a:gd name="connsiteY337" fmla="*/ 727624 h 3372118"/>
              <a:gd name="connsiteX338" fmla="*/ 414011 w 5434926"/>
              <a:gd name="connsiteY338" fmla="*/ 1117829 h 3372118"/>
              <a:gd name="connsiteX339" fmla="*/ 414011 w 5434926"/>
              <a:gd name="connsiteY339" fmla="*/ 1128180 h 3372118"/>
              <a:gd name="connsiteX340" fmla="*/ 414011 w 5434926"/>
              <a:gd name="connsiteY340" fmla="*/ 1518385 h 3372118"/>
              <a:gd name="connsiteX341" fmla="*/ 8280 w 5434926"/>
              <a:gd name="connsiteY341" fmla="*/ 1518385 h 3372118"/>
              <a:gd name="connsiteX342" fmla="*/ 8280 w 5434926"/>
              <a:gd name="connsiteY342" fmla="*/ 1128180 h 3372118"/>
              <a:gd name="connsiteX343" fmla="*/ 414011 w 5434926"/>
              <a:gd name="connsiteY343" fmla="*/ 1128180 h 3372118"/>
              <a:gd name="connsiteX344" fmla="*/ 414011 w 5434926"/>
              <a:gd name="connsiteY344" fmla="*/ 1527700 h 3372118"/>
              <a:gd name="connsiteX345" fmla="*/ 414011 w 5434926"/>
              <a:gd name="connsiteY345" fmla="*/ 1917905 h 3372118"/>
              <a:gd name="connsiteX346" fmla="*/ 8280 w 5434926"/>
              <a:gd name="connsiteY346" fmla="*/ 1917905 h 3372118"/>
              <a:gd name="connsiteX347" fmla="*/ 8280 w 5434926"/>
              <a:gd name="connsiteY347" fmla="*/ 1527700 h 3372118"/>
              <a:gd name="connsiteX348" fmla="*/ 414011 w 5434926"/>
              <a:gd name="connsiteY348" fmla="*/ 1527700 h 3372118"/>
              <a:gd name="connsiteX349" fmla="*/ 414011 w 5434926"/>
              <a:gd name="connsiteY349" fmla="*/ 1927220 h 3372118"/>
              <a:gd name="connsiteX350" fmla="*/ 414011 w 5434926"/>
              <a:gd name="connsiteY350" fmla="*/ 2317426 h 3372118"/>
              <a:gd name="connsiteX351" fmla="*/ 8280 w 5434926"/>
              <a:gd name="connsiteY351" fmla="*/ 2317426 h 3372118"/>
              <a:gd name="connsiteX352" fmla="*/ 8280 w 5434926"/>
              <a:gd name="connsiteY352" fmla="*/ 1927220 h 3372118"/>
              <a:gd name="connsiteX353" fmla="*/ 414011 w 5434926"/>
              <a:gd name="connsiteY353" fmla="*/ 1927220 h 3372118"/>
              <a:gd name="connsiteX354" fmla="*/ 414011 w 5434926"/>
              <a:gd name="connsiteY354" fmla="*/ 2327776 h 3372118"/>
              <a:gd name="connsiteX355" fmla="*/ 414011 w 5434926"/>
              <a:gd name="connsiteY355" fmla="*/ 2717981 h 3372118"/>
              <a:gd name="connsiteX356" fmla="*/ 8280 w 5434926"/>
              <a:gd name="connsiteY356" fmla="*/ 2717981 h 3372118"/>
              <a:gd name="connsiteX357" fmla="*/ 8280 w 5434926"/>
              <a:gd name="connsiteY357" fmla="*/ 2327776 h 3372118"/>
              <a:gd name="connsiteX358" fmla="*/ 414011 w 5434926"/>
              <a:gd name="connsiteY358" fmla="*/ 2327776 h 3372118"/>
              <a:gd name="connsiteX359" fmla="*/ 424361 w 5434926"/>
              <a:gd name="connsiteY359" fmla="*/ 2327776 h 3372118"/>
              <a:gd name="connsiteX360" fmla="*/ 830092 w 5434926"/>
              <a:gd name="connsiteY360" fmla="*/ 2327776 h 3372118"/>
              <a:gd name="connsiteX361" fmla="*/ 830092 w 5434926"/>
              <a:gd name="connsiteY361" fmla="*/ 2717981 h 3372118"/>
              <a:gd name="connsiteX362" fmla="*/ 424361 w 5434926"/>
              <a:gd name="connsiteY362" fmla="*/ 2717981 h 3372118"/>
              <a:gd name="connsiteX363" fmla="*/ 424361 w 5434926"/>
              <a:gd name="connsiteY363" fmla="*/ 2327776 h 3372118"/>
              <a:gd name="connsiteX364" fmla="*/ 839407 w 5434926"/>
              <a:gd name="connsiteY364" fmla="*/ 2327776 h 3372118"/>
              <a:gd name="connsiteX365" fmla="*/ 1245138 w 5434926"/>
              <a:gd name="connsiteY365" fmla="*/ 2327776 h 3372118"/>
              <a:gd name="connsiteX366" fmla="*/ 1245138 w 5434926"/>
              <a:gd name="connsiteY366" fmla="*/ 2717981 h 3372118"/>
              <a:gd name="connsiteX367" fmla="*/ 839407 w 5434926"/>
              <a:gd name="connsiteY367" fmla="*/ 2717981 h 3372118"/>
              <a:gd name="connsiteX368" fmla="*/ 839407 w 5434926"/>
              <a:gd name="connsiteY368" fmla="*/ 2327776 h 3372118"/>
              <a:gd name="connsiteX369" fmla="*/ 1255488 w 5434926"/>
              <a:gd name="connsiteY369" fmla="*/ 2327776 h 3372118"/>
              <a:gd name="connsiteX370" fmla="*/ 1661219 w 5434926"/>
              <a:gd name="connsiteY370" fmla="*/ 2327776 h 3372118"/>
              <a:gd name="connsiteX371" fmla="*/ 1661219 w 5434926"/>
              <a:gd name="connsiteY371" fmla="*/ 2717981 h 3372118"/>
              <a:gd name="connsiteX372" fmla="*/ 1255488 w 5434926"/>
              <a:gd name="connsiteY372" fmla="*/ 2717981 h 3372118"/>
              <a:gd name="connsiteX373" fmla="*/ 1255488 w 5434926"/>
              <a:gd name="connsiteY373" fmla="*/ 2327776 h 3372118"/>
              <a:gd name="connsiteX374" fmla="*/ 1671569 w 5434926"/>
              <a:gd name="connsiteY374" fmla="*/ 2327776 h 3372118"/>
              <a:gd name="connsiteX375" fmla="*/ 2077299 w 5434926"/>
              <a:gd name="connsiteY375" fmla="*/ 2327776 h 3372118"/>
              <a:gd name="connsiteX376" fmla="*/ 2077299 w 5434926"/>
              <a:gd name="connsiteY376" fmla="*/ 2717981 h 3372118"/>
              <a:gd name="connsiteX377" fmla="*/ 1671569 w 5434926"/>
              <a:gd name="connsiteY377" fmla="*/ 2717981 h 3372118"/>
              <a:gd name="connsiteX378" fmla="*/ 1671569 w 5434926"/>
              <a:gd name="connsiteY378" fmla="*/ 2327776 h 3372118"/>
              <a:gd name="connsiteX379" fmla="*/ 2086615 w 5434926"/>
              <a:gd name="connsiteY379" fmla="*/ 2327776 h 3372118"/>
              <a:gd name="connsiteX380" fmla="*/ 2492345 w 5434926"/>
              <a:gd name="connsiteY380" fmla="*/ 2327776 h 3372118"/>
              <a:gd name="connsiteX381" fmla="*/ 2492345 w 5434926"/>
              <a:gd name="connsiteY381" fmla="*/ 2717981 h 3372118"/>
              <a:gd name="connsiteX382" fmla="*/ 2086615 w 5434926"/>
              <a:gd name="connsiteY382" fmla="*/ 2717981 h 3372118"/>
              <a:gd name="connsiteX383" fmla="*/ 2086615 w 5434926"/>
              <a:gd name="connsiteY383" fmla="*/ 2327776 h 3372118"/>
              <a:gd name="connsiteX384" fmla="*/ 2502696 w 5434926"/>
              <a:gd name="connsiteY384" fmla="*/ 2327776 h 3372118"/>
              <a:gd name="connsiteX385" fmla="*/ 2932232 w 5434926"/>
              <a:gd name="connsiteY385" fmla="*/ 2327776 h 3372118"/>
              <a:gd name="connsiteX386" fmla="*/ 2932232 w 5434926"/>
              <a:gd name="connsiteY386" fmla="*/ 2717981 h 3372118"/>
              <a:gd name="connsiteX387" fmla="*/ 2502696 w 5434926"/>
              <a:gd name="connsiteY387" fmla="*/ 2717981 h 3372118"/>
              <a:gd name="connsiteX388" fmla="*/ 2502696 w 5434926"/>
              <a:gd name="connsiteY388" fmla="*/ 2327776 h 3372118"/>
              <a:gd name="connsiteX389" fmla="*/ 2941547 w 5434926"/>
              <a:gd name="connsiteY389" fmla="*/ 2327776 h 3372118"/>
              <a:gd name="connsiteX390" fmla="*/ 3347277 w 5434926"/>
              <a:gd name="connsiteY390" fmla="*/ 2327776 h 3372118"/>
              <a:gd name="connsiteX391" fmla="*/ 3347277 w 5434926"/>
              <a:gd name="connsiteY391" fmla="*/ 2717981 h 3372118"/>
              <a:gd name="connsiteX392" fmla="*/ 2941547 w 5434926"/>
              <a:gd name="connsiteY392" fmla="*/ 2717981 h 3372118"/>
              <a:gd name="connsiteX393" fmla="*/ 2941547 w 5434926"/>
              <a:gd name="connsiteY393" fmla="*/ 2327776 h 3372118"/>
              <a:gd name="connsiteX394" fmla="*/ 3357628 w 5434926"/>
              <a:gd name="connsiteY394" fmla="*/ 2327776 h 3372118"/>
              <a:gd name="connsiteX395" fmla="*/ 3763358 w 5434926"/>
              <a:gd name="connsiteY395" fmla="*/ 2327776 h 3372118"/>
              <a:gd name="connsiteX396" fmla="*/ 3763358 w 5434926"/>
              <a:gd name="connsiteY396" fmla="*/ 2717981 h 3372118"/>
              <a:gd name="connsiteX397" fmla="*/ 3357628 w 5434926"/>
              <a:gd name="connsiteY397" fmla="*/ 2717981 h 3372118"/>
              <a:gd name="connsiteX398" fmla="*/ 3357628 w 5434926"/>
              <a:gd name="connsiteY398" fmla="*/ 2327776 h 3372118"/>
              <a:gd name="connsiteX399" fmla="*/ 3773709 w 5434926"/>
              <a:gd name="connsiteY399" fmla="*/ 2327776 h 3372118"/>
              <a:gd name="connsiteX400" fmla="*/ 4179439 w 5434926"/>
              <a:gd name="connsiteY400" fmla="*/ 2327776 h 3372118"/>
              <a:gd name="connsiteX401" fmla="*/ 4179439 w 5434926"/>
              <a:gd name="connsiteY401" fmla="*/ 2717981 h 3372118"/>
              <a:gd name="connsiteX402" fmla="*/ 3773709 w 5434926"/>
              <a:gd name="connsiteY402" fmla="*/ 2717981 h 3372118"/>
              <a:gd name="connsiteX403" fmla="*/ 3773709 w 5434926"/>
              <a:gd name="connsiteY403" fmla="*/ 2327776 h 3372118"/>
              <a:gd name="connsiteX404" fmla="*/ 4188754 w 5434926"/>
              <a:gd name="connsiteY404" fmla="*/ 2327776 h 3372118"/>
              <a:gd name="connsiteX405" fmla="*/ 4594485 w 5434926"/>
              <a:gd name="connsiteY405" fmla="*/ 2327776 h 3372118"/>
              <a:gd name="connsiteX406" fmla="*/ 4594485 w 5434926"/>
              <a:gd name="connsiteY406" fmla="*/ 2717981 h 3372118"/>
              <a:gd name="connsiteX407" fmla="*/ 4188754 w 5434926"/>
              <a:gd name="connsiteY407" fmla="*/ 2717981 h 3372118"/>
              <a:gd name="connsiteX408" fmla="*/ 4188754 w 5434926"/>
              <a:gd name="connsiteY408" fmla="*/ 2327776 h 3372118"/>
              <a:gd name="connsiteX409" fmla="*/ 4604835 w 5434926"/>
              <a:gd name="connsiteY409" fmla="*/ 2327776 h 3372118"/>
              <a:gd name="connsiteX410" fmla="*/ 5010566 w 5434926"/>
              <a:gd name="connsiteY410" fmla="*/ 2327776 h 3372118"/>
              <a:gd name="connsiteX411" fmla="*/ 5010566 w 5434926"/>
              <a:gd name="connsiteY411" fmla="*/ 2717981 h 3372118"/>
              <a:gd name="connsiteX412" fmla="*/ 4604835 w 5434926"/>
              <a:gd name="connsiteY412" fmla="*/ 2717981 h 3372118"/>
              <a:gd name="connsiteX413" fmla="*/ 4604835 w 5434926"/>
              <a:gd name="connsiteY413" fmla="*/ 2327776 h 3372118"/>
              <a:gd name="connsiteX414" fmla="*/ 5019881 w 5434926"/>
              <a:gd name="connsiteY414" fmla="*/ 2327776 h 3372118"/>
              <a:gd name="connsiteX415" fmla="*/ 5425612 w 5434926"/>
              <a:gd name="connsiteY415" fmla="*/ 2327776 h 3372118"/>
              <a:gd name="connsiteX416" fmla="*/ 5425612 w 5434926"/>
              <a:gd name="connsiteY416" fmla="*/ 2717981 h 3372118"/>
              <a:gd name="connsiteX417" fmla="*/ 5019881 w 5434926"/>
              <a:gd name="connsiteY417" fmla="*/ 2717981 h 3372118"/>
              <a:gd name="connsiteX418" fmla="*/ 5019881 w 5434926"/>
              <a:gd name="connsiteY418" fmla="*/ 2327776 h 3372118"/>
              <a:gd name="connsiteX419" fmla="*/ 5019881 w 5434926"/>
              <a:gd name="connsiteY419" fmla="*/ 2317426 h 3372118"/>
              <a:gd name="connsiteX420" fmla="*/ 5019881 w 5434926"/>
              <a:gd name="connsiteY420" fmla="*/ 1927220 h 3372118"/>
              <a:gd name="connsiteX421" fmla="*/ 5425612 w 5434926"/>
              <a:gd name="connsiteY421" fmla="*/ 1927220 h 3372118"/>
              <a:gd name="connsiteX422" fmla="*/ 5425612 w 5434926"/>
              <a:gd name="connsiteY422" fmla="*/ 2317426 h 3372118"/>
              <a:gd name="connsiteX423" fmla="*/ 5019881 w 5434926"/>
              <a:gd name="connsiteY423" fmla="*/ 2317426 h 3372118"/>
              <a:gd name="connsiteX424" fmla="*/ 5019881 w 5434926"/>
              <a:gd name="connsiteY424" fmla="*/ 1917905 h 3372118"/>
              <a:gd name="connsiteX425" fmla="*/ 5019881 w 5434926"/>
              <a:gd name="connsiteY425" fmla="*/ 1527700 h 3372118"/>
              <a:gd name="connsiteX426" fmla="*/ 5425612 w 5434926"/>
              <a:gd name="connsiteY426" fmla="*/ 1527700 h 3372118"/>
              <a:gd name="connsiteX427" fmla="*/ 5425612 w 5434926"/>
              <a:gd name="connsiteY427" fmla="*/ 1917905 h 3372118"/>
              <a:gd name="connsiteX428" fmla="*/ 5019881 w 5434926"/>
              <a:gd name="connsiteY428" fmla="*/ 1917905 h 3372118"/>
              <a:gd name="connsiteX429" fmla="*/ 5019881 w 5434926"/>
              <a:gd name="connsiteY429" fmla="*/ 1518385 h 3372118"/>
              <a:gd name="connsiteX430" fmla="*/ 5019881 w 5434926"/>
              <a:gd name="connsiteY430" fmla="*/ 1128180 h 3372118"/>
              <a:gd name="connsiteX431" fmla="*/ 5425612 w 5434926"/>
              <a:gd name="connsiteY431" fmla="*/ 1128180 h 3372118"/>
              <a:gd name="connsiteX432" fmla="*/ 5425612 w 5434926"/>
              <a:gd name="connsiteY432" fmla="*/ 1518385 h 3372118"/>
              <a:gd name="connsiteX433" fmla="*/ 5019881 w 5434926"/>
              <a:gd name="connsiteY433" fmla="*/ 1518385 h 3372118"/>
              <a:gd name="connsiteX434" fmla="*/ 5019881 w 5434926"/>
              <a:gd name="connsiteY434" fmla="*/ 1117829 h 3372118"/>
              <a:gd name="connsiteX435" fmla="*/ 5019881 w 5434926"/>
              <a:gd name="connsiteY435" fmla="*/ 727624 h 3372118"/>
              <a:gd name="connsiteX436" fmla="*/ 5425612 w 5434926"/>
              <a:gd name="connsiteY436" fmla="*/ 727624 h 3372118"/>
              <a:gd name="connsiteX437" fmla="*/ 5425612 w 5434926"/>
              <a:gd name="connsiteY437" fmla="*/ 1117829 h 3372118"/>
              <a:gd name="connsiteX438" fmla="*/ 5019881 w 5434926"/>
              <a:gd name="connsiteY438" fmla="*/ 1117829 h 3372118"/>
              <a:gd name="connsiteX439" fmla="*/ 5010566 w 5434926"/>
              <a:gd name="connsiteY439" fmla="*/ 328104 h 3372118"/>
              <a:gd name="connsiteX440" fmla="*/ 5010566 w 5434926"/>
              <a:gd name="connsiteY440" fmla="*/ 718309 h 3372118"/>
              <a:gd name="connsiteX441" fmla="*/ 4604835 w 5434926"/>
              <a:gd name="connsiteY441" fmla="*/ 718309 h 3372118"/>
              <a:gd name="connsiteX442" fmla="*/ 4604835 w 5434926"/>
              <a:gd name="connsiteY442" fmla="*/ 328104 h 3372118"/>
              <a:gd name="connsiteX443" fmla="*/ 5010566 w 5434926"/>
              <a:gd name="connsiteY443" fmla="*/ 328104 h 3372118"/>
              <a:gd name="connsiteX444" fmla="*/ 4594485 w 5434926"/>
              <a:gd name="connsiteY444" fmla="*/ 328104 h 3372118"/>
              <a:gd name="connsiteX445" fmla="*/ 4594485 w 5434926"/>
              <a:gd name="connsiteY445" fmla="*/ 718309 h 3372118"/>
              <a:gd name="connsiteX446" fmla="*/ 4188754 w 5434926"/>
              <a:gd name="connsiteY446" fmla="*/ 718309 h 3372118"/>
              <a:gd name="connsiteX447" fmla="*/ 4188754 w 5434926"/>
              <a:gd name="connsiteY447" fmla="*/ 328104 h 3372118"/>
              <a:gd name="connsiteX448" fmla="*/ 4594485 w 5434926"/>
              <a:gd name="connsiteY448" fmla="*/ 328104 h 3372118"/>
              <a:gd name="connsiteX449" fmla="*/ 4179439 w 5434926"/>
              <a:gd name="connsiteY449" fmla="*/ 328104 h 3372118"/>
              <a:gd name="connsiteX450" fmla="*/ 4179439 w 5434926"/>
              <a:gd name="connsiteY450" fmla="*/ 718309 h 3372118"/>
              <a:gd name="connsiteX451" fmla="*/ 3773709 w 5434926"/>
              <a:gd name="connsiteY451" fmla="*/ 718309 h 3372118"/>
              <a:gd name="connsiteX452" fmla="*/ 3773709 w 5434926"/>
              <a:gd name="connsiteY452" fmla="*/ 328104 h 3372118"/>
              <a:gd name="connsiteX453" fmla="*/ 4179439 w 5434926"/>
              <a:gd name="connsiteY453" fmla="*/ 328104 h 3372118"/>
              <a:gd name="connsiteX454" fmla="*/ 3763358 w 5434926"/>
              <a:gd name="connsiteY454" fmla="*/ 328104 h 3372118"/>
              <a:gd name="connsiteX455" fmla="*/ 3763358 w 5434926"/>
              <a:gd name="connsiteY455" fmla="*/ 718309 h 3372118"/>
              <a:gd name="connsiteX456" fmla="*/ 3357628 w 5434926"/>
              <a:gd name="connsiteY456" fmla="*/ 718309 h 3372118"/>
              <a:gd name="connsiteX457" fmla="*/ 3357628 w 5434926"/>
              <a:gd name="connsiteY457" fmla="*/ 328104 h 3372118"/>
              <a:gd name="connsiteX458" fmla="*/ 3763358 w 5434926"/>
              <a:gd name="connsiteY458" fmla="*/ 328104 h 3372118"/>
              <a:gd name="connsiteX459" fmla="*/ 3348313 w 5434926"/>
              <a:gd name="connsiteY459" fmla="*/ 328104 h 3372118"/>
              <a:gd name="connsiteX460" fmla="*/ 3348313 w 5434926"/>
              <a:gd name="connsiteY460" fmla="*/ 718309 h 3372118"/>
              <a:gd name="connsiteX461" fmla="*/ 2942582 w 5434926"/>
              <a:gd name="connsiteY461" fmla="*/ 718309 h 3372118"/>
              <a:gd name="connsiteX462" fmla="*/ 2942582 w 5434926"/>
              <a:gd name="connsiteY462" fmla="*/ 328104 h 3372118"/>
              <a:gd name="connsiteX463" fmla="*/ 3348313 w 5434926"/>
              <a:gd name="connsiteY463" fmla="*/ 328104 h 3372118"/>
              <a:gd name="connsiteX464" fmla="*/ 2932232 w 5434926"/>
              <a:gd name="connsiteY464" fmla="*/ 328104 h 3372118"/>
              <a:gd name="connsiteX465" fmla="*/ 2932232 w 5434926"/>
              <a:gd name="connsiteY465" fmla="*/ 718309 h 3372118"/>
              <a:gd name="connsiteX466" fmla="*/ 2502696 w 5434926"/>
              <a:gd name="connsiteY466" fmla="*/ 718309 h 3372118"/>
              <a:gd name="connsiteX467" fmla="*/ 2502696 w 5434926"/>
              <a:gd name="connsiteY467" fmla="*/ 328104 h 3372118"/>
              <a:gd name="connsiteX468" fmla="*/ 2932232 w 5434926"/>
              <a:gd name="connsiteY468" fmla="*/ 328104 h 3372118"/>
              <a:gd name="connsiteX469" fmla="*/ 2493380 w 5434926"/>
              <a:gd name="connsiteY469" fmla="*/ 328104 h 3372118"/>
              <a:gd name="connsiteX470" fmla="*/ 2493380 w 5434926"/>
              <a:gd name="connsiteY470" fmla="*/ 718309 h 3372118"/>
              <a:gd name="connsiteX471" fmla="*/ 2087649 w 5434926"/>
              <a:gd name="connsiteY471" fmla="*/ 718309 h 3372118"/>
              <a:gd name="connsiteX472" fmla="*/ 2087649 w 5434926"/>
              <a:gd name="connsiteY472" fmla="*/ 328104 h 3372118"/>
              <a:gd name="connsiteX473" fmla="*/ 2493380 w 5434926"/>
              <a:gd name="connsiteY473" fmla="*/ 328104 h 3372118"/>
              <a:gd name="connsiteX474" fmla="*/ 2077299 w 5434926"/>
              <a:gd name="connsiteY474" fmla="*/ 328104 h 3372118"/>
              <a:gd name="connsiteX475" fmla="*/ 2077299 w 5434926"/>
              <a:gd name="connsiteY475" fmla="*/ 718309 h 3372118"/>
              <a:gd name="connsiteX476" fmla="*/ 1671569 w 5434926"/>
              <a:gd name="connsiteY476" fmla="*/ 718309 h 3372118"/>
              <a:gd name="connsiteX477" fmla="*/ 1671569 w 5434926"/>
              <a:gd name="connsiteY477" fmla="*/ 328104 h 3372118"/>
              <a:gd name="connsiteX478" fmla="*/ 2077299 w 5434926"/>
              <a:gd name="connsiteY478" fmla="*/ 328104 h 3372118"/>
              <a:gd name="connsiteX479" fmla="*/ 1661219 w 5434926"/>
              <a:gd name="connsiteY479" fmla="*/ 328104 h 3372118"/>
              <a:gd name="connsiteX480" fmla="*/ 1661219 w 5434926"/>
              <a:gd name="connsiteY480" fmla="*/ 718309 h 3372118"/>
              <a:gd name="connsiteX481" fmla="*/ 1255488 w 5434926"/>
              <a:gd name="connsiteY481" fmla="*/ 718309 h 3372118"/>
              <a:gd name="connsiteX482" fmla="*/ 1255488 w 5434926"/>
              <a:gd name="connsiteY482" fmla="*/ 328104 h 3372118"/>
              <a:gd name="connsiteX483" fmla="*/ 1661219 w 5434926"/>
              <a:gd name="connsiteY483" fmla="*/ 328104 h 3372118"/>
              <a:gd name="connsiteX484" fmla="*/ 1246173 w 5434926"/>
              <a:gd name="connsiteY484" fmla="*/ 328104 h 3372118"/>
              <a:gd name="connsiteX485" fmla="*/ 1246173 w 5434926"/>
              <a:gd name="connsiteY485" fmla="*/ 718309 h 3372118"/>
              <a:gd name="connsiteX486" fmla="*/ 839407 w 5434926"/>
              <a:gd name="connsiteY486" fmla="*/ 718309 h 3372118"/>
              <a:gd name="connsiteX487" fmla="*/ 839407 w 5434926"/>
              <a:gd name="connsiteY487" fmla="*/ 328104 h 3372118"/>
              <a:gd name="connsiteX488" fmla="*/ 1246173 w 5434926"/>
              <a:gd name="connsiteY488" fmla="*/ 328104 h 3372118"/>
              <a:gd name="connsiteX489" fmla="*/ 830092 w 5434926"/>
              <a:gd name="connsiteY489" fmla="*/ 328104 h 3372118"/>
              <a:gd name="connsiteX490" fmla="*/ 830092 w 5434926"/>
              <a:gd name="connsiteY490" fmla="*/ 718309 h 3372118"/>
              <a:gd name="connsiteX491" fmla="*/ 424361 w 5434926"/>
              <a:gd name="connsiteY491" fmla="*/ 718309 h 3372118"/>
              <a:gd name="connsiteX492" fmla="*/ 424361 w 5434926"/>
              <a:gd name="connsiteY492" fmla="*/ 328104 h 3372118"/>
              <a:gd name="connsiteX493" fmla="*/ 830092 w 5434926"/>
              <a:gd name="connsiteY493" fmla="*/ 328104 h 3372118"/>
              <a:gd name="connsiteX494" fmla="*/ 414011 w 5434926"/>
              <a:gd name="connsiteY494" fmla="*/ 328104 h 3372118"/>
              <a:gd name="connsiteX495" fmla="*/ 414011 w 5434926"/>
              <a:gd name="connsiteY495" fmla="*/ 718309 h 3372118"/>
              <a:gd name="connsiteX496" fmla="*/ 8280 w 5434926"/>
              <a:gd name="connsiteY496" fmla="*/ 718309 h 3372118"/>
              <a:gd name="connsiteX497" fmla="*/ 8280 w 5434926"/>
              <a:gd name="connsiteY497" fmla="*/ 328104 h 3372118"/>
              <a:gd name="connsiteX498" fmla="*/ 414011 w 5434926"/>
              <a:gd name="connsiteY498" fmla="*/ 328104 h 3372118"/>
              <a:gd name="connsiteX499" fmla="*/ 8280 w 5434926"/>
              <a:gd name="connsiteY499" fmla="*/ 3117502 h 3372118"/>
              <a:gd name="connsiteX500" fmla="*/ 8280 w 5434926"/>
              <a:gd name="connsiteY500" fmla="*/ 2727296 h 3372118"/>
              <a:gd name="connsiteX501" fmla="*/ 414011 w 5434926"/>
              <a:gd name="connsiteY501" fmla="*/ 2727296 h 3372118"/>
              <a:gd name="connsiteX502" fmla="*/ 414011 w 5434926"/>
              <a:gd name="connsiteY502" fmla="*/ 3117502 h 3372118"/>
              <a:gd name="connsiteX503" fmla="*/ 8280 w 5434926"/>
              <a:gd name="connsiteY503" fmla="*/ 3117502 h 3372118"/>
              <a:gd name="connsiteX504" fmla="*/ 424361 w 5434926"/>
              <a:gd name="connsiteY504" fmla="*/ 3117502 h 3372118"/>
              <a:gd name="connsiteX505" fmla="*/ 424361 w 5434926"/>
              <a:gd name="connsiteY505" fmla="*/ 2727296 h 3372118"/>
              <a:gd name="connsiteX506" fmla="*/ 830092 w 5434926"/>
              <a:gd name="connsiteY506" fmla="*/ 2727296 h 3372118"/>
              <a:gd name="connsiteX507" fmla="*/ 830092 w 5434926"/>
              <a:gd name="connsiteY507" fmla="*/ 3117502 h 3372118"/>
              <a:gd name="connsiteX508" fmla="*/ 424361 w 5434926"/>
              <a:gd name="connsiteY508" fmla="*/ 3117502 h 3372118"/>
              <a:gd name="connsiteX509" fmla="*/ 839407 w 5434926"/>
              <a:gd name="connsiteY509" fmla="*/ 3117502 h 3372118"/>
              <a:gd name="connsiteX510" fmla="*/ 839407 w 5434926"/>
              <a:gd name="connsiteY510" fmla="*/ 2727296 h 3372118"/>
              <a:gd name="connsiteX511" fmla="*/ 1245138 w 5434926"/>
              <a:gd name="connsiteY511" fmla="*/ 2727296 h 3372118"/>
              <a:gd name="connsiteX512" fmla="*/ 1245138 w 5434926"/>
              <a:gd name="connsiteY512" fmla="*/ 3117502 h 3372118"/>
              <a:gd name="connsiteX513" fmla="*/ 839407 w 5434926"/>
              <a:gd name="connsiteY513" fmla="*/ 3117502 h 3372118"/>
              <a:gd name="connsiteX514" fmla="*/ 1255488 w 5434926"/>
              <a:gd name="connsiteY514" fmla="*/ 3117502 h 3372118"/>
              <a:gd name="connsiteX515" fmla="*/ 1255488 w 5434926"/>
              <a:gd name="connsiteY515" fmla="*/ 2727296 h 3372118"/>
              <a:gd name="connsiteX516" fmla="*/ 1661219 w 5434926"/>
              <a:gd name="connsiteY516" fmla="*/ 2727296 h 3372118"/>
              <a:gd name="connsiteX517" fmla="*/ 1661219 w 5434926"/>
              <a:gd name="connsiteY517" fmla="*/ 3117502 h 3372118"/>
              <a:gd name="connsiteX518" fmla="*/ 1255488 w 5434926"/>
              <a:gd name="connsiteY518" fmla="*/ 3117502 h 3372118"/>
              <a:gd name="connsiteX519" fmla="*/ 1671569 w 5434926"/>
              <a:gd name="connsiteY519" fmla="*/ 3117502 h 3372118"/>
              <a:gd name="connsiteX520" fmla="*/ 1671569 w 5434926"/>
              <a:gd name="connsiteY520" fmla="*/ 2727296 h 3372118"/>
              <a:gd name="connsiteX521" fmla="*/ 2077299 w 5434926"/>
              <a:gd name="connsiteY521" fmla="*/ 2727296 h 3372118"/>
              <a:gd name="connsiteX522" fmla="*/ 2077299 w 5434926"/>
              <a:gd name="connsiteY522" fmla="*/ 3117502 h 3372118"/>
              <a:gd name="connsiteX523" fmla="*/ 1671569 w 5434926"/>
              <a:gd name="connsiteY523" fmla="*/ 3117502 h 3372118"/>
              <a:gd name="connsiteX524" fmla="*/ 2086615 w 5434926"/>
              <a:gd name="connsiteY524" fmla="*/ 3117502 h 3372118"/>
              <a:gd name="connsiteX525" fmla="*/ 2086615 w 5434926"/>
              <a:gd name="connsiteY525" fmla="*/ 2727296 h 3372118"/>
              <a:gd name="connsiteX526" fmla="*/ 2492345 w 5434926"/>
              <a:gd name="connsiteY526" fmla="*/ 2727296 h 3372118"/>
              <a:gd name="connsiteX527" fmla="*/ 2492345 w 5434926"/>
              <a:gd name="connsiteY527" fmla="*/ 3117502 h 3372118"/>
              <a:gd name="connsiteX528" fmla="*/ 2086615 w 5434926"/>
              <a:gd name="connsiteY528" fmla="*/ 3117502 h 3372118"/>
              <a:gd name="connsiteX529" fmla="*/ 2502696 w 5434926"/>
              <a:gd name="connsiteY529" fmla="*/ 3117502 h 3372118"/>
              <a:gd name="connsiteX530" fmla="*/ 2502696 w 5434926"/>
              <a:gd name="connsiteY530" fmla="*/ 2727296 h 3372118"/>
              <a:gd name="connsiteX531" fmla="*/ 2932232 w 5434926"/>
              <a:gd name="connsiteY531" fmla="*/ 2727296 h 3372118"/>
              <a:gd name="connsiteX532" fmla="*/ 2932232 w 5434926"/>
              <a:gd name="connsiteY532" fmla="*/ 3117502 h 3372118"/>
              <a:gd name="connsiteX533" fmla="*/ 2502696 w 5434926"/>
              <a:gd name="connsiteY533" fmla="*/ 3117502 h 3372118"/>
              <a:gd name="connsiteX534" fmla="*/ 2941547 w 5434926"/>
              <a:gd name="connsiteY534" fmla="*/ 3117502 h 3372118"/>
              <a:gd name="connsiteX535" fmla="*/ 2941547 w 5434926"/>
              <a:gd name="connsiteY535" fmla="*/ 2727296 h 3372118"/>
              <a:gd name="connsiteX536" fmla="*/ 3347277 w 5434926"/>
              <a:gd name="connsiteY536" fmla="*/ 2727296 h 3372118"/>
              <a:gd name="connsiteX537" fmla="*/ 3347277 w 5434926"/>
              <a:gd name="connsiteY537" fmla="*/ 3117502 h 3372118"/>
              <a:gd name="connsiteX538" fmla="*/ 2941547 w 5434926"/>
              <a:gd name="connsiteY538" fmla="*/ 3117502 h 3372118"/>
              <a:gd name="connsiteX539" fmla="*/ 3357628 w 5434926"/>
              <a:gd name="connsiteY539" fmla="*/ 3117502 h 3372118"/>
              <a:gd name="connsiteX540" fmla="*/ 3357628 w 5434926"/>
              <a:gd name="connsiteY540" fmla="*/ 2727296 h 3372118"/>
              <a:gd name="connsiteX541" fmla="*/ 3763358 w 5434926"/>
              <a:gd name="connsiteY541" fmla="*/ 2727296 h 3372118"/>
              <a:gd name="connsiteX542" fmla="*/ 3763358 w 5434926"/>
              <a:gd name="connsiteY542" fmla="*/ 3117502 h 3372118"/>
              <a:gd name="connsiteX543" fmla="*/ 3357628 w 5434926"/>
              <a:gd name="connsiteY543" fmla="*/ 3117502 h 3372118"/>
              <a:gd name="connsiteX544" fmla="*/ 3773709 w 5434926"/>
              <a:gd name="connsiteY544" fmla="*/ 3117502 h 3372118"/>
              <a:gd name="connsiteX545" fmla="*/ 3773709 w 5434926"/>
              <a:gd name="connsiteY545" fmla="*/ 2727296 h 3372118"/>
              <a:gd name="connsiteX546" fmla="*/ 4179439 w 5434926"/>
              <a:gd name="connsiteY546" fmla="*/ 2727296 h 3372118"/>
              <a:gd name="connsiteX547" fmla="*/ 4179439 w 5434926"/>
              <a:gd name="connsiteY547" fmla="*/ 3117502 h 3372118"/>
              <a:gd name="connsiteX548" fmla="*/ 3773709 w 5434926"/>
              <a:gd name="connsiteY548" fmla="*/ 3117502 h 3372118"/>
              <a:gd name="connsiteX549" fmla="*/ 4188754 w 5434926"/>
              <a:gd name="connsiteY549" fmla="*/ 3117502 h 3372118"/>
              <a:gd name="connsiteX550" fmla="*/ 4188754 w 5434926"/>
              <a:gd name="connsiteY550" fmla="*/ 2727296 h 3372118"/>
              <a:gd name="connsiteX551" fmla="*/ 4594485 w 5434926"/>
              <a:gd name="connsiteY551" fmla="*/ 2727296 h 3372118"/>
              <a:gd name="connsiteX552" fmla="*/ 4594485 w 5434926"/>
              <a:gd name="connsiteY552" fmla="*/ 3117502 h 3372118"/>
              <a:gd name="connsiteX553" fmla="*/ 4188754 w 5434926"/>
              <a:gd name="connsiteY553" fmla="*/ 3117502 h 3372118"/>
              <a:gd name="connsiteX554" fmla="*/ 4604835 w 5434926"/>
              <a:gd name="connsiteY554" fmla="*/ 3117502 h 3372118"/>
              <a:gd name="connsiteX555" fmla="*/ 4604835 w 5434926"/>
              <a:gd name="connsiteY555" fmla="*/ 2727296 h 3372118"/>
              <a:gd name="connsiteX556" fmla="*/ 5010566 w 5434926"/>
              <a:gd name="connsiteY556" fmla="*/ 2727296 h 3372118"/>
              <a:gd name="connsiteX557" fmla="*/ 5010566 w 5434926"/>
              <a:gd name="connsiteY557" fmla="*/ 3117502 h 3372118"/>
              <a:gd name="connsiteX558" fmla="*/ 4604835 w 5434926"/>
              <a:gd name="connsiteY558" fmla="*/ 3117502 h 3372118"/>
              <a:gd name="connsiteX559" fmla="*/ 5019881 w 5434926"/>
              <a:gd name="connsiteY559" fmla="*/ 3117502 h 3372118"/>
              <a:gd name="connsiteX560" fmla="*/ 5019881 w 5434926"/>
              <a:gd name="connsiteY560" fmla="*/ 2727296 h 3372118"/>
              <a:gd name="connsiteX561" fmla="*/ 5425612 w 5434926"/>
              <a:gd name="connsiteY561" fmla="*/ 2727296 h 3372118"/>
              <a:gd name="connsiteX562" fmla="*/ 5425612 w 5434926"/>
              <a:gd name="connsiteY562" fmla="*/ 3117502 h 3372118"/>
              <a:gd name="connsiteX563" fmla="*/ 5019881 w 5434926"/>
              <a:gd name="connsiteY563" fmla="*/ 3117502 h 337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</a:cxnLst>
            <a:rect l="l" t="t" r="r" b="b"/>
            <a:pathLst>
              <a:path w="5434926" h="3372118">
                <a:moveTo>
                  <a:pt x="5426647" y="0"/>
                </a:moveTo>
                <a:lnTo>
                  <a:pt x="5426647" y="317753"/>
                </a:lnTo>
                <a:lnTo>
                  <a:pt x="5020916" y="317753"/>
                </a:lnTo>
                <a:lnTo>
                  <a:pt x="5020916" y="0"/>
                </a:lnTo>
                <a:lnTo>
                  <a:pt x="5010566" y="0"/>
                </a:lnTo>
                <a:lnTo>
                  <a:pt x="5010566" y="317753"/>
                </a:lnTo>
                <a:lnTo>
                  <a:pt x="4604835" y="317753"/>
                </a:lnTo>
                <a:lnTo>
                  <a:pt x="4604835" y="0"/>
                </a:lnTo>
                <a:lnTo>
                  <a:pt x="4595520" y="0"/>
                </a:lnTo>
                <a:lnTo>
                  <a:pt x="4595520" y="317753"/>
                </a:lnTo>
                <a:lnTo>
                  <a:pt x="4189790" y="317753"/>
                </a:lnTo>
                <a:lnTo>
                  <a:pt x="4189790" y="0"/>
                </a:lnTo>
                <a:lnTo>
                  <a:pt x="4180474" y="0"/>
                </a:lnTo>
                <a:lnTo>
                  <a:pt x="4180474" y="317753"/>
                </a:lnTo>
                <a:lnTo>
                  <a:pt x="3774743" y="317753"/>
                </a:lnTo>
                <a:lnTo>
                  <a:pt x="3774743" y="0"/>
                </a:lnTo>
                <a:lnTo>
                  <a:pt x="3765429" y="0"/>
                </a:lnTo>
                <a:lnTo>
                  <a:pt x="3765429" y="317753"/>
                </a:lnTo>
                <a:lnTo>
                  <a:pt x="3359698" y="317753"/>
                </a:lnTo>
                <a:lnTo>
                  <a:pt x="3359698" y="0"/>
                </a:lnTo>
                <a:lnTo>
                  <a:pt x="3350382" y="0"/>
                </a:lnTo>
                <a:lnTo>
                  <a:pt x="3350382" y="317753"/>
                </a:lnTo>
                <a:lnTo>
                  <a:pt x="2944652" y="317753"/>
                </a:lnTo>
                <a:lnTo>
                  <a:pt x="2944652" y="0"/>
                </a:lnTo>
                <a:lnTo>
                  <a:pt x="2935337" y="0"/>
                </a:lnTo>
                <a:lnTo>
                  <a:pt x="2935337" y="317753"/>
                </a:lnTo>
                <a:lnTo>
                  <a:pt x="2505801" y="317753"/>
                </a:lnTo>
                <a:lnTo>
                  <a:pt x="2505801" y="0"/>
                </a:lnTo>
                <a:lnTo>
                  <a:pt x="2496485" y="0"/>
                </a:lnTo>
                <a:lnTo>
                  <a:pt x="2496485" y="317753"/>
                </a:lnTo>
                <a:lnTo>
                  <a:pt x="2090755" y="317753"/>
                </a:lnTo>
                <a:lnTo>
                  <a:pt x="2090755" y="0"/>
                </a:lnTo>
                <a:lnTo>
                  <a:pt x="2081439" y="0"/>
                </a:lnTo>
                <a:lnTo>
                  <a:pt x="2081439" y="317753"/>
                </a:lnTo>
                <a:lnTo>
                  <a:pt x="1675709" y="317753"/>
                </a:lnTo>
                <a:lnTo>
                  <a:pt x="1675709" y="0"/>
                </a:lnTo>
                <a:lnTo>
                  <a:pt x="1666394" y="0"/>
                </a:lnTo>
                <a:lnTo>
                  <a:pt x="1666394" y="317753"/>
                </a:lnTo>
                <a:lnTo>
                  <a:pt x="1260663" y="317753"/>
                </a:lnTo>
                <a:lnTo>
                  <a:pt x="1260663" y="0"/>
                </a:lnTo>
                <a:lnTo>
                  <a:pt x="1251348" y="0"/>
                </a:lnTo>
                <a:lnTo>
                  <a:pt x="1251348" y="317753"/>
                </a:lnTo>
                <a:lnTo>
                  <a:pt x="839407" y="317753"/>
                </a:lnTo>
                <a:lnTo>
                  <a:pt x="839407" y="0"/>
                </a:lnTo>
                <a:lnTo>
                  <a:pt x="830092" y="0"/>
                </a:lnTo>
                <a:lnTo>
                  <a:pt x="830092" y="317753"/>
                </a:lnTo>
                <a:lnTo>
                  <a:pt x="424361" y="317753"/>
                </a:lnTo>
                <a:lnTo>
                  <a:pt x="424361" y="0"/>
                </a:lnTo>
                <a:lnTo>
                  <a:pt x="415046" y="0"/>
                </a:lnTo>
                <a:lnTo>
                  <a:pt x="415046" y="317753"/>
                </a:lnTo>
                <a:lnTo>
                  <a:pt x="9315" y="317753"/>
                </a:lnTo>
                <a:lnTo>
                  <a:pt x="9315" y="0"/>
                </a:lnTo>
                <a:lnTo>
                  <a:pt x="0" y="0"/>
                </a:lnTo>
                <a:lnTo>
                  <a:pt x="0" y="3372118"/>
                </a:lnTo>
                <a:lnTo>
                  <a:pt x="9315" y="3372118"/>
                </a:lnTo>
                <a:lnTo>
                  <a:pt x="9315" y="3126817"/>
                </a:lnTo>
                <a:lnTo>
                  <a:pt x="415046" y="3126817"/>
                </a:lnTo>
                <a:lnTo>
                  <a:pt x="415046" y="3372118"/>
                </a:lnTo>
                <a:lnTo>
                  <a:pt x="424361" y="3372118"/>
                </a:lnTo>
                <a:lnTo>
                  <a:pt x="424361" y="3126817"/>
                </a:lnTo>
                <a:lnTo>
                  <a:pt x="830092" y="3126817"/>
                </a:lnTo>
                <a:lnTo>
                  <a:pt x="830092" y="3372118"/>
                </a:lnTo>
                <a:lnTo>
                  <a:pt x="839407" y="3372118"/>
                </a:lnTo>
                <a:lnTo>
                  <a:pt x="839407" y="3126817"/>
                </a:lnTo>
                <a:lnTo>
                  <a:pt x="1245138" y="3126817"/>
                </a:lnTo>
                <a:lnTo>
                  <a:pt x="1245138" y="3372118"/>
                </a:lnTo>
                <a:lnTo>
                  <a:pt x="1254453" y="3372118"/>
                </a:lnTo>
                <a:lnTo>
                  <a:pt x="1254453" y="3126817"/>
                </a:lnTo>
                <a:lnTo>
                  <a:pt x="1660183" y="3126817"/>
                </a:lnTo>
                <a:lnTo>
                  <a:pt x="1660183" y="3372118"/>
                </a:lnTo>
                <a:lnTo>
                  <a:pt x="1669499" y="3372118"/>
                </a:lnTo>
                <a:lnTo>
                  <a:pt x="1669499" y="3126817"/>
                </a:lnTo>
                <a:lnTo>
                  <a:pt x="2075230" y="3126817"/>
                </a:lnTo>
                <a:lnTo>
                  <a:pt x="2075230" y="3372118"/>
                </a:lnTo>
                <a:lnTo>
                  <a:pt x="2084544" y="3372118"/>
                </a:lnTo>
                <a:lnTo>
                  <a:pt x="2084544" y="3126817"/>
                </a:lnTo>
                <a:lnTo>
                  <a:pt x="2490275" y="3126817"/>
                </a:lnTo>
                <a:lnTo>
                  <a:pt x="2490275" y="3372118"/>
                </a:lnTo>
                <a:lnTo>
                  <a:pt x="2499591" y="3372118"/>
                </a:lnTo>
                <a:lnTo>
                  <a:pt x="2499591" y="3126817"/>
                </a:lnTo>
                <a:lnTo>
                  <a:pt x="2929127" y="3126817"/>
                </a:lnTo>
                <a:lnTo>
                  <a:pt x="2929127" y="3372118"/>
                </a:lnTo>
                <a:lnTo>
                  <a:pt x="2938442" y="3372118"/>
                </a:lnTo>
                <a:lnTo>
                  <a:pt x="2938442" y="3126817"/>
                </a:lnTo>
                <a:lnTo>
                  <a:pt x="3344172" y="3126817"/>
                </a:lnTo>
                <a:lnTo>
                  <a:pt x="3344172" y="3372118"/>
                </a:lnTo>
                <a:lnTo>
                  <a:pt x="3353488" y="3372118"/>
                </a:lnTo>
                <a:lnTo>
                  <a:pt x="3353488" y="3126817"/>
                </a:lnTo>
                <a:lnTo>
                  <a:pt x="3759218" y="3126817"/>
                </a:lnTo>
                <a:lnTo>
                  <a:pt x="3759218" y="3372118"/>
                </a:lnTo>
                <a:lnTo>
                  <a:pt x="3768533" y="3372118"/>
                </a:lnTo>
                <a:lnTo>
                  <a:pt x="3768533" y="3126817"/>
                </a:lnTo>
                <a:lnTo>
                  <a:pt x="4174264" y="3126817"/>
                </a:lnTo>
                <a:lnTo>
                  <a:pt x="4174264" y="3372118"/>
                </a:lnTo>
                <a:lnTo>
                  <a:pt x="4183579" y="3372118"/>
                </a:lnTo>
                <a:lnTo>
                  <a:pt x="4183579" y="3126817"/>
                </a:lnTo>
                <a:lnTo>
                  <a:pt x="4589310" y="3126817"/>
                </a:lnTo>
                <a:lnTo>
                  <a:pt x="4589310" y="3372118"/>
                </a:lnTo>
                <a:lnTo>
                  <a:pt x="4598625" y="3372118"/>
                </a:lnTo>
                <a:lnTo>
                  <a:pt x="4598625" y="3126817"/>
                </a:lnTo>
                <a:lnTo>
                  <a:pt x="5010566" y="3126817"/>
                </a:lnTo>
                <a:lnTo>
                  <a:pt x="5010566" y="3372118"/>
                </a:lnTo>
                <a:lnTo>
                  <a:pt x="5019881" y="3372118"/>
                </a:lnTo>
                <a:lnTo>
                  <a:pt x="5019881" y="3126817"/>
                </a:lnTo>
                <a:lnTo>
                  <a:pt x="5425612" y="3126817"/>
                </a:lnTo>
                <a:lnTo>
                  <a:pt x="5425612" y="3372118"/>
                </a:lnTo>
                <a:lnTo>
                  <a:pt x="5434927" y="3372118"/>
                </a:lnTo>
                <a:lnTo>
                  <a:pt x="5434927" y="0"/>
                </a:lnTo>
                <a:lnTo>
                  <a:pt x="5426647" y="0"/>
                </a:lnTo>
                <a:close/>
                <a:moveTo>
                  <a:pt x="5426647" y="328104"/>
                </a:moveTo>
                <a:lnTo>
                  <a:pt x="5426647" y="718309"/>
                </a:lnTo>
                <a:lnTo>
                  <a:pt x="5020916" y="718309"/>
                </a:lnTo>
                <a:lnTo>
                  <a:pt x="5020916" y="328104"/>
                </a:lnTo>
                <a:lnTo>
                  <a:pt x="5426647" y="328104"/>
                </a:lnTo>
                <a:close/>
                <a:moveTo>
                  <a:pt x="1255488" y="1527700"/>
                </a:moveTo>
                <a:lnTo>
                  <a:pt x="1661219" y="1527700"/>
                </a:lnTo>
                <a:lnTo>
                  <a:pt x="1661219" y="1917905"/>
                </a:lnTo>
                <a:lnTo>
                  <a:pt x="1255488" y="1917905"/>
                </a:lnTo>
                <a:lnTo>
                  <a:pt x="1255488" y="1527700"/>
                </a:lnTo>
                <a:close/>
                <a:moveTo>
                  <a:pt x="1246173" y="1917905"/>
                </a:moveTo>
                <a:lnTo>
                  <a:pt x="839407" y="1917905"/>
                </a:lnTo>
                <a:lnTo>
                  <a:pt x="839407" y="1527700"/>
                </a:lnTo>
                <a:lnTo>
                  <a:pt x="1245138" y="1527700"/>
                </a:lnTo>
                <a:lnTo>
                  <a:pt x="1245138" y="1917905"/>
                </a:lnTo>
                <a:close/>
                <a:moveTo>
                  <a:pt x="1671569" y="1527700"/>
                </a:moveTo>
                <a:lnTo>
                  <a:pt x="2077299" y="1527700"/>
                </a:lnTo>
                <a:lnTo>
                  <a:pt x="2077299" y="1917905"/>
                </a:lnTo>
                <a:lnTo>
                  <a:pt x="1671569" y="1917905"/>
                </a:lnTo>
                <a:lnTo>
                  <a:pt x="1671569" y="1527700"/>
                </a:lnTo>
                <a:close/>
                <a:moveTo>
                  <a:pt x="2086615" y="1527700"/>
                </a:moveTo>
                <a:lnTo>
                  <a:pt x="2492345" y="1527700"/>
                </a:lnTo>
                <a:lnTo>
                  <a:pt x="2492345" y="1917905"/>
                </a:lnTo>
                <a:lnTo>
                  <a:pt x="2086615" y="1917905"/>
                </a:lnTo>
                <a:lnTo>
                  <a:pt x="2086615" y="1527700"/>
                </a:lnTo>
                <a:close/>
                <a:moveTo>
                  <a:pt x="2502696" y="1527700"/>
                </a:moveTo>
                <a:lnTo>
                  <a:pt x="2932232" y="1527700"/>
                </a:lnTo>
                <a:lnTo>
                  <a:pt x="2932232" y="1917905"/>
                </a:lnTo>
                <a:lnTo>
                  <a:pt x="2502696" y="1917905"/>
                </a:lnTo>
                <a:lnTo>
                  <a:pt x="2502696" y="1527700"/>
                </a:lnTo>
                <a:close/>
                <a:moveTo>
                  <a:pt x="2941547" y="1527700"/>
                </a:moveTo>
                <a:lnTo>
                  <a:pt x="3347277" y="1527700"/>
                </a:lnTo>
                <a:lnTo>
                  <a:pt x="3347277" y="1917905"/>
                </a:lnTo>
                <a:lnTo>
                  <a:pt x="2941547" y="1917905"/>
                </a:lnTo>
                <a:lnTo>
                  <a:pt x="2941547" y="1527700"/>
                </a:lnTo>
                <a:close/>
                <a:moveTo>
                  <a:pt x="3357628" y="1527700"/>
                </a:moveTo>
                <a:lnTo>
                  <a:pt x="3763358" y="1527700"/>
                </a:lnTo>
                <a:lnTo>
                  <a:pt x="3763358" y="1917905"/>
                </a:lnTo>
                <a:lnTo>
                  <a:pt x="3357628" y="1917905"/>
                </a:lnTo>
                <a:lnTo>
                  <a:pt x="3357628" y="1527700"/>
                </a:lnTo>
                <a:close/>
                <a:moveTo>
                  <a:pt x="3773709" y="1527700"/>
                </a:moveTo>
                <a:lnTo>
                  <a:pt x="4179439" y="1527700"/>
                </a:lnTo>
                <a:lnTo>
                  <a:pt x="4179439" y="1917905"/>
                </a:lnTo>
                <a:lnTo>
                  <a:pt x="3773709" y="1917905"/>
                </a:lnTo>
                <a:lnTo>
                  <a:pt x="3773709" y="1527700"/>
                </a:lnTo>
                <a:close/>
                <a:moveTo>
                  <a:pt x="4188754" y="1527700"/>
                </a:moveTo>
                <a:lnTo>
                  <a:pt x="4594485" y="1527700"/>
                </a:lnTo>
                <a:lnTo>
                  <a:pt x="4594485" y="1917905"/>
                </a:lnTo>
                <a:lnTo>
                  <a:pt x="4188754" y="1917905"/>
                </a:lnTo>
                <a:lnTo>
                  <a:pt x="4188754" y="1527700"/>
                </a:lnTo>
                <a:close/>
                <a:moveTo>
                  <a:pt x="4188754" y="1518385"/>
                </a:moveTo>
                <a:lnTo>
                  <a:pt x="4188754" y="1128180"/>
                </a:lnTo>
                <a:lnTo>
                  <a:pt x="4594485" y="1128180"/>
                </a:lnTo>
                <a:lnTo>
                  <a:pt x="4594485" y="1518385"/>
                </a:lnTo>
                <a:lnTo>
                  <a:pt x="4188754" y="1518385"/>
                </a:lnTo>
                <a:close/>
                <a:moveTo>
                  <a:pt x="4179439" y="1518385"/>
                </a:moveTo>
                <a:lnTo>
                  <a:pt x="3773709" y="1518385"/>
                </a:lnTo>
                <a:lnTo>
                  <a:pt x="3773709" y="1128180"/>
                </a:lnTo>
                <a:lnTo>
                  <a:pt x="4179439" y="1128180"/>
                </a:lnTo>
                <a:lnTo>
                  <a:pt x="4179439" y="1518385"/>
                </a:lnTo>
                <a:close/>
                <a:moveTo>
                  <a:pt x="3763358" y="1518385"/>
                </a:moveTo>
                <a:lnTo>
                  <a:pt x="3357628" y="1518385"/>
                </a:lnTo>
                <a:lnTo>
                  <a:pt x="3357628" y="1128180"/>
                </a:lnTo>
                <a:lnTo>
                  <a:pt x="3763358" y="1128180"/>
                </a:lnTo>
                <a:lnTo>
                  <a:pt x="3763358" y="1518385"/>
                </a:lnTo>
                <a:close/>
                <a:moveTo>
                  <a:pt x="3348313" y="1518385"/>
                </a:moveTo>
                <a:lnTo>
                  <a:pt x="2942582" y="1518385"/>
                </a:lnTo>
                <a:lnTo>
                  <a:pt x="2942582" y="1128180"/>
                </a:lnTo>
                <a:lnTo>
                  <a:pt x="3348313" y="1128180"/>
                </a:lnTo>
                <a:lnTo>
                  <a:pt x="3348313" y="1518385"/>
                </a:lnTo>
                <a:close/>
                <a:moveTo>
                  <a:pt x="2932232" y="1518385"/>
                </a:moveTo>
                <a:lnTo>
                  <a:pt x="2502696" y="1518385"/>
                </a:lnTo>
                <a:lnTo>
                  <a:pt x="2502696" y="1128180"/>
                </a:lnTo>
                <a:lnTo>
                  <a:pt x="2932232" y="1128180"/>
                </a:lnTo>
                <a:lnTo>
                  <a:pt x="2932232" y="1518385"/>
                </a:lnTo>
                <a:close/>
                <a:moveTo>
                  <a:pt x="2493380" y="1518385"/>
                </a:moveTo>
                <a:lnTo>
                  <a:pt x="2087649" y="1518385"/>
                </a:lnTo>
                <a:lnTo>
                  <a:pt x="2087649" y="1128180"/>
                </a:lnTo>
                <a:lnTo>
                  <a:pt x="2493380" y="1128180"/>
                </a:lnTo>
                <a:lnTo>
                  <a:pt x="2493380" y="1518385"/>
                </a:lnTo>
                <a:close/>
                <a:moveTo>
                  <a:pt x="2077299" y="1518385"/>
                </a:moveTo>
                <a:lnTo>
                  <a:pt x="1671569" y="1518385"/>
                </a:lnTo>
                <a:lnTo>
                  <a:pt x="1671569" y="1128180"/>
                </a:lnTo>
                <a:lnTo>
                  <a:pt x="2077299" y="1128180"/>
                </a:lnTo>
                <a:lnTo>
                  <a:pt x="2077299" y="1518385"/>
                </a:lnTo>
                <a:close/>
                <a:moveTo>
                  <a:pt x="1661219" y="1518385"/>
                </a:moveTo>
                <a:lnTo>
                  <a:pt x="1255488" y="1518385"/>
                </a:lnTo>
                <a:lnTo>
                  <a:pt x="1255488" y="1128180"/>
                </a:lnTo>
                <a:lnTo>
                  <a:pt x="1661219" y="1128180"/>
                </a:lnTo>
                <a:lnTo>
                  <a:pt x="1661219" y="1518385"/>
                </a:lnTo>
                <a:close/>
                <a:moveTo>
                  <a:pt x="1246173" y="1518385"/>
                </a:moveTo>
                <a:lnTo>
                  <a:pt x="839407" y="1518385"/>
                </a:lnTo>
                <a:lnTo>
                  <a:pt x="839407" y="1128180"/>
                </a:lnTo>
                <a:lnTo>
                  <a:pt x="1245138" y="1128180"/>
                </a:lnTo>
                <a:lnTo>
                  <a:pt x="1245138" y="1518385"/>
                </a:lnTo>
                <a:close/>
                <a:moveTo>
                  <a:pt x="830092" y="1518385"/>
                </a:moveTo>
                <a:lnTo>
                  <a:pt x="424361" y="1518385"/>
                </a:lnTo>
                <a:lnTo>
                  <a:pt x="424361" y="1128180"/>
                </a:lnTo>
                <a:lnTo>
                  <a:pt x="830092" y="1128180"/>
                </a:lnTo>
                <a:lnTo>
                  <a:pt x="830092" y="1518385"/>
                </a:lnTo>
                <a:close/>
                <a:moveTo>
                  <a:pt x="830092" y="1527700"/>
                </a:moveTo>
                <a:lnTo>
                  <a:pt x="830092" y="1917905"/>
                </a:lnTo>
                <a:lnTo>
                  <a:pt x="424361" y="1917905"/>
                </a:lnTo>
                <a:lnTo>
                  <a:pt x="424361" y="1527700"/>
                </a:lnTo>
                <a:lnTo>
                  <a:pt x="830092" y="1527700"/>
                </a:lnTo>
                <a:close/>
                <a:moveTo>
                  <a:pt x="830092" y="1927220"/>
                </a:moveTo>
                <a:lnTo>
                  <a:pt x="830092" y="2317426"/>
                </a:lnTo>
                <a:lnTo>
                  <a:pt x="424361" y="2317426"/>
                </a:lnTo>
                <a:lnTo>
                  <a:pt x="424361" y="1927220"/>
                </a:lnTo>
                <a:lnTo>
                  <a:pt x="830092" y="1927220"/>
                </a:lnTo>
                <a:close/>
                <a:moveTo>
                  <a:pt x="839407" y="1927220"/>
                </a:moveTo>
                <a:lnTo>
                  <a:pt x="1245138" y="1927220"/>
                </a:lnTo>
                <a:lnTo>
                  <a:pt x="1245138" y="2317426"/>
                </a:lnTo>
                <a:lnTo>
                  <a:pt x="839407" y="2317426"/>
                </a:lnTo>
                <a:lnTo>
                  <a:pt x="839407" y="1927220"/>
                </a:lnTo>
                <a:close/>
                <a:moveTo>
                  <a:pt x="1255488" y="1927220"/>
                </a:moveTo>
                <a:lnTo>
                  <a:pt x="1661219" y="1927220"/>
                </a:lnTo>
                <a:lnTo>
                  <a:pt x="1661219" y="2317426"/>
                </a:lnTo>
                <a:lnTo>
                  <a:pt x="1255488" y="2317426"/>
                </a:lnTo>
                <a:lnTo>
                  <a:pt x="1255488" y="1927220"/>
                </a:lnTo>
                <a:close/>
                <a:moveTo>
                  <a:pt x="1671569" y="1927220"/>
                </a:moveTo>
                <a:lnTo>
                  <a:pt x="2077299" y="1927220"/>
                </a:lnTo>
                <a:lnTo>
                  <a:pt x="2077299" y="2317426"/>
                </a:lnTo>
                <a:lnTo>
                  <a:pt x="1671569" y="2317426"/>
                </a:lnTo>
                <a:lnTo>
                  <a:pt x="1671569" y="1927220"/>
                </a:lnTo>
                <a:close/>
                <a:moveTo>
                  <a:pt x="2086615" y="1927220"/>
                </a:moveTo>
                <a:lnTo>
                  <a:pt x="2492345" y="1927220"/>
                </a:lnTo>
                <a:lnTo>
                  <a:pt x="2492345" y="2317426"/>
                </a:lnTo>
                <a:lnTo>
                  <a:pt x="2086615" y="2317426"/>
                </a:lnTo>
                <a:lnTo>
                  <a:pt x="2086615" y="1927220"/>
                </a:lnTo>
                <a:close/>
                <a:moveTo>
                  <a:pt x="2502696" y="1927220"/>
                </a:moveTo>
                <a:lnTo>
                  <a:pt x="2932232" y="1927220"/>
                </a:lnTo>
                <a:lnTo>
                  <a:pt x="2932232" y="2317426"/>
                </a:lnTo>
                <a:lnTo>
                  <a:pt x="2502696" y="2317426"/>
                </a:lnTo>
                <a:lnTo>
                  <a:pt x="2502696" y="1927220"/>
                </a:lnTo>
                <a:close/>
                <a:moveTo>
                  <a:pt x="2941547" y="1927220"/>
                </a:moveTo>
                <a:lnTo>
                  <a:pt x="3347277" y="1927220"/>
                </a:lnTo>
                <a:lnTo>
                  <a:pt x="3347277" y="2317426"/>
                </a:lnTo>
                <a:lnTo>
                  <a:pt x="2941547" y="2317426"/>
                </a:lnTo>
                <a:lnTo>
                  <a:pt x="2941547" y="1927220"/>
                </a:lnTo>
                <a:close/>
                <a:moveTo>
                  <a:pt x="3357628" y="1927220"/>
                </a:moveTo>
                <a:lnTo>
                  <a:pt x="3763358" y="1927220"/>
                </a:lnTo>
                <a:lnTo>
                  <a:pt x="3763358" y="2317426"/>
                </a:lnTo>
                <a:lnTo>
                  <a:pt x="3357628" y="2317426"/>
                </a:lnTo>
                <a:lnTo>
                  <a:pt x="3357628" y="1927220"/>
                </a:lnTo>
                <a:close/>
                <a:moveTo>
                  <a:pt x="3773709" y="1927220"/>
                </a:moveTo>
                <a:lnTo>
                  <a:pt x="4179439" y="1927220"/>
                </a:lnTo>
                <a:lnTo>
                  <a:pt x="4179439" y="2317426"/>
                </a:lnTo>
                <a:lnTo>
                  <a:pt x="3773709" y="2317426"/>
                </a:lnTo>
                <a:lnTo>
                  <a:pt x="3773709" y="1927220"/>
                </a:lnTo>
                <a:close/>
                <a:moveTo>
                  <a:pt x="4188754" y="1927220"/>
                </a:moveTo>
                <a:lnTo>
                  <a:pt x="4594485" y="1927220"/>
                </a:lnTo>
                <a:lnTo>
                  <a:pt x="4594485" y="2317426"/>
                </a:lnTo>
                <a:lnTo>
                  <a:pt x="4188754" y="2317426"/>
                </a:lnTo>
                <a:lnTo>
                  <a:pt x="4188754" y="1927220"/>
                </a:lnTo>
                <a:close/>
                <a:moveTo>
                  <a:pt x="4604835" y="1927220"/>
                </a:moveTo>
                <a:lnTo>
                  <a:pt x="5010566" y="1927220"/>
                </a:lnTo>
                <a:lnTo>
                  <a:pt x="5010566" y="2317426"/>
                </a:lnTo>
                <a:lnTo>
                  <a:pt x="4604835" y="2317426"/>
                </a:lnTo>
                <a:lnTo>
                  <a:pt x="4604835" y="1927220"/>
                </a:lnTo>
                <a:close/>
                <a:moveTo>
                  <a:pt x="4604835" y="1917905"/>
                </a:moveTo>
                <a:lnTo>
                  <a:pt x="4604835" y="1527700"/>
                </a:lnTo>
                <a:lnTo>
                  <a:pt x="5010566" y="1527700"/>
                </a:lnTo>
                <a:lnTo>
                  <a:pt x="5010566" y="1917905"/>
                </a:lnTo>
                <a:lnTo>
                  <a:pt x="4604835" y="1917905"/>
                </a:lnTo>
                <a:close/>
                <a:moveTo>
                  <a:pt x="4604835" y="1518385"/>
                </a:moveTo>
                <a:lnTo>
                  <a:pt x="4604835" y="1128180"/>
                </a:lnTo>
                <a:lnTo>
                  <a:pt x="5010566" y="1128180"/>
                </a:lnTo>
                <a:lnTo>
                  <a:pt x="5010566" y="1518385"/>
                </a:lnTo>
                <a:lnTo>
                  <a:pt x="4604835" y="1518385"/>
                </a:lnTo>
                <a:close/>
                <a:moveTo>
                  <a:pt x="4604835" y="1117829"/>
                </a:moveTo>
                <a:lnTo>
                  <a:pt x="4604835" y="727624"/>
                </a:lnTo>
                <a:lnTo>
                  <a:pt x="5010566" y="727624"/>
                </a:lnTo>
                <a:lnTo>
                  <a:pt x="5010566" y="1117829"/>
                </a:lnTo>
                <a:lnTo>
                  <a:pt x="4604835" y="1117829"/>
                </a:lnTo>
                <a:close/>
                <a:moveTo>
                  <a:pt x="4594485" y="1117829"/>
                </a:moveTo>
                <a:lnTo>
                  <a:pt x="4188754" y="1117829"/>
                </a:lnTo>
                <a:lnTo>
                  <a:pt x="4188754" y="727624"/>
                </a:lnTo>
                <a:lnTo>
                  <a:pt x="4594485" y="727624"/>
                </a:lnTo>
                <a:lnTo>
                  <a:pt x="4594485" y="1117829"/>
                </a:lnTo>
                <a:close/>
                <a:moveTo>
                  <a:pt x="4179439" y="1117829"/>
                </a:moveTo>
                <a:lnTo>
                  <a:pt x="3773709" y="1117829"/>
                </a:lnTo>
                <a:lnTo>
                  <a:pt x="3773709" y="727624"/>
                </a:lnTo>
                <a:lnTo>
                  <a:pt x="4179439" y="727624"/>
                </a:lnTo>
                <a:lnTo>
                  <a:pt x="4179439" y="1117829"/>
                </a:lnTo>
                <a:close/>
                <a:moveTo>
                  <a:pt x="3763358" y="1117829"/>
                </a:moveTo>
                <a:lnTo>
                  <a:pt x="3357628" y="1117829"/>
                </a:lnTo>
                <a:lnTo>
                  <a:pt x="3357628" y="727624"/>
                </a:lnTo>
                <a:lnTo>
                  <a:pt x="3763358" y="727624"/>
                </a:lnTo>
                <a:lnTo>
                  <a:pt x="3763358" y="1117829"/>
                </a:lnTo>
                <a:close/>
                <a:moveTo>
                  <a:pt x="3348313" y="1117829"/>
                </a:moveTo>
                <a:lnTo>
                  <a:pt x="2942582" y="1117829"/>
                </a:lnTo>
                <a:lnTo>
                  <a:pt x="2942582" y="727624"/>
                </a:lnTo>
                <a:lnTo>
                  <a:pt x="3348313" y="727624"/>
                </a:lnTo>
                <a:lnTo>
                  <a:pt x="3348313" y="1117829"/>
                </a:lnTo>
                <a:close/>
                <a:moveTo>
                  <a:pt x="2932232" y="1117829"/>
                </a:moveTo>
                <a:lnTo>
                  <a:pt x="2502696" y="1117829"/>
                </a:lnTo>
                <a:lnTo>
                  <a:pt x="2502696" y="727624"/>
                </a:lnTo>
                <a:lnTo>
                  <a:pt x="2932232" y="727624"/>
                </a:lnTo>
                <a:lnTo>
                  <a:pt x="2932232" y="1117829"/>
                </a:lnTo>
                <a:close/>
                <a:moveTo>
                  <a:pt x="2493380" y="1117829"/>
                </a:moveTo>
                <a:lnTo>
                  <a:pt x="2087649" y="1117829"/>
                </a:lnTo>
                <a:lnTo>
                  <a:pt x="2087649" y="727624"/>
                </a:lnTo>
                <a:lnTo>
                  <a:pt x="2493380" y="727624"/>
                </a:lnTo>
                <a:lnTo>
                  <a:pt x="2493380" y="1117829"/>
                </a:lnTo>
                <a:close/>
                <a:moveTo>
                  <a:pt x="2077299" y="1117829"/>
                </a:moveTo>
                <a:lnTo>
                  <a:pt x="1671569" y="1117829"/>
                </a:lnTo>
                <a:lnTo>
                  <a:pt x="1671569" y="727624"/>
                </a:lnTo>
                <a:lnTo>
                  <a:pt x="2077299" y="727624"/>
                </a:lnTo>
                <a:lnTo>
                  <a:pt x="2077299" y="1117829"/>
                </a:lnTo>
                <a:close/>
                <a:moveTo>
                  <a:pt x="1661219" y="1117829"/>
                </a:moveTo>
                <a:lnTo>
                  <a:pt x="1255488" y="1117829"/>
                </a:lnTo>
                <a:lnTo>
                  <a:pt x="1255488" y="727624"/>
                </a:lnTo>
                <a:lnTo>
                  <a:pt x="1661219" y="727624"/>
                </a:lnTo>
                <a:lnTo>
                  <a:pt x="1661219" y="1117829"/>
                </a:lnTo>
                <a:close/>
                <a:moveTo>
                  <a:pt x="1246173" y="1117829"/>
                </a:moveTo>
                <a:lnTo>
                  <a:pt x="839407" y="1117829"/>
                </a:lnTo>
                <a:lnTo>
                  <a:pt x="839407" y="727624"/>
                </a:lnTo>
                <a:lnTo>
                  <a:pt x="1245138" y="727624"/>
                </a:lnTo>
                <a:lnTo>
                  <a:pt x="1245138" y="1117829"/>
                </a:lnTo>
                <a:close/>
                <a:moveTo>
                  <a:pt x="830092" y="1117829"/>
                </a:moveTo>
                <a:lnTo>
                  <a:pt x="424361" y="1117829"/>
                </a:lnTo>
                <a:lnTo>
                  <a:pt x="424361" y="727624"/>
                </a:lnTo>
                <a:lnTo>
                  <a:pt x="830092" y="727624"/>
                </a:lnTo>
                <a:lnTo>
                  <a:pt x="830092" y="1117829"/>
                </a:lnTo>
                <a:close/>
                <a:moveTo>
                  <a:pt x="414011" y="1117829"/>
                </a:moveTo>
                <a:lnTo>
                  <a:pt x="8280" y="1117829"/>
                </a:lnTo>
                <a:lnTo>
                  <a:pt x="8280" y="727624"/>
                </a:lnTo>
                <a:lnTo>
                  <a:pt x="414011" y="727624"/>
                </a:lnTo>
                <a:lnTo>
                  <a:pt x="414011" y="1117829"/>
                </a:lnTo>
                <a:close/>
                <a:moveTo>
                  <a:pt x="414011" y="1128180"/>
                </a:moveTo>
                <a:lnTo>
                  <a:pt x="414011" y="1518385"/>
                </a:lnTo>
                <a:lnTo>
                  <a:pt x="8280" y="1518385"/>
                </a:lnTo>
                <a:lnTo>
                  <a:pt x="8280" y="1128180"/>
                </a:lnTo>
                <a:lnTo>
                  <a:pt x="414011" y="1128180"/>
                </a:lnTo>
                <a:close/>
                <a:moveTo>
                  <a:pt x="414011" y="1527700"/>
                </a:moveTo>
                <a:lnTo>
                  <a:pt x="414011" y="1917905"/>
                </a:lnTo>
                <a:lnTo>
                  <a:pt x="8280" y="1917905"/>
                </a:lnTo>
                <a:lnTo>
                  <a:pt x="8280" y="1527700"/>
                </a:lnTo>
                <a:lnTo>
                  <a:pt x="414011" y="1527700"/>
                </a:lnTo>
                <a:close/>
                <a:moveTo>
                  <a:pt x="414011" y="1927220"/>
                </a:moveTo>
                <a:lnTo>
                  <a:pt x="414011" y="2317426"/>
                </a:lnTo>
                <a:lnTo>
                  <a:pt x="8280" y="2317426"/>
                </a:lnTo>
                <a:lnTo>
                  <a:pt x="8280" y="1927220"/>
                </a:lnTo>
                <a:lnTo>
                  <a:pt x="414011" y="1927220"/>
                </a:lnTo>
                <a:close/>
                <a:moveTo>
                  <a:pt x="414011" y="2327776"/>
                </a:moveTo>
                <a:lnTo>
                  <a:pt x="414011" y="2717981"/>
                </a:lnTo>
                <a:lnTo>
                  <a:pt x="8280" y="2717981"/>
                </a:lnTo>
                <a:lnTo>
                  <a:pt x="8280" y="2327776"/>
                </a:lnTo>
                <a:lnTo>
                  <a:pt x="414011" y="2327776"/>
                </a:lnTo>
                <a:close/>
                <a:moveTo>
                  <a:pt x="424361" y="2327776"/>
                </a:moveTo>
                <a:lnTo>
                  <a:pt x="830092" y="2327776"/>
                </a:lnTo>
                <a:lnTo>
                  <a:pt x="830092" y="2717981"/>
                </a:lnTo>
                <a:lnTo>
                  <a:pt x="424361" y="2717981"/>
                </a:lnTo>
                <a:lnTo>
                  <a:pt x="424361" y="2327776"/>
                </a:lnTo>
                <a:close/>
                <a:moveTo>
                  <a:pt x="839407" y="2327776"/>
                </a:moveTo>
                <a:lnTo>
                  <a:pt x="1245138" y="2327776"/>
                </a:lnTo>
                <a:lnTo>
                  <a:pt x="1245138" y="2717981"/>
                </a:lnTo>
                <a:lnTo>
                  <a:pt x="839407" y="2717981"/>
                </a:lnTo>
                <a:lnTo>
                  <a:pt x="839407" y="2327776"/>
                </a:lnTo>
                <a:close/>
                <a:moveTo>
                  <a:pt x="1255488" y="2327776"/>
                </a:moveTo>
                <a:lnTo>
                  <a:pt x="1661219" y="2327776"/>
                </a:lnTo>
                <a:lnTo>
                  <a:pt x="1661219" y="2717981"/>
                </a:lnTo>
                <a:lnTo>
                  <a:pt x="1255488" y="2717981"/>
                </a:lnTo>
                <a:lnTo>
                  <a:pt x="1255488" y="2327776"/>
                </a:lnTo>
                <a:close/>
                <a:moveTo>
                  <a:pt x="1671569" y="2327776"/>
                </a:moveTo>
                <a:lnTo>
                  <a:pt x="2077299" y="2327776"/>
                </a:lnTo>
                <a:lnTo>
                  <a:pt x="2077299" y="2717981"/>
                </a:lnTo>
                <a:lnTo>
                  <a:pt x="1671569" y="2717981"/>
                </a:lnTo>
                <a:lnTo>
                  <a:pt x="1671569" y="2327776"/>
                </a:lnTo>
                <a:close/>
                <a:moveTo>
                  <a:pt x="2086615" y="2327776"/>
                </a:moveTo>
                <a:lnTo>
                  <a:pt x="2492345" y="2327776"/>
                </a:lnTo>
                <a:lnTo>
                  <a:pt x="2492345" y="2717981"/>
                </a:lnTo>
                <a:lnTo>
                  <a:pt x="2086615" y="2717981"/>
                </a:lnTo>
                <a:lnTo>
                  <a:pt x="2086615" y="2327776"/>
                </a:lnTo>
                <a:close/>
                <a:moveTo>
                  <a:pt x="2502696" y="2327776"/>
                </a:moveTo>
                <a:lnTo>
                  <a:pt x="2932232" y="2327776"/>
                </a:lnTo>
                <a:lnTo>
                  <a:pt x="2932232" y="2717981"/>
                </a:lnTo>
                <a:lnTo>
                  <a:pt x="2502696" y="2717981"/>
                </a:lnTo>
                <a:lnTo>
                  <a:pt x="2502696" y="2327776"/>
                </a:lnTo>
                <a:close/>
                <a:moveTo>
                  <a:pt x="2941547" y="2327776"/>
                </a:moveTo>
                <a:lnTo>
                  <a:pt x="3347277" y="2327776"/>
                </a:lnTo>
                <a:lnTo>
                  <a:pt x="3347277" y="2717981"/>
                </a:lnTo>
                <a:lnTo>
                  <a:pt x="2941547" y="2717981"/>
                </a:lnTo>
                <a:lnTo>
                  <a:pt x="2941547" y="2327776"/>
                </a:lnTo>
                <a:close/>
                <a:moveTo>
                  <a:pt x="3357628" y="2327776"/>
                </a:moveTo>
                <a:lnTo>
                  <a:pt x="3763358" y="2327776"/>
                </a:lnTo>
                <a:lnTo>
                  <a:pt x="3763358" y="2717981"/>
                </a:lnTo>
                <a:lnTo>
                  <a:pt x="3357628" y="2717981"/>
                </a:lnTo>
                <a:lnTo>
                  <a:pt x="3357628" y="2327776"/>
                </a:lnTo>
                <a:close/>
                <a:moveTo>
                  <a:pt x="3773709" y="2327776"/>
                </a:moveTo>
                <a:lnTo>
                  <a:pt x="4179439" y="2327776"/>
                </a:lnTo>
                <a:lnTo>
                  <a:pt x="4179439" y="2717981"/>
                </a:lnTo>
                <a:lnTo>
                  <a:pt x="3773709" y="2717981"/>
                </a:lnTo>
                <a:lnTo>
                  <a:pt x="3773709" y="2327776"/>
                </a:lnTo>
                <a:close/>
                <a:moveTo>
                  <a:pt x="4188754" y="2327776"/>
                </a:moveTo>
                <a:lnTo>
                  <a:pt x="4594485" y="2327776"/>
                </a:lnTo>
                <a:lnTo>
                  <a:pt x="4594485" y="2717981"/>
                </a:lnTo>
                <a:lnTo>
                  <a:pt x="4188754" y="2717981"/>
                </a:lnTo>
                <a:lnTo>
                  <a:pt x="4188754" y="2327776"/>
                </a:lnTo>
                <a:close/>
                <a:moveTo>
                  <a:pt x="4604835" y="2327776"/>
                </a:moveTo>
                <a:lnTo>
                  <a:pt x="5010566" y="2327776"/>
                </a:lnTo>
                <a:lnTo>
                  <a:pt x="5010566" y="2717981"/>
                </a:lnTo>
                <a:lnTo>
                  <a:pt x="4604835" y="2717981"/>
                </a:lnTo>
                <a:lnTo>
                  <a:pt x="4604835" y="2327776"/>
                </a:lnTo>
                <a:close/>
                <a:moveTo>
                  <a:pt x="5019881" y="2327776"/>
                </a:moveTo>
                <a:lnTo>
                  <a:pt x="5425612" y="2327776"/>
                </a:lnTo>
                <a:lnTo>
                  <a:pt x="5425612" y="2717981"/>
                </a:lnTo>
                <a:lnTo>
                  <a:pt x="5019881" y="2717981"/>
                </a:lnTo>
                <a:lnTo>
                  <a:pt x="5019881" y="2327776"/>
                </a:lnTo>
                <a:close/>
                <a:moveTo>
                  <a:pt x="5019881" y="2317426"/>
                </a:moveTo>
                <a:lnTo>
                  <a:pt x="5019881" y="1927220"/>
                </a:lnTo>
                <a:lnTo>
                  <a:pt x="5425612" y="1927220"/>
                </a:lnTo>
                <a:lnTo>
                  <a:pt x="5425612" y="2317426"/>
                </a:lnTo>
                <a:lnTo>
                  <a:pt x="5019881" y="2317426"/>
                </a:lnTo>
                <a:close/>
                <a:moveTo>
                  <a:pt x="5019881" y="1917905"/>
                </a:moveTo>
                <a:lnTo>
                  <a:pt x="5019881" y="1527700"/>
                </a:lnTo>
                <a:lnTo>
                  <a:pt x="5425612" y="1527700"/>
                </a:lnTo>
                <a:lnTo>
                  <a:pt x="5425612" y="1917905"/>
                </a:lnTo>
                <a:lnTo>
                  <a:pt x="5019881" y="1917905"/>
                </a:lnTo>
                <a:close/>
                <a:moveTo>
                  <a:pt x="5019881" y="1518385"/>
                </a:moveTo>
                <a:lnTo>
                  <a:pt x="5019881" y="1128180"/>
                </a:lnTo>
                <a:lnTo>
                  <a:pt x="5425612" y="1128180"/>
                </a:lnTo>
                <a:lnTo>
                  <a:pt x="5425612" y="1518385"/>
                </a:lnTo>
                <a:lnTo>
                  <a:pt x="5019881" y="1518385"/>
                </a:lnTo>
                <a:close/>
                <a:moveTo>
                  <a:pt x="5019881" y="1117829"/>
                </a:moveTo>
                <a:lnTo>
                  <a:pt x="5019881" y="727624"/>
                </a:lnTo>
                <a:lnTo>
                  <a:pt x="5425612" y="727624"/>
                </a:lnTo>
                <a:lnTo>
                  <a:pt x="5425612" y="1117829"/>
                </a:lnTo>
                <a:lnTo>
                  <a:pt x="5019881" y="1117829"/>
                </a:lnTo>
                <a:close/>
                <a:moveTo>
                  <a:pt x="5010566" y="328104"/>
                </a:moveTo>
                <a:lnTo>
                  <a:pt x="5010566" y="718309"/>
                </a:lnTo>
                <a:lnTo>
                  <a:pt x="4604835" y="718309"/>
                </a:lnTo>
                <a:lnTo>
                  <a:pt x="4604835" y="328104"/>
                </a:lnTo>
                <a:lnTo>
                  <a:pt x="5010566" y="328104"/>
                </a:lnTo>
                <a:close/>
                <a:moveTo>
                  <a:pt x="4594485" y="328104"/>
                </a:moveTo>
                <a:lnTo>
                  <a:pt x="4594485" y="718309"/>
                </a:lnTo>
                <a:lnTo>
                  <a:pt x="4188754" y="718309"/>
                </a:lnTo>
                <a:lnTo>
                  <a:pt x="4188754" y="328104"/>
                </a:lnTo>
                <a:lnTo>
                  <a:pt x="4594485" y="328104"/>
                </a:lnTo>
                <a:close/>
                <a:moveTo>
                  <a:pt x="4179439" y="328104"/>
                </a:moveTo>
                <a:lnTo>
                  <a:pt x="4179439" y="718309"/>
                </a:lnTo>
                <a:lnTo>
                  <a:pt x="3773709" y="718309"/>
                </a:lnTo>
                <a:lnTo>
                  <a:pt x="3773709" y="328104"/>
                </a:lnTo>
                <a:lnTo>
                  <a:pt x="4179439" y="328104"/>
                </a:lnTo>
                <a:close/>
                <a:moveTo>
                  <a:pt x="3763358" y="328104"/>
                </a:moveTo>
                <a:lnTo>
                  <a:pt x="3763358" y="718309"/>
                </a:lnTo>
                <a:lnTo>
                  <a:pt x="3357628" y="718309"/>
                </a:lnTo>
                <a:lnTo>
                  <a:pt x="3357628" y="328104"/>
                </a:lnTo>
                <a:lnTo>
                  <a:pt x="3763358" y="328104"/>
                </a:lnTo>
                <a:close/>
                <a:moveTo>
                  <a:pt x="3348313" y="328104"/>
                </a:moveTo>
                <a:lnTo>
                  <a:pt x="3348313" y="718309"/>
                </a:lnTo>
                <a:lnTo>
                  <a:pt x="2942582" y="718309"/>
                </a:lnTo>
                <a:lnTo>
                  <a:pt x="2942582" y="328104"/>
                </a:lnTo>
                <a:lnTo>
                  <a:pt x="3348313" y="328104"/>
                </a:lnTo>
                <a:close/>
                <a:moveTo>
                  <a:pt x="2932232" y="328104"/>
                </a:moveTo>
                <a:lnTo>
                  <a:pt x="2932232" y="718309"/>
                </a:lnTo>
                <a:lnTo>
                  <a:pt x="2502696" y="718309"/>
                </a:lnTo>
                <a:lnTo>
                  <a:pt x="2502696" y="328104"/>
                </a:lnTo>
                <a:lnTo>
                  <a:pt x="2932232" y="328104"/>
                </a:lnTo>
                <a:close/>
                <a:moveTo>
                  <a:pt x="2493380" y="328104"/>
                </a:moveTo>
                <a:lnTo>
                  <a:pt x="2493380" y="718309"/>
                </a:lnTo>
                <a:lnTo>
                  <a:pt x="2087649" y="718309"/>
                </a:lnTo>
                <a:lnTo>
                  <a:pt x="2087649" y="328104"/>
                </a:lnTo>
                <a:lnTo>
                  <a:pt x="2493380" y="328104"/>
                </a:lnTo>
                <a:close/>
                <a:moveTo>
                  <a:pt x="2077299" y="328104"/>
                </a:moveTo>
                <a:lnTo>
                  <a:pt x="2077299" y="718309"/>
                </a:lnTo>
                <a:lnTo>
                  <a:pt x="1671569" y="718309"/>
                </a:lnTo>
                <a:lnTo>
                  <a:pt x="1671569" y="328104"/>
                </a:lnTo>
                <a:lnTo>
                  <a:pt x="2077299" y="328104"/>
                </a:lnTo>
                <a:close/>
                <a:moveTo>
                  <a:pt x="1661219" y="328104"/>
                </a:moveTo>
                <a:lnTo>
                  <a:pt x="1661219" y="718309"/>
                </a:lnTo>
                <a:lnTo>
                  <a:pt x="1255488" y="718309"/>
                </a:lnTo>
                <a:lnTo>
                  <a:pt x="1255488" y="328104"/>
                </a:lnTo>
                <a:lnTo>
                  <a:pt x="1661219" y="328104"/>
                </a:lnTo>
                <a:close/>
                <a:moveTo>
                  <a:pt x="1246173" y="328104"/>
                </a:moveTo>
                <a:lnTo>
                  <a:pt x="1246173" y="718309"/>
                </a:lnTo>
                <a:lnTo>
                  <a:pt x="839407" y="718309"/>
                </a:lnTo>
                <a:lnTo>
                  <a:pt x="839407" y="328104"/>
                </a:lnTo>
                <a:lnTo>
                  <a:pt x="1246173" y="328104"/>
                </a:lnTo>
                <a:close/>
                <a:moveTo>
                  <a:pt x="830092" y="328104"/>
                </a:moveTo>
                <a:lnTo>
                  <a:pt x="830092" y="718309"/>
                </a:lnTo>
                <a:lnTo>
                  <a:pt x="424361" y="718309"/>
                </a:lnTo>
                <a:lnTo>
                  <a:pt x="424361" y="328104"/>
                </a:lnTo>
                <a:lnTo>
                  <a:pt x="830092" y="328104"/>
                </a:lnTo>
                <a:close/>
                <a:moveTo>
                  <a:pt x="414011" y="328104"/>
                </a:moveTo>
                <a:lnTo>
                  <a:pt x="414011" y="718309"/>
                </a:lnTo>
                <a:lnTo>
                  <a:pt x="8280" y="718309"/>
                </a:lnTo>
                <a:lnTo>
                  <a:pt x="8280" y="328104"/>
                </a:lnTo>
                <a:lnTo>
                  <a:pt x="414011" y="328104"/>
                </a:lnTo>
                <a:close/>
                <a:moveTo>
                  <a:pt x="8280" y="3117502"/>
                </a:moveTo>
                <a:lnTo>
                  <a:pt x="8280" y="2727296"/>
                </a:lnTo>
                <a:lnTo>
                  <a:pt x="414011" y="2727296"/>
                </a:lnTo>
                <a:lnTo>
                  <a:pt x="414011" y="3117502"/>
                </a:lnTo>
                <a:lnTo>
                  <a:pt x="8280" y="3117502"/>
                </a:lnTo>
                <a:close/>
                <a:moveTo>
                  <a:pt x="424361" y="3117502"/>
                </a:moveTo>
                <a:lnTo>
                  <a:pt x="424361" y="2727296"/>
                </a:lnTo>
                <a:lnTo>
                  <a:pt x="830092" y="2727296"/>
                </a:lnTo>
                <a:lnTo>
                  <a:pt x="830092" y="3117502"/>
                </a:lnTo>
                <a:lnTo>
                  <a:pt x="424361" y="3117502"/>
                </a:lnTo>
                <a:close/>
                <a:moveTo>
                  <a:pt x="839407" y="3117502"/>
                </a:moveTo>
                <a:lnTo>
                  <a:pt x="839407" y="2727296"/>
                </a:lnTo>
                <a:lnTo>
                  <a:pt x="1245138" y="2727296"/>
                </a:lnTo>
                <a:lnTo>
                  <a:pt x="1245138" y="3117502"/>
                </a:lnTo>
                <a:lnTo>
                  <a:pt x="839407" y="3117502"/>
                </a:lnTo>
                <a:close/>
                <a:moveTo>
                  <a:pt x="1255488" y="3117502"/>
                </a:moveTo>
                <a:lnTo>
                  <a:pt x="1255488" y="2727296"/>
                </a:lnTo>
                <a:lnTo>
                  <a:pt x="1661219" y="2727296"/>
                </a:lnTo>
                <a:lnTo>
                  <a:pt x="1661219" y="3117502"/>
                </a:lnTo>
                <a:lnTo>
                  <a:pt x="1255488" y="3117502"/>
                </a:lnTo>
                <a:close/>
                <a:moveTo>
                  <a:pt x="1671569" y="3117502"/>
                </a:moveTo>
                <a:lnTo>
                  <a:pt x="1671569" y="2727296"/>
                </a:lnTo>
                <a:lnTo>
                  <a:pt x="2077299" y="2727296"/>
                </a:lnTo>
                <a:lnTo>
                  <a:pt x="2077299" y="3117502"/>
                </a:lnTo>
                <a:lnTo>
                  <a:pt x="1671569" y="3117502"/>
                </a:lnTo>
                <a:close/>
                <a:moveTo>
                  <a:pt x="2086615" y="3117502"/>
                </a:moveTo>
                <a:lnTo>
                  <a:pt x="2086615" y="2727296"/>
                </a:lnTo>
                <a:lnTo>
                  <a:pt x="2492345" y="2727296"/>
                </a:lnTo>
                <a:lnTo>
                  <a:pt x="2492345" y="3117502"/>
                </a:lnTo>
                <a:lnTo>
                  <a:pt x="2086615" y="3117502"/>
                </a:lnTo>
                <a:close/>
                <a:moveTo>
                  <a:pt x="2502696" y="3117502"/>
                </a:moveTo>
                <a:lnTo>
                  <a:pt x="2502696" y="2727296"/>
                </a:lnTo>
                <a:lnTo>
                  <a:pt x="2932232" y="2727296"/>
                </a:lnTo>
                <a:lnTo>
                  <a:pt x="2932232" y="3117502"/>
                </a:lnTo>
                <a:lnTo>
                  <a:pt x="2502696" y="3117502"/>
                </a:lnTo>
                <a:close/>
                <a:moveTo>
                  <a:pt x="2941547" y="3117502"/>
                </a:moveTo>
                <a:lnTo>
                  <a:pt x="2941547" y="2727296"/>
                </a:lnTo>
                <a:lnTo>
                  <a:pt x="3347277" y="2727296"/>
                </a:lnTo>
                <a:lnTo>
                  <a:pt x="3347277" y="3117502"/>
                </a:lnTo>
                <a:lnTo>
                  <a:pt x="2941547" y="3117502"/>
                </a:lnTo>
                <a:close/>
                <a:moveTo>
                  <a:pt x="3357628" y="3117502"/>
                </a:moveTo>
                <a:lnTo>
                  <a:pt x="3357628" y="2727296"/>
                </a:lnTo>
                <a:lnTo>
                  <a:pt x="3763358" y="2727296"/>
                </a:lnTo>
                <a:lnTo>
                  <a:pt x="3763358" y="3117502"/>
                </a:lnTo>
                <a:lnTo>
                  <a:pt x="3357628" y="3117502"/>
                </a:lnTo>
                <a:close/>
                <a:moveTo>
                  <a:pt x="3773709" y="3117502"/>
                </a:moveTo>
                <a:lnTo>
                  <a:pt x="3773709" y="2727296"/>
                </a:lnTo>
                <a:lnTo>
                  <a:pt x="4179439" y="2727296"/>
                </a:lnTo>
                <a:lnTo>
                  <a:pt x="4179439" y="3117502"/>
                </a:lnTo>
                <a:lnTo>
                  <a:pt x="3773709" y="3117502"/>
                </a:lnTo>
                <a:close/>
                <a:moveTo>
                  <a:pt x="4188754" y="3117502"/>
                </a:moveTo>
                <a:lnTo>
                  <a:pt x="4188754" y="2727296"/>
                </a:lnTo>
                <a:lnTo>
                  <a:pt x="4594485" y="2727296"/>
                </a:lnTo>
                <a:lnTo>
                  <a:pt x="4594485" y="3117502"/>
                </a:lnTo>
                <a:lnTo>
                  <a:pt x="4188754" y="3117502"/>
                </a:lnTo>
                <a:close/>
                <a:moveTo>
                  <a:pt x="4604835" y="3117502"/>
                </a:moveTo>
                <a:lnTo>
                  <a:pt x="4604835" y="2727296"/>
                </a:lnTo>
                <a:lnTo>
                  <a:pt x="5010566" y="2727296"/>
                </a:lnTo>
                <a:lnTo>
                  <a:pt x="5010566" y="3117502"/>
                </a:lnTo>
                <a:lnTo>
                  <a:pt x="4604835" y="3117502"/>
                </a:lnTo>
                <a:close/>
                <a:moveTo>
                  <a:pt x="5019881" y="3117502"/>
                </a:moveTo>
                <a:lnTo>
                  <a:pt x="5019881" y="2727296"/>
                </a:lnTo>
                <a:lnTo>
                  <a:pt x="5425612" y="2727296"/>
                </a:lnTo>
                <a:lnTo>
                  <a:pt x="5425612" y="3117502"/>
                </a:lnTo>
                <a:lnTo>
                  <a:pt x="5019881" y="3117502"/>
                </a:lnTo>
                <a:close/>
              </a:path>
            </a:pathLst>
          </a:custGeom>
          <a:solidFill>
            <a:srgbClr val="FFFFFF"/>
          </a:solidFill>
          <a:ln w="103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96" name="-">
            <a:extLst>
              <a:ext uri="{FF2B5EF4-FFF2-40B4-BE49-F238E27FC236}">
                <a16:creationId xmlns:a16="http://schemas.microsoft.com/office/drawing/2014/main" id="{1CEA63F6-B8AF-4AA0-99FF-CD7BA8EF483F}"/>
              </a:ext>
            </a:extLst>
          </p:cNvPr>
          <p:cNvGrpSpPr/>
          <p:nvPr/>
        </p:nvGrpSpPr>
        <p:grpSpPr>
          <a:xfrm>
            <a:off x="-4291683" y="9752192"/>
            <a:ext cx="20586996" cy="2122308"/>
            <a:chOff x="-3868954" y="9650592"/>
            <a:chExt cx="17620299" cy="1816472"/>
          </a:xfrm>
        </p:grpSpPr>
        <p:sp>
          <p:nvSpPr>
            <p:cNvPr id="50" name="-">
              <a:extLst>
                <a:ext uri="{FF2B5EF4-FFF2-40B4-BE49-F238E27FC236}">
                  <a16:creationId xmlns:a16="http://schemas.microsoft.com/office/drawing/2014/main" id="{96F6F868-7AD2-46D0-A6FD-A8AF77276E8C}"/>
                </a:ext>
              </a:extLst>
            </p:cNvPr>
            <p:cNvSpPr/>
            <p:nvPr/>
          </p:nvSpPr>
          <p:spPr>
            <a:xfrm>
              <a:off x="-3868954" y="9651627"/>
              <a:ext cx="16993073" cy="1812332"/>
            </a:xfrm>
            <a:custGeom>
              <a:avLst/>
              <a:gdLst>
                <a:gd name="connsiteX0" fmla="*/ 2236694 w 16993073"/>
                <a:gd name="connsiteY0" fmla="*/ 1379692 h 1812332"/>
                <a:gd name="connsiteX1" fmla="*/ 1467668 w 16993073"/>
                <a:gd name="connsiteY1" fmla="*/ 1812332 h 1812332"/>
                <a:gd name="connsiteX2" fmla="*/ 0 w 16993073"/>
                <a:gd name="connsiteY2" fmla="*/ 1812332 h 1812332"/>
                <a:gd name="connsiteX3" fmla="*/ 895298 w 16993073"/>
                <a:gd name="connsiteY3" fmla="*/ 1379692 h 1812332"/>
                <a:gd name="connsiteX4" fmla="*/ 2236694 w 16993073"/>
                <a:gd name="connsiteY4" fmla="*/ 1379692 h 1812332"/>
                <a:gd name="connsiteX5" fmla="*/ 2291550 w 16993073"/>
                <a:gd name="connsiteY5" fmla="*/ 704853 h 1812332"/>
                <a:gd name="connsiteX6" fmla="*/ 1649833 w 16993073"/>
                <a:gd name="connsiteY6" fmla="*/ 1015361 h 1812332"/>
                <a:gd name="connsiteX7" fmla="*/ 2884620 w 16993073"/>
                <a:gd name="connsiteY7" fmla="*/ 1015361 h 1812332"/>
                <a:gd name="connsiteX8" fmla="*/ 3435255 w 16993073"/>
                <a:gd name="connsiteY8" fmla="*/ 704853 h 1812332"/>
                <a:gd name="connsiteX9" fmla="*/ 2291550 w 16993073"/>
                <a:gd name="connsiteY9" fmla="*/ 704853 h 1812332"/>
                <a:gd name="connsiteX10" fmla="*/ 3327612 w 16993073"/>
                <a:gd name="connsiteY10" fmla="*/ 203900 h 1812332"/>
                <a:gd name="connsiteX11" fmla="*/ 2845289 w 16993073"/>
                <a:gd name="connsiteY11" fmla="*/ 436782 h 1812332"/>
                <a:gd name="connsiteX12" fmla="*/ 3910332 w 16993073"/>
                <a:gd name="connsiteY12" fmla="*/ 436782 h 1812332"/>
                <a:gd name="connsiteX13" fmla="*/ 4324343 w 16993073"/>
                <a:gd name="connsiteY13" fmla="*/ 203900 h 1812332"/>
                <a:gd name="connsiteX14" fmla="*/ 3327612 w 16993073"/>
                <a:gd name="connsiteY14" fmla="*/ 203900 h 1812332"/>
                <a:gd name="connsiteX15" fmla="*/ 5320039 w 16993073"/>
                <a:gd name="connsiteY15" fmla="*/ 204935 h 1812332"/>
                <a:gd name="connsiteX16" fmla="*/ 5624337 w 16993073"/>
                <a:gd name="connsiteY16" fmla="*/ 0 h 1812332"/>
                <a:gd name="connsiteX17" fmla="*/ 4687637 w 16993073"/>
                <a:gd name="connsiteY17" fmla="*/ 0 h 1812332"/>
                <a:gd name="connsiteX18" fmla="*/ 4323308 w 16993073"/>
                <a:gd name="connsiteY18" fmla="*/ 204935 h 1812332"/>
                <a:gd name="connsiteX19" fmla="*/ 5320039 w 16993073"/>
                <a:gd name="connsiteY19" fmla="*/ 204935 h 1812332"/>
                <a:gd name="connsiteX20" fmla="*/ 4575855 w 16993073"/>
                <a:gd name="connsiteY20" fmla="*/ 705889 h 1812332"/>
                <a:gd name="connsiteX21" fmla="*/ 4973305 w 16993073"/>
                <a:gd name="connsiteY21" fmla="*/ 437816 h 1812332"/>
                <a:gd name="connsiteX22" fmla="*/ 3908262 w 16993073"/>
                <a:gd name="connsiteY22" fmla="*/ 437816 h 1812332"/>
                <a:gd name="connsiteX23" fmla="*/ 3432150 w 16993073"/>
                <a:gd name="connsiteY23" fmla="*/ 705889 h 1812332"/>
                <a:gd name="connsiteX24" fmla="*/ 4575855 w 16993073"/>
                <a:gd name="connsiteY24" fmla="*/ 705889 h 1812332"/>
                <a:gd name="connsiteX25" fmla="*/ 3576018 w 16993073"/>
                <a:gd name="connsiteY25" fmla="*/ 1381761 h 1812332"/>
                <a:gd name="connsiteX26" fmla="*/ 4116303 w 16993073"/>
                <a:gd name="connsiteY26" fmla="*/ 1017432 h 1812332"/>
                <a:gd name="connsiteX27" fmla="*/ 2880480 w 16993073"/>
                <a:gd name="connsiteY27" fmla="*/ 1017432 h 1812332"/>
                <a:gd name="connsiteX28" fmla="*/ 2233588 w 16993073"/>
                <a:gd name="connsiteY28" fmla="*/ 1381761 h 1812332"/>
                <a:gd name="connsiteX29" fmla="*/ 3576018 w 16993073"/>
                <a:gd name="connsiteY29" fmla="*/ 1381761 h 1812332"/>
                <a:gd name="connsiteX30" fmla="*/ 3578089 w 16993073"/>
                <a:gd name="connsiteY30" fmla="*/ 1379692 h 1812332"/>
                <a:gd name="connsiteX31" fmla="*/ 2936372 w 16993073"/>
                <a:gd name="connsiteY31" fmla="*/ 1812332 h 1812332"/>
                <a:gd name="connsiteX32" fmla="*/ 4404040 w 16993073"/>
                <a:gd name="connsiteY32" fmla="*/ 1812332 h 1812332"/>
                <a:gd name="connsiteX33" fmla="*/ 4919483 w 16993073"/>
                <a:gd name="connsiteY33" fmla="*/ 1379692 h 1812332"/>
                <a:gd name="connsiteX34" fmla="*/ 3578089 w 16993073"/>
                <a:gd name="connsiteY34" fmla="*/ 1379692 h 1812332"/>
                <a:gd name="connsiteX35" fmla="*/ 4577925 w 16993073"/>
                <a:gd name="connsiteY35" fmla="*/ 704853 h 1812332"/>
                <a:gd name="connsiteX36" fmla="*/ 4117337 w 16993073"/>
                <a:gd name="connsiteY36" fmla="*/ 1015361 h 1812332"/>
                <a:gd name="connsiteX37" fmla="*/ 5352125 w 16993073"/>
                <a:gd name="connsiteY37" fmla="*/ 1015361 h 1812332"/>
                <a:gd name="connsiteX38" fmla="*/ 5721629 w 16993073"/>
                <a:gd name="connsiteY38" fmla="*/ 704853 h 1812332"/>
                <a:gd name="connsiteX39" fmla="*/ 4577925 w 16993073"/>
                <a:gd name="connsiteY39" fmla="*/ 704853 h 1812332"/>
                <a:gd name="connsiteX40" fmla="*/ 5321074 w 16993073"/>
                <a:gd name="connsiteY40" fmla="*/ 203900 h 1812332"/>
                <a:gd name="connsiteX41" fmla="*/ 4975375 w 16993073"/>
                <a:gd name="connsiteY41" fmla="*/ 436782 h 1812332"/>
                <a:gd name="connsiteX42" fmla="*/ 6040418 w 16993073"/>
                <a:gd name="connsiteY42" fmla="*/ 436782 h 1812332"/>
                <a:gd name="connsiteX43" fmla="*/ 6317805 w 16993073"/>
                <a:gd name="connsiteY43" fmla="*/ 203900 h 1812332"/>
                <a:gd name="connsiteX44" fmla="*/ 5321074 w 16993073"/>
                <a:gd name="connsiteY44" fmla="*/ 203900 h 1812332"/>
                <a:gd name="connsiteX45" fmla="*/ 7313501 w 16993073"/>
                <a:gd name="connsiteY45" fmla="*/ 204935 h 1812332"/>
                <a:gd name="connsiteX46" fmla="*/ 7497736 w 16993073"/>
                <a:gd name="connsiteY46" fmla="*/ 0 h 1812332"/>
                <a:gd name="connsiteX47" fmla="*/ 6561037 w 16993073"/>
                <a:gd name="connsiteY47" fmla="*/ 0 h 1812332"/>
                <a:gd name="connsiteX48" fmla="*/ 6316770 w 16993073"/>
                <a:gd name="connsiteY48" fmla="*/ 204935 h 1812332"/>
                <a:gd name="connsiteX49" fmla="*/ 7313501 w 16993073"/>
                <a:gd name="connsiteY49" fmla="*/ 204935 h 1812332"/>
                <a:gd name="connsiteX50" fmla="*/ 6864299 w 16993073"/>
                <a:gd name="connsiteY50" fmla="*/ 705889 h 1812332"/>
                <a:gd name="connsiteX51" fmla="*/ 7104426 w 16993073"/>
                <a:gd name="connsiteY51" fmla="*/ 437816 h 1812332"/>
                <a:gd name="connsiteX52" fmla="*/ 6038348 w 16993073"/>
                <a:gd name="connsiteY52" fmla="*/ 437816 h 1812332"/>
                <a:gd name="connsiteX53" fmla="*/ 5719559 w 16993073"/>
                <a:gd name="connsiteY53" fmla="*/ 705889 h 1812332"/>
                <a:gd name="connsiteX54" fmla="*/ 6864299 w 16993073"/>
                <a:gd name="connsiteY54" fmla="*/ 705889 h 1812332"/>
                <a:gd name="connsiteX55" fmla="*/ 6258809 w 16993073"/>
                <a:gd name="connsiteY55" fmla="*/ 1381761 h 1812332"/>
                <a:gd name="connsiteX56" fmla="*/ 6584842 w 16993073"/>
                <a:gd name="connsiteY56" fmla="*/ 1017432 h 1812332"/>
                <a:gd name="connsiteX57" fmla="*/ 5351090 w 16993073"/>
                <a:gd name="connsiteY57" fmla="*/ 1017432 h 1812332"/>
                <a:gd name="connsiteX58" fmla="*/ 4917414 w 16993073"/>
                <a:gd name="connsiteY58" fmla="*/ 1381761 h 1812332"/>
                <a:gd name="connsiteX59" fmla="*/ 6258809 w 16993073"/>
                <a:gd name="connsiteY59" fmla="*/ 1381761 h 1812332"/>
                <a:gd name="connsiteX60" fmla="*/ 6260879 w 16993073"/>
                <a:gd name="connsiteY60" fmla="*/ 1379692 h 1812332"/>
                <a:gd name="connsiteX61" fmla="*/ 5872744 w 16993073"/>
                <a:gd name="connsiteY61" fmla="*/ 1812332 h 1812332"/>
                <a:gd name="connsiteX62" fmla="*/ 7340412 w 16993073"/>
                <a:gd name="connsiteY62" fmla="*/ 1812332 h 1812332"/>
                <a:gd name="connsiteX63" fmla="*/ 7601239 w 16993073"/>
                <a:gd name="connsiteY63" fmla="*/ 1379692 h 1812332"/>
                <a:gd name="connsiteX64" fmla="*/ 6260879 w 16993073"/>
                <a:gd name="connsiteY64" fmla="*/ 1379692 h 1812332"/>
                <a:gd name="connsiteX65" fmla="*/ 6865334 w 16993073"/>
                <a:gd name="connsiteY65" fmla="*/ 704853 h 1812332"/>
                <a:gd name="connsiteX66" fmla="*/ 6586912 w 16993073"/>
                <a:gd name="connsiteY66" fmla="*/ 1015361 h 1812332"/>
                <a:gd name="connsiteX67" fmla="*/ 7821699 w 16993073"/>
                <a:gd name="connsiteY67" fmla="*/ 1015361 h 1812332"/>
                <a:gd name="connsiteX68" fmla="*/ 8009039 w 16993073"/>
                <a:gd name="connsiteY68" fmla="*/ 704853 h 1812332"/>
                <a:gd name="connsiteX69" fmla="*/ 6865334 w 16993073"/>
                <a:gd name="connsiteY69" fmla="*/ 704853 h 1812332"/>
                <a:gd name="connsiteX70" fmla="*/ 7314536 w 16993073"/>
                <a:gd name="connsiteY70" fmla="*/ 203900 h 1812332"/>
                <a:gd name="connsiteX71" fmla="*/ 7105461 w 16993073"/>
                <a:gd name="connsiteY71" fmla="*/ 436782 h 1812332"/>
                <a:gd name="connsiteX72" fmla="*/ 8170504 w 16993073"/>
                <a:gd name="connsiteY72" fmla="*/ 436782 h 1812332"/>
                <a:gd name="connsiteX73" fmla="*/ 8311267 w 16993073"/>
                <a:gd name="connsiteY73" fmla="*/ 203900 h 1812332"/>
                <a:gd name="connsiteX74" fmla="*/ 7314536 w 16993073"/>
                <a:gd name="connsiteY74" fmla="*/ 203900 h 1812332"/>
                <a:gd name="connsiteX75" fmla="*/ 9306963 w 16993073"/>
                <a:gd name="connsiteY75" fmla="*/ 204935 h 1812332"/>
                <a:gd name="connsiteX76" fmla="*/ 9370099 w 16993073"/>
                <a:gd name="connsiteY76" fmla="*/ 0 h 1812332"/>
                <a:gd name="connsiteX77" fmla="*/ 8433400 w 16993073"/>
                <a:gd name="connsiteY77" fmla="*/ 0 h 1812332"/>
                <a:gd name="connsiteX78" fmla="*/ 8309197 w 16993073"/>
                <a:gd name="connsiteY78" fmla="*/ 204935 h 1812332"/>
                <a:gd name="connsiteX79" fmla="*/ 9306963 w 16993073"/>
                <a:gd name="connsiteY79" fmla="*/ 204935 h 1812332"/>
                <a:gd name="connsiteX80" fmla="*/ 9151709 w 16993073"/>
                <a:gd name="connsiteY80" fmla="*/ 705889 h 1812332"/>
                <a:gd name="connsiteX81" fmla="*/ 9234511 w 16993073"/>
                <a:gd name="connsiteY81" fmla="*/ 437816 h 1812332"/>
                <a:gd name="connsiteX82" fmla="*/ 8169468 w 16993073"/>
                <a:gd name="connsiteY82" fmla="*/ 437816 h 1812332"/>
                <a:gd name="connsiteX83" fmla="*/ 8008004 w 16993073"/>
                <a:gd name="connsiteY83" fmla="*/ 705889 h 1812332"/>
                <a:gd name="connsiteX84" fmla="*/ 9151709 w 16993073"/>
                <a:gd name="connsiteY84" fmla="*/ 705889 h 1812332"/>
                <a:gd name="connsiteX85" fmla="*/ 8942633 w 16993073"/>
                <a:gd name="connsiteY85" fmla="*/ 1381761 h 1812332"/>
                <a:gd name="connsiteX86" fmla="*/ 9055451 w 16993073"/>
                <a:gd name="connsiteY86" fmla="*/ 1017432 h 1812332"/>
                <a:gd name="connsiteX87" fmla="*/ 7820664 w 16993073"/>
                <a:gd name="connsiteY87" fmla="*/ 1017432 h 1812332"/>
                <a:gd name="connsiteX88" fmla="*/ 7601239 w 16993073"/>
                <a:gd name="connsiteY88" fmla="*/ 1381761 h 1812332"/>
                <a:gd name="connsiteX89" fmla="*/ 8942633 w 16993073"/>
                <a:gd name="connsiteY89" fmla="*/ 1381761 h 1812332"/>
                <a:gd name="connsiteX90" fmla="*/ 8942633 w 16993073"/>
                <a:gd name="connsiteY90" fmla="*/ 1379692 h 1812332"/>
                <a:gd name="connsiteX91" fmla="*/ 8808080 w 16993073"/>
                <a:gd name="connsiteY91" fmla="*/ 1812332 h 1812332"/>
                <a:gd name="connsiteX92" fmla="*/ 10275748 w 16993073"/>
                <a:gd name="connsiteY92" fmla="*/ 1812332 h 1812332"/>
                <a:gd name="connsiteX93" fmla="*/ 10282993 w 16993073"/>
                <a:gd name="connsiteY93" fmla="*/ 1379692 h 1812332"/>
                <a:gd name="connsiteX94" fmla="*/ 8942633 w 16993073"/>
                <a:gd name="connsiteY94" fmla="*/ 1379692 h 1812332"/>
                <a:gd name="connsiteX95" fmla="*/ 9151709 w 16993073"/>
                <a:gd name="connsiteY95" fmla="*/ 704853 h 1812332"/>
                <a:gd name="connsiteX96" fmla="*/ 9055451 w 16993073"/>
                <a:gd name="connsiteY96" fmla="*/ 1015361 h 1812332"/>
                <a:gd name="connsiteX97" fmla="*/ 10290239 w 16993073"/>
                <a:gd name="connsiteY97" fmla="*/ 1015361 h 1812332"/>
                <a:gd name="connsiteX98" fmla="*/ 10295414 w 16993073"/>
                <a:gd name="connsiteY98" fmla="*/ 704853 h 1812332"/>
                <a:gd name="connsiteX99" fmla="*/ 9151709 w 16993073"/>
                <a:gd name="connsiteY99" fmla="*/ 704853 h 1812332"/>
                <a:gd name="connsiteX100" fmla="*/ 9306963 w 16993073"/>
                <a:gd name="connsiteY100" fmla="*/ 203900 h 1812332"/>
                <a:gd name="connsiteX101" fmla="*/ 9234511 w 16993073"/>
                <a:gd name="connsiteY101" fmla="*/ 436782 h 1812332"/>
                <a:gd name="connsiteX102" fmla="*/ 10299553 w 16993073"/>
                <a:gd name="connsiteY102" fmla="*/ 436782 h 1812332"/>
                <a:gd name="connsiteX103" fmla="*/ 10303694 w 16993073"/>
                <a:gd name="connsiteY103" fmla="*/ 203900 h 1812332"/>
                <a:gd name="connsiteX104" fmla="*/ 9306963 w 16993073"/>
                <a:gd name="connsiteY104" fmla="*/ 203900 h 1812332"/>
                <a:gd name="connsiteX105" fmla="*/ 11300425 w 16993073"/>
                <a:gd name="connsiteY105" fmla="*/ 204935 h 1812332"/>
                <a:gd name="connsiteX106" fmla="*/ 11243499 w 16993073"/>
                <a:gd name="connsiteY106" fmla="*/ 0 h 1812332"/>
                <a:gd name="connsiteX107" fmla="*/ 10306799 w 16993073"/>
                <a:gd name="connsiteY107" fmla="*/ 0 h 1812332"/>
                <a:gd name="connsiteX108" fmla="*/ 10303694 w 16993073"/>
                <a:gd name="connsiteY108" fmla="*/ 204935 h 1812332"/>
                <a:gd name="connsiteX109" fmla="*/ 11300425 w 16993073"/>
                <a:gd name="connsiteY109" fmla="*/ 204935 h 1812332"/>
                <a:gd name="connsiteX110" fmla="*/ 11439118 w 16993073"/>
                <a:gd name="connsiteY110" fmla="*/ 705889 h 1812332"/>
                <a:gd name="connsiteX111" fmla="*/ 11364596 w 16993073"/>
                <a:gd name="connsiteY111" fmla="*/ 437816 h 1812332"/>
                <a:gd name="connsiteX112" fmla="*/ 10299553 w 16993073"/>
                <a:gd name="connsiteY112" fmla="*/ 437816 h 1812332"/>
                <a:gd name="connsiteX113" fmla="*/ 10295414 w 16993073"/>
                <a:gd name="connsiteY113" fmla="*/ 705889 h 1812332"/>
                <a:gd name="connsiteX114" fmla="*/ 11439118 w 16993073"/>
                <a:gd name="connsiteY114" fmla="*/ 705889 h 1812332"/>
                <a:gd name="connsiteX115" fmla="*/ 11625423 w 16993073"/>
                <a:gd name="connsiteY115" fmla="*/ 1381761 h 1812332"/>
                <a:gd name="connsiteX116" fmla="*/ 11525026 w 16993073"/>
                <a:gd name="connsiteY116" fmla="*/ 1017432 h 1812332"/>
                <a:gd name="connsiteX117" fmla="*/ 10290239 w 16993073"/>
                <a:gd name="connsiteY117" fmla="*/ 1017432 h 1812332"/>
                <a:gd name="connsiteX118" fmla="*/ 10284028 w 16993073"/>
                <a:gd name="connsiteY118" fmla="*/ 1381761 h 1812332"/>
                <a:gd name="connsiteX119" fmla="*/ 11625423 w 16993073"/>
                <a:gd name="connsiteY119" fmla="*/ 1381761 h 1812332"/>
                <a:gd name="connsiteX120" fmla="*/ 11625423 w 16993073"/>
                <a:gd name="connsiteY120" fmla="*/ 1379692 h 1812332"/>
                <a:gd name="connsiteX121" fmla="*/ 11745487 w 16993073"/>
                <a:gd name="connsiteY121" fmla="*/ 1812332 h 1812332"/>
                <a:gd name="connsiteX122" fmla="*/ 13213154 w 16993073"/>
                <a:gd name="connsiteY122" fmla="*/ 1812332 h 1812332"/>
                <a:gd name="connsiteX123" fmla="*/ 12966819 w 16993073"/>
                <a:gd name="connsiteY123" fmla="*/ 1379692 h 1812332"/>
                <a:gd name="connsiteX124" fmla="*/ 11625423 w 16993073"/>
                <a:gd name="connsiteY124" fmla="*/ 1379692 h 1812332"/>
                <a:gd name="connsiteX125" fmla="*/ 11439118 w 16993073"/>
                <a:gd name="connsiteY125" fmla="*/ 704853 h 1812332"/>
                <a:gd name="connsiteX126" fmla="*/ 11525026 w 16993073"/>
                <a:gd name="connsiteY126" fmla="*/ 1015361 h 1812332"/>
                <a:gd name="connsiteX127" fmla="*/ 12759813 w 16993073"/>
                <a:gd name="connsiteY127" fmla="*/ 1015361 h 1812332"/>
                <a:gd name="connsiteX128" fmla="*/ 12582823 w 16993073"/>
                <a:gd name="connsiteY128" fmla="*/ 704853 h 1812332"/>
                <a:gd name="connsiteX129" fmla="*/ 11439118 w 16993073"/>
                <a:gd name="connsiteY129" fmla="*/ 704853 h 1812332"/>
                <a:gd name="connsiteX130" fmla="*/ 11300425 w 16993073"/>
                <a:gd name="connsiteY130" fmla="*/ 203900 h 1812332"/>
                <a:gd name="connsiteX131" fmla="*/ 11364596 w 16993073"/>
                <a:gd name="connsiteY131" fmla="*/ 436782 h 1812332"/>
                <a:gd name="connsiteX132" fmla="*/ 12429639 w 16993073"/>
                <a:gd name="connsiteY132" fmla="*/ 436782 h 1812332"/>
                <a:gd name="connsiteX133" fmla="*/ 12297155 w 16993073"/>
                <a:gd name="connsiteY133" fmla="*/ 203900 h 1812332"/>
                <a:gd name="connsiteX134" fmla="*/ 11300425 w 16993073"/>
                <a:gd name="connsiteY134" fmla="*/ 203900 h 1812332"/>
                <a:gd name="connsiteX135" fmla="*/ 13293887 w 16993073"/>
                <a:gd name="connsiteY135" fmla="*/ 204935 h 1812332"/>
                <a:gd name="connsiteX136" fmla="*/ 13116898 w 16993073"/>
                <a:gd name="connsiteY136" fmla="*/ 0 h 1812332"/>
                <a:gd name="connsiteX137" fmla="*/ 12180198 w 16993073"/>
                <a:gd name="connsiteY137" fmla="*/ 0 h 1812332"/>
                <a:gd name="connsiteX138" fmla="*/ 12297155 w 16993073"/>
                <a:gd name="connsiteY138" fmla="*/ 204935 h 1812332"/>
                <a:gd name="connsiteX139" fmla="*/ 13293887 w 16993073"/>
                <a:gd name="connsiteY139" fmla="*/ 204935 h 1812332"/>
                <a:gd name="connsiteX140" fmla="*/ 13726528 w 16993073"/>
                <a:gd name="connsiteY140" fmla="*/ 705889 h 1812332"/>
                <a:gd name="connsiteX141" fmla="*/ 13495717 w 16993073"/>
                <a:gd name="connsiteY141" fmla="*/ 437816 h 1812332"/>
                <a:gd name="connsiteX142" fmla="*/ 12430674 w 16993073"/>
                <a:gd name="connsiteY142" fmla="*/ 437816 h 1812332"/>
                <a:gd name="connsiteX143" fmla="*/ 12583859 w 16993073"/>
                <a:gd name="connsiteY143" fmla="*/ 705889 h 1812332"/>
                <a:gd name="connsiteX144" fmla="*/ 13726528 w 16993073"/>
                <a:gd name="connsiteY144" fmla="*/ 705889 h 1812332"/>
                <a:gd name="connsiteX145" fmla="*/ 14309248 w 16993073"/>
                <a:gd name="connsiteY145" fmla="*/ 1381761 h 1812332"/>
                <a:gd name="connsiteX146" fmla="*/ 13994600 w 16993073"/>
                <a:gd name="connsiteY146" fmla="*/ 1017432 h 1812332"/>
                <a:gd name="connsiteX147" fmla="*/ 12759813 w 16993073"/>
                <a:gd name="connsiteY147" fmla="*/ 1017432 h 1812332"/>
                <a:gd name="connsiteX148" fmla="*/ 12967853 w 16993073"/>
                <a:gd name="connsiteY148" fmla="*/ 1381761 h 1812332"/>
                <a:gd name="connsiteX149" fmla="*/ 14309248 w 16993073"/>
                <a:gd name="connsiteY149" fmla="*/ 1381761 h 1812332"/>
                <a:gd name="connsiteX150" fmla="*/ 14307179 w 16993073"/>
                <a:gd name="connsiteY150" fmla="*/ 1379692 h 1812332"/>
                <a:gd name="connsiteX151" fmla="*/ 14680823 w 16993073"/>
                <a:gd name="connsiteY151" fmla="*/ 1812332 h 1812332"/>
                <a:gd name="connsiteX152" fmla="*/ 16148491 w 16993073"/>
                <a:gd name="connsiteY152" fmla="*/ 1812332 h 1812332"/>
                <a:gd name="connsiteX153" fmla="*/ 15647539 w 16993073"/>
                <a:gd name="connsiteY153" fmla="*/ 1379692 h 1812332"/>
                <a:gd name="connsiteX154" fmla="*/ 14307179 w 16993073"/>
                <a:gd name="connsiteY154" fmla="*/ 1379692 h 1812332"/>
                <a:gd name="connsiteX155" fmla="*/ 13725493 w 16993073"/>
                <a:gd name="connsiteY155" fmla="*/ 704853 h 1812332"/>
                <a:gd name="connsiteX156" fmla="*/ 13993565 w 16993073"/>
                <a:gd name="connsiteY156" fmla="*/ 1015361 h 1812332"/>
                <a:gd name="connsiteX157" fmla="*/ 15228353 w 16993073"/>
                <a:gd name="connsiteY157" fmla="*/ 1015361 h 1812332"/>
                <a:gd name="connsiteX158" fmla="*/ 14869198 w 16993073"/>
                <a:gd name="connsiteY158" fmla="*/ 704853 h 1812332"/>
                <a:gd name="connsiteX159" fmla="*/ 13725493 w 16993073"/>
                <a:gd name="connsiteY159" fmla="*/ 704853 h 1812332"/>
                <a:gd name="connsiteX160" fmla="*/ 13292852 w 16993073"/>
                <a:gd name="connsiteY160" fmla="*/ 203900 h 1812332"/>
                <a:gd name="connsiteX161" fmla="*/ 13494682 w 16993073"/>
                <a:gd name="connsiteY161" fmla="*/ 436782 h 1812332"/>
                <a:gd name="connsiteX162" fmla="*/ 14559724 w 16993073"/>
                <a:gd name="connsiteY162" fmla="*/ 436782 h 1812332"/>
                <a:gd name="connsiteX163" fmla="*/ 14289582 w 16993073"/>
                <a:gd name="connsiteY163" fmla="*/ 203900 h 1812332"/>
                <a:gd name="connsiteX164" fmla="*/ 13292852 w 16993073"/>
                <a:gd name="connsiteY164" fmla="*/ 203900 h 1812332"/>
                <a:gd name="connsiteX165" fmla="*/ 15287349 w 16993073"/>
                <a:gd name="connsiteY165" fmla="*/ 204935 h 1812332"/>
                <a:gd name="connsiteX166" fmla="*/ 14990296 w 16993073"/>
                <a:gd name="connsiteY166" fmla="*/ 0 h 1812332"/>
                <a:gd name="connsiteX167" fmla="*/ 14053597 w 16993073"/>
                <a:gd name="connsiteY167" fmla="*/ 0 h 1812332"/>
                <a:gd name="connsiteX168" fmla="*/ 14290617 w 16993073"/>
                <a:gd name="connsiteY168" fmla="*/ 204935 h 1812332"/>
                <a:gd name="connsiteX169" fmla="*/ 15287349 w 16993073"/>
                <a:gd name="connsiteY169" fmla="*/ 204935 h 1812332"/>
                <a:gd name="connsiteX170" fmla="*/ 16013937 w 16993073"/>
                <a:gd name="connsiteY170" fmla="*/ 705889 h 1812332"/>
                <a:gd name="connsiteX171" fmla="*/ 15625802 w 16993073"/>
                <a:gd name="connsiteY171" fmla="*/ 437816 h 1812332"/>
                <a:gd name="connsiteX172" fmla="*/ 14560760 w 16993073"/>
                <a:gd name="connsiteY172" fmla="*/ 437816 h 1812332"/>
                <a:gd name="connsiteX173" fmla="*/ 14870232 w 16993073"/>
                <a:gd name="connsiteY173" fmla="*/ 705889 h 1812332"/>
                <a:gd name="connsiteX174" fmla="*/ 16013937 w 16993073"/>
                <a:gd name="connsiteY174" fmla="*/ 705889 h 1812332"/>
                <a:gd name="connsiteX175" fmla="*/ 16993074 w 16993073"/>
                <a:gd name="connsiteY175" fmla="*/ 1381761 h 1812332"/>
                <a:gd name="connsiteX176" fmla="*/ 16465210 w 16993073"/>
                <a:gd name="connsiteY176" fmla="*/ 1017432 h 1812332"/>
                <a:gd name="connsiteX177" fmla="*/ 15230422 w 16993073"/>
                <a:gd name="connsiteY177" fmla="*/ 1017432 h 1812332"/>
                <a:gd name="connsiteX178" fmla="*/ 15651678 w 16993073"/>
                <a:gd name="connsiteY178" fmla="*/ 1381761 h 1812332"/>
                <a:gd name="connsiteX179" fmla="*/ 16993074 w 16993073"/>
                <a:gd name="connsiteY179" fmla="*/ 1381761 h 181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</a:cxnLst>
              <a:rect l="l" t="t" r="r" b="b"/>
              <a:pathLst>
                <a:path w="16993073" h="1812332">
                  <a:moveTo>
                    <a:pt x="2236694" y="1379692"/>
                  </a:moveTo>
                  <a:lnTo>
                    <a:pt x="1467668" y="1812332"/>
                  </a:lnTo>
                  <a:lnTo>
                    <a:pt x="0" y="1812332"/>
                  </a:lnTo>
                  <a:lnTo>
                    <a:pt x="895298" y="1379692"/>
                  </a:lnTo>
                  <a:lnTo>
                    <a:pt x="2236694" y="1379692"/>
                  </a:lnTo>
                  <a:close/>
                  <a:moveTo>
                    <a:pt x="2291550" y="704853"/>
                  </a:moveTo>
                  <a:lnTo>
                    <a:pt x="1649833" y="1015361"/>
                  </a:lnTo>
                  <a:lnTo>
                    <a:pt x="2884620" y="1015361"/>
                  </a:lnTo>
                  <a:lnTo>
                    <a:pt x="3435255" y="704853"/>
                  </a:lnTo>
                  <a:lnTo>
                    <a:pt x="2291550" y="704853"/>
                  </a:lnTo>
                  <a:close/>
                  <a:moveTo>
                    <a:pt x="3327612" y="203900"/>
                  </a:moveTo>
                  <a:lnTo>
                    <a:pt x="2845289" y="436782"/>
                  </a:lnTo>
                  <a:lnTo>
                    <a:pt x="3910332" y="436782"/>
                  </a:lnTo>
                  <a:lnTo>
                    <a:pt x="4324343" y="203900"/>
                  </a:lnTo>
                  <a:lnTo>
                    <a:pt x="3327612" y="203900"/>
                  </a:lnTo>
                  <a:close/>
                  <a:moveTo>
                    <a:pt x="5320039" y="204935"/>
                  </a:moveTo>
                  <a:lnTo>
                    <a:pt x="5624337" y="0"/>
                  </a:lnTo>
                  <a:lnTo>
                    <a:pt x="4687637" y="0"/>
                  </a:lnTo>
                  <a:lnTo>
                    <a:pt x="4323308" y="204935"/>
                  </a:lnTo>
                  <a:lnTo>
                    <a:pt x="5320039" y="204935"/>
                  </a:lnTo>
                  <a:close/>
                  <a:moveTo>
                    <a:pt x="4575855" y="705889"/>
                  </a:moveTo>
                  <a:lnTo>
                    <a:pt x="4973305" y="437816"/>
                  </a:lnTo>
                  <a:lnTo>
                    <a:pt x="3908262" y="437816"/>
                  </a:lnTo>
                  <a:lnTo>
                    <a:pt x="3432150" y="705889"/>
                  </a:lnTo>
                  <a:lnTo>
                    <a:pt x="4575855" y="705889"/>
                  </a:lnTo>
                  <a:close/>
                  <a:moveTo>
                    <a:pt x="3576018" y="1381761"/>
                  </a:moveTo>
                  <a:lnTo>
                    <a:pt x="4116303" y="1017432"/>
                  </a:lnTo>
                  <a:lnTo>
                    <a:pt x="2880480" y="1017432"/>
                  </a:lnTo>
                  <a:lnTo>
                    <a:pt x="2233588" y="1381761"/>
                  </a:lnTo>
                  <a:lnTo>
                    <a:pt x="3576018" y="1381761"/>
                  </a:lnTo>
                  <a:close/>
                  <a:moveTo>
                    <a:pt x="3578089" y="1379692"/>
                  </a:moveTo>
                  <a:lnTo>
                    <a:pt x="2936372" y="1812332"/>
                  </a:lnTo>
                  <a:lnTo>
                    <a:pt x="4404040" y="1812332"/>
                  </a:lnTo>
                  <a:lnTo>
                    <a:pt x="4919483" y="1379692"/>
                  </a:lnTo>
                  <a:lnTo>
                    <a:pt x="3578089" y="1379692"/>
                  </a:lnTo>
                  <a:close/>
                  <a:moveTo>
                    <a:pt x="4577925" y="704853"/>
                  </a:moveTo>
                  <a:lnTo>
                    <a:pt x="4117337" y="1015361"/>
                  </a:lnTo>
                  <a:lnTo>
                    <a:pt x="5352125" y="1015361"/>
                  </a:lnTo>
                  <a:lnTo>
                    <a:pt x="5721629" y="704853"/>
                  </a:lnTo>
                  <a:lnTo>
                    <a:pt x="4577925" y="704853"/>
                  </a:lnTo>
                  <a:close/>
                  <a:moveTo>
                    <a:pt x="5321074" y="203900"/>
                  </a:moveTo>
                  <a:lnTo>
                    <a:pt x="4975375" y="436782"/>
                  </a:lnTo>
                  <a:lnTo>
                    <a:pt x="6040418" y="436782"/>
                  </a:lnTo>
                  <a:lnTo>
                    <a:pt x="6317805" y="203900"/>
                  </a:lnTo>
                  <a:lnTo>
                    <a:pt x="5321074" y="203900"/>
                  </a:lnTo>
                  <a:close/>
                  <a:moveTo>
                    <a:pt x="7313501" y="204935"/>
                  </a:moveTo>
                  <a:lnTo>
                    <a:pt x="7497736" y="0"/>
                  </a:lnTo>
                  <a:lnTo>
                    <a:pt x="6561037" y="0"/>
                  </a:lnTo>
                  <a:lnTo>
                    <a:pt x="6316770" y="204935"/>
                  </a:lnTo>
                  <a:lnTo>
                    <a:pt x="7313501" y="204935"/>
                  </a:lnTo>
                  <a:close/>
                  <a:moveTo>
                    <a:pt x="6864299" y="705889"/>
                  </a:moveTo>
                  <a:lnTo>
                    <a:pt x="7104426" y="437816"/>
                  </a:lnTo>
                  <a:lnTo>
                    <a:pt x="6038348" y="437816"/>
                  </a:lnTo>
                  <a:lnTo>
                    <a:pt x="5719559" y="705889"/>
                  </a:lnTo>
                  <a:lnTo>
                    <a:pt x="6864299" y="705889"/>
                  </a:lnTo>
                  <a:close/>
                  <a:moveTo>
                    <a:pt x="6258809" y="1381761"/>
                  </a:moveTo>
                  <a:lnTo>
                    <a:pt x="6584842" y="1017432"/>
                  </a:lnTo>
                  <a:lnTo>
                    <a:pt x="5351090" y="1017432"/>
                  </a:lnTo>
                  <a:lnTo>
                    <a:pt x="4917414" y="1381761"/>
                  </a:lnTo>
                  <a:lnTo>
                    <a:pt x="6258809" y="1381761"/>
                  </a:lnTo>
                  <a:close/>
                  <a:moveTo>
                    <a:pt x="6260879" y="1379692"/>
                  </a:moveTo>
                  <a:lnTo>
                    <a:pt x="5872744" y="1812332"/>
                  </a:lnTo>
                  <a:lnTo>
                    <a:pt x="7340412" y="1812332"/>
                  </a:lnTo>
                  <a:lnTo>
                    <a:pt x="7601239" y="1379692"/>
                  </a:lnTo>
                  <a:lnTo>
                    <a:pt x="6260879" y="1379692"/>
                  </a:lnTo>
                  <a:close/>
                  <a:moveTo>
                    <a:pt x="6865334" y="704853"/>
                  </a:moveTo>
                  <a:lnTo>
                    <a:pt x="6586912" y="1015361"/>
                  </a:lnTo>
                  <a:lnTo>
                    <a:pt x="7821699" y="1015361"/>
                  </a:lnTo>
                  <a:lnTo>
                    <a:pt x="8009039" y="704853"/>
                  </a:lnTo>
                  <a:lnTo>
                    <a:pt x="6865334" y="704853"/>
                  </a:lnTo>
                  <a:close/>
                  <a:moveTo>
                    <a:pt x="7314536" y="203900"/>
                  </a:moveTo>
                  <a:lnTo>
                    <a:pt x="7105461" y="436782"/>
                  </a:lnTo>
                  <a:lnTo>
                    <a:pt x="8170504" y="436782"/>
                  </a:lnTo>
                  <a:lnTo>
                    <a:pt x="8311267" y="203900"/>
                  </a:lnTo>
                  <a:lnTo>
                    <a:pt x="7314536" y="203900"/>
                  </a:lnTo>
                  <a:close/>
                  <a:moveTo>
                    <a:pt x="9306963" y="204935"/>
                  </a:moveTo>
                  <a:lnTo>
                    <a:pt x="9370099" y="0"/>
                  </a:lnTo>
                  <a:lnTo>
                    <a:pt x="8433400" y="0"/>
                  </a:lnTo>
                  <a:lnTo>
                    <a:pt x="8309197" y="204935"/>
                  </a:lnTo>
                  <a:lnTo>
                    <a:pt x="9306963" y="204935"/>
                  </a:lnTo>
                  <a:close/>
                  <a:moveTo>
                    <a:pt x="9151709" y="705889"/>
                  </a:moveTo>
                  <a:lnTo>
                    <a:pt x="9234511" y="437816"/>
                  </a:lnTo>
                  <a:lnTo>
                    <a:pt x="8169468" y="437816"/>
                  </a:lnTo>
                  <a:lnTo>
                    <a:pt x="8008004" y="705889"/>
                  </a:lnTo>
                  <a:lnTo>
                    <a:pt x="9151709" y="705889"/>
                  </a:lnTo>
                  <a:close/>
                  <a:moveTo>
                    <a:pt x="8942633" y="1381761"/>
                  </a:moveTo>
                  <a:lnTo>
                    <a:pt x="9055451" y="1017432"/>
                  </a:lnTo>
                  <a:lnTo>
                    <a:pt x="7820664" y="1017432"/>
                  </a:lnTo>
                  <a:lnTo>
                    <a:pt x="7601239" y="1381761"/>
                  </a:lnTo>
                  <a:lnTo>
                    <a:pt x="8942633" y="1381761"/>
                  </a:lnTo>
                  <a:close/>
                  <a:moveTo>
                    <a:pt x="8942633" y="1379692"/>
                  </a:moveTo>
                  <a:lnTo>
                    <a:pt x="8808080" y="1812332"/>
                  </a:lnTo>
                  <a:lnTo>
                    <a:pt x="10275748" y="1812332"/>
                  </a:lnTo>
                  <a:lnTo>
                    <a:pt x="10282993" y="1379692"/>
                  </a:lnTo>
                  <a:lnTo>
                    <a:pt x="8942633" y="1379692"/>
                  </a:lnTo>
                  <a:close/>
                  <a:moveTo>
                    <a:pt x="9151709" y="704853"/>
                  </a:moveTo>
                  <a:lnTo>
                    <a:pt x="9055451" y="1015361"/>
                  </a:lnTo>
                  <a:lnTo>
                    <a:pt x="10290239" y="1015361"/>
                  </a:lnTo>
                  <a:lnTo>
                    <a:pt x="10295414" y="704853"/>
                  </a:lnTo>
                  <a:lnTo>
                    <a:pt x="9151709" y="704853"/>
                  </a:lnTo>
                  <a:close/>
                  <a:moveTo>
                    <a:pt x="9306963" y="203900"/>
                  </a:moveTo>
                  <a:lnTo>
                    <a:pt x="9234511" y="436782"/>
                  </a:lnTo>
                  <a:lnTo>
                    <a:pt x="10299553" y="436782"/>
                  </a:lnTo>
                  <a:lnTo>
                    <a:pt x="10303694" y="203900"/>
                  </a:lnTo>
                  <a:lnTo>
                    <a:pt x="9306963" y="203900"/>
                  </a:lnTo>
                  <a:close/>
                  <a:moveTo>
                    <a:pt x="11300425" y="204935"/>
                  </a:moveTo>
                  <a:lnTo>
                    <a:pt x="11243499" y="0"/>
                  </a:lnTo>
                  <a:lnTo>
                    <a:pt x="10306799" y="0"/>
                  </a:lnTo>
                  <a:lnTo>
                    <a:pt x="10303694" y="204935"/>
                  </a:lnTo>
                  <a:lnTo>
                    <a:pt x="11300425" y="204935"/>
                  </a:lnTo>
                  <a:close/>
                  <a:moveTo>
                    <a:pt x="11439118" y="705889"/>
                  </a:moveTo>
                  <a:lnTo>
                    <a:pt x="11364596" y="437816"/>
                  </a:lnTo>
                  <a:lnTo>
                    <a:pt x="10299553" y="437816"/>
                  </a:lnTo>
                  <a:lnTo>
                    <a:pt x="10295414" y="705889"/>
                  </a:lnTo>
                  <a:lnTo>
                    <a:pt x="11439118" y="705889"/>
                  </a:lnTo>
                  <a:close/>
                  <a:moveTo>
                    <a:pt x="11625423" y="1381761"/>
                  </a:moveTo>
                  <a:lnTo>
                    <a:pt x="11525026" y="1017432"/>
                  </a:lnTo>
                  <a:lnTo>
                    <a:pt x="10290239" y="1017432"/>
                  </a:lnTo>
                  <a:lnTo>
                    <a:pt x="10284028" y="1381761"/>
                  </a:lnTo>
                  <a:lnTo>
                    <a:pt x="11625423" y="1381761"/>
                  </a:lnTo>
                  <a:close/>
                  <a:moveTo>
                    <a:pt x="11625423" y="1379692"/>
                  </a:moveTo>
                  <a:lnTo>
                    <a:pt x="11745487" y="1812332"/>
                  </a:lnTo>
                  <a:lnTo>
                    <a:pt x="13213154" y="1812332"/>
                  </a:lnTo>
                  <a:lnTo>
                    <a:pt x="12966819" y="1379692"/>
                  </a:lnTo>
                  <a:lnTo>
                    <a:pt x="11625423" y="1379692"/>
                  </a:lnTo>
                  <a:close/>
                  <a:moveTo>
                    <a:pt x="11439118" y="704853"/>
                  </a:moveTo>
                  <a:lnTo>
                    <a:pt x="11525026" y="1015361"/>
                  </a:lnTo>
                  <a:lnTo>
                    <a:pt x="12759813" y="1015361"/>
                  </a:lnTo>
                  <a:lnTo>
                    <a:pt x="12582823" y="704853"/>
                  </a:lnTo>
                  <a:lnTo>
                    <a:pt x="11439118" y="704853"/>
                  </a:lnTo>
                  <a:close/>
                  <a:moveTo>
                    <a:pt x="11300425" y="203900"/>
                  </a:moveTo>
                  <a:lnTo>
                    <a:pt x="11364596" y="436782"/>
                  </a:lnTo>
                  <a:lnTo>
                    <a:pt x="12429639" y="436782"/>
                  </a:lnTo>
                  <a:lnTo>
                    <a:pt x="12297155" y="203900"/>
                  </a:lnTo>
                  <a:lnTo>
                    <a:pt x="11300425" y="203900"/>
                  </a:lnTo>
                  <a:close/>
                  <a:moveTo>
                    <a:pt x="13293887" y="204935"/>
                  </a:moveTo>
                  <a:lnTo>
                    <a:pt x="13116898" y="0"/>
                  </a:lnTo>
                  <a:lnTo>
                    <a:pt x="12180198" y="0"/>
                  </a:lnTo>
                  <a:lnTo>
                    <a:pt x="12297155" y="204935"/>
                  </a:lnTo>
                  <a:lnTo>
                    <a:pt x="13293887" y="204935"/>
                  </a:lnTo>
                  <a:close/>
                  <a:moveTo>
                    <a:pt x="13726528" y="705889"/>
                  </a:moveTo>
                  <a:lnTo>
                    <a:pt x="13495717" y="437816"/>
                  </a:lnTo>
                  <a:lnTo>
                    <a:pt x="12430674" y="437816"/>
                  </a:lnTo>
                  <a:lnTo>
                    <a:pt x="12583859" y="705889"/>
                  </a:lnTo>
                  <a:lnTo>
                    <a:pt x="13726528" y="705889"/>
                  </a:lnTo>
                  <a:close/>
                  <a:moveTo>
                    <a:pt x="14309248" y="1381761"/>
                  </a:moveTo>
                  <a:lnTo>
                    <a:pt x="13994600" y="1017432"/>
                  </a:lnTo>
                  <a:lnTo>
                    <a:pt x="12759813" y="1017432"/>
                  </a:lnTo>
                  <a:lnTo>
                    <a:pt x="12967853" y="1381761"/>
                  </a:lnTo>
                  <a:lnTo>
                    <a:pt x="14309248" y="1381761"/>
                  </a:lnTo>
                  <a:close/>
                  <a:moveTo>
                    <a:pt x="14307179" y="1379692"/>
                  </a:moveTo>
                  <a:lnTo>
                    <a:pt x="14680823" y="1812332"/>
                  </a:lnTo>
                  <a:lnTo>
                    <a:pt x="16148491" y="1812332"/>
                  </a:lnTo>
                  <a:lnTo>
                    <a:pt x="15647539" y="1379692"/>
                  </a:lnTo>
                  <a:lnTo>
                    <a:pt x="14307179" y="1379692"/>
                  </a:lnTo>
                  <a:close/>
                  <a:moveTo>
                    <a:pt x="13725493" y="704853"/>
                  </a:moveTo>
                  <a:lnTo>
                    <a:pt x="13993565" y="1015361"/>
                  </a:lnTo>
                  <a:lnTo>
                    <a:pt x="15228353" y="1015361"/>
                  </a:lnTo>
                  <a:lnTo>
                    <a:pt x="14869198" y="704853"/>
                  </a:lnTo>
                  <a:lnTo>
                    <a:pt x="13725493" y="704853"/>
                  </a:lnTo>
                  <a:close/>
                  <a:moveTo>
                    <a:pt x="13292852" y="203900"/>
                  </a:moveTo>
                  <a:lnTo>
                    <a:pt x="13494682" y="436782"/>
                  </a:lnTo>
                  <a:lnTo>
                    <a:pt x="14559724" y="436782"/>
                  </a:lnTo>
                  <a:lnTo>
                    <a:pt x="14289582" y="203900"/>
                  </a:lnTo>
                  <a:lnTo>
                    <a:pt x="13292852" y="203900"/>
                  </a:lnTo>
                  <a:close/>
                  <a:moveTo>
                    <a:pt x="15287349" y="204935"/>
                  </a:moveTo>
                  <a:lnTo>
                    <a:pt x="14990296" y="0"/>
                  </a:lnTo>
                  <a:lnTo>
                    <a:pt x="14053597" y="0"/>
                  </a:lnTo>
                  <a:lnTo>
                    <a:pt x="14290617" y="204935"/>
                  </a:lnTo>
                  <a:lnTo>
                    <a:pt x="15287349" y="204935"/>
                  </a:lnTo>
                  <a:close/>
                  <a:moveTo>
                    <a:pt x="16013937" y="705889"/>
                  </a:moveTo>
                  <a:lnTo>
                    <a:pt x="15625802" y="437816"/>
                  </a:lnTo>
                  <a:lnTo>
                    <a:pt x="14560760" y="437816"/>
                  </a:lnTo>
                  <a:lnTo>
                    <a:pt x="14870232" y="705889"/>
                  </a:lnTo>
                  <a:lnTo>
                    <a:pt x="16013937" y="705889"/>
                  </a:lnTo>
                  <a:close/>
                  <a:moveTo>
                    <a:pt x="16993074" y="1381761"/>
                  </a:moveTo>
                  <a:lnTo>
                    <a:pt x="16465210" y="1017432"/>
                  </a:lnTo>
                  <a:lnTo>
                    <a:pt x="15230422" y="1017432"/>
                  </a:lnTo>
                  <a:lnTo>
                    <a:pt x="15651678" y="1381761"/>
                  </a:lnTo>
                  <a:lnTo>
                    <a:pt x="16993074" y="1381761"/>
                  </a:lnTo>
                  <a:close/>
                </a:path>
              </a:pathLst>
            </a:custGeom>
            <a:solidFill>
              <a:srgbClr val="FFFFFF"/>
            </a:solidFill>
            <a:ln w="71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-">
              <a:extLst>
                <a:ext uri="{FF2B5EF4-FFF2-40B4-BE49-F238E27FC236}">
                  <a16:creationId xmlns:a16="http://schemas.microsoft.com/office/drawing/2014/main" id="{A0059CC5-976B-40D3-889A-211D9B3BF05E}"/>
                </a:ext>
              </a:extLst>
            </p:cNvPr>
            <p:cNvSpPr/>
            <p:nvPr/>
          </p:nvSpPr>
          <p:spPr>
            <a:xfrm>
              <a:off x="-2972621" y="9650592"/>
              <a:ext cx="16723966" cy="1816472"/>
            </a:xfrm>
            <a:custGeom>
              <a:avLst/>
              <a:gdLst>
                <a:gd name="connsiteX0" fmla="*/ 1987252 w 16723966"/>
                <a:gd name="connsiteY0" fmla="*/ 1016396 h 1816472"/>
                <a:gd name="connsiteX1" fmla="*/ 1340360 w 16723966"/>
                <a:gd name="connsiteY1" fmla="*/ 1380726 h 1816472"/>
                <a:gd name="connsiteX2" fmla="*/ 0 w 16723966"/>
                <a:gd name="connsiteY2" fmla="*/ 1380726 h 1816472"/>
                <a:gd name="connsiteX3" fmla="*/ 753500 w 16723966"/>
                <a:gd name="connsiteY3" fmla="*/ 1016396 h 1816472"/>
                <a:gd name="connsiteX4" fmla="*/ 1987252 w 16723966"/>
                <a:gd name="connsiteY4" fmla="*/ 1016396 h 1816472"/>
                <a:gd name="connsiteX5" fmla="*/ 1948956 w 16723966"/>
                <a:gd name="connsiteY5" fmla="*/ 437816 h 1816472"/>
                <a:gd name="connsiteX6" fmla="*/ 1395216 w 16723966"/>
                <a:gd name="connsiteY6" fmla="*/ 705888 h 1816472"/>
                <a:gd name="connsiteX7" fmla="*/ 2538921 w 16723966"/>
                <a:gd name="connsiteY7" fmla="*/ 705888 h 1816472"/>
                <a:gd name="connsiteX8" fmla="*/ 3013999 w 16723966"/>
                <a:gd name="connsiteY8" fmla="*/ 437816 h 1816472"/>
                <a:gd name="connsiteX9" fmla="*/ 1948956 w 16723966"/>
                <a:gd name="connsiteY9" fmla="*/ 437816 h 1816472"/>
                <a:gd name="connsiteX10" fmla="*/ 2856675 w 16723966"/>
                <a:gd name="connsiteY10" fmla="*/ 0 h 1816472"/>
                <a:gd name="connsiteX11" fmla="*/ 2432314 w 16723966"/>
                <a:gd name="connsiteY11" fmla="*/ 204935 h 1816472"/>
                <a:gd name="connsiteX12" fmla="*/ 3429045 w 16723966"/>
                <a:gd name="connsiteY12" fmla="*/ 204935 h 1816472"/>
                <a:gd name="connsiteX13" fmla="*/ 3793374 w 16723966"/>
                <a:gd name="connsiteY13" fmla="*/ 0 h 1816472"/>
                <a:gd name="connsiteX14" fmla="*/ 2856675 w 16723966"/>
                <a:gd name="connsiteY14" fmla="*/ 0 h 1816472"/>
                <a:gd name="connsiteX15" fmla="*/ 4076971 w 16723966"/>
                <a:gd name="connsiteY15" fmla="*/ 439887 h 1816472"/>
                <a:gd name="connsiteX16" fmla="*/ 4422671 w 16723966"/>
                <a:gd name="connsiteY16" fmla="*/ 205970 h 1816472"/>
                <a:gd name="connsiteX17" fmla="*/ 3425940 w 16723966"/>
                <a:gd name="connsiteY17" fmla="*/ 205970 h 1816472"/>
                <a:gd name="connsiteX18" fmla="*/ 3010894 w 16723966"/>
                <a:gd name="connsiteY18" fmla="*/ 439887 h 1816472"/>
                <a:gd name="connsiteX19" fmla="*/ 4076971 w 16723966"/>
                <a:gd name="connsiteY19" fmla="*/ 439887 h 1816472"/>
                <a:gd name="connsiteX20" fmla="*/ 3219969 w 16723966"/>
                <a:gd name="connsiteY20" fmla="*/ 1018467 h 1816472"/>
                <a:gd name="connsiteX21" fmla="*/ 3680556 w 16723966"/>
                <a:gd name="connsiteY21" fmla="*/ 707958 h 1816472"/>
                <a:gd name="connsiteX22" fmla="*/ 2535816 w 16723966"/>
                <a:gd name="connsiteY22" fmla="*/ 707958 h 1816472"/>
                <a:gd name="connsiteX23" fmla="*/ 1984147 w 16723966"/>
                <a:gd name="connsiteY23" fmla="*/ 1018467 h 1816472"/>
                <a:gd name="connsiteX24" fmla="*/ 3219969 w 16723966"/>
                <a:gd name="connsiteY24" fmla="*/ 1018467 h 1816472"/>
                <a:gd name="connsiteX25" fmla="*/ 2036933 w 16723966"/>
                <a:gd name="connsiteY25" fmla="*/ 1815438 h 1816472"/>
                <a:gd name="connsiteX26" fmla="*/ 2679685 w 16723966"/>
                <a:gd name="connsiteY26" fmla="*/ 1382796 h 1816472"/>
                <a:gd name="connsiteX27" fmla="*/ 1337255 w 16723966"/>
                <a:gd name="connsiteY27" fmla="*/ 1382796 h 1816472"/>
                <a:gd name="connsiteX28" fmla="*/ 568230 w 16723966"/>
                <a:gd name="connsiteY28" fmla="*/ 1816473 h 1816472"/>
                <a:gd name="connsiteX29" fmla="*/ 2036933 w 16723966"/>
                <a:gd name="connsiteY29" fmla="*/ 1816473 h 1816472"/>
                <a:gd name="connsiteX30" fmla="*/ 3222039 w 16723966"/>
                <a:gd name="connsiteY30" fmla="*/ 1016396 h 1816472"/>
                <a:gd name="connsiteX31" fmla="*/ 2682790 w 16723966"/>
                <a:gd name="connsiteY31" fmla="*/ 1380726 h 1816472"/>
                <a:gd name="connsiteX32" fmla="*/ 4024185 w 16723966"/>
                <a:gd name="connsiteY32" fmla="*/ 1380726 h 1816472"/>
                <a:gd name="connsiteX33" fmla="*/ 4456827 w 16723966"/>
                <a:gd name="connsiteY33" fmla="*/ 1016396 h 1816472"/>
                <a:gd name="connsiteX34" fmla="*/ 3222039 w 16723966"/>
                <a:gd name="connsiteY34" fmla="*/ 1016396 h 1816472"/>
                <a:gd name="connsiteX35" fmla="*/ 4079042 w 16723966"/>
                <a:gd name="connsiteY35" fmla="*/ 437816 h 1816472"/>
                <a:gd name="connsiteX36" fmla="*/ 3681591 w 16723966"/>
                <a:gd name="connsiteY36" fmla="*/ 705888 h 1816472"/>
                <a:gd name="connsiteX37" fmla="*/ 4825296 w 16723966"/>
                <a:gd name="connsiteY37" fmla="*/ 705888 h 1816472"/>
                <a:gd name="connsiteX38" fmla="*/ 5144084 w 16723966"/>
                <a:gd name="connsiteY38" fmla="*/ 437816 h 1816472"/>
                <a:gd name="connsiteX39" fmla="*/ 4079042 w 16723966"/>
                <a:gd name="connsiteY39" fmla="*/ 437816 h 1816472"/>
                <a:gd name="connsiteX40" fmla="*/ 4729039 w 16723966"/>
                <a:gd name="connsiteY40" fmla="*/ 0 h 1816472"/>
                <a:gd name="connsiteX41" fmla="*/ 4424740 w 16723966"/>
                <a:gd name="connsiteY41" fmla="*/ 204935 h 1816472"/>
                <a:gd name="connsiteX42" fmla="*/ 5421472 w 16723966"/>
                <a:gd name="connsiteY42" fmla="*/ 204935 h 1816472"/>
                <a:gd name="connsiteX43" fmla="*/ 5665738 w 16723966"/>
                <a:gd name="connsiteY43" fmla="*/ 0 h 1816472"/>
                <a:gd name="connsiteX44" fmla="*/ 4729039 w 16723966"/>
                <a:gd name="connsiteY44" fmla="*/ 0 h 1816472"/>
                <a:gd name="connsiteX45" fmla="*/ 6208092 w 16723966"/>
                <a:gd name="connsiteY45" fmla="*/ 439887 h 1816472"/>
                <a:gd name="connsiteX46" fmla="*/ 6417167 w 16723966"/>
                <a:gd name="connsiteY46" fmla="*/ 205970 h 1816472"/>
                <a:gd name="connsiteX47" fmla="*/ 5420437 w 16723966"/>
                <a:gd name="connsiteY47" fmla="*/ 205970 h 1816472"/>
                <a:gd name="connsiteX48" fmla="*/ 5143049 w 16723966"/>
                <a:gd name="connsiteY48" fmla="*/ 439887 h 1816472"/>
                <a:gd name="connsiteX49" fmla="*/ 6208092 w 16723966"/>
                <a:gd name="connsiteY49" fmla="*/ 439887 h 1816472"/>
                <a:gd name="connsiteX50" fmla="*/ 5689544 w 16723966"/>
                <a:gd name="connsiteY50" fmla="*/ 1018467 h 1816472"/>
                <a:gd name="connsiteX51" fmla="*/ 5967966 w 16723966"/>
                <a:gd name="connsiteY51" fmla="*/ 707958 h 1816472"/>
                <a:gd name="connsiteX52" fmla="*/ 4824261 w 16723966"/>
                <a:gd name="connsiteY52" fmla="*/ 707958 h 1816472"/>
                <a:gd name="connsiteX53" fmla="*/ 4454756 w 16723966"/>
                <a:gd name="connsiteY53" fmla="*/ 1018467 h 1816472"/>
                <a:gd name="connsiteX54" fmla="*/ 5689544 w 16723966"/>
                <a:gd name="connsiteY54" fmla="*/ 1018467 h 1816472"/>
                <a:gd name="connsiteX55" fmla="*/ 4974340 w 16723966"/>
                <a:gd name="connsiteY55" fmla="*/ 1815438 h 1816472"/>
                <a:gd name="connsiteX56" fmla="*/ 5362475 w 16723966"/>
                <a:gd name="connsiteY56" fmla="*/ 1381761 h 1816472"/>
                <a:gd name="connsiteX57" fmla="*/ 4021080 w 16723966"/>
                <a:gd name="connsiteY57" fmla="*/ 1381761 h 1816472"/>
                <a:gd name="connsiteX58" fmla="*/ 3505636 w 16723966"/>
                <a:gd name="connsiteY58" fmla="*/ 1815438 h 1816472"/>
                <a:gd name="connsiteX59" fmla="*/ 4974340 w 16723966"/>
                <a:gd name="connsiteY59" fmla="*/ 1815438 h 1816472"/>
                <a:gd name="connsiteX60" fmla="*/ 5690579 w 16723966"/>
                <a:gd name="connsiteY60" fmla="*/ 1016396 h 1816472"/>
                <a:gd name="connsiteX61" fmla="*/ 5364545 w 16723966"/>
                <a:gd name="connsiteY61" fmla="*/ 1380726 h 1816472"/>
                <a:gd name="connsiteX62" fmla="*/ 6705940 w 16723966"/>
                <a:gd name="connsiteY62" fmla="*/ 1380726 h 1816472"/>
                <a:gd name="connsiteX63" fmla="*/ 6925366 w 16723966"/>
                <a:gd name="connsiteY63" fmla="*/ 1016396 h 1816472"/>
                <a:gd name="connsiteX64" fmla="*/ 5690579 w 16723966"/>
                <a:gd name="connsiteY64" fmla="*/ 1016396 h 1816472"/>
                <a:gd name="connsiteX65" fmla="*/ 6209127 w 16723966"/>
                <a:gd name="connsiteY65" fmla="*/ 437816 h 1816472"/>
                <a:gd name="connsiteX66" fmla="*/ 5969001 w 16723966"/>
                <a:gd name="connsiteY66" fmla="*/ 705888 h 1816472"/>
                <a:gd name="connsiteX67" fmla="*/ 7112706 w 16723966"/>
                <a:gd name="connsiteY67" fmla="*/ 705888 h 1816472"/>
                <a:gd name="connsiteX68" fmla="*/ 7274170 w 16723966"/>
                <a:gd name="connsiteY68" fmla="*/ 437816 h 1816472"/>
                <a:gd name="connsiteX69" fmla="*/ 6209127 w 16723966"/>
                <a:gd name="connsiteY69" fmla="*/ 437816 h 1816472"/>
                <a:gd name="connsiteX70" fmla="*/ 6601403 w 16723966"/>
                <a:gd name="connsiteY70" fmla="*/ 0 h 1816472"/>
                <a:gd name="connsiteX71" fmla="*/ 6417167 w 16723966"/>
                <a:gd name="connsiteY71" fmla="*/ 204935 h 1816472"/>
                <a:gd name="connsiteX72" fmla="*/ 7413899 w 16723966"/>
                <a:gd name="connsiteY72" fmla="*/ 204935 h 1816472"/>
                <a:gd name="connsiteX73" fmla="*/ 7538102 w 16723966"/>
                <a:gd name="connsiteY73" fmla="*/ 0 h 1816472"/>
                <a:gd name="connsiteX74" fmla="*/ 6601403 w 16723966"/>
                <a:gd name="connsiteY74" fmla="*/ 0 h 1816472"/>
                <a:gd name="connsiteX75" fmla="*/ 8338178 w 16723966"/>
                <a:gd name="connsiteY75" fmla="*/ 439887 h 1816472"/>
                <a:gd name="connsiteX76" fmla="*/ 8410630 w 16723966"/>
                <a:gd name="connsiteY76" fmla="*/ 205970 h 1816472"/>
                <a:gd name="connsiteX77" fmla="*/ 7413899 w 16723966"/>
                <a:gd name="connsiteY77" fmla="*/ 205970 h 1816472"/>
                <a:gd name="connsiteX78" fmla="*/ 7273135 w 16723966"/>
                <a:gd name="connsiteY78" fmla="*/ 439887 h 1816472"/>
                <a:gd name="connsiteX79" fmla="*/ 8338178 w 16723966"/>
                <a:gd name="connsiteY79" fmla="*/ 439887 h 1816472"/>
                <a:gd name="connsiteX80" fmla="*/ 8159118 w 16723966"/>
                <a:gd name="connsiteY80" fmla="*/ 1018467 h 1816472"/>
                <a:gd name="connsiteX81" fmla="*/ 8255376 w 16723966"/>
                <a:gd name="connsiteY81" fmla="*/ 707958 h 1816472"/>
                <a:gd name="connsiteX82" fmla="*/ 7111671 w 16723966"/>
                <a:gd name="connsiteY82" fmla="*/ 707958 h 1816472"/>
                <a:gd name="connsiteX83" fmla="*/ 6924331 w 16723966"/>
                <a:gd name="connsiteY83" fmla="*/ 1018467 h 1816472"/>
                <a:gd name="connsiteX84" fmla="*/ 8159118 w 16723966"/>
                <a:gd name="connsiteY84" fmla="*/ 1018467 h 1816472"/>
                <a:gd name="connsiteX85" fmla="*/ 7911747 w 16723966"/>
                <a:gd name="connsiteY85" fmla="*/ 1815438 h 1816472"/>
                <a:gd name="connsiteX86" fmla="*/ 8046300 w 16723966"/>
                <a:gd name="connsiteY86" fmla="*/ 1381761 h 1816472"/>
                <a:gd name="connsiteX87" fmla="*/ 6704905 w 16723966"/>
                <a:gd name="connsiteY87" fmla="*/ 1381761 h 1816472"/>
                <a:gd name="connsiteX88" fmla="*/ 6444078 w 16723966"/>
                <a:gd name="connsiteY88" fmla="*/ 1815438 h 1816472"/>
                <a:gd name="connsiteX89" fmla="*/ 7911747 w 16723966"/>
                <a:gd name="connsiteY89" fmla="*/ 1815438 h 1816472"/>
                <a:gd name="connsiteX90" fmla="*/ 8159118 w 16723966"/>
                <a:gd name="connsiteY90" fmla="*/ 1016396 h 1816472"/>
                <a:gd name="connsiteX91" fmla="*/ 8046300 w 16723966"/>
                <a:gd name="connsiteY91" fmla="*/ 1380726 h 1816472"/>
                <a:gd name="connsiteX92" fmla="*/ 9387695 w 16723966"/>
                <a:gd name="connsiteY92" fmla="*/ 1380726 h 1816472"/>
                <a:gd name="connsiteX93" fmla="*/ 9393905 w 16723966"/>
                <a:gd name="connsiteY93" fmla="*/ 1016396 h 1816472"/>
                <a:gd name="connsiteX94" fmla="*/ 8159118 w 16723966"/>
                <a:gd name="connsiteY94" fmla="*/ 1016396 h 1816472"/>
                <a:gd name="connsiteX95" fmla="*/ 8338178 w 16723966"/>
                <a:gd name="connsiteY95" fmla="*/ 437816 h 1816472"/>
                <a:gd name="connsiteX96" fmla="*/ 8255376 w 16723966"/>
                <a:gd name="connsiteY96" fmla="*/ 705888 h 1816472"/>
                <a:gd name="connsiteX97" fmla="*/ 9399080 w 16723966"/>
                <a:gd name="connsiteY97" fmla="*/ 705888 h 1816472"/>
                <a:gd name="connsiteX98" fmla="*/ 9403220 w 16723966"/>
                <a:gd name="connsiteY98" fmla="*/ 437816 h 1816472"/>
                <a:gd name="connsiteX99" fmla="*/ 8338178 w 16723966"/>
                <a:gd name="connsiteY99" fmla="*/ 437816 h 1816472"/>
                <a:gd name="connsiteX100" fmla="*/ 8474801 w 16723966"/>
                <a:gd name="connsiteY100" fmla="*/ 0 h 1816472"/>
                <a:gd name="connsiteX101" fmla="*/ 8411664 w 16723966"/>
                <a:gd name="connsiteY101" fmla="*/ 204935 h 1816472"/>
                <a:gd name="connsiteX102" fmla="*/ 9407360 w 16723966"/>
                <a:gd name="connsiteY102" fmla="*/ 204935 h 1816472"/>
                <a:gd name="connsiteX103" fmla="*/ 9410465 w 16723966"/>
                <a:gd name="connsiteY103" fmla="*/ 0 h 1816472"/>
                <a:gd name="connsiteX104" fmla="*/ 8474801 w 16723966"/>
                <a:gd name="connsiteY104" fmla="*/ 0 h 1816472"/>
                <a:gd name="connsiteX105" fmla="*/ 10468263 w 16723966"/>
                <a:gd name="connsiteY105" fmla="*/ 439887 h 1816472"/>
                <a:gd name="connsiteX106" fmla="*/ 10404092 w 16723966"/>
                <a:gd name="connsiteY106" fmla="*/ 205970 h 1816472"/>
                <a:gd name="connsiteX107" fmla="*/ 9407360 w 16723966"/>
                <a:gd name="connsiteY107" fmla="*/ 205970 h 1816472"/>
                <a:gd name="connsiteX108" fmla="*/ 9403220 w 16723966"/>
                <a:gd name="connsiteY108" fmla="*/ 439887 h 1816472"/>
                <a:gd name="connsiteX109" fmla="*/ 10468263 w 16723966"/>
                <a:gd name="connsiteY109" fmla="*/ 439887 h 1816472"/>
                <a:gd name="connsiteX110" fmla="*/ 10628692 w 16723966"/>
                <a:gd name="connsiteY110" fmla="*/ 1018467 h 1816472"/>
                <a:gd name="connsiteX111" fmla="*/ 10542784 w 16723966"/>
                <a:gd name="connsiteY111" fmla="*/ 707958 h 1816472"/>
                <a:gd name="connsiteX112" fmla="*/ 9399080 w 16723966"/>
                <a:gd name="connsiteY112" fmla="*/ 707958 h 1816472"/>
                <a:gd name="connsiteX113" fmla="*/ 9393905 w 16723966"/>
                <a:gd name="connsiteY113" fmla="*/ 1018467 h 1816472"/>
                <a:gd name="connsiteX114" fmla="*/ 10628692 w 16723966"/>
                <a:gd name="connsiteY114" fmla="*/ 1018467 h 1816472"/>
                <a:gd name="connsiteX115" fmla="*/ 10849153 w 16723966"/>
                <a:gd name="connsiteY115" fmla="*/ 1815438 h 1816472"/>
                <a:gd name="connsiteX116" fmla="*/ 10729089 w 16723966"/>
                <a:gd name="connsiteY116" fmla="*/ 1381761 h 1816472"/>
                <a:gd name="connsiteX117" fmla="*/ 9387695 w 16723966"/>
                <a:gd name="connsiteY117" fmla="*/ 1381761 h 1816472"/>
                <a:gd name="connsiteX118" fmla="*/ 9380450 w 16723966"/>
                <a:gd name="connsiteY118" fmla="*/ 1815438 h 1816472"/>
                <a:gd name="connsiteX119" fmla="*/ 10849153 w 16723966"/>
                <a:gd name="connsiteY119" fmla="*/ 1815438 h 1816472"/>
                <a:gd name="connsiteX120" fmla="*/ 10628692 w 16723966"/>
                <a:gd name="connsiteY120" fmla="*/ 1016396 h 1816472"/>
                <a:gd name="connsiteX121" fmla="*/ 10729089 w 16723966"/>
                <a:gd name="connsiteY121" fmla="*/ 1380726 h 1816472"/>
                <a:gd name="connsiteX122" fmla="*/ 12070485 w 16723966"/>
                <a:gd name="connsiteY122" fmla="*/ 1380726 h 1816472"/>
                <a:gd name="connsiteX123" fmla="*/ 11863480 w 16723966"/>
                <a:gd name="connsiteY123" fmla="*/ 1016396 h 1816472"/>
                <a:gd name="connsiteX124" fmla="*/ 10628692 w 16723966"/>
                <a:gd name="connsiteY124" fmla="*/ 1016396 h 1816472"/>
                <a:gd name="connsiteX125" fmla="*/ 10468263 w 16723966"/>
                <a:gd name="connsiteY125" fmla="*/ 437816 h 1816472"/>
                <a:gd name="connsiteX126" fmla="*/ 10542784 w 16723966"/>
                <a:gd name="connsiteY126" fmla="*/ 705888 h 1816472"/>
                <a:gd name="connsiteX127" fmla="*/ 11686489 w 16723966"/>
                <a:gd name="connsiteY127" fmla="*/ 705888 h 1816472"/>
                <a:gd name="connsiteX128" fmla="*/ 11534341 w 16723966"/>
                <a:gd name="connsiteY128" fmla="*/ 437816 h 1816472"/>
                <a:gd name="connsiteX129" fmla="*/ 10468263 w 16723966"/>
                <a:gd name="connsiteY129" fmla="*/ 437816 h 1816472"/>
                <a:gd name="connsiteX130" fmla="*/ 10347165 w 16723966"/>
                <a:gd name="connsiteY130" fmla="*/ 0 h 1816472"/>
                <a:gd name="connsiteX131" fmla="*/ 10404092 w 16723966"/>
                <a:gd name="connsiteY131" fmla="*/ 204935 h 1816472"/>
                <a:gd name="connsiteX132" fmla="*/ 11400822 w 16723966"/>
                <a:gd name="connsiteY132" fmla="*/ 204935 h 1816472"/>
                <a:gd name="connsiteX133" fmla="*/ 11283865 w 16723966"/>
                <a:gd name="connsiteY133" fmla="*/ 0 h 1816472"/>
                <a:gd name="connsiteX134" fmla="*/ 10347165 w 16723966"/>
                <a:gd name="connsiteY134" fmla="*/ 0 h 1816472"/>
                <a:gd name="connsiteX135" fmla="*/ 12599384 w 16723966"/>
                <a:gd name="connsiteY135" fmla="*/ 439887 h 1816472"/>
                <a:gd name="connsiteX136" fmla="*/ 12397554 w 16723966"/>
                <a:gd name="connsiteY136" fmla="*/ 205970 h 1816472"/>
                <a:gd name="connsiteX137" fmla="*/ 11400822 w 16723966"/>
                <a:gd name="connsiteY137" fmla="*/ 205970 h 1816472"/>
                <a:gd name="connsiteX138" fmla="*/ 11534341 w 16723966"/>
                <a:gd name="connsiteY138" fmla="*/ 439887 h 1816472"/>
                <a:gd name="connsiteX139" fmla="*/ 12599384 w 16723966"/>
                <a:gd name="connsiteY139" fmla="*/ 439887 h 1816472"/>
                <a:gd name="connsiteX140" fmla="*/ 13098266 w 16723966"/>
                <a:gd name="connsiteY140" fmla="*/ 1018467 h 1816472"/>
                <a:gd name="connsiteX141" fmla="*/ 12830194 w 16723966"/>
                <a:gd name="connsiteY141" fmla="*/ 707958 h 1816472"/>
                <a:gd name="connsiteX142" fmla="*/ 11686489 w 16723966"/>
                <a:gd name="connsiteY142" fmla="*/ 707958 h 1816472"/>
                <a:gd name="connsiteX143" fmla="*/ 11863480 w 16723966"/>
                <a:gd name="connsiteY143" fmla="*/ 1018467 h 1816472"/>
                <a:gd name="connsiteX144" fmla="*/ 13098266 w 16723966"/>
                <a:gd name="connsiteY144" fmla="*/ 1018467 h 1816472"/>
                <a:gd name="connsiteX145" fmla="*/ 13786559 w 16723966"/>
                <a:gd name="connsiteY145" fmla="*/ 1815438 h 1816472"/>
                <a:gd name="connsiteX146" fmla="*/ 13412915 w 16723966"/>
                <a:gd name="connsiteY146" fmla="*/ 1382796 h 1816472"/>
                <a:gd name="connsiteX147" fmla="*/ 12071520 w 16723966"/>
                <a:gd name="connsiteY147" fmla="*/ 1382796 h 1816472"/>
                <a:gd name="connsiteX148" fmla="*/ 12318892 w 16723966"/>
                <a:gd name="connsiteY148" fmla="*/ 1816473 h 1816472"/>
                <a:gd name="connsiteX149" fmla="*/ 13786559 w 16723966"/>
                <a:gd name="connsiteY149" fmla="*/ 1816473 h 1816472"/>
                <a:gd name="connsiteX150" fmla="*/ 13097232 w 16723966"/>
                <a:gd name="connsiteY150" fmla="*/ 1016396 h 1816472"/>
                <a:gd name="connsiteX151" fmla="*/ 13411880 w 16723966"/>
                <a:gd name="connsiteY151" fmla="*/ 1380726 h 1816472"/>
                <a:gd name="connsiteX152" fmla="*/ 14753275 w 16723966"/>
                <a:gd name="connsiteY152" fmla="*/ 1380726 h 1816472"/>
                <a:gd name="connsiteX153" fmla="*/ 14332019 w 16723966"/>
                <a:gd name="connsiteY153" fmla="*/ 1016396 h 1816472"/>
                <a:gd name="connsiteX154" fmla="*/ 13097232 w 16723966"/>
                <a:gd name="connsiteY154" fmla="*/ 1016396 h 1816472"/>
                <a:gd name="connsiteX155" fmla="*/ 12598349 w 16723966"/>
                <a:gd name="connsiteY155" fmla="*/ 437816 h 1816472"/>
                <a:gd name="connsiteX156" fmla="*/ 12829159 w 16723966"/>
                <a:gd name="connsiteY156" fmla="*/ 705888 h 1816472"/>
                <a:gd name="connsiteX157" fmla="*/ 13972864 w 16723966"/>
                <a:gd name="connsiteY157" fmla="*/ 705888 h 1816472"/>
                <a:gd name="connsiteX158" fmla="*/ 13663391 w 16723966"/>
                <a:gd name="connsiteY158" fmla="*/ 437816 h 1816472"/>
                <a:gd name="connsiteX159" fmla="*/ 12598349 w 16723966"/>
                <a:gd name="connsiteY159" fmla="*/ 437816 h 1816472"/>
                <a:gd name="connsiteX160" fmla="*/ 12219528 w 16723966"/>
                <a:gd name="connsiteY160" fmla="*/ 0 h 1816472"/>
                <a:gd name="connsiteX161" fmla="*/ 12396519 w 16723966"/>
                <a:gd name="connsiteY161" fmla="*/ 204935 h 1816472"/>
                <a:gd name="connsiteX162" fmla="*/ 13393249 w 16723966"/>
                <a:gd name="connsiteY162" fmla="*/ 204935 h 1816472"/>
                <a:gd name="connsiteX163" fmla="*/ 13156228 w 16723966"/>
                <a:gd name="connsiteY163" fmla="*/ 0 h 1816472"/>
                <a:gd name="connsiteX164" fmla="*/ 12219528 w 16723966"/>
                <a:gd name="connsiteY164" fmla="*/ 0 h 1816472"/>
                <a:gd name="connsiteX165" fmla="*/ 14729469 w 16723966"/>
                <a:gd name="connsiteY165" fmla="*/ 439887 h 1816472"/>
                <a:gd name="connsiteX166" fmla="*/ 14391015 w 16723966"/>
                <a:gd name="connsiteY166" fmla="*/ 205970 h 1816472"/>
                <a:gd name="connsiteX167" fmla="*/ 13394284 w 16723966"/>
                <a:gd name="connsiteY167" fmla="*/ 205970 h 1816472"/>
                <a:gd name="connsiteX168" fmla="*/ 13664427 w 16723966"/>
                <a:gd name="connsiteY168" fmla="*/ 439887 h 1816472"/>
                <a:gd name="connsiteX169" fmla="*/ 14729469 w 16723966"/>
                <a:gd name="connsiteY169" fmla="*/ 439887 h 1816472"/>
                <a:gd name="connsiteX170" fmla="*/ 15567841 w 16723966"/>
                <a:gd name="connsiteY170" fmla="*/ 1018467 h 1816472"/>
                <a:gd name="connsiteX171" fmla="*/ 15117604 w 16723966"/>
                <a:gd name="connsiteY171" fmla="*/ 707958 h 1816472"/>
                <a:gd name="connsiteX172" fmla="*/ 13973899 w 16723966"/>
                <a:gd name="connsiteY172" fmla="*/ 707958 h 1816472"/>
                <a:gd name="connsiteX173" fmla="*/ 14333054 w 16723966"/>
                <a:gd name="connsiteY173" fmla="*/ 1018467 h 1816472"/>
                <a:gd name="connsiteX174" fmla="*/ 15567841 w 16723966"/>
                <a:gd name="connsiteY174" fmla="*/ 1018467 h 1816472"/>
                <a:gd name="connsiteX175" fmla="*/ 16723966 w 16723966"/>
                <a:gd name="connsiteY175" fmla="*/ 1815438 h 1816472"/>
                <a:gd name="connsiteX176" fmla="*/ 16095704 w 16723966"/>
                <a:gd name="connsiteY176" fmla="*/ 1381761 h 1816472"/>
                <a:gd name="connsiteX177" fmla="*/ 14754310 w 16723966"/>
                <a:gd name="connsiteY177" fmla="*/ 1381761 h 1816472"/>
                <a:gd name="connsiteX178" fmla="*/ 15255263 w 16723966"/>
                <a:gd name="connsiteY178" fmla="*/ 1815438 h 1816472"/>
                <a:gd name="connsiteX179" fmla="*/ 16723966 w 16723966"/>
                <a:gd name="connsiteY179" fmla="*/ 1815438 h 1816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</a:cxnLst>
              <a:rect l="l" t="t" r="r" b="b"/>
              <a:pathLst>
                <a:path w="16723966" h="1816472">
                  <a:moveTo>
                    <a:pt x="1987252" y="1016396"/>
                  </a:moveTo>
                  <a:lnTo>
                    <a:pt x="1340360" y="1380726"/>
                  </a:lnTo>
                  <a:lnTo>
                    <a:pt x="0" y="1380726"/>
                  </a:lnTo>
                  <a:lnTo>
                    <a:pt x="753500" y="1016396"/>
                  </a:lnTo>
                  <a:lnTo>
                    <a:pt x="1987252" y="1016396"/>
                  </a:lnTo>
                  <a:close/>
                  <a:moveTo>
                    <a:pt x="1948956" y="437816"/>
                  </a:moveTo>
                  <a:lnTo>
                    <a:pt x="1395216" y="705888"/>
                  </a:lnTo>
                  <a:lnTo>
                    <a:pt x="2538921" y="705888"/>
                  </a:lnTo>
                  <a:lnTo>
                    <a:pt x="3013999" y="437816"/>
                  </a:lnTo>
                  <a:lnTo>
                    <a:pt x="1948956" y="437816"/>
                  </a:lnTo>
                  <a:close/>
                  <a:moveTo>
                    <a:pt x="2856675" y="0"/>
                  </a:moveTo>
                  <a:lnTo>
                    <a:pt x="2432314" y="204935"/>
                  </a:lnTo>
                  <a:lnTo>
                    <a:pt x="3429045" y="204935"/>
                  </a:lnTo>
                  <a:lnTo>
                    <a:pt x="3793374" y="0"/>
                  </a:lnTo>
                  <a:lnTo>
                    <a:pt x="2856675" y="0"/>
                  </a:lnTo>
                  <a:close/>
                  <a:moveTo>
                    <a:pt x="4076971" y="439887"/>
                  </a:moveTo>
                  <a:lnTo>
                    <a:pt x="4422671" y="205970"/>
                  </a:lnTo>
                  <a:lnTo>
                    <a:pt x="3425940" y="205970"/>
                  </a:lnTo>
                  <a:lnTo>
                    <a:pt x="3010894" y="439887"/>
                  </a:lnTo>
                  <a:lnTo>
                    <a:pt x="4076971" y="439887"/>
                  </a:lnTo>
                  <a:close/>
                  <a:moveTo>
                    <a:pt x="3219969" y="1018467"/>
                  </a:moveTo>
                  <a:lnTo>
                    <a:pt x="3680556" y="707958"/>
                  </a:lnTo>
                  <a:lnTo>
                    <a:pt x="2535816" y="707958"/>
                  </a:lnTo>
                  <a:lnTo>
                    <a:pt x="1984147" y="1018467"/>
                  </a:lnTo>
                  <a:lnTo>
                    <a:pt x="3219969" y="1018467"/>
                  </a:lnTo>
                  <a:close/>
                  <a:moveTo>
                    <a:pt x="2036933" y="1815438"/>
                  </a:moveTo>
                  <a:lnTo>
                    <a:pt x="2679685" y="1382796"/>
                  </a:lnTo>
                  <a:lnTo>
                    <a:pt x="1337255" y="1382796"/>
                  </a:lnTo>
                  <a:lnTo>
                    <a:pt x="568230" y="1816473"/>
                  </a:lnTo>
                  <a:lnTo>
                    <a:pt x="2036933" y="1816473"/>
                  </a:lnTo>
                  <a:close/>
                  <a:moveTo>
                    <a:pt x="3222039" y="1016396"/>
                  </a:moveTo>
                  <a:lnTo>
                    <a:pt x="2682790" y="1380726"/>
                  </a:lnTo>
                  <a:lnTo>
                    <a:pt x="4024185" y="1380726"/>
                  </a:lnTo>
                  <a:lnTo>
                    <a:pt x="4456827" y="1016396"/>
                  </a:lnTo>
                  <a:lnTo>
                    <a:pt x="3222039" y="1016396"/>
                  </a:lnTo>
                  <a:close/>
                  <a:moveTo>
                    <a:pt x="4079042" y="437816"/>
                  </a:moveTo>
                  <a:lnTo>
                    <a:pt x="3681591" y="705888"/>
                  </a:lnTo>
                  <a:lnTo>
                    <a:pt x="4825296" y="705888"/>
                  </a:lnTo>
                  <a:lnTo>
                    <a:pt x="5144084" y="437816"/>
                  </a:lnTo>
                  <a:lnTo>
                    <a:pt x="4079042" y="437816"/>
                  </a:lnTo>
                  <a:close/>
                  <a:moveTo>
                    <a:pt x="4729039" y="0"/>
                  </a:moveTo>
                  <a:lnTo>
                    <a:pt x="4424740" y="204935"/>
                  </a:lnTo>
                  <a:lnTo>
                    <a:pt x="5421472" y="204935"/>
                  </a:lnTo>
                  <a:lnTo>
                    <a:pt x="5665738" y="0"/>
                  </a:lnTo>
                  <a:lnTo>
                    <a:pt x="4729039" y="0"/>
                  </a:lnTo>
                  <a:close/>
                  <a:moveTo>
                    <a:pt x="6208092" y="439887"/>
                  </a:moveTo>
                  <a:lnTo>
                    <a:pt x="6417167" y="205970"/>
                  </a:lnTo>
                  <a:lnTo>
                    <a:pt x="5420437" y="205970"/>
                  </a:lnTo>
                  <a:lnTo>
                    <a:pt x="5143049" y="439887"/>
                  </a:lnTo>
                  <a:lnTo>
                    <a:pt x="6208092" y="439887"/>
                  </a:lnTo>
                  <a:close/>
                  <a:moveTo>
                    <a:pt x="5689544" y="1018467"/>
                  </a:moveTo>
                  <a:lnTo>
                    <a:pt x="5967966" y="707958"/>
                  </a:lnTo>
                  <a:lnTo>
                    <a:pt x="4824261" y="707958"/>
                  </a:lnTo>
                  <a:lnTo>
                    <a:pt x="4454756" y="1018467"/>
                  </a:lnTo>
                  <a:lnTo>
                    <a:pt x="5689544" y="1018467"/>
                  </a:lnTo>
                  <a:close/>
                  <a:moveTo>
                    <a:pt x="4974340" y="1815438"/>
                  </a:moveTo>
                  <a:lnTo>
                    <a:pt x="5362475" y="1381761"/>
                  </a:lnTo>
                  <a:lnTo>
                    <a:pt x="4021080" y="1381761"/>
                  </a:lnTo>
                  <a:lnTo>
                    <a:pt x="3505636" y="1815438"/>
                  </a:lnTo>
                  <a:lnTo>
                    <a:pt x="4974340" y="1815438"/>
                  </a:lnTo>
                  <a:close/>
                  <a:moveTo>
                    <a:pt x="5690579" y="1016396"/>
                  </a:moveTo>
                  <a:lnTo>
                    <a:pt x="5364545" y="1380726"/>
                  </a:lnTo>
                  <a:lnTo>
                    <a:pt x="6705940" y="1380726"/>
                  </a:lnTo>
                  <a:lnTo>
                    <a:pt x="6925366" y="1016396"/>
                  </a:lnTo>
                  <a:lnTo>
                    <a:pt x="5690579" y="1016396"/>
                  </a:lnTo>
                  <a:close/>
                  <a:moveTo>
                    <a:pt x="6209127" y="437816"/>
                  </a:moveTo>
                  <a:lnTo>
                    <a:pt x="5969001" y="705888"/>
                  </a:lnTo>
                  <a:lnTo>
                    <a:pt x="7112706" y="705888"/>
                  </a:lnTo>
                  <a:lnTo>
                    <a:pt x="7274170" y="437816"/>
                  </a:lnTo>
                  <a:lnTo>
                    <a:pt x="6209127" y="437816"/>
                  </a:lnTo>
                  <a:close/>
                  <a:moveTo>
                    <a:pt x="6601403" y="0"/>
                  </a:moveTo>
                  <a:lnTo>
                    <a:pt x="6417167" y="204935"/>
                  </a:lnTo>
                  <a:lnTo>
                    <a:pt x="7413899" y="204935"/>
                  </a:lnTo>
                  <a:lnTo>
                    <a:pt x="7538102" y="0"/>
                  </a:lnTo>
                  <a:lnTo>
                    <a:pt x="6601403" y="0"/>
                  </a:lnTo>
                  <a:close/>
                  <a:moveTo>
                    <a:pt x="8338178" y="439887"/>
                  </a:moveTo>
                  <a:lnTo>
                    <a:pt x="8410630" y="205970"/>
                  </a:lnTo>
                  <a:lnTo>
                    <a:pt x="7413899" y="205970"/>
                  </a:lnTo>
                  <a:lnTo>
                    <a:pt x="7273135" y="439887"/>
                  </a:lnTo>
                  <a:lnTo>
                    <a:pt x="8338178" y="439887"/>
                  </a:lnTo>
                  <a:close/>
                  <a:moveTo>
                    <a:pt x="8159118" y="1018467"/>
                  </a:moveTo>
                  <a:lnTo>
                    <a:pt x="8255376" y="707958"/>
                  </a:lnTo>
                  <a:lnTo>
                    <a:pt x="7111671" y="707958"/>
                  </a:lnTo>
                  <a:lnTo>
                    <a:pt x="6924331" y="1018467"/>
                  </a:lnTo>
                  <a:lnTo>
                    <a:pt x="8159118" y="1018467"/>
                  </a:lnTo>
                  <a:close/>
                  <a:moveTo>
                    <a:pt x="7911747" y="1815438"/>
                  </a:moveTo>
                  <a:lnTo>
                    <a:pt x="8046300" y="1381761"/>
                  </a:lnTo>
                  <a:lnTo>
                    <a:pt x="6704905" y="1381761"/>
                  </a:lnTo>
                  <a:lnTo>
                    <a:pt x="6444078" y="1815438"/>
                  </a:lnTo>
                  <a:lnTo>
                    <a:pt x="7911747" y="1815438"/>
                  </a:lnTo>
                  <a:close/>
                  <a:moveTo>
                    <a:pt x="8159118" y="1016396"/>
                  </a:moveTo>
                  <a:lnTo>
                    <a:pt x="8046300" y="1380726"/>
                  </a:lnTo>
                  <a:lnTo>
                    <a:pt x="9387695" y="1380726"/>
                  </a:lnTo>
                  <a:lnTo>
                    <a:pt x="9393905" y="1016396"/>
                  </a:lnTo>
                  <a:lnTo>
                    <a:pt x="8159118" y="1016396"/>
                  </a:lnTo>
                  <a:close/>
                  <a:moveTo>
                    <a:pt x="8338178" y="437816"/>
                  </a:moveTo>
                  <a:lnTo>
                    <a:pt x="8255376" y="705888"/>
                  </a:lnTo>
                  <a:lnTo>
                    <a:pt x="9399080" y="705888"/>
                  </a:lnTo>
                  <a:lnTo>
                    <a:pt x="9403220" y="437816"/>
                  </a:lnTo>
                  <a:lnTo>
                    <a:pt x="8338178" y="437816"/>
                  </a:lnTo>
                  <a:close/>
                  <a:moveTo>
                    <a:pt x="8474801" y="0"/>
                  </a:moveTo>
                  <a:lnTo>
                    <a:pt x="8411664" y="204935"/>
                  </a:lnTo>
                  <a:lnTo>
                    <a:pt x="9407360" y="204935"/>
                  </a:lnTo>
                  <a:lnTo>
                    <a:pt x="9410465" y="0"/>
                  </a:lnTo>
                  <a:lnTo>
                    <a:pt x="8474801" y="0"/>
                  </a:lnTo>
                  <a:close/>
                  <a:moveTo>
                    <a:pt x="10468263" y="439887"/>
                  </a:moveTo>
                  <a:lnTo>
                    <a:pt x="10404092" y="205970"/>
                  </a:lnTo>
                  <a:lnTo>
                    <a:pt x="9407360" y="205970"/>
                  </a:lnTo>
                  <a:lnTo>
                    <a:pt x="9403220" y="439887"/>
                  </a:lnTo>
                  <a:lnTo>
                    <a:pt x="10468263" y="439887"/>
                  </a:lnTo>
                  <a:close/>
                  <a:moveTo>
                    <a:pt x="10628692" y="1018467"/>
                  </a:moveTo>
                  <a:lnTo>
                    <a:pt x="10542784" y="707958"/>
                  </a:lnTo>
                  <a:lnTo>
                    <a:pt x="9399080" y="707958"/>
                  </a:lnTo>
                  <a:lnTo>
                    <a:pt x="9393905" y="1018467"/>
                  </a:lnTo>
                  <a:lnTo>
                    <a:pt x="10628692" y="1018467"/>
                  </a:lnTo>
                  <a:close/>
                  <a:moveTo>
                    <a:pt x="10849153" y="1815438"/>
                  </a:moveTo>
                  <a:lnTo>
                    <a:pt x="10729089" y="1381761"/>
                  </a:lnTo>
                  <a:lnTo>
                    <a:pt x="9387695" y="1381761"/>
                  </a:lnTo>
                  <a:lnTo>
                    <a:pt x="9380450" y="1815438"/>
                  </a:lnTo>
                  <a:lnTo>
                    <a:pt x="10849153" y="1815438"/>
                  </a:lnTo>
                  <a:close/>
                  <a:moveTo>
                    <a:pt x="10628692" y="1016396"/>
                  </a:moveTo>
                  <a:lnTo>
                    <a:pt x="10729089" y="1380726"/>
                  </a:lnTo>
                  <a:lnTo>
                    <a:pt x="12070485" y="1380726"/>
                  </a:lnTo>
                  <a:lnTo>
                    <a:pt x="11863480" y="1016396"/>
                  </a:lnTo>
                  <a:lnTo>
                    <a:pt x="10628692" y="1016396"/>
                  </a:lnTo>
                  <a:close/>
                  <a:moveTo>
                    <a:pt x="10468263" y="437816"/>
                  </a:moveTo>
                  <a:lnTo>
                    <a:pt x="10542784" y="705888"/>
                  </a:lnTo>
                  <a:lnTo>
                    <a:pt x="11686489" y="705888"/>
                  </a:lnTo>
                  <a:lnTo>
                    <a:pt x="11534341" y="437816"/>
                  </a:lnTo>
                  <a:lnTo>
                    <a:pt x="10468263" y="437816"/>
                  </a:lnTo>
                  <a:close/>
                  <a:moveTo>
                    <a:pt x="10347165" y="0"/>
                  </a:moveTo>
                  <a:lnTo>
                    <a:pt x="10404092" y="204935"/>
                  </a:lnTo>
                  <a:lnTo>
                    <a:pt x="11400822" y="204935"/>
                  </a:lnTo>
                  <a:lnTo>
                    <a:pt x="11283865" y="0"/>
                  </a:lnTo>
                  <a:lnTo>
                    <a:pt x="10347165" y="0"/>
                  </a:lnTo>
                  <a:close/>
                  <a:moveTo>
                    <a:pt x="12599384" y="439887"/>
                  </a:moveTo>
                  <a:lnTo>
                    <a:pt x="12397554" y="205970"/>
                  </a:lnTo>
                  <a:lnTo>
                    <a:pt x="11400822" y="205970"/>
                  </a:lnTo>
                  <a:lnTo>
                    <a:pt x="11534341" y="439887"/>
                  </a:lnTo>
                  <a:lnTo>
                    <a:pt x="12599384" y="439887"/>
                  </a:lnTo>
                  <a:close/>
                  <a:moveTo>
                    <a:pt x="13098266" y="1018467"/>
                  </a:moveTo>
                  <a:lnTo>
                    <a:pt x="12830194" y="707958"/>
                  </a:lnTo>
                  <a:lnTo>
                    <a:pt x="11686489" y="707958"/>
                  </a:lnTo>
                  <a:lnTo>
                    <a:pt x="11863480" y="1018467"/>
                  </a:lnTo>
                  <a:lnTo>
                    <a:pt x="13098266" y="1018467"/>
                  </a:lnTo>
                  <a:close/>
                  <a:moveTo>
                    <a:pt x="13786559" y="1815438"/>
                  </a:moveTo>
                  <a:lnTo>
                    <a:pt x="13412915" y="1382796"/>
                  </a:lnTo>
                  <a:lnTo>
                    <a:pt x="12071520" y="1382796"/>
                  </a:lnTo>
                  <a:lnTo>
                    <a:pt x="12318892" y="1816473"/>
                  </a:lnTo>
                  <a:lnTo>
                    <a:pt x="13786559" y="1816473"/>
                  </a:lnTo>
                  <a:close/>
                  <a:moveTo>
                    <a:pt x="13097232" y="1016396"/>
                  </a:moveTo>
                  <a:lnTo>
                    <a:pt x="13411880" y="1380726"/>
                  </a:lnTo>
                  <a:lnTo>
                    <a:pt x="14753275" y="1380726"/>
                  </a:lnTo>
                  <a:lnTo>
                    <a:pt x="14332019" y="1016396"/>
                  </a:lnTo>
                  <a:lnTo>
                    <a:pt x="13097232" y="1016396"/>
                  </a:lnTo>
                  <a:close/>
                  <a:moveTo>
                    <a:pt x="12598349" y="437816"/>
                  </a:moveTo>
                  <a:lnTo>
                    <a:pt x="12829159" y="705888"/>
                  </a:lnTo>
                  <a:lnTo>
                    <a:pt x="13972864" y="705888"/>
                  </a:lnTo>
                  <a:lnTo>
                    <a:pt x="13663391" y="437816"/>
                  </a:lnTo>
                  <a:lnTo>
                    <a:pt x="12598349" y="437816"/>
                  </a:lnTo>
                  <a:close/>
                  <a:moveTo>
                    <a:pt x="12219528" y="0"/>
                  </a:moveTo>
                  <a:lnTo>
                    <a:pt x="12396519" y="204935"/>
                  </a:lnTo>
                  <a:lnTo>
                    <a:pt x="13393249" y="204935"/>
                  </a:lnTo>
                  <a:lnTo>
                    <a:pt x="13156228" y="0"/>
                  </a:lnTo>
                  <a:lnTo>
                    <a:pt x="12219528" y="0"/>
                  </a:lnTo>
                  <a:close/>
                  <a:moveTo>
                    <a:pt x="14729469" y="439887"/>
                  </a:moveTo>
                  <a:lnTo>
                    <a:pt x="14391015" y="205970"/>
                  </a:lnTo>
                  <a:lnTo>
                    <a:pt x="13394284" y="205970"/>
                  </a:lnTo>
                  <a:lnTo>
                    <a:pt x="13664427" y="439887"/>
                  </a:lnTo>
                  <a:lnTo>
                    <a:pt x="14729469" y="439887"/>
                  </a:lnTo>
                  <a:close/>
                  <a:moveTo>
                    <a:pt x="15567841" y="1018467"/>
                  </a:moveTo>
                  <a:lnTo>
                    <a:pt x="15117604" y="707958"/>
                  </a:lnTo>
                  <a:lnTo>
                    <a:pt x="13973899" y="707958"/>
                  </a:lnTo>
                  <a:lnTo>
                    <a:pt x="14333054" y="1018467"/>
                  </a:lnTo>
                  <a:lnTo>
                    <a:pt x="15567841" y="1018467"/>
                  </a:lnTo>
                  <a:close/>
                  <a:moveTo>
                    <a:pt x="16723966" y="1815438"/>
                  </a:moveTo>
                  <a:lnTo>
                    <a:pt x="16095704" y="1381761"/>
                  </a:lnTo>
                  <a:lnTo>
                    <a:pt x="14754310" y="1381761"/>
                  </a:lnTo>
                  <a:lnTo>
                    <a:pt x="15255263" y="1815438"/>
                  </a:lnTo>
                  <a:lnTo>
                    <a:pt x="16723966" y="1815438"/>
                  </a:lnTo>
                  <a:close/>
                </a:path>
              </a:pathLst>
            </a:custGeom>
            <a:solidFill>
              <a:srgbClr val="33126E"/>
            </a:solidFill>
            <a:ln w="10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2" name="-">
            <a:extLst>
              <a:ext uri="{FF2B5EF4-FFF2-40B4-BE49-F238E27FC236}">
                <a16:creationId xmlns:a16="http://schemas.microsoft.com/office/drawing/2014/main" id="{F0BB4F62-37D1-42C2-9AA0-951E6D3D5924}"/>
              </a:ext>
            </a:extLst>
          </p:cNvPr>
          <p:cNvSpPr/>
          <p:nvPr/>
        </p:nvSpPr>
        <p:spPr>
          <a:xfrm>
            <a:off x="7057188" y="8052798"/>
            <a:ext cx="1666393" cy="567194"/>
          </a:xfrm>
          <a:custGeom>
            <a:avLst/>
            <a:gdLst>
              <a:gd name="connsiteX0" fmla="*/ 0 w 1666393"/>
              <a:gd name="connsiteY0" fmla="*/ 0 h 567194"/>
              <a:gd name="connsiteX1" fmla="*/ 1666393 w 1666393"/>
              <a:gd name="connsiteY1" fmla="*/ 0 h 567194"/>
              <a:gd name="connsiteX2" fmla="*/ 1666393 w 1666393"/>
              <a:gd name="connsiteY2" fmla="*/ 567195 h 567194"/>
              <a:gd name="connsiteX3" fmla="*/ 0 w 1666393"/>
              <a:gd name="connsiteY3" fmla="*/ 567195 h 56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6393" h="567194">
                <a:moveTo>
                  <a:pt x="0" y="0"/>
                </a:moveTo>
                <a:lnTo>
                  <a:pt x="1666393" y="0"/>
                </a:lnTo>
                <a:lnTo>
                  <a:pt x="1666393" y="567195"/>
                </a:lnTo>
                <a:lnTo>
                  <a:pt x="0" y="567195"/>
                </a:lnTo>
                <a:close/>
              </a:path>
            </a:pathLst>
          </a:custGeom>
          <a:solidFill>
            <a:srgbClr val="FFFFFF"/>
          </a:solidFill>
          <a:ln w="7837" cap="flat">
            <a:solidFill>
              <a:srgbClr val="210B6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3" name="-">
            <a:extLst>
              <a:ext uri="{FF2B5EF4-FFF2-40B4-BE49-F238E27FC236}">
                <a16:creationId xmlns:a16="http://schemas.microsoft.com/office/drawing/2014/main" id="{136772C3-392E-4F0C-982D-ACF0A0C84240}"/>
              </a:ext>
            </a:extLst>
          </p:cNvPr>
          <p:cNvSpPr/>
          <p:nvPr/>
        </p:nvSpPr>
        <p:spPr>
          <a:xfrm>
            <a:off x="6436144" y="1325497"/>
            <a:ext cx="3971398" cy="567194"/>
          </a:xfrm>
          <a:custGeom>
            <a:avLst/>
            <a:gdLst>
              <a:gd name="connsiteX0" fmla="*/ 0 w 3971398"/>
              <a:gd name="connsiteY0" fmla="*/ 0 h 567194"/>
              <a:gd name="connsiteX1" fmla="*/ 3971398 w 3971398"/>
              <a:gd name="connsiteY1" fmla="*/ 0 h 567194"/>
              <a:gd name="connsiteX2" fmla="*/ 3971398 w 3971398"/>
              <a:gd name="connsiteY2" fmla="*/ 567195 h 567194"/>
              <a:gd name="connsiteX3" fmla="*/ -1 w 3971398"/>
              <a:gd name="connsiteY3" fmla="*/ 567195 h 56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1398" h="567194">
                <a:moveTo>
                  <a:pt x="0" y="0"/>
                </a:moveTo>
                <a:lnTo>
                  <a:pt x="3971398" y="0"/>
                </a:lnTo>
                <a:lnTo>
                  <a:pt x="3971398" y="567195"/>
                </a:lnTo>
                <a:lnTo>
                  <a:pt x="-1" y="567195"/>
                </a:lnTo>
                <a:close/>
              </a:path>
            </a:pathLst>
          </a:custGeom>
          <a:solidFill>
            <a:srgbClr val="B5E8E5"/>
          </a:solidFill>
          <a:ln w="9731" cap="flat">
            <a:solidFill>
              <a:srgbClr val="210B6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4" name="-">
            <a:extLst>
              <a:ext uri="{FF2B5EF4-FFF2-40B4-BE49-F238E27FC236}">
                <a16:creationId xmlns:a16="http://schemas.microsoft.com/office/drawing/2014/main" id="{5BA11DBF-11F1-4A71-B8DE-9773B04EB852}"/>
              </a:ext>
            </a:extLst>
          </p:cNvPr>
          <p:cNvSpPr/>
          <p:nvPr/>
        </p:nvSpPr>
        <p:spPr>
          <a:xfrm>
            <a:off x="5373943" y="2191855"/>
            <a:ext cx="5191751" cy="2990667"/>
          </a:xfrm>
          <a:prstGeom prst="rect">
            <a:avLst/>
          </a:prstGeom>
          <a:solidFill>
            <a:srgbClr val="331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7007F"/>
              </a:solidFill>
            </a:endParaRPr>
          </a:p>
        </p:txBody>
      </p:sp>
      <p:sp>
        <p:nvSpPr>
          <p:cNvPr id="77" name="-">
            <a:extLst>
              <a:ext uri="{FF2B5EF4-FFF2-40B4-BE49-F238E27FC236}">
                <a16:creationId xmlns:a16="http://schemas.microsoft.com/office/drawing/2014/main" id="{9615C964-233A-49CC-BE4A-04E0ED2A10AE}"/>
              </a:ext>
            </a:extLst>
          </p:cNvPr>
          <p:cNvSpPr/>
          <p:nvPr/>
        </p:nvSpPr>
        <p:spPr>
          <a:xfrm>
            <a:off x="4900179" y="495506"/>
            <a:ext cx="1186140" cy="1072287"/>
          </a:xfrm>
          <a:custGeom>
            <a:avLst/>
            <a:gdLst>
              <a:gd name="connsiteX0" fmla="*/ 593070 w 1186140"/>
              <a:gd name="connsiteY0" fmla="*/ 44506 h 1072287"/>
              <a:gd name="connsiteX1" fmla="*/ 1186141 w 1186140"/>
              <a:gd name="connsiteY1" fmla="*/ 0 h 1072287"/>
              <a:gd name="connsiteX2" fmla="*/ 928419 w 1186140"/>
              <a:gd name="connsiteY2" fmla="*/ 536144 h 1072287"/>
              <a:gd name="connsiteX3" fmla="*/ 670697 w 1186140"/>
              <a:gd name="connsiteY3" fmla="*/ 1072288 h 1072287"/>
              <a:gd name="connsiteX4" fmla="*/ 335349 w 1186140"/>
              <a:gd name="connsiteY4" fmla="*/ 581685 h 1072287"/>
              <a:gd name="connsiteX5" fmla="*/ 0 w 1186140"/>
              <a:gd name="connsiteY5" fmla="*/ 90047 h 10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86140" h="1072287">
                <a:moveTo>
                  <a:pt x="593070" y="44506"/>
                </a:moveTo>
                <a:lnTo>
                  <a:pt x="1186141" y="0"/>
                </a:lnTo>
                <a:lnTo>
                  <a:pt x="928419" y="536144"/>
                </a:lnTo>
                <a:lnTo>
                  <a:pt x="670697" y="1072288"/>
                </a:lnTo>
                <a:lnTo>
                  <a:pt x="335349" y="581685"/>
                </a:lnTo>
                <a:lnTo>
                  <a:pt x="0" y="90047"/>
                </a:lnTo>
                <a:close/>
              </a:path>
            </a:pathLst>
          </a:custGeom>
          <a:solidFill>
            <a:srgbClr val="FFB800"/>
          </a:solidFill>
          <a:ln w="13737" cap="flat">
            <a:solidFill>
              <a:srgbClr val="210B6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4" name="-">
            <a:extLst>
              <a:ext uri="{FF2B5EF4-FFF2-40B4-BE49-F238E27FC236}">
                <a16:creationId xmlns:a16="http://schemas.microsoft.com/office/drawing/2014/main" id="{5696F6DF-EF9A-49E2-A646-FF34D73C61F7}"/>
              </a:ext>
            </a:extLst>
          </p:cNvPr>
          <p:cNvGrpSpPr/>
          <p:nvPr/>
        </p:nvGrpSpPr>
        <p:grpSpPr>
          <a:xfrm flipH="1">
            <a:off x="9789666" y="7589471"/>
            <a:ext cx="1678813" cy="1617255"/>
            <a:chOff x="-94211" y="8981964"/>
            <a:chExt cx="1678813" cy="1617255"/>
          </a:xfrm>
        </p:grpSpPr>
        <p:sp>
          <p:nvSpPr>
            <p:cNvPr id="55" name="-">
              <a:extLst>
                <a:ext uri="{FF2B5EF4-FFF2-40B4-BE49-F238E27FC236}">
                  <a16:creationId xmlns:a16="http://schemas.microsoft.com/office/drawing/2014/main" id="{1EE344CB-D4E0-415B-83C8-8FD67B7DC1BD}"/>
                </a:ext>
              </a:extLst>
            </p:cNvPr>
            <p:cNvSpPr/>
            <p:nvPr/>
          </p:nvSpPr>
          <p:spPr>
            <a:xfrm>
              <a:off x="-94211" y="9144464"/>
              <a:ext cx="1488368" cy="1446967"/>
            </a:xfrm>
            <a:custGeom>
              <a:avLst/>
              <a:gdLst>
                <a:gd name="connsiteX0" fmla="*/ 17595 w 1488368"/>
                <a:gd name="connsiteY0" fmla="*/ 1446968 h 1446967"/>
                <a:gd name="connsiteX1" fmla="*/ 0 w 1488368"/>
                <a:gd name="connsiteY1" fmla="*/ 1428337 h 1446967"/>
                <a:gd name="connsiteX2" fmla="*/ 1470773 w 1488368"/>
                <a:gd name="connsiteY2" fmla="*/ 0 h 1446967"/>
                <a:gd name="connsiteX3" fmla="*/ 1488369 w 1488368"/>
                <a:gd name="connsiteY3" fmla="*/ 17596 h 1446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8368" h="1446967">
                  <a:moveTo>
                    <a:pt x="17595" y="1446968"/>
                  </a:moveTo>
                  <a:lnTo>
                    <a:pt x="0" y="1428337"/>
                  </a:lnTo>
                  <a:lnTo>
                    <a:pt x="1470773" y="0"/>
                  </a:lnTo>
                  <a:lnTo>
                    <a:pt x="1488369" y="17596"/>
                  </a:lnTo>
                  <a:close/>
                </a:path>
              </a:pathLst>
            </a:custGeom>
            <a:solidFill>
              <a:srgbClr val="5B36CA"/>
            </a:solidFill>
            <a:ln w="8407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-">
              <a:extLst>
                <a:ext uri="{FF2B5EF4-FFF2-40B4-BE49-F238E27FC236}">
                  <a16:creationId xmlns:a16="http://schemas.microsoft.com/office/drawing/2014/main" id="{46308B58-BFF1-4E40-9B24-4C5DF9DF99C2}"/>
                </a:ext>
              </a:extLst>
            </p:cNvPr>
            <p:cNvSpPr/>
            <p:nvPr/>
          </p:nvSpPr>
          <p:spPr>
            <a:xfrm>
              <a:off x="15501" y="8981964"/>
              <a:ext cx="1569101" cy="1617255"/>
            </a:xfrm>
            <a:custGeom>
              <a:avLst/>
              <a:gdLst>
                <a:gd name="connsiteX0" fmla="*/ 0 w 1569101"/>
                <a:gd name="connsiteY0" fmla="*/ 1511140 h 1617255"/>
                <a:gd name="connsiteX1" fmla="*/ 655172 w 1569101"/>
                <a:gd name="connsiteY1" fmla="*/ 1463529 h 1617255"/>
                <a:gd name="connsiteX2" fmla="*/ 0 w 1569101"/>
                <a:gd name="connsiteY2" fmla="*/ 1511140 h 1617255"/>
                <a:gd name="connsiteX3" fmla="*/ 1245138 w 1569101"/>
                <a:gd name="connsiteY3" fmla="*/ 979136 h 1617255"/>
                <a:gd name="connsiteX4" fmla="*/ 675873 w 1569101"/>
                <a:gd name="connsiteY4" fmla="*/ 845617 h 1617255"/>
                <a:gd name="connsiteX5" fmla="*/ 1245138 w 1569101"/>
                <a:gd name="connsiteY5" fmla="*/ 979136 h 1617255"/>
                <a:gd name="connsiteX6" fmla="*/ 352944 w 1569101"/>
                <a:gd name="connsiteY6" fmla="*/ 1150950 h 1617255"/>
                <a:gd name="connsiteX7" fmla="*/ 291878 w 1569101"/>
                <a:gd name="connsiteY7" fmla="*/ 550635 h 1617255"/>
                <a:gd name="connsiteX8" fmla="*/ 352944 w 1569101"/>
                <a:gd name="connsiteY8" fmla="*/ 1150950 h 1617255"/>
                <a:gd name="connsiteX9" fmla="*/ 1569101 w 1569101"/>
                <a:gd name="connsiteY9" fmla="*/ 0 h 1617255"/>
                <a:gd name="connsiteX10" fmla="*/ 1138530 w 1569101"/>
                <a:gd name="connsiteY10" fmla="*/ 396415 h 1617255"/>
                <a:gd name="connsiteX11" fmla="*/ 1569101 w 1569101"/>
                <a:gd name="connsiteY11" fmla="*/ 0 h 1617255"/>
                <a:gd name="connsiteX12" fmla="*/ 933595 w 1569101"/>
                <a:gd name="connsiteY12" fmla="*/ 595141 h 1617255"/>
                <a:gd name="connsiteX13" fmla="*/ 832162 w 1569101"/>
                <a:gd name="connsiteY13" fmla="*/ 95223 h 1617255"/>
                <a:gd name="connsiteX14" fmla="*/ 933595 w 1569101"/>
                <a:gd name="connsiteY14" fmla="*/ 595141 h 1617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69101" h="1617255">
                  <a:moveTo>
                    <a:pt x="0" y="1511140"/>
                  </a:moveTo>
                  <a:cubicBezTo>
                    <a:pt x="0" y="1511140"/>
                    <a:pt x="290843" y="1209947"/>
                    <a:pt x="655172" y="1463529"/>
                  </a:cubicBezTo>
                  <a:cubicBezTo>
                    <a:pt x="655172" y="1463529"/>
                    <a:pt x="372610" y="1775072"/>
                    <a:pt x="0" y="1511140"/>
                  </a:cubicBezTo>
                  <a:close/>
                  <a:moveTo>
                    <a:pt x="1245138" y="979136"/>
                  </a:moveTo>
                  <a:cubicBezTo>
                    <a:pt x="1001906" y="667592"/>
                    <a:pt x="675873" y="845617"/>
                    <a:pt x="675873" y="845617"/>
                  </a:cubicBezTo>
                  <a:cubicBezTo>
                    <a:pt x="923244" y="1167510"/>
                    <a:pt x="1245138" y="979136"/>
                    <a:pt x="1245138" y="979136"/>
                  </a:cubicBezTo>
                  <a:close/>
                  <a:moveTo>
                    <a:pt x="352944" y="1150950"/>
                  </a:moveTo>
                  <a:cubicBezTo>
                    <a:pt x="352944" y="1150950"/>
                    <a:pt x="579615" y="840442"/>
                    <a:pt x="291878" y="550635"/>
                  </a:cubicBezTo>
                  <a:cubicBezTo>
                    <a:pt x="291878" y="550635"/>
                    <a:pt x="55892" y="854933"/>
                    <a:pt x="352944" y="1150950"/>
                  </a:cubicBezTo>
                  <a:close/>
                  <a:moveTo>
                    <a:pt x="1569101" y="0"/>
                  </a:moveTo>
                  <a:cubicBezTo>
                    <a:pt x="1172686" y="17596"/>
                    <a:pt x="1138530" y="396415"/>
                    <a:pt x="1138530" y="396415"/>
                  </a:cubicBezTo>
                  <a:cubicBezTo>
                    <a:pt x="1545295" y="380890"/>
                    <a:pt x="1569101" y="0"/>
                    <a:pt x="1569101" y="0"/>
                  </a:cubicBezTo>
                  <a:close/>
                  <a:moveTo>
                    <a:pt x="933595" y="595141"/>
                  </a:moveTo>
                  <a:cubicBezTo>
                    <a:pt x="933595" y="595141"/>
                    <a:pt x="1098164" y="314648"/>
                    <a:pt x="832162" y="95223"/>
                  </a:cubicBezTo>
                  <a:cubicBezTo>
                    <a:pt x="831127" y="95223"/>
                    <a:pt x="658277" y="371575"/>
                    <a:pt x="933595" y="595141"/>
                  </a:cubicBezTo>
                  <a:close/>
                </a:path>
              </a:pathLst>
            </a:custGeom>
            <a:solidFill>
              <a:srgbClr val="FFF400"/>
            </a:solidFill>
            <a:ln w="9731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-">
              <a:extLst>
                <a:ext uri="{FF2B5EF4-FFF2-40B4-BE49-F238E27FC236}">
                  <a16:creationId xmlns:a16="http://schemas.microsoft.com/office/drawing/2014/main" id="{481E91C0-3E05-48D2-97DF-3FE10EFABF5F}"/>
                </a:ext>
              </a:extLst>
            </p:cNvPr>
            <p:cNvSpPr/>
            <p:nvPr/>
          </p:nvSpPr>
          <p:spPr>
            <a:xfrm>
              <a:off x="-91128" y="9255209"/>
              <a:ext cx="1537037" cy="1228579"/>
            </a:xfrm>
            <a:custGeom>
              <a:avLst/>
              <a:gdLst>
                <a:gd name="connsiteX0" fmla="*/ 467854 w 1537037"/>
                <a:gd name="connsiteY0" fmla="*/ 885985 h 1228579"/>
                <a:gd name="connsiteX1" fmla="*/ 1066100 w 1537037"/>
                <a:gd name="connsiteY1" fmla="*/ 964648 h 1228579"/>
                <a:gd name="connsiteX2" fmla="*/ 467854 w 1537037"/>
                <a:gd name="connsiteY2" fmla="*/ 885985 h 1228579"/>
                <a:gd name="connsiteX3" fmla="*/ 97314 w 1537037"/>
                <a:gd name="connsiteY3" fmla="*/ 1228580 h 1228579"/>
                <a:gd name="connsiteX4" fmla="*/ 163556 w 1537037"/>
                <a:gd name="connsiteY4" fmla="*/ 574443 h 1228579"/>
                <a:gd name="connsiteX5" fmla="*/ 97314 w 1537037"/>
                <a:gd name="connsiteY5" fmla="*/ 1228580 h 1228579"/>
                <a:gd name="connsiteX6" fmla="*/ 782502 w 1537037"/>
                <a:gd name="connsiteY6" fmla="*/ 572372 h 1228579"/>
                <a:gd name="connsiteX7" fmla="*/ 665544 w 1537037"/>
                <a:gd name="connsiteY7" fmla="*/ 3 h 1228579"/>
                <a:gd name="connsiteX8" fmla="*/ 782502 w 1537037"/>
                <a:gd name="connsiteY8" fmla="*/ 572372 h 1228579"/>
                <a:gd name="connsiteX9" fmla="*/ 1537037 w 1537037"/>
                <a:gd name="connsiteY9" fmla="*/ 438854 h 1228579"/>
                <a:gd name="connsiteX10" fmla="*/ 1040224 w 1537037"/>
                <a:gd name="connsiteY10" fmla="*/ 322931 h 1228579"/>
                <a:gd name="connsiteX11" fmla="*/ 1537037 w 1537037"/>
                <a:gd name="connsiteY11" fmla="*/ 438854 h 122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37037" h="1228579">
                  <a:moveTo>
                    <a:pt x="467854" y="885985"/>
                  </a:moveTo>
                  <a:cubicBezTo>
                    <a:pt x="467854" y="885985"/>
                    <a:pt x="784572" y="668630"/>
                    <a:pt x="1066100" y="964648"/>
                  </a:cubicBezTo>
                  <a:cubicBezTo>
                    <a:pt x="1066100" y="963613"/>
                    <a:pt x="754557" y="1192354"/>
                    <a:pt x="467854" y="885985"/>
                  </a:cubicBezTo>
                  <a:close/>
                  <a:moveTo>
                    <a:pt x="97314" y="1228580"/>
                  </a:moveTo>
                  <a:cubicBezTo>
                    <a:pt x="97314" y="1228580"/>
                    <a:pt x="406787" y="947052"/>
                    <a:pt x="163556" y="574443"/>
                  </a:cubicBezTo>
                  <a:cubicBezTo>
                    <a:pt x="163556" y="574443"/>
                    <a:pt x="-155232" y="847689"/>
                    <a:pt x="97314" y="1228580"/>
                  </a:cubicBezTo>
                  <a:close/>
                  <a:moveTo>
                    <a:pt x="782502" y="572372"/>
                  </a:moveTo>
                  <a:cubicBezTo>
                    <a:pt x="782502" y="572372"/>
                    <a:pt x="970877" y="251514"/>
                    <a:pt x="665544" y="3"/>
                  </a:cubicBezTo>
                  <a:cubicBezTo>
                    <a:pt x="665544" y="-1033"/>
                    <a:pt x="466819" y="315686"/>
                    <a:pt x="782502" y="572372"/>
                  </a:cubicBezTo>
                  <a:close/>
                  <a:moveTo>
                    <a:pt x="1537037" y="438854"/>
                  </a:moveTo>
                  <a:cubicBezTo>
                    <a:pt x="1324857" y="166642"/>
                    <a:pt x="1040224" y="322931"/>
                    <a:pt x="1040224" y="322931"/>
                  </a:cubicBezTo>
                  <a:cubicBezTo>
                    <a:pt x="1255510" y="603423"/>
                    <a:pt x="1537037" y="438854"/>
                    <a:pt x="1537037" y="438854"/>
                  </a:cubicBezTo>
                  <a:close/>
                </a:path>
              </a:pathLst>
            </a:custGeom>
            <a:solidFill>
              <a:srgbClr val="FFFFFF"/>
            </a:solidFill>
            <a:ln w="8407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-">
              <a:extLst>
                <a:ext uri="{FF2B5EF4-FFF2-40B4-BE49-F238E27FC236}">
                  <a16:creationId xmlns:a16="http://schemas.microsoft.com/office/drawing/2014/main" id="{5832C99F-906F-4BC4-9098-FA1BAB6E5223}"/>
                </a:ext>
              </a:extLst>
            </p:cNvPr>
            <p:cNvSpPr/>
            <p:nvPr/>
          </p:nvSpPr>
          <p:spPr>
            <a:xfrm>
              <a:off x="11361" y="9038891"/>
              <a:ext cx="1505964" cy="1449037"/>
            </a:xfrm>
            <a:custGeom>
              <a:avLst/>
              <a:gdLst>
                <a:gd name="connsiteX0" fmla="*/ 1505965 w 1505964"/>
                <a:gd name="connsiteY0" fmla="*/ 0 h 1449037"/>
                <a:gd name="connsiteX1" fmla="*/ 1147845 w 1505964"/>
                <a:gd name="connsiteY1" fmla="*/ 333279 h 1449037"/>
                <a:gd name="connsiteX2" fmla="*/ 848722 w 1505964"/>
                <a:gd name="connsiteY2" fmla="*/ 101433 h 1449037"/>
                <a:gd name="connsiteX3" fmla="*/ 937735 w 1505964"/>
                <a:gd name="connsiteY3" fmla="*/ 538214 h 1449037"/>
                <a:gd name="connsiteX4" fmla="*/ 1414882 w 1505964"/>
                <a:gd name="connsiteY4" fmla="*/ 648962 h 1449037"/>
                <a:gd name="connsiteX5" fmla="*/ 598246 w 1505964"/>
                <a:gd name="connsiteY5" fmla="*/ 344664 h 1449037"/>
                <a:gd name="connsiteX6" fmla="*/ 687258 w 1505964"/>
                <a:gd name="connsiteY6" fmla="*/ 781445 h 1449037"/>
                <a:gd name="connsiteX7" fmla="*/ 1164405 w 1505964"/>
                <a:gd name="connsiteY7" fmla="*/ 892193 h 1449037"/>
                <a:gd name="connsiteX8" fmla="*/ 307403 w 1505964"/>
                <a:gd name="connsiteY8" fmla="*/ 596176 h 1449037"/>
                <a:gd name="connsiteX9" fmla="*/ 361224 w 1505964"/>
                <a:gd name="connsiteY9" fmla="*/ 1098164 h 1449037"/>
                <a:gd name="connsiteX10" fmla="*/ 866318 w 1505964"/>
                <a:gd name="connsiteY10" fmla="*/ 1171651 h 1449037"/>
                <a:gd name="connsiteX11" fmla="*/ 40366 w 1505964"/>
                <a:gd name="connsiteY11" fmla="*/ 898403 h 1449037"/>
                <a:gd name="connsiteX12" fmla="*/ 0 w 1505964"/>
                <a:gd name="connsiteY12" fmla="*/ 1449038 h 1449037"/>
                <a:gd name="connsiteX13" fmla="*/ 549599 w 1505964"/>
                <a:gd name="connsiteY13" fmla="*/ 1423162 h 1449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5964" h="1449037">
                  <a:moveTo>
                    <a:pt x="1505965" y="0"/>
                  </a:moveTo>
                  <a:lnTo>
                    <a:pt x="1147845" y="333279"/>
                  </a:lnTo>
                  <a:moveTo>
                    <a:pt x="848722" y="101433"/>
                  </a:moveTo>
                  <a:lnTo>
                    <a:pt x="937735" y="538214"/>
                  </a:lnTo>
                  <a:lnTo>
                    <a:pt x="1414882" y="648962"/>
                  </a:lnTo>
                  <a:moveTo>
                    <a:pt x="598246" y="344664"/>
                  </a:moveTo>
                  <a:lnTo>
                    <a:pt x="687258" y="781445"/>
                  </a:lnTo>
                  <a:lnTo>
                    <a:pt x="1164405" y="892193"/>
                  </a:lnTo>
                  <a:moveTo>
                    <a:pt x="307403" y="596176"/>
                  </a:moveTo>
                  <a:lnTo>
                    <a:pt x="361224" y="1098164"/>
                  </a:lnTo>
                  <a:lnTo>
                    <a:pt x="866318" y="1171651"/>
                  </a:lnTo>
                  <a:moveTo>
                    <a:pt x="40366" y="898403"/>
                  </a:moveTo>
                  <a:lnTo>
                    <a:pt x="0" y="1449038"/>
                  </a:lnTo>
                  <a:lnTo>
                    <a:pt x="549599" y="1423162"/>
                  </a:lnTo>
                </a:path>
              </a:pathLst>
            </a:custGeom>
            <a:noFill/>
            <a:ln w="8407" cap="rnd">
              <a:solidFill>
                <a:srgbClr val="210B6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21" name="icon">
            <a:extLst>
              <a:ext uri="{FF2B5EF4-FFF2-40B4-BE49-F238E27FC236}">
                <a16:creationId xmlns:a16="http://schemas.microsoft.com/office/drawing/2014/main" id="{7E821A1D-13DC-4D88-9910-99680F3B5FB3}"/>
              </a:ext>
            </a:extLst>
          </p:cNvPr>
          <p:cNvGrpSpPr/>
          <p:nvPr/>
        </p:nvGrpSpPr>
        <p:grpSpPr>
          <a:xfrm>
            <a:off x="7251747" y="8166165"/>
            <a:ext cx="1309693" cy="319450"/>
            <a:chOff x="5033957" y="9331858"/>
            <a:chExt cx="2038618" cy="497244"/>
          </a:xfrm>
        </p:grpSpPr>
        <p:sp>
          <p:nvSpPr>
            <p:cNvPr id="120" name="-">
              <a:extLst>
                <a:ext uri="{FF2B5EF4-FFF2-40B4-BE49-F238E27FC236}">
                  <a16:creationId xmlns:a16="http://schemas.microsoft.com/office/drawing/2014/main" id="{7E2AE31C-8549-4D07-96D6-6F457A497575}"/>
                </a:ext>
              </a:extLst>
            </p:cNvPr>
            <p:cNvSpPr/>
            <p:nvPr/>
          </p:nvSpPr>
          <p:spPr>
            <a:xfrm>
              <a:off x="5033957" y="9331858"/>
              <a:ext cx="497244" cy="497244"/>
            </a:xfrm>
            <a:custGeom>
              <a:avLst/>
              <a:gdLst>
                <a:gd name="connsiteX0" fmla="*/ 264104 w 497244"/>
                <a:gd name="connsiteY0" fmla="*/ 101088 h 497244"/>
                <a:gd name="connsiteX1" fmla="*/ 210372 w 497244"/>
                <a:gd name="connsiteY1" fmla="*/ 154820 h 497244"/>
                <a:gd name="connsiteX2" fmla="*/ 210372 w 497244"/>
                <a:gd name="connsiteY2" fmla="*/ 197623 h 497244"/>
                <a:gd name="connsiteX3" fmla="*/ 183962 w 497244"/>
                <a:gd name="connsiteY3" fmla="*/ 197623 h 497244"/>
                <a:gd name="connsiteX4" fmla="*/ 180319 w 497244"/>
                <a:gd name="connsiteY4" fmla="*/ 201265 h 497244"/>
                <a:gd name="connsiteX5" fmla="*/ 180319 w 497244"/>
                <a:gd name="connsiteY5" fmla="*/ 244979 h 497244"/>
                <a:gd name="connsiteX6" fmla="*/ 183962 w 497244"/>
                <a:gd name="connsiteY6" fmla="*/ 248622 h 497244"/>
                <a:gd name="connsiteX7" fmla="*/ 209462 w 497244"/>
                <a:gd name="connsiteY7" fmla="*/ 248622 h 497244"/>
                <a:gd name="connsiteX8" fmla="*/ 209462 w 497244"/>
                <a:gd name="connsiteY8" fmla="*/ 249533 h 497244"/>
                <a:gd name="connsiteX9" fmla="*/ 209462 w 497244"/>
                <a:gd name="connsiteY9" fmla="*/ 393424 h 497244"/>
                <a:gd name="connsiteX10" fmla="*/ 213104 w 497244"/>
                <a:gd name="connsiteY10" fmla="*/ 397067 h 497244"/>
                <a:gd name="connsiteX11" fmla="*/ 266836 w 497244"/>
                <a:gd name="connsiteY11" fmla="*/ 397067 h 497244"/>
                <a:gd name="connsiteX12" fmla="*/ 270479 w 497244"/>
                <a:gd name="connsiteY12" fmla="*/ 393424 h 497244"/>
                <a:gd name="connsiteX13" fmla="*/ 270479 w 497244"/>
                <a:gd name="connsiteY13" fmla="*/ 247711 h 497244"/>
                <a:gd name="connsiteX14" fmla="*/ 309639 w 497244"/>
                <a:gd name="connsiteY14" fmla="*/ 247711 h 497244"/>
                <a:gd name="connsiteX15" fmla="*/ 313282 w 497244"/>
                <a:gd name="connsiteY15" fmla="*/ 244068 h 497244"/>
                <a:gd name="connsiteX16" fmla="*/ 316925 w 497244"/>
                <a:gd name="connsiteY16" fmla="*/ 200355 h 497244"/>
                <a:gd name="connsiteX17" fmla="*/ 313282 w 497244"/>
                <a:gd name="connsiteY17" fmla="*/ 196712 h 497244"/>
                <a:gd name="connsiteX18" fmla="*/ 270479 w 497244"/>
                <a:gd name="connsiteY18" fmla="*/ 196712 h 497244"/>
                <a:gd name="connsiteX19" fmla="*/ 270479 w 497244"/>
                <a:gd name="connsiteY19" fmla="*/ 165748 h 497244"/>
                <a:gd name="connsiteX20" fmla="*/ 284139 w 497244"/>
                <a:gd name="connsiteY20" fmla="*/ 152087 h 497244"/>
                <a:gd name="connsiteX21" fmla="*/ 314192 w 497244"/>
                <a:gd name="connsiteY21" fmla="*/ 152087 h 497244"/>
                <a:gd name="connsiteX22" fmla="*/ 317835 w 497244"/>
                <a:gd name="connsiteY22" fmla="*/ 148445 h 497244"/>
                <a:gd name="connsiteX23" fmla="*/ 317835 w 497244"/>
                <a:gd name="connsiteY23" fmla="*/ 104731 h 497244"/>
                <a:gd name="connsiteX24" fmla="*/ 314192 w 497244"/>
                <a:gd name="connsiteY24" fmla="*/ 101088 h 497244"/>
                <a:gd name="connsiteX25" fmla="*/ 248622 w 497244"/>
                <a:gd name="connsiteY25" fmla="*/ 0 h 497244"/>
                <a:gd name="connsiteX26" fmla="*/ 497244 w 497244"/>
                <a:gd name="connsiteY26" fmla="*/ 248622 h 497244"/>
                <a:gd name="connsiteX27" fmla="*/ 248622 w 497244"/>
                <a:gd name="connsiteY27" fmla="*/ 497244 h 497244"/>
                <a:gd name="connsiteX28" fmla="*/ 0 w 497244"/>
                <a:gd name="connsiteY28" fmla="*/ 248622 h 497244"/>
                <a:gd name="connsiteX29" fmla="*/ 248622 w 497244"/>
                <a:gd name="connsiteY29" fmla="*/ 0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97244" h="497244">
                  <a:moveTo>
                    <a:pt x="264104" y="101088"/>
                  </a:moveTo>
                  <a:cubicBezTo>
                    <a:pt x="234051" y="101088"/>
                    <a:pt x="210372" y="124766"/>
                    <a:pt x="210372" y="154820"/>
                  </a:cubicBezTo>
                  <a:lnTo>
                    <a:pt x="210372" y="197623"/>
                  </a:lnTo>
                  <a:lnTo>
                    <a:pt x="183962" y="197623"/>
                  </a:lnTo>
                  <a:cubicBezTo>
                    <a:pt x="182140" y="197623"/>
                    <a:pt x="180319" y="199444"/>
                    <a:pt x="180319" y="201265"/>
                  </a:cubicBezTo>
                  <a:lnTo>
                    <a:pt x="180319" y="244979"/>
                  </a:lnTo>
                  <a:cubicBezTo>
                    <a:pt x="180319" y="246801"/>
                    <a:pt x="182140" y="248622"/>
                    <a:pt x="183962" y="248622"/>
                  </a:cubicBezTo>
                  <a:lnTo>
                    <a:pt x="209462" y="248622"/>
                  </a:lnTo>
                  <a:lnTo>
                    <a:pt x="209462" y="249533"/>
                  </a:lnTo>
                  <a:lnTo>
                    <a:pt x="209462" y="393424"/>
                  </a:lnTo>
                  <a:cubicBezTo>
                    <a:pt x="209462" y="395245"/>
                    <a:pt x="211283" y="397067"/>
                    <a:pt x="213104" y="397067"/>
                  </a:cubicBezTo>
                  <a:lnTo>
                    <a:pt x="266836" y="397067"/>
                  </a:lnTo>
                  <a:cubicBezTo>
                    <a:pt x="268657" y="397067"/>
                    <a:pt x="270479" y="395245"/>
                    <a:pt x="270479" y="393424"/>
                  </a:cubicBezTo>
                  <a:lnTo>
                    <a:pt x="270479" y="247711"/>
                  </a:lnTo>
                  <a:lnTo>
                    <a:pt x="309639" y="247711"/>
                  </a:lnTo>
                  <a:cubicBezTo>
                    <a:pt x="311460" y="247711"/>
                    <a:pt x="313282" y="245890"/>
                    <a:pt x="313282" y="244068"/>
                  </a:cubicBezTo>
                  <a:lnTo>
                    <a:pt x="316925" y="200355"/>
                  </a:lnTo>
                  <a:cubicBezTo>
                    <a:pt x="316925" y="198533"/>
                    <a:pt x="315103" y="196712"/>
                    <a:pt x="313282" y="196712"/>
                  </a:cubicBezTo>
                  <a:lnTo>
                    <a:pt x="270479" y="196712"/>
                  </a:lnTo>
                  <a:lnTo>
                    <a:pt x="270479" y="165748"/>
                  </a:lnTo>
                  <a:cubicBezTo>
                    <a:pt x="270479" y="158462"/>
                    <a:pt x="276854" y="152087"/>
                    <a:pt x="284139" y="152087"/>
                  </a:cubicBezTo>
                  <a:lnTo>
                    <a:pt x="314192" y="152087"/>
                  </a:lnTo>
                  <a:cubicBezTo>
                    <a:pt x="316014" y="152087"/>
                    <a:pt x="317835" y="150266"/>
                    <a:pt x="317835" y="148445"/>
                  </a:cubicBezTo>
                  <a:lnTo>
                    <a:pt x="317835" y="104731"/>
                  </a:lnTo>
                  <a:cubicBezTo>
                    <a:pt x="317835" y="102909"/>
                    <a:pt x="316014" y="101088"/>
                    <a:pt x="314192" y="101088"/>
                  </a:cubicBezTo>
                  <a:close/>
                  <a:moveTo>
                    <a:pt x="248622" y="0"/>
                  </a:move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lose/>
                </a:path>
              </a:pathLst>
            </a:custGeom>
            <a:solidFill>
              <a:srgbClr val="FFB800"/>
            </a:solidFill>
            <a:ln w="2540" cap="flat">
              <a:solidFill>
                <a:srgbClr val="210B6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18" name="-">
              <a:extLst>
                <a:ext uri="{FF2B5EF4-FFF2-40B4-BE49-F238E27FC236}">
                  <a16:creationId xmlns:a16="http://schemas.microsoft.com/office/drawing/2014/main" id="{EF3485C6-519E-4979-B3D9-242526C34554}"/>
                </a:ext>
              </a:extLst>
            </p:cNvPr>
            <p:cNvSpPr/>
            <p:nvPr/>
          </p:nvSpPr>
          <p:spPr>
            <a:xfrm>
              <a:off x="6575331" y="9331858"/>
              <a:ext cx="497244" cy="497244"/>
            </a:xfrm>
            <a:custGeom>
              <a:avLst/>
              <a:gdLst>
                <a:gd name="connsiteX0" fmla="*/ 310884 w 497244"/>
                <a:gd name="connsiteY0" fmla="*/ 136939 h 497244"/>
                <a:gd name="connsiteX1" fmla="*/ 286295 w 497244"/>
                <a:gd name="connsiteY1" fmla="*/ 144225 h 497244"/>
                <a:gd name="connsiteX2" fmla="*/ 266260 w 497244"/>
                <a:gd name="connsiteY2" fmla="*/ 160617 h 497244"/>
                <a:gd name="connsiteX3" fmla="*/ 254420 w 497244"/>
                <a:gd name="connsiteY3" fmla="*/ 184296 h 497244"/>
                <a:gd name="connsiteX4" fmla="*/ 253510 w 497244"/>
                <a:gd name="connsiteY4" fmla="*/ 208885 h 497244"/>
                <a:gd name="connsiteX5" fmla="*/ 252599 w 497244"/>
                <a:gd name="connsiteY5" fmla="*/ 210706 h 497244"/>
                <a:gd name="connsiteX6" fmla="*/ 133297 w 497244"/>
                <a:gd name="connsiteY6" fmla="*/ 149689 h 497244"/>
                <a:gd name="connsiteX7" fmla="*/ 129654 w 497244"/>
                <a:gd name="connsiteY7" fmla="*/ 149689 h 497244"/>
                <a:gd name="connsiteX8" fmla="*/ 139672 w 497244"/>
                <a:gd name="connsiteY8" fmla="*/ 221634 h 497244"/>
                <a:gd name="connsiteX9" fmla="*/ 146957 w 497244"/>
                <a:gd name="connsiteY9" fmla="*/ 228009 h 497244"/>
                <a:gd name="connsiteX10" fmla="*/ 124190 w 497244"/>
                <a:gd name="connsiteY10" fmla="*/ 221634 h 497244"/>
                <a:gd name="connsiteX11" fmla="*/ 122368 w 497244"/>
                <a:gd name="connsiteY11" fmla="*/ 222545 h 497244"/>
                <a:gd name="connsiteX12" fmla="*/ 122368 w 497244"/>
                <a:gd name="connsiteY12" fmla="*/ 229831 h 497244"/>
                <a:gd name="connsiteX13" fmla="*/ 159707 w 497244"/>
                <a:gd name="connsiteY13" fmla="*/ 279009 h 497244"/>
                <a:gd name="connsiteX14" fmla="*/ 166993 w 497244"/>
                <a:gd name="connsiteY14" fmla="*/ 281741 h 497244"/>
                <a:gd name="connsiteX15" fmla="*/ 144225 w 497244"/>
                <a:gd name="connsiteY15" fmla="*/ 280830 h 497244"/>
                <a:gd name="connsiteX16" fmla="*/ 142404 w 497244"/>
                <a:gd name="connsiteY16" fmla="*/ 282652 h 497244"/>
                <a:gd name="connsiteX17" fmla="*/ 189760 w 497244"/>
                <a:gd name="connsiteY17" fmla="*/ 322723 h 497244"/>
                <a:gd name="connsiteX18" fmla="*/ 196135 w 497244"/>
                <a:gd name="connsiteY18" fmla="*/ 323633 h 497244"/>
                <a:gd name="connsiteX19" fmla="*/ 163350 w 497244"/>
                <a:gd name="connsiteY19" fmla="*/ 340937 h 497244"/>
                <a:gd name="connsiteX20" fmla="*/ 114172 w 497244"/>
                <a:gd name="connsiteY20" fmla="*/ 347312 h 497244"/>
                <a:gd name="connsiteX21" fmla="*/ 110529 w 497244"/>
                <a:gd name="connsiteY21" fmla="*/ 347312 h 497244"/>
                <a:gd name="connsiteX22" fmla="*/ 111440 w 497244"/>
                <a:gd name="connsiteY22" fmla="*/ 349133 h 497244"/>
                <a:gd name="connsiteX23" fmla="*/ 121458 w 497244"/>
                <a:gd name="connsiteY23" fmla="*/ 355508 h 497244"/>
                <a:gd name="connsiteX24" fmla="*/ 154243 w 497244"/>
                <a:gd name="connsiteY24" fmla="*/ 368258 h 497244"/>
                <a:gd name="connsiteX25" fmla="*/ 324545 w 497244"/>
                <a:gd name="connsiteY25" fmla="*/ 328187 h 497244"/>
                <a:gd name="connsiteX26" fmla="*/ 371901 w 497244"/>
                <a:gd name="connsiteY26" fmla="*/ 197956 h 497244"/>
                <a:gd name="connsiteX27" fmla="*/ 375544 w 497244"/>
                <a:gd name="connsiteY27" fmla="*/ 194313 h 497244"/>
                <a:gd name="connsiteX28" fmla="*/ 398312 w 497244"/>
                <a:gd name="connsiteY28" fmla="*/ 170635 h 497244"/>
                <a:gd name="connsiteX29" fmla="*/ 400133 w 497244"/>
                <a:gd name="connsiteY29" fmla="*/ 166082 h 497244"/>
                <a:gd name="connsiteX30" fmla="*/ 399222 w 497244"/>
                <a:gd name="connsiteY30" fmla="*/ 165171 h 497244"/>
                <a:gd name="connsiteX31" fmla="*/ 370080 w 497244"/>
                <a:gd name="connsiteY31" fmla="*/ 173367 h 497244"/>
                <a:gd name="connsiteX32" fmla="*/ 384651 w 497244"/>
                <a:gd name="connsiteY32" fmla="*/ 160617 h 497244"/>
                <a:gd name="connsiteX33" fmla="*/ 394669 w 497244"/>
                <a:gd name="connsiteY33" fmla="*/ 143314 h 497244"/>
                <a:gd name="connsiteX34" fmla="*/ 394669 w 497244"/>
                <a:gd name="connsiteY34" fmla="*/ 141493 h 497244"/>
                <a:gd name="connsiteX35" fmla="*/ 392847 w 497244"/>
                <a:gd name="connsiteY35" fmla="*/ 141493 h 497244"/>
                <a:gd name="connsiteX36" fmla="*/ 358241 w 497244"/>
                <a:gd name="connsiteY36" fmla="*/ 155153 h 497244"/>
                <a:gd name="connsiteX37" fmla="*/ 355509 w 497244"/>
                <a:gd name="connsiteY37" fmla="*/ 154242 h 497244"/>
                <a:gd name="connsiteX38" fmla="*/ 352776 w 497244"/>
                <a:gd name="connsiteY38" fmla="*/ 151510 h 497244"/>
                <a:gd name="connsiteX39" fmla="*/ 336384 w 497244"/>
                <a:gd name="connsiteY39" fmla="*/ 141493 h 497244"/>
                <a:gd name="connsiteX40" fmla="*/ 310884 w 497244"/>
                <a:gd name="connsiteY40" fmla="*/ 136939 h 497244"/>
                <a:gd name="connsiteX41" fmla="*/ 248622 w 497244"/>
                <a:gd name="connsiteY41" fmla="*/ 0 h 497244"/>
                <a:gd name="connsiteX42" fmla="*/ 497244 w 497244"/>
                <a:gd name="connsiteY42" fmla="*/ 248622 h 497244"/>
                <a:gd name="connsiteX43" fmla="*/ 248622 w 497244"/>
                <a:gd name="connsiteY43" fmla="*/ 497244 h 497244"/>
                <a:gd name="connsiteX44" fmla="*/ 0 w 497244"/>
                <a:gd name="connsiteY44" fmla="*/ 248622 h 497244"/>
                <a:gd name="connsiteX45" fmla="*/ 248622 w 497244"/>
                <a:gd name="connsiteY45" fmla="*/ 0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97244" h="497244">
                  <a:moveTo>
                    <a:pt x="310884" y="136939"/>
                  </a:moveTo>
                  <a:cubicBezTo>
                    <a:pt x="302688" y="137850"/>
                    <a:pt x="293581" y="139671"/>
                    <a:pt x="286295" y="144225"/>
                  </a:cubicBezTo>
                  <a:cubicBezTo>
                    <a:pt x="279009" y="147867"/>
                    <a:pt x="271724" y="153332"/>
                    <a:pt x="266260" y="160617"/>
                  </a:cubicBezTo>
                  <a:cubicBezTo>
                    <a:pt x="260795" y="167903"/>
                    <a:pt x="256242" y="175189"/>
                    <a:pt x="254420" y="184296"/>
                  </a:cubicBezTo>
                  <a:cubicBezTo>
                    <a:pt x="252599" y="192492"/>
                    <a:pt x="252599" y="200688"/>
                    <a:pt x="253510" y="208885"/>
                  </a:cubicBezTo>
                  <a:cubicBezTo>
                    <a:pt x="253510" y="210706"/>
                    <a:pt x="253510" y="210706"/>
                    <a:pt x="252599" y="210706"/>
                  </a:cubicBezTo>
                  <a:cubicBezTo>
                    <a:pt x="205242" y="203420"/>
                    <a:pt x="165171" y="186117"/>
                    <a:pt x="133297" y="149689"/>
                  </a:cubicBezTo>
                  <a:cubicBezTo>
                    <a:pt x="131475" y="147867"/>
                    <a:pt x="131475" y="147867"/>
                    <a:pt x="129654" y="149689"/>
                  </a:cubicBezTo>
                  <a:cubicBezTo>
                    <a:pt x="115993" y="170635"/>
                    <a:pt x="122368" y="204331"/>
                    <a:pt x="139672" y="221634"/>
                  </a:cubicBezTo>
                  <a:cubicBezTo>
                    <a:pt x="142404" y="223456"/>
                    <a:pt x="144225" y="226188"/>
                    <a:pt x="146957" y="228009"/>
                  </a:cubicBezTo>
                  <a:cubicBezTo>
                    <a:pt x="146047" y="228009"/>
                    <a:pt x="134208" y="227099"/>
                    <a:pt x="124190" y="221634"/>
                  </a:cubicBezTo>
                  <a:cubicBezTo>
                    <a:pt x="122368" y="220724"/>
                    <a:pt x="122368" y="221634"/>
                    <a:pt x="122368" y="222545"/>
                  </a:cubicBezTo>
                  <a:cubicBezTo>
                    <a:pt x="122368" y="224367"/>
                    <a:pt x="122368" y="227099"/>
                    <a:pt x="122368" y="229831"/>
                  </a:cubicBezTo>
                  <a:cubicBezTo>
                    <a:pt x="125100" y="250777"/>
                    <a:pt x="139672" y="270812"/>
                    <a:pt x="159707" y="279009"/>
                  </a:cubicBezTo>
                  <a:cubicBezTo>
                    <a:pt x="162439" y="279919"/>
                    <a:pt x="165171" y="280830"/>
                    <a:pt x="166993" y="281741"/>
                  </a:cubicBezTo>
                  <a:cubicBezTo>
                    <a:pt x="162439" y="280830"/>
                    <a:pt x="157886" y="281741"/>
                    <a:pt x="144225" y="280830"/>
                  </a:cubicBezTo>
                  <a:cubicBezTo>
                    <a:pt x="142404" y="280830"/>
                    <a:pt x="141493" y="281741"/>
                    <a:pt x="142404" y="282652"/>
                  </a:cubicBezTo>
                  <a:cubicBezTo>
                    <a:pt x="152422" y="309973"/>
                    <a:pt x="173368" y="318169"/>
                    <a:pt x="189760" y="322723"/>
                  </a:cubicBezTo>
                  <a:cubicBezTo>
                    <a:pt x="191582" y="322723"/>
                    <a:pt x="194314" y="322723"/>
                    <a:pt x="196135" y="323633"/>
                  </a:cubicBezTo>
                  <a:cubicBezTo>
                    <a:pt x="190671" y="331830"/>
                    <a:pt x="172457" y="338205"/>
                    <a:pt x="163350" y="340937"/>
                  </a:cubicBezTo>
                  <a:cubicBezTo>
                    <a:pt x="147868" y="346401"/>
                    <a:pt x="130565" y="349133"/>
                    <a:pt x="114172" y="347312"/>
                  </a:cubicBezTo>
                  <a:cubicBezTo>
                    <a:pt x="111440" y="347312"/>
                    <a:pt x="110529" y="347312"/>
                    <a:pt x="110529" y="347312"/>
                  </a:cubicBezTo>
                  <a:cubicBezTo>
                    <a:pt x="109619" y="347312"/>
                    <a:pt x="110529" y="348222"/>
                    <a:pt x="111440" y="349133"/>
                  </a:cubicBezTo>
                  <a:cubicBezTo>
                    <a:pt x="115083" y="350954"/>
                    <a:pt x="117815" y="353686"/>
                    <a:pt x="121458" y="355508"/>
                  </a:cubicBezTo>
                  <a:cubicBezTo>
                    <a:pt x="132386" y="360972"/>
                    <a:pt x="143315" y="365526"/>
                    <a:pt x="154243" y="368258"/>
                  </a:cubicBezTo>
                  <a:cubicBezTo>
                    <a:pt x="213439" y="384650"/>
                    <a:pt x="279920" y="372811"/>
                    <a:pt x="324545" y="328187"/>
                  </a:cubicBezTo>
                  <a:cubicBezTo>
                    <a:pt x="359151" y="293580"/>
                    <a:pt x="371901" y="245313"/>
                    <a:pt x="371901" y="197956"/>
                  </a:cubicBezTo>
                  <a:cubicBezTo>
                    <a:pt x="371901" y="196135"/>
                    <a:pt x="373723" y="195224"/>
                    <a:pt x="375544" y="194313"/>
                  </a:cubicBezTo>
                  <a:cubicBezTo>
                    <a:pt x="384651" y="187938"/>
                    <a:pt x="391937" y="179742"/>
                    <a:pt x="398312" y="170635"/>
                  </a:cubicBezTo>
                  <a:cubicBezTo>
                    <a:pt x="400133" y="168814"/>
                    <a:pt x="400133" y="166992"/>
                    <a:pt x="400133" y="166082"/>
                  </a:cubicBezTo>
                  <a:cubicBezTo>
                    <a:pt x="400133" y="164260"/>
                    <a:pt x="400133" y="165171"/>
                    <a:pt x="399222" y="165171"/>
                  </a:cubicBezTo>
                  <a:cubicBezTo>
                    <a:pt x="390115" y="169724"/>
                    <a:pt x="380098" y="171546"/>
                    <a:pt x="370080" y="173367"/>
                  </a:cubicBezTo>
                  <a:cubicBezTo>
                    <a:pt x="374633" y="172456"/>
                    <a:pt x="381919" y="164260"/>
                    <a:pt x="384651" y="160617"/>
                  </a:cubicBezTo>
                  <a:cubicBezTo>
                    <a:pt x="389205" y="155153"/>
                    <a:pt x="392847" y="149689"/>
                    <a:pt x="394669" y="143314"/>
                  </a:cubicBezTo>
                  <a:cubicBezTo>
                    <a:pt x="394669" y="142403"/>
                    <a:pt x="394669" y="142403"/>
                    <a:pt x="394669" y="141493"/>
                  </a:cubicBezTo>
                  <a:cubicBezTo>
                    <a:pt x="393758" y="141493"/>
                    <a:pt x="393758" y="141493"/>
                    <a:pt x="392847" y="141493"/>
                  </a:cubicBezTo>
                  <a:cubicBezTo>
                    <a:pt x="381919" y="147867"/>
                    <a:pt x="370080" y="151510"/>
                    <a:pt x="358241" y="155153"/>
                  </a:cubicBezTo>
                  <a:cubicBezTo>
                    <a:pt x="357330" y="155153"/>
                    <a:pt x="356419" y="155153"/>
                    <a:pt x="355509" y="154242"/>
                  </a:cubicBezTo>
                  <a:cubicBezTo>
                    <a:pt x="354598" y="153332"/>
                    <a:pt x="353687" y="152421"/>
                    <a:pt x="352776" y="151510"/>
                  </a:cubicBezTo>
                  <a:cubicBezTo>
                    <a:pt x="347312" y="146957"/>
                    <a:pt x="341848" y="143314"/>
                    <a:pt x="336384" y="141493"/>
                  </a:cubicBezTo>
                  <a:cubicBezTo>
                    <a:pt x="328187" y="137850"/>
                    <a:pt x="319080" y="136939"/>
                    <a:pt x="310884" y="136939"/>
                  </a:cubicBezTo>
                  <a:close/>
                  <a:moveTo>
                    <a:pt x="248622" y="0"/>
                  </a:move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lose/>
                </a:path>
              </a:pathLst>
            </a:custGeom>
            <a:solidFill>
              <a:srgbClr val="FFB800"/>
            </a:solidFill>
            <a:ln w="2540" cap="flat">
              <a:solidFill>
                <a:srgbClr val="210B6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19" name="-">
              <a:extLst>
                <a:ext uri="{FF2B5EF4-FFF2-40B4-BE49-F238E27FC236}">
                  <a16:creationId xmlns:a16="http://schemas.microsoft.com/office/drawing/2014/main" id="{E7057E11-D4E6-4130-8318-04DB79E2BFEB}"/>
                </a:ext>
              </a:extLst>
            </p:cNvPr>
            <p:cNvSpPr/>
            <p:nvPr/>
          </p:nvSpPr>
          <p:spPr>
            <a:xfrm>
              <a:off x="5804644" y="9331858"/>
              <a:ext cx="497244" cy="497244"/>
            </a:xfrm>
            <a:custGeom>
              <a:avLst/>
              <a:gdLst>
                <a:gd name="connsiteX0" fmla="*/ 248622 w 497244"/>
                <a:gd name="connsiteY0" fmla="*/ 204043 h 497244"/>
                <a:gd name="connsiteX1" fmla="*/ 293866 w 497244"/>
                <a:gd name="connsiteY1" fmla="*/ 249287 h 497244"/>
                <a:gd name="connsiteX2" fmla="*/ 248622 w 497244"/>
                <a:gd name="connsiteY2" fmla="*/ 294531 h 497244"/>
                <a:gd name="connsiteX3" fmla="*/ 203378 w 497244"/>
                <a:gd name="connsiteY3" fmla="*/ 249287 h 497244"/>
                <a:gd name="connsiteX4" fmla="*/ 248622 w 497244"/>
                <a:gd name="connsiteY4" fmla="*/ 204043 h 497244"/>
                <a:gd name="connsiteX5" fmla="*/ 248622 w 497244"/>
                <a:gd name="connsiteY5" fmla="*/ 179437 h 497244"/>
                <a:gd name="connsiteX6" fmla="*/ 178772 w 497244"/>
                <a:gd name="connsiteY6" fmla="*/ 249287 h 497244"/>
                <a:gd name="connsiteX7" fmla="*/ 248622 w 497244"/>
                <a:gd name="connsiteY7" fmla="*/ 319137 h 497244"/>
                <a:gd name="connsiteX8" fmla="*/ 318472 w 497244"/>
                <a:gd name="connsiteY8" fmla="*/ 249287 h 497244"/>
                <a:gd name="connsiteX9" fmla="*/ 248622 w 497244"/>
                <a:gd name="connsiteY9" fmla="*/ 179437 h 497244"/>
                <a:gd name="connsiteX10" fmla="*/ 322441 w 497244"/>
                <a:gd name="connsiteY10" fmla="*/ 158006 h 497244"/>
                <a:gd name="connsiteX11" fmla="*/ 305772 w 497244"/>
                <a:gd name="connsiteY11" fmla="*/ 174674 h 497244"/>
                <a:gd name="connsiteX12" fmla="*/ 322441 w 497244"/>
                <a:gd name="connsiteY12" fmla="*/ 191343 h 497244"/>
                <a:gd name="connsiteX13" fmla="*/ 339110 w 497244"/>
                <a:gd name="connsiteY13" fmla="*/ 174674 h 497244"/>
                <a:gd name="connsiteX14" fmla="*/ 322441 w 497244"/>
                <a:gd name="connsiteY14" fmla="*/ 158006 h 497244"/>
                <a:gd name="connsiteX15" fmla="*/ 191472 w 497244"/>
                <a:gd name="connsiteY15" fmla="*/ 132606 h 497244"/>
                <a:gd name="connsiteX16" fmla="*/ 304185 w 497244"/>
                <a:gd name="connsiteY16" fmla="*/ 132606 h 497244"/>
                <a:gd name="connsiteX17" fmla="*/ 362922 w 497244"/>
                <a:gd name="connsiteY17" fmla="*/ 191343 h 497244"/>
                <a:gd name="connsiteX18" fmla="*/ 362922 w 497244"/>
                <a:gd name="connsiteY18" fmla="*/ 304056 h 497244"/>
                <a:gd name="connsiteX19" fmla="*/ 304185 w 497244"/>
                <a:gd name="connsiteY19" fmla="*/ 362793 h 497244"/>
                <a:gd name="connsiteX20" fmla="*/ 191472 w 497244"/>
                <a:gd name="connsiteY20" fmla="*/ 362793 h 497244"/>
                <a:gd name="connsiteX21" fmla="*/ 132735 w 497244"/>
                <a:gd name="connsiteY21" fmla="*/ 304056 h 497244"/>
                <a:gd name="connsiteX22" fmla="*/ 132735 w 497244"/>
                <a:gd name="connsiteY22" fmla="*/ 191343 h 497244"/>
                <a:gd name="connsiteX23" fmla="*/ 191472 w 497244"/>
                <a:gd name="connsiteY23" fmla="*/ 132606 h 497244"/>
                <a:gd name="connsiteX24" fmla="*/ 191472 w 497244"/>
                <a:gd name="connsiteY24" fmla="*/ 105618 h 497244"/>
                <a:gd name="connsiteX25" fmla="*/ 105747 w 497244"/>
                <a:gd name="connsiteY25" fmla="*/ 191343 h 497244"/>
                <a:gd name="connsiteX26" fmla="*/ 105747 w 497244"/>
                <a:gd name="connsiteY26" fmla="*/ 304056 h 497244"/>
                <a:gd name="connsiteX27" fmla="*/ 191472 w 497244"/>
                <a:gd name="connsiteY27" fmla="*/ 389781 h 497244"/>
                <a:gd name="connsiteX28" fmla="*/ 304185 w 497244"/>
                <a:gd name="connsiteY28" fmla="*/ 389781 h 497244"/>
                <a:gd name="connsiteX29" fmla="*/ 389910 w 497244"/>
                <a:gd name="connsiteY29" fmla="*/ 304056 h 497244"/>
                <a:gd name="connsiteX30" fmla="*/ 389910 w 497244"/>
                <a:gd name="connsiteY30" fmla="*/ 191343 h 497244"/>
                <a:gd name="connsiteX31" fmla="*/ 304185 w 497244"/>
                <a:gd name="connsiteY31" fmla="*/ 105618 h 497244"/>
                <a:gd name="connsiteX32" fmla="*/ 248622 w 497244"/>
                <a:gd name="connsiteY32" fmla="*/ 0 h 497244"/>
                <a:gd name="connsiteX33" fmla="*/ 497244 w 497244"/>
                <a:gd name="connsiteY33" fmla="*/ 248622 h 497244"/>
                <a:gd name="connsiteX34" fmla="*/ 248622 w 497244"/>
                <a:gd name="connsiteY34" fmla="*/ 497244 h 497244"/>
                <a:gd name="connsiteX35" fmla="*/ 0 w 497244"/>
                <a:gd name="connsiteY35" fmla="*/ 248622 h 497244"/>
                <a:gd name="connsiteX36" fmla="*/ 248622 w 497244"/>
                <a:gd name="connsiteY36" fmla="*/ 0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97244" h="497244">
                  <a:moveTo>
                    <a:pt x="248622" y="204043"/>
                  </a:moveTo>
                  <a:cubicBezTo>
                    <a:pt x="273228" y="204043"/>
                    <a:pt x="293866" y="223887"/>
                    <a:pt x="293866" y="249287"/>
                  </a:cubicBezTo>
                  <a:cubicBezTo>
                    <a:pt x="293072" y="274687"/>
                    <a:pt x="273228" y="294531"/>
                    <a:pt x="248622" y="294531"/>
                  </a:cubicBezTo>
                  <a:cubicBezTo>
                    <a:pt x="224016" y="294531"/>
                    <a:pt x="203378" y="274687"/>
                    <a:pt x="203378" y="249287"/>
                  </a:cubicBezTo>
                  <a:cubicBezTo>
                    <a:pt x="203378" y="224681"/>
                    <a:pt x="223222" y="204043"/>
                    <a:pt x="248622" y="204043"/>
                  </a:cubicBezTo>
                  <a:close/>
                  <a:moveTo>
                    <a:pt x="248622" y="179437"/>
                  </a:moveTo>
                  <a:cubicBezTo>
                    <a:pt x="209728" y="179437"/>
                    <a:pt x="178772" y="211187"/>
                    <a:pt x="178772" y="249287"/>
                  </a:cubicBezTo>
                  <a:cubicBezTo>
                    <a:pt x="178772" y="287387"/>
                    <a:pt x="210522" y="319137"/>
                    <a:pt x="248622" y="319137"/>
                  </a:cubicBezTo>
                  <a:cubicBezTo>
                    <a:pt x="286722" y="319137"/>
                    <a:pt x="318472" y="287387"/>
                    <a:pt x="318472" y="249287"/>
                  </a:cubicBezTo>
                  <a:cubicBezTo>
                    <a:pt x="318472" y="211187"/>
                    <a:pt x="287516" y="179437"/>
                    <a:pt x="248622" y="179437"/>
                  </a:cubicBezTo>
                  <a:close/>
                  <a:moveTo>
                    <a:pt x="322441" y="158006"/>
                  </a:moveTo>
                  <a:cubicBezTo>
                    <a:pt x="312916" y="158006"/>
                    <a:pt x="305772" y="165149"/>
                    <a:pt x="305772" y="174674"/>
                  </a:cubicBezTo>
                  <a:cubicBezTo>
                    <a:pt x="305772" y="184199"/>
                    <a:pt x="312916" y="191343"/>
                    <a:pt x="322441" y="191343"/>
                  </a:cubicBezTo>
                  <a:cubicBezTo>
                    <a:pt x="331966" y="191343"/>
                    <a:pt x="339110" y="184199"/>
                    <a:pt x="339110" y="174674"/>
                  </a:cubicBezTo>
                  <a:cubicBezTo>
                    <a:pt x="339110" y="165149"/>
                    <a:pt x="331966" y="158006"/>
                    <a:pt x="322441" y="158006"/>
                  </a:cubicBezTo>
                  <a:close/>
                  <a:moveTo>
                    <a:pt x="191472" y="132606"/>
                  </a:moveTo>
                  <a:lnTo>
                    <a:pt x="304185" y="132606"/>
                  </a:lnTo>
                  <a:cubicBezTo>
                    <a:pt x="336728" y="132606"/>
                    <a:pt x="362922" y="158799"/>
                    <a:pt x="362922" y="191343"/>
                  </a:cubicBezTo>
                  <a:lnTo>
                    <a:pt x="362922" y="304056"/>
                  </a:lnTo>
                  <a:cubicBezTo>
                    <a:pt x="362922" y="336599"/>
                    <a:pt x="336728" y="362793"/>
                    <a:pt x="304185" y="362793"/>
                  </a:cubicBezTo>
                  <a:lnTo>
                    <a:pt x="191472" y="362793"/>
                  </a:lnTo>
                  <a:cubicBezTo>
                    <a:pt x="158928" y="362793"/>
                    <a:pt x="132735" y="336599"/>
                    <a:pt x="132735" y="304056"/>
                  </a:cubicBezTo>
                  <a:lnTo>
                    <a:pt x="132735" y="191343"/>
                  </a:lnTo>
                  <a:cubicBezTo>
                    <a:pt x="132735" y="158799"/>
                    <a:pt x="158928" y="132606"/>
                    <a:pt x="191472" y="132606"/>
                  </a:cubicBezTo>
                  <a:close/>
                  <a:moveTo>
                    <a:pt x="191472" y="105618"/>
                  </a:moveTo>
                  <a:cubicBezTo>
                    <a:pt x="143847" y="105618"/>
                    <a:pt x="105747" y="143718"/>
                    <a:pt x="105747" y="191343"/>
                  </a:cubicBezTo>
                  <a:lnTo>
                    <a:pt x="105747" y="304056"/>
                  </a:lnTo>
                  <a:cubicBezTo>
                    <a:pt x="105747" y="351681"/>
                    <a:pt x="143847" y="389781"/>
                    <a:pt x="191472" y="389781"/>
                  </a:cubicBezTo>
                  <a:lnTo>
                    <a:pt x="304185" y="389781"/>
                  </a:lnTo>
                  <a:cubicBezTo>
                    <a:pt x="351810" y="389781"/>
                    <a:pt x="389910" y="351681"/>
                    <a:pt x="389910" y="304056"/>
                  </a:cubicBezTo>
                  <a:lnTo>
                    <a:pt x="389910" y="191343"/>
                  </a:lnTo>
                  <a:cubicBezTo>
                    <a:pt x="389910" y="143718"/>
                    <a:pt x="351810" y="105618"/>
                    <a:pt x="304185" y="105618"/>
                  </a:cubicBezTo>
                  <a:close/>
                  <a:moveTo>
                    <a:pt x="248622" y="0"/>
                  </a:move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lose/>
                </a:path>
              </a:pathLst>
            </a:custGeom>
            <a:solidFill>
              <a:srgbClr val="FFB800"/>
            </a:solidFill>
            <a:ln w="2540" cap="flat">
              <a:solidFill>
                <a:srgbClr val="210B6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140" name="-">
            <a:extLst>
              <a:ext uri="{FF2B5EF4-FFF2-40B4-BE49-F238E27FC236}">
                <a16:creationId xmlns:a16="http://schemas.microsoft.com/office/drawing/2014/main" id="{829E0007-BA95-4836-8BF7-601F42D38090}"/>
              </a:ext>
            </a:extLst>
          </p:cNvPr>
          <p:cNvSpPr/>
          <p:nvPr/>
        </p:nvSpPr>
        <p:spPr>
          <a:xfrm>
            <a:off x="631189" y="1435001"/>
            <a:ext cx="5824048" cy="7754356"/>
          </a:xfrm>
          <a:prstGeom prst="rect">
            <a:avLst/>
          </a:prstGeom>
          <a:solidFill>
            <a:srgbClr val="331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7007F"/>
              </a:solidFill>
            </a:endParaRPr>
          </a:p>
        </p:txBody>
      </p:sp>
      <p:grpSp>
        <p:nvGrpSpPr>
          <p:cNvPr id="141" name="-">
            <a:extLst>
              <a:ext uri="{FF2B5EF4-FFF2-40B4-BE49-F238E27FC236}">
                <a16:creationId xmlns:a16="http://schemas.microsoft.com/office/drawing/2014/main" id="{6D7C6029-CB2A-4BC5-B17F-238D50F015E1}"/>
              </a:ext>
            </a:extLst>
          </p:cNvPr>
          <p:cNvGrpSpPr/>
          <p:nvPr/>
        </p:nvGrpSpPr>
        <p:grpSpPr>
          <a:xfrm>
            <a:off x="526332" y="1336187"/>
            <a:ext cx="5775676" cy="7649970"/>
            <a:chOff x="1367246" y="1779211"/>
            <a:chExt cx="5775676" cy="7649970"/>
          </a:xfrm>
        </p:grpSpPr>
        <p:sp>
          <p:nvSpPr>
            <p:cNvPr id="142" name="-">
              <a:extLst>
                <a:ext uri="{FF2B5EF4-FFF2-40B4-BE49-F238E27FC236}">
                  <a16:creationId xmlns:a16="http://schemas.microsoft.com/office/drawing/2014/main" id="{06E27C97-95D6-4FF6-8A81-1936C5F3EDA6}"/>
                </a:ext>
              </a:extLst>
            </p:cNvPr>
            <p:cNvSpPr/>
            <p:nvPr/>
          </p:nvSpPr>
          <p:spPr>
            <a:xfrm>
              <a:off x="1367246" y="1779211"/>
              <a:ext cx="5775676" cy="7649970"/>
            </a:xfrm>
            <a:custGeom>
              <a:avLst/>
              <a:gdLst>
                <a:gd name="connsiteX0" fmla="*/ 0 w 4198069"/>
                <a:gd name="connsiteY0" fmla="*/ 0 h 2217027"/>
                <a:gd name="connsiteX1" fmla="*/ 4198070 w 4198069"/>
                <a:gd name="connsiteY1" fmla="*/ 0 h 2217027"/>
                <a:gd name="connsiteX2" fmla="*/ 4198070 w 4198069"/>
                <a:gd name="connsiteY2" fmla="*/ 2217028 h 2217027"/>
                <a:gd name="connsiteX3" fmla="*/ 0 w 4198069"/>
                <a:gd name="connsiteY3" fmla="*/ 2217028 h 221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8069" h="2217027">
                  <a:moveTo>
                    <a:pt x="0" y="0"/>
                  </a:moveTo>
                  <a:lnTo>
                    <a:pt x="4198070" y="0"/>
                  </a:lnTo>
                  <a:lnTo>
                    <a:pt x="4198070" y="2217028"/>
                  </a:lnTo>
                  <a:lnTo>
                    <a:pt x="0" y="2217028"/>
                  </a:lnTo>
                  <a:close/>
                </a:path>
              </a:pathLst>
            </a:custGeom>
            <a:solidFill>
              <a:srgbClr val="FFFFFF"/>
            </a:solidFill>
            <a:ln w="10318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-">
              <a:extLst>
                <a:ext uri="{FF2B5EF4-FFF2-40B4-BE49-F238E27FC236}">
                  <a16:creationId xmlns:a16="http://schemas.microsoft.com/office/drawing/2014/main" id="{3FC5A757-4F30-4D70-A80F-CB61FC70D2E6}"/>
                </a:ext>
              </a:extLst>
            </p:cNvPr>
            <p:cNvSpPr/>
            <p:nvPr/>
          </p:nvSpPr>
          <p:spPr>
            <a:xfrm>
              <a:off x="1367246" y="1779211"/>
              <a:ext cx="5775676" cy="368469"/>
            </a:xfrm>
            <a:custGeom>
              <a:avLst/>
              <a:gdLst>
                <a:gd name="connsiteX0" fmla="*/ 0 w 4198069"/>
                <a:gd name="connsiteY0" fmla="*/ 0 h 368469"/>
                <a:gd name="connsiteX1" fmla="*/ 4198070 w 4198069"/>
                <a:gd name="connsiteY1" fmla="*/ 0 h 368469"/>
                <a:gd name="connsiteX2" fmla="*/ 4198070 w 4198069"/>
                <a:gd name="connsiteY2" fmla="*/ 368470 h 368469"/>
                <a:gd name="connsiteX3" fmla="*/ 0 w 4198069"/>
                <a:gd name="connsiteY3" fmla="*/ 368470 h 368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8069" h="368469">
                  <a:moveTo>
                    <a:pt x="0" y="0"/>
                  </a:moveTo>
                  <a:lnTo>
                    <a:pt x="4198070" y="0"/>
                  </a:lnTo>
                  <a:lnTo>
                    <a:pt x="4198070" y="368470"/>
                  </a:lnTo>
                  <a:lnTo>
                    <a:pt x="0" y="368470"/>
                  </a:lnTo>
                  <a:close/>
                </a:path>
              </a:pathLst>
            </a:custGeom>
            <a:solidFill>
              <a:srgbClr val="37DBD7"/>
            </a:solidFill>
            <a:ln w="10318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144" name="-">
              <a:extLst>
                <a:ext uri="{FF2B5EF4-FFF2-40B4-BE49-F238E27FC236}">
                  <a16:creationId xmlns:a16="http://schemas.microsoft.com/office/drawing/2014/main" id="{D53E8629-C7B5-4DE2-8461-79146B6EDD56}"/>
                </a:ext>
              </a:extLst>
            </p:cNvPr>
            <p:cNvGrpSpPr/>
            <p:nvPr/>
          </p:nvGrpSpPr>
          <p:grpSpPr>
            <a:xfrm>
              <a:off x="5954503" y="1846488"/>
              <a:ext cx="242196" cy="242196"/>
              <a:chOff x="5954503" y="1846488"/>
              <a:chExt cx="242196" cy="242196"/>
            </a:xfrm>
          </p:grpSpPr>
          <p:sp>
            <p:nvSpPr>
              <p:cNvPr id="151" name="-">
                <a:extLst>
                  <a:ext uri="{FF2B5EF4-FFF2-40B4-BE49-F238E27FC236}">
                    <a16:creationId xmlns:a16="http://schemas.microsoft.com/office/drawing/2014/main" id="{76F7139D-F1A6-46B0-8BDF-092091F2AEA2}"/>
                  </a:ext>
                </a:extLst>
              </p:cNvPr>
              <p:cNvSpPr/>
              <p:nvPr/>
            </p:nvSpPr>
            <p:spPr>
              <a:xfrm>
                <a:off x="5954503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2" name="-">
                <a:extLst>
                  <a:ext uri="{FF2B5EF4-FFF2-40B4-BE49-F238E27FC236}">
                    <a16:creationId xmlns:a16="http://schemas.microsoft.com/office/drawing/2014/main" id="{83E378F5-3BEA-41B6-8301-94F0F22A1170}"/>
                  </a:ext>
                </a:extLst>
              </p:cNvPr>
              <p:cNvSpPr/>
              <p:nvPr/>
            </p:nvSpPr>
            <p:spPr>
              <a:xfrm>
                <a:off x="6008324" y="1944815"/>
                <a:ext cx="140764" cy="24840"/>
              </a:xfrm>
              <a:custGeom>
                <a:avLst/>
                <a:gdLst>
                  <a:gd name="connsiteX0" fmla="*/ 0 w 140764"/>
                  <a:gd name="connsiteY0" fmla="*/ 0 h 24840"/>
                  <a:gd name="connsiteX1" fmla="*/ 140764 w 140764"/>
                  <a:gd name="connsiteY1" fmla="*/ 0 h 24840"/>
                  <a:gd name="connsiteX2" fmla="*/ 140764 w 140764"/>
                  <a:gd name="connsiteY2" fmla="*/ 24841 h 24840"/>
                  <a:gd name="connsiteX3" fmla="*/ 0 w 140764"/>
                  <a:gd name="connsiteY3" fmla="*/ 24841 h 24840"/>
                  <a:gd name="connsiteX4" fmla="*/ 0 w 140764"/>
                  <a:gd name="connsiteY4" fmla="*/ 0 h 24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764" h="24840">
                    <a:moveTo>
                      <a:pt x="0" y="0"/>
                    </a:moveTo>
                    <a:lnTo>
                      <a:pt x="140764" y="0"/>
                    </a:lnTo>
                    <a:lnTo>
                      <a:pt x="140764" y="24841"/>
                    </a:lnTo>
                    <a:lnTo>
                      <a:pt x="0" y="248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45" name="-">
              <a:extLst>
                <a:ext uri="{FF2B5EF4-FFF2-40B4-BE49-F238E27FC236}">
                  <a16:creationId xmlns:a16="http://schemas.microsoft.com/office/drawing/2014/main" id="{5A3CF8F9-1555-4251-885E-1F2FB6793F13}"/>
                </a:ext>
              </a:extLst>
            </p:cNvPr>
            <p:cNvGrpSpPr/>
            <p:nvPr/>
          </p:nvGrpSpPr>
          <p:grpSpPr>
            <a:xfrm>
              <a:off x="6643831" y="1846488"/>
              <a:ext cx="242196" cy="242196"/>
              <a:chOff x="6643831" y="1846488"/>
              <a:chExt cx="242196" cy="242196"/>
            </a:xfrm>
          </p:grpSpPr>
          <p:sp>
            <p:nvSpPr>
              <p:cNvPr id="149" name="-">
                <a:extLst>
                  <a:ext uri="{FF2B5EF4-FFF2-40B4-BE49-F238E27FC236}">
                    <a16:creationId xmlns:a16="http://schemas.microsoft.com/office/drawing/2014/main" id="{87513E19-5015-47F7-B803-CD34D9DFB162}"/>
                  </a:ext>
                </a:extLst>
              </p:cNvPr>
              <p:cNvSpPr/>
              <p:nvPr/>
            </p:nvSpPr>
            <p:spPr>
              <a:xfrm>
                <a:off x="6643831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0" name="-">
                <a:extLst>
                  <a:ext uri="{FF2B5EF4-FFF2-40B4-BE49-F238E27FC236}">
                    <a16:creationId xmlns:a16="http://schemas.microsoft.com/office/drawing/2014/main" id="{D1448844-D5DF-4EA3-B042-F8EAC1E60F60}"/>
                  </a:ext>
                </a:extLst>
              </p:cNvPr>
              <p:cNvSpPr/>
              <p:nvPr/>
            </p:nvSpPr>
            <p:spPr>
              <a:xfrm>
                <a:off x="6712143" y="1903414"/>
                <a:ext cx="116958" cy="115923"/>
              </a:xfrm>
              <a:custGeom>
                <a:avLst/>
                <a:gdLst>
                  <a:gd name="connsiteX0" fmla="*/ 116959 w 116958"/>
                  <a:gd name="connsiteY0" fmla="*/ 17596 h 115923"/>
                  <a:gd name="connsiteX1" fmla="*/ 99363 w 116958"/>
                  <a:gd name="connsiteY1" fmla="*/ 0 h 115923"/>
                  <a:gd name="connsiteX2" fmla="*/ 58997 w 116958"/>
                  <a:gd name="connsiteY2" fmla="*/ 40366 h 115923"/>
                  <a:gd name="connsiteX3" fmla="*/ 17596 w 116958"/>
                  <a:gd name="connsiteY3" fmla="*/ 0 h 115923"/>
                  <a:gd name="connsiteX4" fmla="*/ 0 w 116958"/>
                  <a:gd name="connsiteY4" fmla="*/ 17596 h 115923"/>
                  <a:gd name="connsiteX5" fmla="*/ 41401 w 116958"/>
                  <a:gd name="connsiteY5" fmla="*/ 57962 h 115923"/>
                  <a:gd name="connsiteX6" fmla="*/ 0 w 116958"/>
                  <a:gd name="connsiteY6" fmla="*/ 99363 h 115923"/>
                  <a:gd name="connsiteX7" fmla="*/ 17596 w 116958"/>
                  <a:gd name="connsiteY7" fmla="*/ 115923 h 115923"/>
                  <a:gd name="connsiteX8" fmla="*/ 58997 w 116958"/>
                  <a:gd name="connsiteY8" fmla="*/ 75557 h 115923"/>
                  <a:gd name="connsiteX9" fmla="*/ 99363 w 116958"/>
                  <a:gd name="connsiteY9" fmla="*/ 115923 h 115923"/>
                  <a:gd name="connsiteX10" fmla="*/ 116959 w 116958"/>
                  <a:gd name="connsiteY10" fmla="*/ 99363 h 115923"/>
                  <a:gd name="connsiteX11" fmla="*/ 75557 w 116958"/>
                  <a:gd name="connsiteY11" fmla="*/ 57962 h 11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958" h="115923">
                    <a:moveTo>
                      <a:pt x="116959" y="17596"/>
                    </a:moveTo>
                    <a:lnTo>
                      <a:pt x="99363" y="0"/>
                    </a:lnTo>
                    <a:lnTo>
                      <a:pt x="58997" y="40366"/>
                    </a:lnTo>
                    <a:lnTo>
                      <a:pt x="17596" y="0"/>
                    </a:lnTo>
                    <a:lnTo>
                      <a:pt x="0" y="17596"/>
                    </a:lnTo>
                    <a:lnTo>
                      <a:pt x="41401" y="57962"/>
                    </a:lnTo>
                    <a:lnTo>
                      <a:pt x="0" y="99363"/>
                    </a:lnTo>
                    <a:lnTo>
                      <a:pt x="17596" y="115923"/>
                    </a:lnTo>
                    <a:lnTo>
                      <a:pt x="58997" y="75557"/>
                    </a:lnTo>
                    <a:lnTo>
                      <a:pt x="99363" y="115923"/>
                    </a:lnTo>
                    <a:lnTo>
                      <a:pt x="116959" y="99363"/>
                    </a:lnTo>
                    <a:lnTo>
                      <a:pt x="75557" y="57962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46" name="-">
              <a:extLst>
                <a:ext uri="{FF2B5EF4-FFF2-40B4-BE49-F238E27FC236}">
                  <a16:creationId xmlns:a16="http://schemas.microsoft.com/office/drawing/2014/main" id="{E18E8B45-3B7D-4D42-AAC5-FAAD8B5BBD73}"/>
                </a:ext>
              </a:extLst>
            </p:cNvPr>
            <p:cNvGrpSpPr/>
            <p:nvPr/>
          </p:nvGrpSpPr>
          <p:grpSpPr>
            <a:xfrm>
              <a:off x="6299167" y="1846488"/>
              <a:ext cx="242196" cy="242196"/>
              <a:chOff x="6299167" y="1846488"/>
              <a:chExt cx="242196" cy="242196"/>
            </a:xfrm>
          </p:grpSpPr>
          <p:sp>
            <p:nvSpPr>
              <p:cNvPr id="147" name="-">
                <a:extLst>
                  <a:ext uri="{FF2B5EF4-FFF2-40B4-BE49-F238E27FC236}">
                    <a16:creationId xmlns:a16="http://schemas.microsoft.com/office/drawing/2014/main" id="{C55175C6-DBC5-4F4B-85A4-5905E1D7D847}"/>
                  </a:ext>
                </a:extLst>
              </p:cNvPr>
              <p:cNvSpPr/>
              <p:nvPr/>
            </p:nvSpPr>
            <p:spPr>
              <a:xfrm>
                <a:off x="6299167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8" name="-">
                <a:extLst>
                  <a:ext uri="{FF2B5EF4-FFF2-40B4-BE49-F238E27FC236}">
                    <a16:creationId xmlns:a16="http://schemas.microsoft.com/office/drawing/2014/main" id="{8D4428FD-D394-4B8D-BE3B-050D777FCB53}"/>
                  </a:ext>
                </a:extLst>
              </p:cNvPr>
              <p:cNvSpPr/>
              <p:nvPr/>
            </p:nvSpPr>
            <p:spPr>
              <a:xfrm>
                <a:off x="6354024" y="1898239"/>
                <a:ext cx="137658" cy="137658"/>
              </a:xfrm>
              <a:custGeom>
                <a:avLst/>
                <a:gdLst>
                  <a:gd name="connsiteX0" fmla="*/ 137658 w 137658"/>
                  <a:gd name="connsiteY0" fmla="*/ 137659 h 137658"/>
                  <a:gd name="connsiteX1" fmla="*/ 0 w 137658"/>
                  <a:gd name="connsiteY1" fmla="*/ 137659 h 137658"/>
                  <a:gd name="connsiteX2" fmla="*/ 0 w 137658"/>
                  <a:gd name="connsiteY2" fmla="*/ 0 h 137658"/>
                  <a:gd name="connsiteX3" fmla="*/ 137658 w 137658"/>
                  <a:gd name="connsiteY3" fmla="*/ 0 h 137658"/>
                  <a:gd name="connsiteX4" fmla="*/ 137658 w 137658"/>
                  <a:gd name="connsiteY4" fmla="*/ 137659 h 137658"/>
                  <a:gd name="connsiteX5" fmla="*/ 20701 w 137658"/>
                  <a:gd name="connsiteY5" fmla="*/ 116958 h 137658"/>
                  <a:gd name="connsiteX6" fmla="*/ 116958 w 137658"/>
                  <a:gd name="connsiteY6" fmla="*/ 116958 h 137658"/>
                  <a:gd name="connsiteX7" fmla="*/ 116958 w 137658"/>
                  <a:gd name="connsiteY7" fmla="*/ 20701 h 137658"/>
                  <a:gd name="connsiteX8" fmla="*/ 20701 w 137658"/>
                  <a:gd name="connsiteY8" fmla="*/ 20701 h 137658"/>
                  <a:gd name="connsiteX9" fmla="*/ 20701 w 137658"/>
                  <a:gd name="connsiteY9" fmla="*/ 116958 h 137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658" h="137658">
                    <a:moveTo>
                      <a:pt x="137658" y="137659"/>
                    </a:moveTo>
                    <a:lnTo>
                      <a:pt x="0" y="137659"/>
                    </a:lnTo>
                    <a:lnTo>
                      <a:pt x="0" y="0"/>
                    </a:lnTo>
                    <a:lnTo>
                      <a:pt x="137658" y="0"/>
                    </a:lnTo>
                    <a:lnTo>
                      <a:pt x="137658" y="137659"/>
                    </a:lnTo>
                    <a:close/>
                    <a:moveTo>
                      <a:pt x="20701" y="116958"/>
                    </a:moveTo>
                    <a:lnTo>
                      <a:pt x="116958" y="116958"/>
                    </a:lnTo>
                    <a:lnTo>
                      <a:pt x="116958" y="20701"/>
                    </a:lnTo>
                    <a:lnTo>
                      <a:pt x="20701" y="20701"/>
                    </a:lnTo>
                    <a:lnTo>
                      <a:pt x="20701" y="116958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3" name="Picture">
            <a:extLst>
              <a:ext uri="{FF2B5EF4-FFF2-40B4-BE49-F238E27FC236}">
                <a16:creationId xmlns:a16="http://schemas.microsoft.com/office/drawing/2014/main" id="{32DB002E-7689-470A-92FC-AC164BC31254}"/>
              </a:ext>
            </a:extLst>
          </p:cNvPr>
          <p:cNvSpPr/>
          <p:nvPr/>
        </p:nvSpPr>
        <p:spPr>
          <a:xfrm>
            <a:off x="658937" y="1828982"/>
            <a:ext cx="5529599" cy="6964743"/>
          </a:xfrm>
          <a:custGeom>
            <a:avLst/>
            <a:gdLst>
              <a:gd name="connsiteX0" fmla="*/ 0 w 5056851"/>
              <a:gd name="connsiteY0" fmla="*/ 0 h 2238441"/>
              <a:gd name="connsiteX1" fmla="*/ 5056851 w 5056851"/>
              <a:gd name="connsiteY1" fmla="*/ 0 h 2238441"/>
              <a:gd name="connsiteX2" fmla="*/ 5056851 w 5056851"/>
              <a:gd name="connsiteY2" fmla="*/ 2238441 h 2238441"/>
              <a:gd name="connsiteX3" fmla="*/ 0 w 5056851"/>
              <a:gd name="connsiteY3" fmla="*/ 2238441 h 2238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851" h="2238441">
                <a:moveTo>
                  <a:pt x="0" y="0"/>
                </a:moveTo>
                <a:lnTo>
                  <a:pt x="5056851" y="0"/>
                </a:lnTo>
                <a:lnTo>
                  <a:pt x="5056851" y="2238441"/>
                </a:lnTo>
                <a:lnTo>
                  <a:pt x="0" y="2238441"/>
                </a:lnTo>
                <a:close/>
              </a:path>
            </a:pathLst>
          </a:custGeom>
          <a:blipFill>
            <a:blip r:embed="rId2"/>
            <a:srcRect/>
            <a:stretch>
              <a:fillRect t="-20564" b="-20564"/>
            </a:stretch>
          </a:blipFill>
          <a:ln w="198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23" name="-">
            <a:extLst>
              <a:ext uri="{FF2B5EF4-FFF2-40B4-BE49-F238E27FC236}">
                <a16:creationId xmlns:a16="http://schemas.microsoft.com/office/drawing/2014/main" id="{255FF978-750D-4D61-B0B5-26524F629099}"/>
              </a:ext>
            </a:extLst>
          </p:cNvPr>
          <p:cNvGrpSpPr/>
          <p:nvPr/>
        </p:nvGrpSpPr>
        <p:grpSpPr>
          <a:xfrm>
            <a:off x="5259643" y="2093041"/>
            <a:ext cx="5147026" cy="2918031"/>
            <a:chOff x="1995896" y="1779211"/>
            <a:chExt cx="5147026" cy="2918031"/>
          </a:xfrm>
        </p:grpSpPr>
        <p:sp>
          <p:nvSpPr>
            <p:cNvPr id="61" name="-">
              <a:extLst>
                <a:ext uri="{FF2B5EF4-FFF2-40B4-BE49-F238E27FC236}">
                  <a16:creationId xmlns:a16="http://schemas.microsoft.com/office/drawing/2014/main" id="{83149BB6-727B-4590-89C3-EA2DE9CE2EC5}"/>
                </a:ext>
              </a:extLst>
            </p:cNvPr>
            <p:cNvSpPr/>
            <p:nvPr/>
          </p:nvSpPr>
          <p:spPr>
            <a:xfrm>
              <a:off x="1995896" y="1779211"/>
              <a:ext cx="5147026" cy="2918031"/>
            </a:xfrm>
            <a:custGeom>
              <a:avLst/>
              <a:gdLst>
                <a:gd name="connsiteX0" fmla="*/ 0 w 4198069"/>
                <a:gd name="connsiteY0" fmla="*/ 0 h 2217027"/>
                <a:gd name="connsiteX1" fmla="*/ 4198070 w 4198069"/>
                <a:gd name="connsiteY1" fmla="*/ 0 h 2217027"/>
                <a:gd name="connsiteX2" fmla="*/ 4198070 w 4198069"/>
                <a:gd name="connsiteY2" fmla="*/ 2217028 h 2217027"/>
                <a:gd name="connsiteX3" fmla="*/ 0 w 4198069"/>
                <a:gd name="connsiteY3" fmla="*/ 2217028 h 221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8069" h="2217027">
                  <a:moveTo>
                    <a:pt x="0" y="0"/>
                  </a:moveTo>
                  <a:lnTo>
                    <a:pt x="4198070" y="0"/>
                  </a:lnTo>
                  <a:lnTo>
                    <a:pt x="4198070" y="2217028"/>
                  </a:lnTo>
                  <a:lnTo>
                    <a:pt x="0" y="2217028"/>
                  </a:lnTo>
                  <a:close/>
                </a:path>
              </a:pathLst>
            </a:custGeom>
            <a:solidFill>
              <a:srgbClr val="FFFFFF"/>
            </a:solidFill>
            <a:ln w="10318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-">
              <a:extLst>
                <a:ext uri="{FF2B5EF4-FFF2-40B4-BE49-F238E27FC236}">
                  <a16:creationId xmlns:a16="http://schemas.microsoft.com/office/drawing/2014/main" id="{77C96EE1-EC9A-4BD8-95E6-886CFB6242E4}"/>
                </a:ext>
              </a:extLst>
            </p:cNvPr>
            <p:cNvSpPr/>
            <p:nvPr/>
          </p:nvSpPr>
          <p:spPr>
            <a:xfrm>
              <a:off x="1995896" y="1779211"/>
              <a:ext cx="5147026" cy="368469"/>
            </a:xfrm>
            <a:custGeom>
              <a:avLst/>
              <a:gdLst>
                <a:gd name="connsiteX0" fmla="*/ 0 w 4198069"/>
                <a:gd name="connsiteY0" fmla="*/ 0 h 368469"/>
                <a:gd name="connsiteX1" fmla="*/ 4198070 w 4198069"/>
                <a:gd name="connsiteY1" fmla="*/ 0 h 368469"/>
                <a:gd name="connsiteX2" fmla="*/ 4198070 w 4198069"/>
                <a:gd name="connsiteY2" fmla="*/ 368470 h 368469"/>
                <a:gd name="connsiteX3" fmla="*/ 0 w 4198069"/>
                <a:gd name="connsiteY3" fmla="*/ 368470 h 368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8069" h="368469">
                  <a:moveTo>
                    <a:pt x="0" y="0"/>
                  </a:moveTo>
                  <a:lnTo>
                    <a:pt x="4198070" y="0"/>
                  </a:lnTo>
                  <a:lnTo>
                    <a:pt x="4198070" y="368470"/>
                  </a:lnTo>
                  <a:lnTo>
                    <a:pt x="0" y="368470"/>
                  </a:lnTo>
                  <a:close/>
                </a:path>
              </a:pathLst>
            </a:custGeom>
            <a:solidFill>
              <a:srgbClr val="FFB800"/>
            </a:solidFill>
            <a:ln w="10318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64" name="-">
              <a:extLst>
                <a:ext uri="{FF2B5EF4-FFF2-40B4-BE49-F238E27FC236}">
                  <a16:creationId xmlns:a16="http://schemas.microsoft.com/office/drawing/2014/main" id="{5696F6DF-EF9A-49E2-A646-FF34D73C61F7}"/>
                </a:ext>
              </a:extLst>
            </p:cNvPr>
            <p:cNvGrpSpPr/>
            <p:nvPr/>
          </p:nvGrpSpPr>
          <p:grpSpPr>
            <a:xfrm>
              <a:off x="5954503" y="1846488"/>
              <a:ext cx="242196" cy="242196"/>
              <a:chOff x="5954503" y="1846488"/>
              <a:chExt cx="242196" cy="242196"/>
            </a:xfrm>
          </p:grpSpPr>
          <p:sp>
            <p:nvSpPr>
              <p:cNvPr id="65" name="-">
                <a:extLst>
                  <a:ext uri="{FF2B5EF4-FFF2-40B4-BE49-F238E27FC236}">
                    <a16:creationId xmlns:a16="http://schemas.microsoft.com/office/drawing/2014/main" id="{DE87C9CD-8321-44D0-BFE2-E23CFB9EA12F}"/>
                  </a:ext>
                </a:extLst>
              </p:cNvPr>
              <p:cNvSpPr/>
              <p:nvPr/>
            </p:nvSpPr>
            <p:spPr>
              <a:xfrm>
                <a:off x="5954503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-">
                <a:extLst>
                  <a:ext uri="{FF2B5EF4-FFF2-40B4-BE49-F238E27FC236}">
                    <a16:creationId xmlns:a16="http://schemas.microsoft.com/office/drawing/2014/main" id="{973DA36B-D336-4244-8040-74F4A2659DD7}"/>
                  </a:ext>
                </a:extLst>
              </p:cNvPr>
              <p:cNvSpPr/>
              <p:nvPr/>
            </p:nvSpPr>
            <p:spPr>
              <a:xfrm>
                <a:off x="6008324" y="1944815"/>
                <a:ext cx="140764" cy="24840"/>
              </a:xfrm>
              <a:custGeom>
                <a:avLst/>
                <a:gdLst>
                  <a:gd name="connsiteX0" fmla="*/ 0 w 140764"/>
                  <a:gd name="connsiteY0" fmla="*/ 0 h 24840"/>
                  <a:gd name="connsiteX1" fmla="*/ 140764 w 140764"/>
                  <a:gd name="connsiteY1" fmla="*/ 0 h 24840"/>
                  <a:gd name="connsiteX2" fmla="*/ 140764 w 140764"/>
                  <a:gd name="connsiteY2" fmla="*/ 24841 h 24840"/>
                  <a:gd name="connsiteX3" fmla="*/ 0 w 140764"/>
                  <a:gd name="connsiteY3" fmla="*/ 24841 h 24840"/>
                  <a:gd name="connsiteX4" fmla="*/ 0 w 140764"/>
                  <a:gd name="connsiteY4" fmla="*/ 0 h 24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764" h="24840">
                    <a:moveTo>
                      <a:pt x="0" y="0"/>
                    </a:moveTo>
                    <a:lnTo>
                      <a:pt x="140764" y="0"/>
                    </a:lnTo>
                    <a:lnTo>
                      <a:pt x="140764" y="24841"/>
                    </a:lnTo>
                    <a:lnTo>
                      <a:pt x="0" y="248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67" name="-">
              <a:extLst>
                <a:ext uri="{FF2B5EF4-FFF2-40B4-BE49-F238E27FC236}">
                  <a16:creationId xmlns:a16="http://schemas.microsoft.com/office/drawing/2014/main" id="{5696F6DF-EF9A-49E2-A646-FF34D73C61F7}"/>
                </a:ext>
              </a:extLst>
            </p:cNvPr>
            <p:cNvGrpSpPr/>
            <p:nvPr/>
          </p:nvGrpSpPr>
          <p:grpSpPr>
            <a:xfrm>
              <a:off x="6643831" y="1846488"/>
              <a:ext cx="242196" cy="242196"/>
              <a:chOff x="6643831" y="1846488"/>
              <a:chExt cx="242196" cy="242196"/>
            </a:xfrm>
          </p:grpSpPr>
          <p:sp>
            <p:nvSpPr>
              <p:cNvPr id="68" name="-">
                <a:extLst>
                  <a:ext uri="{FF2B5EF4-FFF2-40B4-BE49-F238E27FC236}">
                    <a16:creationId xmlns:a16="http://schemas.microsoft.com/office/drawing/2014/main" id="{4009B3DF-5901-43DD-9E95-F866089C7960}"/>
                  </a:ext>
                </a:extLst>
              </p:cNvPr>
              <p:cNvSpPr/>
              <p:nvPr/>
            </p:nvSpPr>
            <p:spPr>
              <a:xfrm>
                <a:off x="6643831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-">
                <a:extLst>
                  <a:ext uri="{FF2B5EF4-FFF2-40B4-BE49-F238E27FC236}">
                    <a16:creationId xmlns:a16="http://schemas.microsoft.com/office/drawing/2014/main" id="{C61DC0F5-AB25-4EC9-90A8-A193313B59A0}"/>
                  </a:ext>
                </a:extLst>
              </p:cNvPr>
              <p:cNvSpPr/>
              <p:nvPr/>
            </p:nvSpPr>
            <p:spPr>
              <a:xfrm>
                <a:off x="6712143" y="1903414"/>
                <a:ext cx="116958" cy="115923"/>
              </a:xfrm>
              <a:custGeom>
                <a:avLst/>
                <a:gdLst>
                  <a:gd name="connsiteX0" fmla="*/ 116959 w 116958"/>
                  <a:gd name="connsiteY0" fmla="*/ 17596 h 115923"/>
                  <a:gd name="connsiteX1" fmla="*/ 99363 w 116958"/>
                  <a:gd name="connsiteY1" fmla="*/ 0 h 115923"/>
                  <a:gd name="connsiteX2" fmla="*/ 58997 w 116958"/>
                  <a:gd name="connsiteY2" fmla="*/ 40366 h 115923"/>
                  <a:gd name="connsiteX3" fmla="*/ 17596 w 116958"/>
                  <a:gd name="connsiteY3" fmla="*/ 0 h 115923"/>
                  <a:gd name="connsiteX4" fmla="*/ 0 w 116958"/>
                  <a:gd name="connsiteY4" fmla="*/ 17596 h 115923"/>
                  <a:gd name="connsiteX5" fmla="*/ 41401 w 116958"/>
                  <a:gd name="connsiteY5" fmla="*/ 57962 h 115923"/>
                  <a:gd name="connsiteX6" fmla="*/ 0 w 116958"/>
                  <a:gd name="connsiteY6" fmla="*/ 99363 h 115923"/>
                  <a:gd name="connsiteX7" fmla="*/ 17596 w 116958"/>
                  <a:gd name="connsiteY7" fmla="*/ 115923 h 115923"/>
                  <a:gd name="connsiteX8" fmla="*/ 58997 w 116958"/>
                  <a:gd name="connsiteY8" fmla="*/ 75557 h 115923"/>
                  <a:gd name="connsiteX9" fmla="*/ 99363 w 116958"/>
                  <a:gd name="connsiteY9" fmla="*/ 115923 h 115923"/>
                  <a:gd name="connsiteX10" fmla="*/ 116959 w 116958"/>
                  <a:gd name="connsiteY10" fmla="*/ 99363 h 115923"/>
                  <a:gd name="connsiteX11" fmla="*/ 75557 w 116958"/>
                  <a:gd name="connsiteY11" fmla="*/ 57962 h 11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958" h="115923">
                    <a:moveTo>
                      <a:pt x="116959" y="17596"/>
                    </a:moveTo>
                    <a:lnTo>
                      <a:pt x="99363" y="0"/>
                    </a:lnTo>
                    <a:lnTo>
                      <a:pt x="58997" y="40366"/>
                    </a:lnTo>
                    <a:lnTo>
                      <a:pt x="17596" y="0"/>
                    </a:lnTo>
                    <a:lnTo>
                      <a:pt x="0" y="17596"/>
                    </a:lnTo>
                    <a:lnTo>
                      <a:pt x="41401" y="57962"/>
                    </a:lnTo>
                    <a:lnTo>
                      <a:pt x="0" y="99363"/>
                    </a:lnTo>
                    <a:lnTo>
                      <a:pt x="17596" y="115923"/>
                    </a:lnTo>
                    <a:lnTo>
                      <a:pt x="58997" y="75557"/>
                    </a:lnTo>
                    <a:lnTo>
                      <a:pt x="99363" y="115923"/>
                    </a:lnTo>
                    <a:lnTo>
                      <a:pt x="116959" y="99363"/>
                    </a:lnTo>
                    <a:lnTo>
                      <a:pt x="75557" y="57962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70" name="-">
              <a:extLst>
                <a:ext uri="{FF2B5EF4-FFF2-40B4-BE49-F238E27FC236}">
                  <a16:creationId xmlns:a16="http://schemas.microsoft.com/office/drawing/2014/main" id="{5696F6DF-EF9A-49E2-A646-FF34D73C61F7}"/>
                </a:ext>
              </a:extLst>
            </p:cNvPr>
            <p:cNvGrpSpPr/>
            <p:nvPr/>
          </p:nvGrpSpPr>
          <p:grpSpPr>
            <a:xfrm>
              <a:off x="6299167" y="1846488"/>
              <a:ext cx="242196" cy="242196"/>
              <a:chOff x="6299167" y="1846488"/>
              <a:chExt cx="242196" cy="242196"/>
            </a:xfrm>
          </p:grpSpPr>
          <p:sp>
            <p:nvSpPr>
              <p:cNvPr id="71" name="-">
                <a:extLst>
                  <a:ext uri="{FF2B5EF4-FFF2-40B4-BE49-F238E27FC236}">
                    <a16:creationId xmlns:a16="http://schemas.microsoft.com/office/drawing/2014/main" id="{EEC5EAFB-3092-4864-9D36-C08047381E82}"/>
                  </a:ext>
                </a:extLst>
              </p:cNvPr>
              <p:cNvSpPr/>
              <p:nvPr/>
            </p:nvSpPr>
            <p:spPr>
              <a:xfrm>
                <a:off x="6299167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-">
                <a:extLst>
                  <a:ext uri="{FF2B5EF4-FFF2-40B4-BE49-F238E27FC236}">
                    <a16:creationId xmlns:a16="http://schemas.microsoft.com/office/drawing/2014/main" id="{F6D110A3-ADFB-4F16-86FF-3CD39E945C0C}"/>
                  </a:ext>
                </a:extLst>
              </p:cNvPr>
              <p:cNvSpPr/>
              <p:nvPr/>
            </p:nvSpPr>
            <p:spPr>
              <a:xfrm>
                <a:off x="6354024" y="1898239"/>
                <a:ext cx="137658" cy="137658"/>
              </a:xfrm>
              <a:custGeom>
                <a:avLst/>
                <a:gdLst>
                  <a:gd name="connsiteX0" fmla="*/ 137658 w 137658"/>
                  <a:gd name="connsiteY0" fmla="*/ 137659 h 137658"/>
                  <a:gd name="connsiteX1" fmla="*/ 0 w 137658"/>
                  <a:gd name="connsiteY1" fmla="*/ 137659 h 137658"/>
                  <a:gd name="connsiteX2" fmla="*/ 0 w 137658"/>
                  <a:gd name="connsiteY2" fmla="*/ 0 h 137658"/>
                  <a:gd name="connsiteX3" fmla="*/ 137658 w 137658"/>
                  <a:gd name="connsiteY3" fmla="*/ 0 h 137658"/>
                  <a:gd name="connsiteX4" fmla="*/ 137658 w 137658"/>
                  <a:gd name="connsiteY4" fmla="*/ 137659 h 137658"/>
                  <a:gd name="connsiteX5" fmla="*/ 20701 w 137658"/>
                  <a:gd name="connsiteY5" fmla="*/ 116958 h 137658"/>
                  <a:gd name="connsiteX6" fmla="*/ 116958 w 137658"/>
                  <a:gd name="connsiteY6" fmla="*/ 116958 h 137658"/>
                  <a:gd name="connsiteX7" fmla="*/ 116958 w 137658"/>
                  <a:gd name="connsiteY7" fmla="*/ 20701 h 137658"/>
                  <a:gd name="connsiteX8" fmla="*/ 20701 w 137658"/>
                  <a:gd name="connsiteY8" fmla="*/ 20701 h 137658"/>
                  <a:gd name="connsiteX9" fmla="*/ 20701 w 137658"/>
                  <a:gd name="connsiteY9" fmla="*/ 116958 h 137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658" h="137658">
                    <a:moveTo>
                      <a:pt x="137658" y="137659"/>
                    </a:moveTo>
                    <a:lnTo>
                      <a:pt x="0" y="137659"/>
                    </a:lnTo>
                    <a:lnTo>
                      <a:pt x="0" y="0"/>
                    </a:lnTo>
                    <a:lnTo>
                      <a:pt x="137658" y="0"/>
                    </a:lnTo>
                    <a:lnTo>
                      <a:pt x="137658" y="137659"/>
                    </a:lnTo>
                    <a:close/>
                    <a:moveTo>
                      <a:pt x="20701" y="116958"/>
                    </a:moveTo>
                    <a:lnTo>
                      <a:pt x="116958" y="116958"/>
                    </a:lnTo>
                    <a:lnTo>
                      <a:pt x="116958" y="20701"/>
                    </a:lnTo>
                    <a:lnTo>
                      <a:pt x="20701" y="20701"/>
                    </a:lnTo>
                    <a:lnTo>
                      <a:pt x="20701" y="116958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86" name="-">
            <a:extLst>
              <a:ext uri="{FF2B5EF4-FFF2-40B4-BE49-F238E27FC236}">
                <a16:creationId xmlns:a16="http://schemas.microsoft.com/office/drawing/2014/main" id="{D396C0F7-2316-43F1-89CD-AFFB8A5414C4}"/>
              </a:ext>
            </a:extLst>
          </p:cNvPr>
          <p:cNvSpPr/>
          <p:nvPr/>
        </p:nvSpPr>
        <p:spPr>
          <a:xfrm>
            <a:off x="537593" y="9372482"/>
            <a:ext cx="3756296" cy="287583"/>
          </a:xfrm>
          <a:custGeom>
            <a:avLst/>
            <a:gdLst>
              <a:gd name="connsiteX0" fmla="*/ 0 w 3686766"/>
              <a:gd name="connsiteY0" fmla="*/ 0 h 603420"/>
              <a:gd name="connsiteX1" fmla="*/ 3686766 w 3686766"/>
              <a:gd name="connsiteY1" fmla="*/ 0 h 603420"/>
              <a:gd name="connsiteX2" fmla="*/ 3686766 w 3686766"/>
              <a:gd name="connsiteY2" fmla="*/ 603421 h 603420"/>
              <a:gd name="connsiteX3" fmla="*/ 0 w 3686766"/>
              <a:gd name="connsiteY3" fmla="*/ 603421 h 603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6766" h="603420">
                <a:moveTo>
                  <a:pt x="0" y="0"/>
                </a:moveTo>
                <a:lnTo>
                  <a:pt x="3686766" y="0"/>
                </a:lnTo>
                <a:lnTo>
                  <a:pt x="3686766" y="603421"/>
                </a:lnTo>
                <a:lnTo>
                  <a:pt x="0" y="603421"/>
                </a:lnTo>
                <a:close/>
              </a:path>
            </a:pathLst>
          </a:custGeom>
          <a:solidFill>
            <a:srgbClr val="FFFFFF"/>
          </a:solidFill>
          <a:ln w="15256" cap="flat">
            <a:solidFill>
              <a:srgbClr val="210B6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7" name="WWW.YOURDOMAIN.COM">
            <a:extLst>
              <a:ext uri="{FF2B5EF4-FFF2-40B4-BE49-F238E27FC236}">
                <a16:creationId xmlns:a16="http://schemas.microsoft.com/office/drawing/2014/main" id="{7A0880A2-2793-47CF-B2BA-023691B6F533}"/>
              </a:ext>
            </a:extLst>
          </p:cNvPr>
          <p:cNvSpPr txBox="1"/>
          <p:nvPr/>
        </p:nvSpPr>
        <p:spPr>
          <a:xfrm>
            <a:off x="6726456" y="1439843"/>
            <a:ext cx="3443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i="1" dirty="0">
                <a:solidFill>
                  <a:srgbClr val="33126E"/>
                </a:solidFill>
                <a:latin typeface="Montserrat" panose="00000500000000000000" pitchFamily="50" charset="0"/>
              </a:rPr>
              <a:t>WWW.YOURDOMAIN.COM</a:t>
            </a:r>
          </a:p>
        </p:txBody>
      </p:sp>
      <p:sp>
        <p:nvSpPr>
          <p:cNvPr id="125" name="JUST">
            <a:extLst>
              <a:ext uri="{FF2B5EF4-FFF2-40B4-BE49-F238E27FC236}">
                <a16:creationId xmlns:a16="http://schemas.microsoft.com/office/drawing/2014/main" id="{AB5F6A79-B3A3-4516-B9D9-312483FB681B}"/>
              </a:ext>
            </a:extLst>
          </p:cNvPr>
          <p:cNvSpPr txBox="1"/>
          <p:nvPr/>
        </p:nvSpPr>
        <p:spPr>
          <a:xfrm>
            <a:off x="5579340" y="2762756"/>
            <a:ext cx="4409057" cy="757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0000"/>
              </a:lnSpc>
            </a:pPr>
            <a:r>
              <a:rPr lang="en-US" sz="6000" i="1" dirty="0">
                <a:ln w="25400">
                  <a:solidFill>
                    <a:srgbClr val="33126E"/>
                  </a:solidFill>
                </a:ln>
                <a:solidFill>
                  <a:srgbClr val="37DBD7"/>
                </a:solidFill>
                <a:effectLst>
                  <a:outerShdw dist="63500" dir="2700000" algn="tl" rotWithShape="0">
                    <a:srgbClr val="33126E"/>
                  </a:outerShdw>
                </a:effectLst>
                <a:latin typeface="Montserrat ExtraBold" panose="00000900000000000000" pitchFamily="50" charset="0"/>
              </a:rPr>
              <a:t>JUST</a:t>
            </a:r>
          </a:p>
        </p:txBody>
      </p:sp>
      <p:sp>
        <p:nvSpPr>
          <p:cNvPr id="126" name="CLICK &amp; REPLACE">
            <a:extLst>
              <a:ext uri="{FF2B5EF4-FFF2-40B4-BE49-F238E27FC236}">
                <a16:creationId xmlns:a16="http://schemas.microsoft.com/office/drawing/2014/main" id="{E6A6A5EE-89B6-47ED-B75E-B5F624BBE640}"/>
              </a:ext>
            </a:extLst>
          </p:cNvPr>
          <p:cNvSpPr txBox="1"/>
          <p:nvPr/>
        </p:nvSpPr>
        <p:spPr>
          <a:xfrm>
            <a:off x="5269168" y="3434202"/>
            <a:ext cx="4719229" cy="14041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70000"/>
              </a:lnSpc>
            </a:pPr>
            <a:r>
              <a:rPr lang="en-US" sz="6000" i="1" dirty="0">
                <a:ln w="25400">
                  <a:solidFill>
                    <a:srgbClr val="33126E"/>
                  </a:solidFill>
                </a:ln>
                <a:solidFill>
                  <a:srgbClr val="FFB800"/>
                </a:solidFill>
                <a:effectLst>
                  <a:outerShdw dist="63500" dir="2700000" algn="tl" rotWithShape="0">
                    <a:srgbClr val="33126E"/>
                  </a:outerShdw>
                </a:effectLst>
                <a:latin typeface="Montserrat ExtraBold" panose="00000900000000000000" pitchFamily="50" charset="0"/>
              </a:rPr>
              <a:t>CLICK &amp; REPLACE</a:t>
            </a:r>
          </a:p>
        </p:txBody>
      </p:sp>
      <p:pic>
        <p:nvPicPr>
          <p:cNvPr id="127" name="LOGO HERE">
            <a:extLst>
              <a:ext uri="{FF2B5EF4-FFF2-40B4-BE49-F238E27FC236}">
                <a16:creationId xmlns:a16="http://schemas.microsoft.com/office/drawing/2014/main" id="{194372CE-EAC7-4397-B394-407536FFC3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3867" y="419031"/>
            <a:ext cx="1521470" cy="161368"/>
          </a:xfrm>
          <a:prstGeom prst="rect">
            <a:avLst/>
          </a:prstGeom>
        </p:spPr>
      </p:pic>
      <p:sp>
        <p:nvSpPr>
          <p:cNvPr id="155" name="Lorem ipsum dolor sit amet, consectetur adipiscing elit. Ut posuere, est et ornare dapibus, risus odio iaculis leo, sit amet euismod arcu ipsum at leo.">
            <a:extLst>
              <a:ext uri="{FF2B5EF4-FFF2-40B4-BE49-F238E27FC236}">
                <a16:creationId xmlns:a16="http://schemas.microsoft.com/office/drawing/2014/main" id="{34241AD8-A001-4484-BD3D-8E9BD1FE3243}"/>
              </a:ext>
            </a:extLst>
          </p:cNvPr>
          <p:cNvSpPr txBox="1"/>
          <p:nvPr/>
        </p:nvSpPr>
        <p:spPr>
          <a:xfrm>
            <a:off x="6889329" y="5518871"/>
            <a:ext cx="32790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Lorem ipsum dolor sit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amet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,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consectetur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adipiscing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elit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. Ut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posuere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,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est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 et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ornare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dapibus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,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risus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odio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iaculis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leo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, sit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amet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euismod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arcu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 ipsum at </a:t>
            </a:r>
            <a:r>
              <a:rPr lang="en-US" sz="1600" b="1" dirty="0" err="1">
                <a:solidFill>
                  <a:schemeClr val="bg1"/>
                </a:solidFill>
                <a:latin typeface="Montserrat Light" panose="00000400000000000000" pitchFamily="50" charset="0"/>
              </a:rPr>
              <a:t>leo</a:t>
            </a:r>
            <a:r>
              <a:rPr lang="en-US" sz="1600" b="1" dirty="0">
                <a:solidFill>
                  <a:schemeClr val="bg1"/>
                </a:solidFill>
                <a:latin typeface="Montserrat Light" panose="00000400000000000000" pitchFamily="50" charset="0"/>
              </a:rPr>
              <a:t>. </a:t>
            </a:r>
          </a:p>
        </p:txBody>
      </p:sp>
      <p:grpSp>
        <p:nvGrpSpPr>
          <p:cNvPr id="78" name="-">
            <a:extLst>
              <a:ext uri="{FF2B5EF4-FFF2-40B4-BE49-F238E27FC236}">
                <a16:creationId xmlns:a16="http://schemas.microsoft.com/office/drawing/2014/main" id="{5696F6DF-EF9A-49E2-A646-FF34D73C61F7}"/>
              </a:ext>
            </a:extLst>
          </p:cNvPr>
          <p:cNvGrpSpPr/>
          <p:nvPr/>
        </p:nvGrpSpPr>
        <p:grpSpPr>
          <a:xfrm>
            <a:off x="-1007599" y="3018511"/>
            <a:ext cx="2015197" cy="1383831"/>
            <a:chOff x="4658633" y="4049026"/>
            <a:chExt cx="2015197" cy="1383831"/>
          </a:xfrm>
        </p:grpSpPr>
        <p:sp>
          <p:nvSpPr>
            <p:cNvPr id="79" name="-">
              <a:extLst>
                <a:ext uri="{FF2B5EF4-FFF2-40B4-BE49-F238E27FC236}">
                  <a16:creationId xmlns:a16="http://schemas.microsoft.com/office/drawing/2014/main" id="{C808D0B2-84C8-45A0-BEBA-86E693CDD377}"/>
                </a:ext>
              </a:extLst>
            </p:cNvPr>
            <p:cNvSpPr/>
            <p:nvPr/>
          </p:nvSpPr>
          <p:spPr>
            <a:xfrm>
              <a:off x="4756960" y="4098707"/>
              <a:ext cx="1916869" cy="1334150"/>
            </a:xfrm>
            <a:custGeom>
              <a:avLst/>
              <a:gdLst>
                <a:gd name="connsiteX0" fmla="*/ 125238 w 1916869"/>
                <a:gd name="connsiteY0" fmla="*/ 1017432 h 1334150"/>
                <a:gd name="connsiteX1" fmla="*/ 197690 w 1916869"/>
                <a:gd name="connsiteY1" fmla="*/ 1021572 h 1334150"/>
                <a:gd name="connsiteX2" fmla="*/ 72452 w 1916869"/>
                <a:gd name="connsiteY2" fmla="*/ 1334150 h 1334150"/>
                <a:gd name="connsiteX3" fmla="*/ 0 w 1916869"/>
                <a:gd name="connsiteY3" fmla="*/ 1330010 h 1334150"/>
                <a:gd name="connsiteX4" fmla="*/ 125238 w 1916869"/>
                <a:gd name="connsiteY4" fmla="*/ 1017432 h 1334150"/>
                <a:gd name="connsiteX5" fmla="*/ 455412 w 1916869"/>
                <a:gd name="connsiteY5" fmla="*/ 1061938 h 1334150"/>
                <a:gd name="connsiteX6" fmla="*/ 527864 w 1916869"/>
                <a:gd name="connsiteY6" fmla="*/ 1066078 h 1334150"/>
                <a:gd name="connsiteX7" fmla="*/ 669662 w 1916869"/>
                <a:gd name="connsiteY7" fmla="*/ 711064 h 1334150"/>
                <a:gd name="connsiteX8" fmla="*/ 597210 w 1916869"/>
                <a:gd name="connsiteY8" fmla="*/ 706923 h 1334150"/>
                <a:gd name="connsiteX9" fmla="*/ 455412 w 1916869"/>
                <a:gd name="connsiteY9" fmla="*/ 1061938 h 1334150"/>
                <a:gd name="connsiteX10" fmla="*/ 927384 w 1916869"/>
                <a:gd name="connsiteY10" fmla="*/ 752465 h 1334150"/>
                <a:gd name="connsiteX11" fmla="*/ 999836 w 1916869"/>
                <a:gd name="connsiteY11" fmla="*/ 756605 h 1334150"/>
                <a:gd name="connsiteX12" fmla="*/ 1142669 w 1916869"/>
                <a:gd name="connsiteY12" fmla="*/ 401590 h 1334150"/>
                <a:gd name="connsiteX13" fmla="*/ 1070218 w 1916869"/>
                <a:gd name="connsiteY13" fmla="*/ 397450 h 1334150"/>
                <a:gd name="connsiteX14" fmla="*/ 927384 w 1916869"/>
                <a:gd name="connsiteY14" fmla="*/ 752465 h 1334150"/>
                <a:gd name="connsiteX15" fmla="*/ 1399356 w 1916869"/>
                <a:gd name="connsiteY15" fmla="*/ 441957 h 1334150"/>
                <a:gd name="connsiteX16" fmla="*/ 1471808 w 1916869"/>
                <a:gd name="connsiteY16" fmla="*/ 446097 h 1334150"/>
                <a:gd name="connsiteX17" fmla="*/ 1613607 w 1916869"/>
                <a:gd name="connsiteY17" fmla="*/ 91082 h 1334150"/>
                <a:gd name="connsiteX18" fmla="*/ 1541155 w 1916869"/>
                <a:gd name="connsiteY18" fmla="*/ 86942 h 1334150"/>
                <a:gd name="connsiteX19" fmla="*/ 1399356 w 1916869"/>
                <a:gd name="connsiteY19" fmla="*/ 441957 h 1334150"/>
                <a:gd name="connsiteX20" fmla="*/ 1831998 w 1916869"/>
                <a:gd name="connsiteY20" fmla="*/ 127308 h 1334150"/>
                <a:gd name="connsiteX21" fmla="*/ 1903414 w 1916869"/>
                <a:gd name="connsiteY21" fmla="*/ 135589 h 1334150"/>
                <a:gd name="connsiteX22" fmla="*/ 1916870 w 1916869"/>
                <a:gd name="connsiteY22" fmla="*/ 16560 h 1334150"/>
                <a:gd name="connsiteX23" fmla="*/ 1846488 w 1916869"/>
                <a:gd name="connsiteY23" fmla="*/ 0 h 1334150"/>
                <a:gd name="connsiteX24" fmla="*/ 1831998 w 1916869"/>
                <a:gd name="connsiteY24" fmla="*/ 127308 h 133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16869" h="1334150">
                  <a:moveTo>
                    <a:pt x="125238" y="1017432"/>
                  </a:moveTo>
                  <a:lnTo>
                    <a:pt x="197690" y="1021572"/>
                  </a:lnTo>
                  <a:lnTo>
                    <a:pt x="72452" y="1334150"/>
                  </a:lnTo>
                  <a:lnTo>
                    <a:pt x="0" y="1330010"/>
                  </a:lnTo>
                  <a:lnTo>
                    <a:pt x="125238" y="1017432"/>
                  </a:lnTo>
                  <a:close/>
                  <a:moveTo>
                    <a:pt x="455412" y="1061938"/>
                  </a:moveTo>
                  <a:lnTo>
                    <a:pt x="527864" y="1066078"/>
                  </a:lnTo>
                  <a:lnTo>
                    <a:pt x="669662" y="711064"/>
                  </a:lnTo>
                  <a:lnTo>
                    <a:pt x="597210" y="706923"/>
                  </a:lnTo>
                  <a:lnTo>
                    <a:pt x="455412" y="1061938"/>
                  </a:lnTo>
                  <a:close/>
                  <a:moveTo>
                    <a:pt x="927384" y="752465"/>
                  </a:moveTo>
                  <a:lnTo>
                    <a:pt x="999836" y="756605"/>
                  </a:lnTo>
                  <a:lnTo>
                    <a:pt x="1142669" y="401590"/>
                  </a:lnTo>
                  <a:lnTo>
                    <a:pt x="1070218" y="397450"/>
                  </a:lnTo>
                  <a:lnTo>
                    <a:pt x="927384" y="752465"/>
                  </a:lnTo>
                  <a:close/>
                  <a:moveTo>
                    <a:pt x="1399356" y="441957"/>
                  </a:moveTo>
                  <a:lnTo>
                    <a:pt x="1471808" y="446097"/>
                  </a:lnTo>
                  <a:lnTo>
                    <a:pt x="1613607" y="91082"/>
                  </a:lnTo>
                  <a:lnTo>
                    <a:pt x="1541155" y="86942"/>
                  </a:lnTo>
                  <a:lnTo>
                    <a:pt x="1399356" y="441957"/>
                  </a:lnTo>
                  <a:close/>
                  <a:moveTo>
                    <a:pt x="1831998" y="127308"/>
                  </a:moveTo>
                  <a:lnTo>
                    <a:pt x="1903414" y="135589"/>
                  </a:lnTo>
                  <a:lnTo>
                    <a:pt x="1916870" y="16560"/>
                  </a:lnTo>
                  <a:lnTo>
                    <a:pt x="1846488" y="0"/>
                  </a:lnTo>
                  <a:lnTo>
                    <a:pt x="1831998" y="127308"/>
                  </a:lnTo>
                  <a:close/>
                </a:path>
              </a:pathLst>
            </a:custGeom>
            <a:solidFill>
              <a:srgbClr val="33126E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-">
              <a:extLst>
                <a:ext uri="{FF2B5EF4-FFF2-40B4-BE49-F238E27FC236}">
                  <a16:creationId xmlns:a16="http://schemas.microsoft.com/office/drawing/2014/main" id="{77794F3D-823B-4817-A441-F3CCD1FEE8B7}"/>
                </a:ext>
              </a:extLst>
            </p:cNvPr>
            <p:cNvSpPr/>
            <p:nvPr/>
          </p:nvSpPr>
          <p:spPr>
            <a:xfrm>
              <a:off x="4658633" y="4049026"/>
              <a:ext cx="1944815" cy="1379690"/>
            </a:xfrm>
            <a:custGeom>
              <a:avLst/>
              <a:gdLst>
                <a:gd name="connsiteX0" fmla="*/ 553739 w 1944815"/>
                <a:gd name="connsiteY0" fmla="*/ 1111619 h 1379690"/>
                <a:gd name="connsiteX1" fmla="*/ 223566 w 1944815"/>
                <a:gd name="connsiteY1" fmla="*/ 1067113 h 1379690"/>
                <a:gd name="connsiteX2" fmla="*/ 98328 w 1944815"/>
                <a:gd name="connsiteY2" fmla="*/ 1379691 h 1379690"/>
                <a:gd name="connsiteX3" fmla="*/ 0 w 1944815"/>
                <a:gd name="connsiteY3" fmla="*/ 1326905 h 1379690"/>
                <a:gd name="connsiteX4" fmla="*/ 159394 w 1944815"/>
                <a:gd name="connsiteY4" fmla="*/ 929454 h 1379690"/>
                <a:gd name="connsiteX5" fmla="*/ 488532 w 1944815"/>
                <a:gd name="connsiteY5" fmla="*/ 973960 h 1379690"/>
                <a:gd name="connsiteX6" fmla="*/ 631366 w 1944815"/>
                <a:gd name="connsiteY6" fmla="*/ 619981 h 1379690"/>
                <a:gd name="connsiteX7" fmla="*/ 960505 w 1944815"/>
                <a:gd name="connsiteY7" fmla="*/ 664487 h 1379690"/>
                <a:gd name="connsiteX8" fmla="*/ 1103339 w 1944815"/>
                <a:gd name="connsiteY8" fmla="*/ 309473 h 1379690"/>
                <a:gd name="connsiteX9" fmla="*/ 1433512 w 1944815"/>
                <a:gd name="connsiteY9" fmla="*/ 355014 h 1379690"/>
                <a:gd name="connsiteX10" fmla="*/ 1575311 w 1944815"/>
                <a:gd name="connsiteY10" fmla="*/ 0 h 1379690"/>
                <a:gd name="connsiteX11" fmla="*/ 1944815 w 1944815"/>
                <a:gd name="connsiteY11" fmla="*/ 49681 h 1379690"/>
                <a:gd name="connsiteX12" fmla="*/ 1930325 w 1944815"/>
                <a:gd name="connsiteY12" fmla="*/ 176989 h 1379690"/>
                <a:gd name="connsiteX13" fmla="*/ 1639482 w 1944815"/>
                <a:gd name="connsiteY13" fmla="*/ 137658 h 1379690"/>
                <a:gd name="connsiteX14" fmla="*/ 1497684 w 1944815"/>
                <a:gd name="connsiteY14" fmla="*/ 491638 h 1379690"/>
                <a:gd name="connsiteX15" fmla="*/ 1167510 w 1944815"/>
                <a:gd name="connsiteY15" fmla="*/ 447132 h 1379690"/>
                <a:gd name="connsiteX16" fmla="*/ 1025712 w 1944815"/>
                <a:gd name="connsiteY16" fmla="*/ 802146 h 1379690"/>
                <a:gd name="connsiteX17" fmla="*/ 695538 w 1944815"/>
                <a:gd name="connsiteY17" fmla="*/ 757640 h 137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44815" h="1379690">
                  <a:moveTo>
                    <a:pt x="553739" y="1111619"/>
                  </a:moveTo>
                  <a:lnTo>
                    <a:pt x="223566" y="1067113"/>
                  </a:lnTo>
                  <a:lnTo>
                    <a:pt x="98328" y="1379691"/>
                  </a:lnTo>
                  <a:lnTo>
                    <a:pt x="0" y="1326905"/>
                  </a:lnTo>
                  <a:lnTo>
                    <a:pt x="159394" y="929454"/>
                  </a:lnTo>
                  <a:lnTo>
                    <a:pt x="488532" y="973960"/>
                  </a:lnTo>
                  <a:lnTo>
                    <a:pt x="631366" y="619981"/>
                  </a:lnTo>
                  <a:lnTo>
                    <a:pt x="960505" y="664487"/>
                  </a:lnTo>
                  <a:lnTo>
                    <a:pt x="1103339" y="309473"/>
                  </a:lnTo>
                  <a:lnTo>
                    <a:pt x="1433512" y="355014"/>
                  </a:lnTo>
                  <a:lnTo>
                    <a:pt x="1575311" y="0"/>
                  </a:lnTo>
                  <a:lnTo>
                    <a:pt x="1944815" y="49681"/>
                  </a:lnTo>
                  <a:lnTo>
                    <a:pt x="1930325" y="176989"/>
                  </a:lnTo>
                  <a:lnTo>
                    <a:pt x="1639482" y="137658"/>
                  </a:lnTo>
                  <a:lnTo>
                    <a:pt x="1497684" y="491638"/>
                  </a:lnTo>
                  <a:lnTo>
                    <a:pt x="1167510" y="447132"/>
                  </a:lnTo>
                  <a:lnTo>
                    <a:pt x="1025712" y="802146"/>
                  </a:lnTo>
                  <a:lnTo>
                    <a:pt x="695538" y="757640"/>
                  </a:lnTo>
                  <a:close/>
                </a:path>
              </a:pathLst>
            </a:custGeom>
            <a:solidFill>
              <a:srgbClr val="FFFFFF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1" name="-">
            <a:extLst>
              <a:ext uri="{FF2B5EF4-FFF2-40B4-BE49-F238E27FC236}">
                <a16:creationId xmlns:a16="http://schemas.microsoft.com/office/drawing/2014/main" id="{5696F6DF-EF9A-49E2-A646-FF34D73C61F7}"/>
              </a:ext>
            </a:extLst>
          </p:cNvPr>
          <p:cNvGrpSpPr/>
          <p:nvPr/>
        </p:nvGrpSpPr>
        <p:grpSpPr>
          <a:xfrm>
            <a:off x="-808562" y="3452026"/>
            <a:ext cx="2016231" cy="1382796"/>
            <a:chOff x="4855288" y="4325378"/>
            <a:chExt cx="2016231" cy="1382796"/>
          </a:xfrm>
        </p:grpSpPr>
        <p:sp>
          <p:nvSpPr>
            <p:cNvPr id="82" name="-">
              <a:extLst>
                <a:ext uri="{FF2B5EF4-FFF2-40B4-BE49-F238E27FC236}">
                  <a16:creationId xmlns:a16="http://schemas.microsoft.com/office/drawing/2014/main" id="{0123CBBC-6310-4437-9187-B49D6DBBD5E2}"/>
                </a:ext>
              </a:extLst>
            </p:cNvPr>
            <p:cNvSpPr/>
            <p:nvPr/>
          </p:nvSpPr>
          <p:spPr>
            <a:xfrm>
              <a:off x="4954650" y="4374024"/>
              <a:ext cx="1916869" cy="1334149"/>
            </a:xfrm>
            <a:custGeom>
              <a:avLst/>
              <a:gdLst>
                <a:gd name="connsiteX0" fmla="*/ 125238 w 1916869"/>
                <a:gd name="connsiteY0" fmla="*/ 1018467 h 1334149"/>
                <a:gd name="connsiteX1" fmla="*/ 197690 w 1916869"/>
                <a:gd name="connsiteY1" fmla="*/ 1022607 h 1334149"/>
                <a:gd name="connsiteX2" fmla="*/ 72452 w 1916869"/>
                <a:gd name="connsiteY2" fmla="*/ 1334150 h 1334149"/>
                <a:gd name="connsiteX3" fmla="*/ 0 w 1916869"/>
                <a:gd name="connsiteY3" fmla="*/ 1330010 h 1334149"/>
                <a:gd name="connsiteX4" fmla="*/ 125238 w 1916869"/>
                <a:gd name="connsiteY4" fmla="*/ 1018467 h 1334149"/>
                <a:gd name="connsiteX5" fmla="*/ 455412 w 1916869"/>
                <a:gd name="connsiteY5" fmla="*/ 1062973 h 1334149"/>
                <a:gd name="connsiteX6" fmla="*/ 527864 w 1916869"/>
                <a:gd name="connsiteY6" fmla="*/ 1067113 h 1334149"/>
                <a:gd name="connsiteX7" fmla="*/ 669663 w 1916869"/>
                <a:gd name="connsiteY7" fmla="*/ 712099 h 1334149"/>
                <a:gd name="connsiteX8" fmla="*/ 597211 w 1916869"/>
                <a:gd name="connsiteY8" fmla="*/ 707958 h 1334149"/>
                <a:gd name="connsiteX9" fmla="*/ 455412 w 1916869"/>
                <a:gd name="connsiteY9" fmla="*/ 1062973 h 1334149"/>
                <a:gd name="connsiteX10" fmla="*/ 927384 w 1916869"/>
                <a:gd name="connsiteY10" fmla="*/ 752465 h 1334149"/>
                <a:gd name="connsiteX11" fmla="*/ 999836 w 1916869"/>
                <a:gd name="connsiteY11" fmla="*/ 756605 h 1334149"/>
                <a:gd name="connsiteX12" fmla="*/ 1142670 w 1916869"/>
                <a:gd name="connsiteY12" fmla="*/ 401590 h 1334149"/>
                <a:gd name="connsiteX13" fmla="*/ 1070218 w 1916869"/>
                <a:gd name="connsiteY13" fmla="*/ 397450 h 1334149"/>
                <a:gd name="connsiteX14" fmla="*/ 927384 w 1916869"/>
                <a:gd name="connsiteY14" fmla="*/ 752465 h 1334149"/>
                <a:gd name="connsiteX15" fmla="*/ 1399357 w 1916869"/>
                <a:gd name="connsiteY15" fmla="*/ 442991 h 1334149"/>
                <a:gd name="connsiteX16" fmla="*/ 1471809 w 1916869"/>
                <a:gd name="connsiteY16" fmla="*/ 447132 h 1334149"/>
                <a:gd name="connsiteX17" fmla="*/ 1613607 w 1916869"/>
                <a:gd name="connsiteY17" fmla="*/ 92117 h 1334149"/>
                <a:gd name="connsiteX18" fmla="*/ 1541156 w 1916869"/>
                <a:gd name="connsiteY18" fmla="*/ 87977 h 1334149"/>
                <a:gd name="connsiteX19" fmla="*/ 1399357 w 1916869"/>
                <a:gd name="connsiteY19" fmla="*/ 442991 h 1334149"/>
                <a:gd name="connsiteX20" fmla="*/ 1831998 w 1916869"/>
                <a:gd name="connsiteY20" fmla="*/ 127308 h 1334149"/>
                <a:gd name="connsiteX21" fmla="*/ 1903415 w 1916869"/>
                <a:gd name="connsiteY21" fmla="*/ 135589 h 1334149"/>
                <a:gd name="connsiteX22" fmla="*/ 1916870 w 1916869"/>
                <a:gd name="connsiteY22" fmla="*/ 16560 h 1334149"/>
                <a:gd name="connsiteX23" fmla="*/ 1846488 w 1916869"/>
                <a:gd name="connsiteY23" fmla="*/ 0 h 1334149"/>
                <a:gd name="connsiteX24" fmla="*/ 1831998 w 1916869"/>
                <a:gd name="connsiteY24" fmla="*/ 127308 h 13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16869" h="1334149">
                  <a:moveTo>
                    <a:pt x="125238" y="1018467"/>
                  </a:moveTo>
                  <a:lnTo>
                    <a:pt x="197690" y="1022607"/>
                  </a:lnTo>
                  <a:lnTo>
                    <a:pt x="72452" y="1334150"/>
                  </a:lnTo>
                  <a:lnTo>
                    <a:pt x="0" y="1330010"/>
                  </a:lnTo>
                  <a:lnTo>
                    <a:pt x="125238" y="1018467"/>
                  </a:lnTo>
                  <a:close/>
                  <a:moveTo>
                    <a:pt x="455412" y="1062973"/>
                  </a:moveTo>
                  <a:lnTo>
                    <a:pt x="527864" y="1067113"/>
                  </a:lnTo>
                  <a:lnTo>
                    <a:pt x="669663" y="712099"/>
                  </a:lnTo>
                  <a:lnTo>
                    <a:pt x="597211" y="707958"/>
                  </a:lnTo>
                  <a:lnTo>
                    <a:pt x="455412" y="1062973"/>
                  </a:lnTo>
                  <a:close/>
                  <a:moveTo>
                    <a:pt x="927384" y="752465"/>
                  </a:moveTo>
                  <a:lnTo>
                    <a:pt x="999836" y="756605"/>
                  </a:lnTo>
                  <a:lnTo>
                    <a:pt x="1142670" y="401590"/>
                  </a:lnTo>
                  <a:lnTo>
                    <a:pt x="1070218" y="397450"/>
                  </a:lnTo>
                  <a:lnTo>
                    <a:pt x="927384" y="752465"/>
                  </a:lnTo>
                  <a:close/>
                  <a:moveTo>
                    <a:pt x="1399357" y="442991"/>
                  </a:moveTo>
                  <a:lnTo>
                    <a:pt x="1471809" y="447132"/>
                  </a:lnTo>
                  <a:lnTo>
                    <a:pt x="1613607" y="92117"/>
                  </a:lnTo>
                  <a:lnTo>
                    <a:pt x="1541156" y="87977"/>
                  </a:lnTo>
                  <a:lnTo>
                    <a:pt x="1399357" y="442991"/>
                  </a:lnTo>
                  <a:close/>
                  <a:moveTo>
                    <a:pt x="1831998" y="127308"/>
                  </a:moveTo>
                  <a:lnTo>
                    <a:pt x="1903415" y="135589"/>
                  </a:lnTo>
                  <a:lnTo>
                    <a:pt x="1916870" y="16560"/>
                  </a:lnTo>
                  <a:lnTo>
                    <a:pt x="1846488" y="0"/>
                  </a:lnTo>
                  <a:lnTo>
                    <a:pt x="1831998" y="127308"/>
                  </a:lnTo>
                  <a:close/>
                </a:path>
              </a:pathLst>
            </a:custGeom>
            <a:solidFill>
              <a:srgbClr val="FFB800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-">
              <a:extLst>
                <a:ext uri="{FF2B5EF4-FFF2-40B4-BE49-F238E27FC236}">
                  <a16:creationId xmlns:a16="http://schemas.microsoft.com/office/drawing/2014/main" id="{52428F06-1F6B-483B-A6AF-74857FCE126A}"/>
                </a:ext>
              </a:extLst>
            </p:cNvPr>
            <p:cNvSpPr/>
            <p:nvPr/>
          </p:nvSpPr>
          <p:spPr>
            <a:xfrm>
              <a:off x="4855288" y="4325378"/>
              <a:ext cx="1945850" cy="1378655"/>
            </a:xfrm>
            <a:custGeom>
              <a:avLst/>
              <a:gdLst>
                <a:gd name="connsiteX0" fmla="*/ 554774 w 1945850"/>
                <a:gd name="connsiteY0" fmla="*/ 1111619 h 1378655"/>
                <a:gd name="connsiteX1" fmla="*/ 224600 w 1945850"/>
                <a:gd name="connsiteY1" fmla="*/ 1067113 h 1378655"/>
                <a:gd name="connsiteX2" fmla="*/ 99362 w 1945850"/>
                <a:gd name="connsiteY2" fmla="*/ 1378656 h 1378655"/>
                <a:gd name="connsiteX3" fmla="*/ 0 w 1945850"/>
                <a:gd name="connsiteY3" fmla="*/ 1325870 h 1378655"/>
                <a:gd name="connsiteX4" fmla="*/ 160429 w 1945850"/>
                <a:gd name="connsiteY4" fmla="*/ 929455 h 1378655"/>
                <a:gd name="connsiteX5" fmla="*/ 489568 w 1945850"/>
                <a:gd name="connsiteY5" fmla="*/ 973961 h 1378655"/>
                <a:gd name="connsiteX6" fmla="*/ 632401 w 1945850"/>
                <a:gd name="connsiteY6" fmla="*/ 619981 h 1378655"/>
                <a:gd name="connsiteX7" fmla="*/ 961540 w 1945850"/>
                <a:gd name="connsiteY7" fmla="*/ 664488 h 1378655"/>
                <a:gd name="connsiteX8" fmla="*/ 1104373 w 1945850"/>
                <a:gd name="connsiteY8" fmla="*/ 309473 h 1378655"/>
                <a:gd name="connsiteX9" fmla="*/ 1433512 w 1945850"/>
                <a:gd name="connsiteY9" fmla="*/ 353979 h 1378655"/>
                <a:gd name="connsiteX10" fmla="*/ 1576346 w 1945850"/>
                <a:gd name="connsiteY10" fmla="*/ 0 h 1378655"/>
                <a:gd name="connsiteX11" fmla="*/ 1945851 w 1945850"/>
                <a:gd name="connsiteY11" fmla="*/ 49681 h 1378655"/>
                <a:gd name="connsiteX12" fmla="*/ 1931360 w 1945850"/>
                <a:gd name="connsiteY12" fmla="*/ 175955 h 1378655"/>
                <a:gd name="connsiteX13" fmla="*/ 1640518 w 1945850"/>
                <a:gd name="connsiteY13" fmla="*/ 137659 h 1378655"/>
                <a:gd name="connsiteX14" fmla="*/ 1498719 w 1945850"/>
                <a:gd name="connsiteY14" fmla="*/ 491638 h 1378655"/>
                <a:gd name="connsiteX15" fmla="*/ 1168545 w 1945850"/>
                <a:gd name="connsiteY15" fmla="*/ 447132 h 1378655"/>
                <a:gd name="connsiteX16" fmla="*/ 1026746 w 1945850"/>
                <a:gd name="connsiteY16" fmla="*/ 801111 h 1378655"/>
                <a:gd name="connsiteX17" fmla="*/ 696573 w 1945850"/>
                <a:gd name="connsiteY17" fmla="*/ 756605 h 137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45850" h="1378655">
                  <a:moveTo>
                    <a:pt x="554774" y="1111619"/>
                  </a:moveTo>
                  <a:lnTo>
                    <a:pt x="224600" y="1067113"/>
                  </a:lnTo>
                  <a:lnTo>
                    <a:pt x="99362" y="1378656"/>
                  </a:lnTo>
                  <a:lnTo>
                    <a:pt x="0" y="1325870"/>
                  </a:lnTo>
                  <a:lnTo>
                    <a:pt x="160429" y="929455"/>
                  </a:lnTo>
                  <a:lnTo>
                    <a:pt x="489568" y="973961"/>
                  </a:lnTo>
                  <a:lnTo>
                    <a:pt x="632401" y="619981"/>
                  </a:lnTo>
                  <a:lnTo>
                    <a:pt x="961540" y="664488"/>
                  </a:lnTo>
                  <a:lnTo>
                    <a:pt x="1104373" y="309473"/>
                  </a:lnTo>
                  <a:lnTo>
                    <a:pt x="1433512" y="353979"/>
                  </a:lnTo>
                  <a:lnTo>
                    <a:pt x="1576346" y="0"/>
                  </a:lnTo>
                  <a:lnTo>
                    <a:pt x="1945851" y="49681"/>
                  </a:lnTo>
                  <a:lnTo>
                    <a:pt x="1931360" y="175955"/>
                  </a:lnTo>
                  <a:lnTo>
                    <a:pt x="1640518" y="137659"/>
                  </a:lnTo>
                  <a:lnTo>
                    <a:pt x="1498719" y="491638"/>
                  </a:lnTo>
                  <a:lnTo>
                    <a:pt x="1168545" y="447132"/>
                  </a:lnTo>
                  <a:lnTo>
                    <a:pt x="1026746" y="801111"/>
                  </a:lnTo>
                  <a:lnTo>
                    <a:pt x="696573" y="756605"/>
                  </a:lnTo>
                  <a:close/>
                </a:path>
              </a:pathLst>
            </a:custGeom>
            <a:solidFill>
              <a:srgbClr val="FFFFFF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84" name="-">
            <a:extLst>
              <a:ext uri="{FF2B5EF4-FFF2-40B4-BE49-F238E27FC236}">
                <a16:creationId xmlns:a16="http://schemas.microsoft.com/office/drawing/2014/main" id="{254C8200-E2FA-45C9-8831-217DECC14DEF}"/>
              </a:ext>
            </a:extLst>
          </p:cNvPr>
          <p:cNvSpPr/>
          <p:nvPr/>
        </p:nvSpPr>
        <p:spPr>
          <a:xfrm>
            <a:off x="-977612" y="7117893"/>
            <a:ext cx="2407472" cy="1114724"/>
          </a:xfrm>
          <a:custGeom>
            <a:avLst/>
            <a:gdLst>
              <a:gd name="connsiteX0" fmla="*/ 2207713 w 2407472"/>
              <a:gd name="connsiteY0" fmla="*/ 841477 h 1114724"/>
              <a:gd name="connsiteX1" fmla="*/ 2207713 w 2407472"/>
              <a:gd name="connsiteY1" fmla="*/ 632401 h 1114724"/>
              <a:gd name="connsiteX2" fmla="*/ 1674674 w 2407472"/>
              <a:gd name="connsiteY2" fmla="*/ 632401 h 1114724"/>
              <a:gd name="connsiteX3" fmla="*/ 1674674 w 2407472"/>
              <a:gd name="connsiteY3" fmla="*/ 397451 h 1114724"/>
              <a:gd name="connsiteX4" fmla="*/ 1475948 w 2407472"/>
              <a:gd name="connsiteY4" fmla="*/ 397451 h 1114724"/>
              <a:gd name="connsiteX5" fmla="*/ 1475948 w 2407472"/>
              <a:gd name="connsiteY5" fmla="*/ 162499 h 1114724"/>
              <a:gd name="connsiteX6" fmla="*/ 1284468 w 2407472"/>
              <a:gd name="connsiteY6" fmla="*/ 162499 h 1114724"/>
              <a:gd name="connsiteX7" fmla="*/ 1284468 w 2407472"/>
              <a:gd name="connsiteY7" fmla="*/ 0 h 1114724"/>
              <a:gd name="connsiteX8" fmla="*/ 960505 w 2407472"/>
              <a:gd name="connsiteY8" fmla="*/ 0 h 1114724"/>
              <a:gd name="connsiteX9" fmla="*/ 960505 w 2407472"/>
              <a:gd name="connsiteY9" fmla="*/ 162499 h 1114724"/>
              <a:gd name="connsiteX10" fmla="*/ 767990 w 2407472"/>
              <a:gd name="connsiteY10" fmla="*/ 162499 h 1114724"/>
              <a:gd name="connsiteX11" fmla="*/ 767990 w 2407472"/>
              <a:gd name="connsiteY11" fmla="*/ 397451 h 1114724"/>
              <a:gd name="connsiteX12" fmla="*/ 569265 w 2407472"/>
              <a:gd name="connsiteY12" fmla="*/ 397451 h 1114724"/>
              <a:gd name="connsiteX13" fmla="*/ 569265 w 2407472"/>
              <a:gd name="connsiteY13" fmla="*/ 632401 h 1114724"/>
              <a:gd name="connsiteX14" fmla="*/ 200795 w 2407472"/>
              <a:gd name="connsiteY14" fmla="*/ 632401 h 1114724"/>
              <a:gd name="connsiteX15" fmla="*/ 200795 w 2407472"/>
              <a:gd name="connsiteY15" fmla="*/ 841477 h 1114724"/>
              <a:gd name="connsiteX16" fmla="*/ 0 w 2407472"/>
              <a:gd name="connsiteY16" fmla="*/ 841477 h 1114724"/>
              <a:gd name="connsiteX17" fmla="*/ 0 w 2407472"/>
              <a:gd name="connsiteY17" fmla="*/ 1114724 h 1114724"/>
              <a:gd name="connsiteX18" fmla="*/ 2407473 w 2407472"/>
              <a:gd name="connsiteY18" fmla="*/ 1114724 h 1114724"/>
              <a:gd name="connsiteX19" fmla="*/ 2407473 w 2407472"/>
              <a:gd name="connsiteY19" fmla="*/ 841477 h 1114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07472" h="1114724">
                <a:moveTo>
                  <a:pt x="2207713" y="841477"/>
                </a:moveTo>
                <a:lnTo>
                  <a:pt x="2207713" y="632401"/>
                </a:lnTo>
                <a:lnTo>
                  <a:pt x="1674674" y="632401"/>
                </a:lnTo>
                <a:lnTo>
                  <a:pt x="1674674" y="397451"/>
                </a:lnTo>
                <a:lnTo>
                  <a:pt x="1475948" y="397451"/>
                </a:lnTo>
                <a:lnTo>
                  <a:pt x="1475948" y="162499"/>
                </a:lnTo>
                <a:lnTo>
                  <a:pt x="1284468" y="162499"/>
                </a:lnTo>
                <a:lnTo>
                  <a:pt x="1284468" y="0"/>
                </a:lnTo>
                <a:lnTo>
                  <a:pt x="960505" y="0"/>
                </a:lnTo>
                <a:lnTo>
                  <a:pt x="960505" y="162499"/>
                </a:lnTo>
                <a:lnTo>
                  <a:pt x="767990" y="162499"/>
                </a:lnTo>
                <a:lnTo>
                  <a:pt x="767990" y="397451"/>
                </a:lnTo>
                <a:lnTo>
                  <a:pt x="569265" y="397451"/>
                </a:lnTo>
                <a:lnTo>
                  <a:pt x="569265" y="632401"/>
                </a:lnTo>
                <a:lnTo>
                  <a:pt x="200795" y="632401"/>
                </a:lnTo>
                <a:lnTo>
                  <a:pt x="200795" y="841477"/>
                </a:lnTo>
                <a:lnTo>
                  <a:pt x="0" y="841477"/>
                </a:lnTo>
                <a:lnTo>
                  <a:pt x="0" y="1114724"/>
                </a:lnTo>
                <a:lnTo>
                  <a:pt x="2407473" y="1114724"/>
                </a:lnTo>
                <a:lnTo>
                  <a:pt x="2407473" y="841477"/>
                </a:lnTo>
                <a:close/>
              </a:path>
            </a:pathLst>
          </a:custGeom>
          <a:solidFill>
            <a:srgbClr val="FFFFFF"/>
          </a:solidFill>
          <a:ln w="12961" cap="flat">
            <a:solidFill>
              <a:srgbClr val="210B61"/>
            </a:solidFill>
            <a:prstDash val="solid"/>
            <a:miter/>
          </a:ln>
          <a:effectLst>
            <a:outerShdw dist="88900" dir="2700000" algn="tl" rotWithShape="0">
              <a:srgbClr val="33126E"/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85" name="-">
            <a:extLst>
              <a:ext uri="{FF2B5EF4-FFF2-40B4-BE49-F238E27FC236}">
                <a16:creationId xmlns:a16="http://schemas.microsoft.com/office/drawing/2014/main" id="{88AB04BC-A393-40CC-B686-E626A37443B5}"/>
              </a:ext>
            </a:extLst>
          </p:cNvPr>
          <p:cNvSpPr/>
          <p:nvPr/>
        </p:nvSpPr>
        <p:spPr>
          <a:xfrm>
            <a:off x="9769064" y="-557880"/>
            <a:ext cx="2407472" cy="1115759"/>
          </a:xfrm>
          <a:custGeom>
            <a:avLst/>
            <a:gdLst>
              <a:gd name="connsiteX0" fmla="*/ 2206677 w 2407472"/>
              <a:gd name="connsiteY0" fmla="*/ 842512 h 1115759"/>
              <a:gd name="connsiteX1" fmla="*/ 2206677 w 2407472"/>
              <a:gd name="connsiteY1" fmla="*/ 633437 h 1115759"/>
              <a:gd name="connsiteX2" fmla="*/ 1674673 w 2407472"/>
              <a:gd name="connsiteY2" fmla="*/ 633437 h 1115759"/>
              <a:gd name="connsiteX3" fmla="*/ 1674673 w 2407472"/>
              <a:gd name="connsiteY3" fmla="*/ 397451 h 1115759"/>
              <a:gd name="connsiteX4" fmla="*/ 1474914 w 2407472"/>
              <a:gd name="connsiteY4" fmla="*/ 397451 h 1115759"/>
              <a:gd name="connsiteX5" fmla="*/ 1474914 w 2407472"/>
              <a:gd name="connsiteY5" fmla="*/ 162499 h 1115759"/>
              <a:gd name="connsiteX6" fmla="*/ 1283434 w 2407472"/>
              <a:gd name="connsiteY6" fmla="*/ 162499 h 1115759"/>
              <a:gd name="connsiteX7" fmla="*/ 1283434 w 2407472"/>
              <a:gd name="connsiteY7" fmla="*/ 0 h 1115759"/>
              <a:gd name="connsiteX8" fmla="*/ 959470 w 2407472"/>
              <a:gd name="connsiteY8" fmla="*/ 0 h 1115759"/>
              <a:gd name="connsiteX9" fmla="*/ 959470 w 2407472"/>
              <a:gd name="connsiteY9" fmla="*/ 162499 h 1115759"/>
              <a:gd name="connsiteX10" fmla="*/ 767990 w 2407472"/>
              <a:gd name="connsiteY10" fmla="*/ 162499 h 1115759"/>
              <a:gd name="connsiteX11" fmla="*/ 767990 w 2407472"/>
              <a:gd name="connsiteY11" fmla="*/ 397451 h 1115759"/>
              <a:gd name="connsiteX12" fmla="*/ 568230 w 2407472"/>
              <a:gd name="connsiteY12" fmla="*/ 397451 h 1115759"/>
              <a:gd name="connsiteX13" fmla="*/ 568230 w 2407472"/>
              <a:gd name="connsiteY13" fmla="*/ 633437 h 1115759"/>
              <a:gd name="connsiteX14" fmla="*/ 199759 w 2407472"/>
              <a:gd name="connsiteY14" fmla="*/ 633437 h 1115759"/>
              <a:gd name="connsiteX15" fmla="*/ 199759 w 2407472"/>
              <a:gd name="connsiteY15" fmla="*/ 842512 h 1115759"/>
              <a:gd name="connsiteX16" fmla="*/ 0 w 2407472"/>
              <a:gd name="connsiteY16" fmla="*/ 842512 h 1115759"/>
              <a:gd name="connsiteX17" fmla="*/ 0 w 2407472"/>
              <a:gd name="connsiteY17" fmla="*/ 1115759 h 1115759"/>
              <a:gd name="connsiteX18" fmla="*/ 2407473 w 2407472"/>
              <a:gd name="connsiteY18" fmla="*/ 1115759 h 1115759"/>
              <a:gd name="connsiteX19" fmla="*/ 2407473 w 2407472"/>
              <a:gd name="connsiteY19" fmla="*/ 842512 h 111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07472" h="1115759">
                <a:moveTo>
                  <a:pt x="2206677" y="842512"/>
                </a:moveTo>
                <a:lnTo>
                  <a:pt x="2206677" y="633437"/>
                </a:lnTo>
                <a:lnTo>
                  <a:pt x="1674673" y="633437"/>
                </a:lnTo>
                <a:lnTo>
                  <a:pt x="1674673" y="397451"/>
                </a:lnTo>
                <a:lnTo>
                  <a:pt x="1474914" y="397451"/>
                </a:lnTo>
                <a:lnTo>
                  <a:pt x="1474914" y="162499"/>
                </a:lnTo>
                <a:lnTo>
                  <a:pt x="1283434" y="162499"/>
                </a:lnTo>
                <a:lnTo>
                  <a:pt x="1283434" y="0"/>
                </a:lnTo>
                <a:lnTo>
                  <a:pt x="959470" y="0"/>
                </a:lnTo>
                <a:lnTo>
                  <a:pt x="959470" y="162499"/>
                </a:lnTo>
                <a:lnTo>
                  <a:pt x="767990" y="162499"/>
                </a:lnTo>
                <a:lnTo>
                  <a:pt x="767990" y="397451"/>
                </a:lnTo>
                <a:lnTo>
                  <a:pt x="568230" y="397451"/>
                </a:lnTo>
                <a:lnTo>
                  <a:pt x="568230" y="633437"/>
                </a:lnTo>
                <a:lnTo>
                  <a:pt x="199759" y="633437"/>
                </a:lnTo>
                <a:lnTo>
                  <a:pt x="199759" y="842512"/>
                </a:lnTo>
                <a:lnTo>
                  <a:pt x="0" y="842512"/>
                </a:lnTo>
                <a:lnTo>
                  <a:pt x="0" y="1115759"/>
                </a:lnTo>
                <a:lnTo>
                  <a:pt x="2407473" y="1115759"/>
                </a:lnTo>
                <a:lnTo>
                  <a:pt x="2407473" y="842512"/>
                </a:lnTo>
                <a:close/>
              </a:path>
            </a:pathLst>
          </a:custGeom>
          <a:solidFill>
            <a:srgbClr val="FFFFFF"/>
          </a:solidFill>
          <a:ln w="12961" cap="flat">
            <a:solidFill>
              <a:srgbClr val="210B61"/>
            </a:solidFill>
            <a:prstDash val="solid"/>
            <a:miter/>
          </a:ln>
          <a:effectLst>
            <a:outerShdw dist="88900" dir="2700000" algn="tl" rotWithShape="0">
              <a:srgbClr val="33126E"/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168" name="-">
            <a:extLst>
              <a:ext uri="{FF2B5EF4-FFF2-40B4-BE49-F238E27FC236}">
                <a16:creationId xmlns:a16="http://schemas.microsoft.com/office/drawing/2014/main" id="{EA1EAC77-33D0-4B52-809D-A87719C0235B}"/>
              </a:ext>
            </a:extLst>
          </p:cNvPr>
          <p:cNvGrpSpPr/>
          <p:nvPr/>
        </p:nvGrpSpPr>
        <p:grpSpPr>
          <a:xfrm>
            <a:off x="7813636" y="9108893"/>
            <a:ext cx="2015197" cy="1383831"/>
            <a:chOff x="4658633" y="4049026"/>
            <a:chExt cx="2015197" cy="1383831"/>
          </a:xfrm>
        </p:grpSpPr>
        <p:sp>
          <p:nvSpPr>
            <p:cNvPr id="169" name="-">
              <a:extLst>
                <a:ext uri="{FF2B5EF4-FFF2-40B4-BE49-F238E27FC236}">
                  <a16:creationId xmlns:a16="http://schemas.microsoft.com/office/drawing/2014/main" id="{A5605915-08E4-4760-A41F-3F50B25D3CF3}"/>
                </a:ext>
              </a:extLst>
            </p:cNvPr>
            <p:cNvSpPr/>
            <p:nvPr/>
          </p:nvSpPr>
          <p:spPr>
            <a:xfrm>
              <a:off x="4756960" y="4098707"/>
              <a:ext cx="1916869" cy="1334150"/>
            </a:xfrm>
            <a:custGeom>
              <a:avLst/>
              <a:gdLst>
                <a:gd name="connsiteX0" fmla="*/ 125238 w 1916869"/>
                <a:gd name="connsiteY0" fmla="*/ 1017432 h 1334150"/>
                <a:gd name="connsiteX1" fmla="*/ 197690 w 1916869"/>
                <a:gd name="connsiteY1" fmla="*/ 1021572 h 1334150"/>
                <a:gd name="connsiteX2" fmla="*/ 72452 w 1916869"/>
                <a:gd name="connsiteY2" fmla="*/ 1334150 h 1334150"/>
                <a:gd name="connsiteX3" fmla="*/ 0 w 1916869"/>
                <a:gd name="connsiteY3" fmla="*/ 1330010 h 1334150"/>
                <a:gd name="connsiteX4" fmla="*/ 125238 w 1916869"/>
                <a:gd name="connsiteY4" fmla="*/ 1017432 h 1334150"/>
                <a:gd name="connsiteX5" fmla="*/ 455412 w 1916869"/>
                <a:gd name="connsiteY5" fmla="*/ 1061938 h 1334150"/>
                <a:gd name="connsiteX6" fmla="*/ 527864 w 1916869"/>
                <a:gd name="connsiteY6" fmla="*/ 1066078 h 1334150"/>
                <a:gd name="connsiteX7" fmla="*/ 669662 w 1916869"/>
                <a:gd name="connsiteY7" fmla="*/ 711064 h 1334150"/>
                <a:gd name="connsiteX8" fmla="*/ 597210 w 1916869"/>
                <a:gd name="connsiteY8" fmla="*/ 706923 h 1334150"/>
                <a:gd name="connsiteX9" fmla="*/ 455412 w 1916869"/>
                <a:gd name="connsiteY9" fmla="*/ 1061938 h 1334150"/>
                <a:gd name="connsiteX10" fmla="*/ 927384 w 1916869"/>
                <a:gd name="connsiteY10" fmla="*/ 752465 h 1334150"/>
                <a:gd name="connsiteX11" fmla="*/ 999836 w 1916869"/>
                <a:gd name="connsiteY11" fmla="*/ 756605 h 1334150"/>
                <a:gd name="connsiteX12" fmla="*/ 1142669 w 1916869"/>
                <a:gd name="connsiteY12" fmla="*/ 401590 h 1334150"/>
                <a:gd name="connsiteX13" fmla="*/ 1070218 w 1916869"/>
                <a:gd name="connsiteY13" fmla="*/ 397450 h 1334150"/>
                <a:gd name="connsiteX14" fmla="*/ 927384 w 1916869"/>
                <a:gd name="connsiteY14" fmla="*/ 752465 h 1334150"/>
                <a:gd name="connsiteX15" fmla="*/ 1399356 w 1916869"/>
                <a:gd name="connsiteY15" fmla="*/ 441957 h 1334150"/>
                <a:gd name="connsiteX16" fmla="*/ 1471808 w 1916869"/>
                <a:gd name="connsiteY16" fmla="*/ 446097 h 1334150"/>
                <a:gd name="connsiteX17" fmla="*/ 1613607 w 1916869"/>
                <a:gd name="connsiteY17" fmla="*/ 91082 h 1334150"/>
                <a:gd name="connsiteX18" fmla="*/ 1541155 w 1916869"/>
                <a:gd name="connsiteY18" fmla="*/ 86942 h 1334150"/>
                <a:gd name="connsiteX19" fmla="*/ 1399356 w 1916869"/>
                <a:gd name="connsiteY19" fmla="*/ 441957 h 1334150"/>
                <a:gd name="connsiteX20" fmla="*/ 1831998 w 1916869"/>
                <a:gd name="connsiteY20" fmla="*/ 127308 h 1334150"/>
                <a:gd name="connsiteX21" fmla="*/ 1903414 w 1916869"/>
                <a:gd name="connsiteY21" fmla="*/ 135589 h 1334150"/>
                <a:gd name="connsiteX22" fmla="*/ 1916870 w 1916869"/>
                <a:gd name="connsiteY22" fmla="*/ 16560 h 1334150"/>
                <a:gd name="connsiteX23" fmla="*/ 1846488 w 1916869"/>
                <a:gd name="connsiteY23" fmla="*/ 0 h 1334150"/>
                <a:gd name="connsiteX24" fmla="*/ 1831998 w 1916869"/>
                <a:gd name="connsiteY24" fmla="*/ 127308 h 133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16869" h="1334150">
                  <a:moveTo>
                    <a:pt x="125238" y="1017432"/>
                  </a:moveTo>
                  <a:lnTo>
                    <a:pt x="197690" y="1021572"/>
                  </a:lnTo>
                  <a:lnTo>
                    <a:pt x="72452" y="1334150"/>
                  </a:lnTo>
                  <a:lnTo>
                    <a:pt x="0" y="1330010"/>
                  </a:lnTo>
                  <a:lnTo>
                    <a:pt x="125238" y="1017432"/>
                  </a:lnTo>
                  <a:close/>
                  <a:moveTo>
                    <a:pt x="455412" y="1061938"/>
                  </a:moveTo>
                  <a:lnTo>
                    <a:pt x="527864" y="1066078"/>
                  </a:lnTo>
                  <a:lnTo>
                    <a:pt x="669662" y="711064"/>
                  </a:lnTo>
                  <a:lnTo>
                    <a:pt x="597210" y="706923"/>
                  </a:lnTo>
                  <a:lnTo>
                    <a:pt x="455412" y="1061938"/>
                  </a:lnTo>
                  <a:close/>
                  <a:moveTo>
                    <a:pt x="927384" y="752465"/>
                  </a:moveTo>
                  <a:lnTo>
                    <a:pt x="999836" y="756605"/>
                  </a:lnTo>
                  <a:lnTo>
                    <a:pt x="1142669" y="401590"/>
                  </a:lnTo>
                  <a:lnTo>
                    <a:pt x="1070218" y="397450"/>
                  </a:lnTo>
                  <a:lnTo>
                    <a:pt x="927384" y="752465"/>
                  </a:lnTo>
                  <a:close/>
                  <a:moveTo>
                    <a:pt x="1399356" y="441957"/>
                  </a:moveTo>
                  <a:lnTo>
                    <a:pt x="1471808" y="446097"/>
                  </a:lnTo>
                  <a:lnTo>
                    <a:pt x="1613607" y="91082"/>
                  </a:lnTo>
                  <a:lnTo>
                    <a:pt x="1541155" y="86942"/>
                  </a:lnTo>
                  <a:lnTo>
                    <a:pt x="1399356" y="441957"/>
                  </a:lnTo>
                  <a:close/>
                  <a:moveTo>
                    <a:pt x="1831998" y="127308"/>
                  </a:moveTo>
                  <a:lnTo>
                    <a:pt x="1903414" y="135589"/>
                  </a:lnTo>
                  <a:lnTo>
                    <a:pt x="1916870" y="16560"/>
                  </a:lnTo>
                  <a:lnTo>
                    <a:pt x="1846488" y="0"/>
                  </a:lnTo>
                  <a:lnTo>
                    <a:pt x="1831998" y="127308"/>
                  </a:lnTo>
                  <a:close/>
                </a:path>
              </a:pathLst>
            </a:custGeom>
            <a:solidFill>
              <a:srgbClr val="33126E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0" name="-">
              <a:extLst>
                <a:ext uri="{FF2B5EF4-FFF2-40B4-BE49-F238E27FC236}">
                  <a16:creationId xmlns:a16="http://schemas.microsoft.com/office/drawing/2014/main" id="{D980BDDF-8C0F-4BB9-8995-37BA8881BD8D}"/>
                </a:ext>
              </a:extLst>
            </p:cNvPr>
            <p:cNvSpPr/>
            <p:nvPr/>
          </p:nvSpPr>
          <p:spPr>
            <a:xfrm>
              <a:off x="4658633" y="4049026"/>
              <a:ext cx="1944815" cy="1379690"/>
            </a:xfrm>
            <a:custGeom>
              <a:avLst/>
              <a:gdLst>
                <a:gd name="connsiteX0" fmla="*/ 553739 w 1944815"/>
                <a:gd name="connsiteY0" fmla="*/ 1111619 h 1379690"/>
                <a:gd name="connsiteX1" fmla="*/ 223566 w 1944815"/>
                <a:gd name="connsiteY1" fmla="*/ 1067113 h 1379690"/>
                <a:gd name="connsiteX2" fmla="*/ 98328 w 1944815"/>
                <a:gd name="connsiteY2" fmla="*/ 1379691 h 1379690"/>
                <a:gd name="connsiteX3" fmla="*/ 0 w 1944815"/>
                <a:gd name="connsiteY3" fmla="*/ 1326905 h 1379690"/>
                <a:gd name="connsiteX4" fmla="*/ 159394 w 1944815"/>
                <a:gd name="connsiteY4" fmla="*/ 929454 h 1379690"/>
                <a:gd name="connsiteX5" fmla="*/ 488532 w 1944815"/>
                <a:gd name="connsiteY5" fmla="*/ 973960 h 1379690"/>
                <a:gd name="connsiteX6" fmla="*/ 631366 w 1944815"/>
                <a:gd name="connsiteY6" fmla="*/ 619981 h 1379690"/>
                <a:gd name="connsiteX7" fmla="*/ 960505 w 1944815"/>
                <a:gd name="connsiteY7" fmla="*/ 664487 h 1379690"/>
                <a:gd name="connsiteX8" fmla="*/ 1103339 w 1944815"/>
                <a:gd name="connsiteY8" fmla="*/ 309473 h 1379690"/>
                <a:gd name="connsiteX9" fmla="*/ 1433512 w 1944815"/>
                <a:gd name="connsiteY9" fmla="*/ 355014 h 1379690"/>
                <a:gd name="connsiteX10" fmla="*/ 1575311 w 1944815"/>
                <a:gd name="connsiteY10" fmla="*/ 0 h 1379690"/>
                <a:gd name="connsiteX11" fmla="*/ 1944815 w 1944815"/>
                <a:gd name="connsiteY11" fmla="*/ 49681 h 1379690"/>
                <a:gd name="connsiteX12" fmla="*/ 1930325 w 1944815"/>
                <a:gd name="connsiteY12" fmla="*/ 176989 h 1379690"/>
                <a:gd name="connsiteX13" fmla="*/ 1639482 w 1944815"/>
                <a:gd name="connsiteY13" fmla="*/ 137658 h 1379690"/>
                <a:gd name="connsiteX14" fmla="*/ 1497684 w 1944815"/>
                <a:gd name="connsiteY14" fmla="*/ 491638 h 1379690"/>
                <a:gd name="connsiteX15" fmla="*/ 1167510 w 1944815"/>
                <a:gd name="connsiteY15" fmla="*/ 447132 h 1379690"/>
                <a:gd name="connsiteX16" fmla="*/ 1025712 w 1944815"/>
                <a:gd name="connsiteY16" fmla="*/ 802146 h 1379690"/>
                <a:gd name="connsiteX17" fmla="*/ 695538 w 1944815"/>
                <a:gd name="connsiteY17" fmla="*/ 757640 h 137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44815" h="1379690">
                  <a:moveTo>
                    <a:pt x="553739" y="1111619"/>
                  </a:moveTo>
                  <a:lnTo>
                    <a:pt x="223566" y="1067113"/>
                  </a:lnTo>
                  <a:lnTo>
                    <a:pt x="98328" y="1379691"/>
                  </a:lnTo>
                  <a:lnTo>
                    <a:pt x="0" y="1326905"/>
                  </a:lnTo>
                  <a:lnTo>
                    <a:pt x="159394" y="929454"/>
                  </a:lnTo>
                  <a:lnTo>
                    <a:pt x="488532" y="973960"/>
                  </a:lnTo>
                  <a:lnTo>
                    <a:pt x="631366" y="619981"/>
                  </a:lnTo>
                  <a:lnTo>
                    <a:pt x="960505" y="664487"/>
                  </a:lnTo>
                  <a:lnTo>
                    <a:pt x="1103339" y="309473"/>
                  </a:lnTo>
                  <a:lnTo>
                    <a:pt x="1433512" y="355014"/>
                  </a:lnTo>
                  <a:lnTo>
                    <a:pt x="1575311" y="0"/>
                  </a:lnTo>
                  <a:lnTo>
                    <a:pt x="1944815" y="49681"/>
                  </a:lnTo>
                  <a:lnTo>
                    <a:pt x="1930325" y="176989"/>
                  </a:lnTo>
                  <a:lnTo>
                    <a:pt x="1639482" y="137658"/>
                  </a:lnTo>
                  <a:lnTo>
                    <a:pt x="1497684" y="491638"/>
                  </a:lnTo>
                  <a:lnTo>
                    <a:pt x="1167510" y="447132"/>
                  </a:lnTo>
                  <a:lnTo>
                    <a:pt x="1025712" y="802146"/>
                  </a:lnTo>
                  <a:lnTo>
                    <a:pt x="695538" y="757640"/>
                  </a:lnTo>
                  <a:close/>
                </a:path>
              </a:pathLst>
            </a:custGeom>
            <a:solidFill>
              <a:srgbClr val="FFFFFF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71" name="-">
            <a:extLst>
              <a:ext uri="{FF2B5EF4-FFF2-40B4-BE49-F238E27FC236}">
                <a16:creationId xmlns:a16="http://schemas.microsoft.com/office/drawing/2014/main" id="{96A21844-117A-416B-AA0F-ED2DC8617F83}"/>
              </a:ext>
            </a:extLst>
          </p:cNvPr>
          <p:cNvGrpSpPr/>
          <p:nvPr/>
        </p:nvGrpSpPr>
        <p:grpSpPr>
          <a:xfrm>
            <a:off x="8012673" y="9542408"/>
            <a:ext cx="2016231" cy="1382796"/>
            <a:chOff x="4855288" y="4325378"/>
            <a:chExt cx="2016231" cy="1382796"/>
          </a:xfrm>
        </p:grpSpPr>
        <p:sp>
          <p:nvSpPr>
            <p:cNvPr id="172" name="-">
              <a:extLst>
                <a:ext uri="{FF2B5EF4-FFF2-40B4-BE49-F238E27FC236}">
                  <a16:creationId xmlns:a16="http://schemas.microsoft.com/office/drawing/2014/main" id="{A738E06E-9CA5-44B2-BD54-1C32512DFC70}"/>
                </a:ext>
              </a:extLst>
            </p:cNvPr>
            <p:cNvSpPr/>
            <p:nvPr/>
          </p:nvSpPr>
          <p:spPr>
            <a:xfrm>
              <a:off x="4954650" y="4374024"/>
              <a:ext cx="1916869" cy="1334149"/>
            </a:xfrm>
            <a:custGeom>
              <a:avLst/>
              <a:gdLst>
                <a:gd name="connsiteX0" fmla="*/ 125238 w 1916869"/>
                <a:gd name="connsiteY0" fmla="*/ 1018467 h 1334149"/>
                <a:gd name="connsiteX1" fmla="*/ 197690 w 1916869"/>
                <a:gd name="connsiteY1" fmla="*/ 1022607 h 1334149"/>
                <a:gd name="connsiteX2" fmla="*/ 72452 w 1916869"/>
                <a:gd name="connsiteY2" fmla="*/ 1334150 h 1334149"/>
                <a:gd name="connsiteX3" fmla="*/ 0 w 1916869"/>
                <a:gd name="connsiteY3" fmla="*/ 1330010 h 1334149"/>
                <a:gd name="connsiteX4" fmla="*/ 125238 w 1916869"/>
                <a:gd name="connsiteY4" fmla="*/ 1018467 h 1334149"/>
                <a:gd name="connsiteX5" fmla="*/ 455412 w 1916869"/>
                <a:gd name="connsiteY5" fmla="*/ 1062973 h 1334149"/>
                <a:gd name="connsiteX6" fmla="*/ 527864 w 1916869"/>
                <a:gd name="connsiteY6" fmla="*/ 1067113 h 1334149"/>
                <a:gd name="connsiteX7" fmla="*/ 669663 w 1916869"/>
                <a:gd name="connsiteY7" fmla="*/ 712099 h 1334149"/>
                <a:gd name="connsiteX8" fmla="*/ 597211 w 1916869"/>
                <a:gd name="connsiteY8" fmla="*/ 707958 h 1334149"/>
                <a:gd name="connsiteX9" fmla="*/ 455412 w 1916869"/>
                <a:gd name="connsiteY9" fmla="*/ 1062973 h 1334149"/>
                <a:gd name="connsiteX10" fmla="*/ 927384 w 1916869"/>
                <a:gd name="connsiteY10" fmla="*/ 752465 h 1334149"/>
                <a:gd name="connsiteX11" fmla="*/ 999836 w 1916869"/>
                <a:gd name="connsiteY11" fmla="*/ 756605 h 1334149"/>
                <a:gd name="connsiteX12" fmla="*/ 1142670 w 1916869"/>
                <a:gd name="connsiteY12" fmla="*/ 401590 h 1334149"/>
                <a:gd name="connsiteX13" fmla="*/ 1070218 w 1916869"/>
                <a:gd name="connsiteY13" fmla="*/ 397450 h 1334149"/>
                <a:gd name="connsiteX14" fmla="*/ 927384 w 1916869"/>
                <a:gd name="connsiteY14" fmla="*/ 752465 h 1334149"/>
                <a:gd name="connsiteX15" fmla="*/ 1399357 w 1916869"/>
                <a:gd name="connsiteY15" fmla="*/ 442991 h 1334149"/>
                <a:gd name="connsiteX16" fmla="*/ 1471809 w 1916869"/>
                <a:gd name="connsiteY16" fmla="*/ 447132 h 1334149"/>
                <a:gd name="connsiteX17" fmla="*/ 1613607 w 1916869"/>
                <a:gd name="connsiteY17" fmla="*/ 92117 h 1334149"/>
                <a:gd name="connsiteX18" fmla="*/ 1541156 w 1916869"/>
                <a:gd name="connsiteY18" fmla="*/ 87977 h 1334149"/>
                <a:gd name="connsiteX19" fmla="*/ 1399357 w 1916869"/>
                <a:gd name="connsiteY19" fmla="*/ 442991 h 1334149"/>
                <a:gd name="connsiteX20" fmla="*/ 1831998 w 1916869"/>
                <a:gd name="connsiteY20" fmla="*/ 127308 h 1334149"/>
                <a:gd name="connsiteX21" fmla="*/ 1903415 w 1916869"/>
                <a:gd name="connsiteY21" fmla="*/ 135589 h 1334149"/>
                <a:gd name="connsiteX22" fmla="*/ 1916870 w 1916869"/>
                <a:gd name="connsiteY22" fmla="*/ 16560 h 1334149"/>
                <a:gd name="connsiteX23" fmla="*/ 1846488 w 1916869"/>
                <a:gd name="connsiteY23" fmla="*/ 0 h 1334149"/>
                <a:gd name="connsiteX24" fmla="*/ 1831998 w 1916869"/>
                <a:gd name="connsiteY24" fmla="*/ 127308 h 13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16869" h="1334149">
                  <a:moveTo>
                    <a:pt x="125238" y="1018467"/>
                  </a:moveTo>
                  <a:lnTo>
                    <a:pt x="197690" y="1022607"/>
                  </a:lnTo>
                  <a:lnTo>
                    <a:pt x="72452" y="1334150"/>
                  </a:lnTo>
                  <a:lnTo>
                    <a:pt x="0" y="1330010"/>
                  </a:lnTo>
                  <a:lnTo>
                    <a:pt x="125238" y="1018467"/>
                  </a:lnTo>
                  <a:close/>
                  <a:moveTo>
                    <a:pt x="455412" y="1062973"/>
                  </a:moveTo>
                  <a:lnTo>
                    <a:pt x="527864" y="1067113"/>
                  </a:lnTo>
                  <a:lnTo>
                    <a:pt x="669663" y="712099"/>
                  </a:lnTo>
                  <a:lnTo>
                    <a:pt x="597211" y="707958"/>
                  </a:lnTo>
                  <a:lnTo>
                    <a:pt x="455412" y="1062973"/>
                  </a:lnTo>
                  <a:close/>
                  <a:moveTo>
                    <a:pt x="927384" y="752465"/>
                  </a:moveTo>
                  <a:lnTo>
                    <a:pt x="999836" y="756605"/>
                  </a:lnTo>
                  <a:lnTo>
                    <a:pt x="1142670" y="401590"/>
                  </a:lnTo>
                  <a:lnTo>
                    <a:pt x="1070218" y="397450"/>
                  </a:lnTo>
                  <a:lnTo>
                    <a:pt x="927384" y="752465"/>
                  </a:lnTo>
                  <a:close/>
                  <a:moveTo>
                    <a:pt x="1399357" y="442991"/>
                  </a:moveTo>
                  <a:lnTo>
                    <a:pt x="1471809" y="447132"/>
                  </a:lnTo>
                  <a:lnTo>
                    <a:pt x="1613607" y="92117"/>
                  </a:lnTo>
                  <a:lnTo>
                    <a:pt x="1541156" y="87977"/>
                  </a:lnTo>
                  <a:lnTo>
                    <a:pt x="1399357" y="442991"/>
                  </a:lnTo>
                  <a:close/>
                  <a:moveTo>
                    <a:pt x="1831998" y="127308"/>
                  </a:moveTo>
                  <a:lnTo>
                    <a:pt x="1903415" y="135589"/>
                  </a:lnTo>
                  <a:lnTo>
                    <a:pt x="1916870" y="16560"/>
                  </a:lnTo>
                  <a:lnTo>
                    <a:pt x="1846488" y="0"/>
                  </a:lnTo>
                  <a:lnTo>
                    <a:pt x="1831998" y="127308"/>
                  </a:lnTo>
                  <a:close/>
                </a:path>
              </a:pathLst>
            </a:custGeom>
            <a:solidFill>
              <a:srgbClr val="FFB800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3" name="-">
              <a:extLst>
                <a:ext uri="{FF2B5EF4-FFF2-40B4-BE49-F238E27FC236}">
                  <a16:creationId xmlns:a16="http://schemas.microsoft.com/office/drawing/2014/main" id="{B34D8FCC-C30B-4E0B-B82C-AB9BE79E39FC}"/>
                </a:ext>
              </a:extLst>
            </p:cNvPr>
            <p:cNvSpPr/>
            <p:nvPr/>
          </p:nvSpPr>
          <p:spPr>
            <a:xfrm>
              <a:off x="4855288" y="4325378"/>
              <a:ext cx="1945850" cy="1378655"/>
            </a:xfrm>
            <a:custGeom>
              <a:avLst/>
              <a:gdLst>
                <a:gd name="connsiteX0" fmla="*/ 554774 w 1945850"/>
                <a:gd name="connsiteY0" fmla="*/ 1111619 h 1378655"/>
                <a:gd name="connsiteX1" fmla="*/ 224600 w 1945850"/>
                <a:gd name="connsiteY1" fmla="*/ 1067113 h 1378655"/>
                <a:gd name="connsiteX2" fmla="*/ 99362 w 1945850"/>
                <a:gd name="connsiteY2" fmla="*/ 1378656 h 1378655"/>
                <a:gd name="connsiteX3" fmla="*/ 0 w 1945850"/>
                <a:gd name="connsiteY3" fmla="*/ 1325870 h 1378655"/>
                <a:gd name="connsiteX4" fmla="*/ 160429 w 1945850"/>
                <a:gd name="connsiteY4" fmla="*/ 929455 h 1378655"/>
                <a:gd name="connsiteX5" fmla="*/ 489568 w 1945850"/>
                <a:gd name="connsiteY5" fmla="*/ 973961 h 1378655"/>
                <a:gd name="connsiteX6" fmla="*/ 632401 w 1945850"/>
                <a:gd name="connsiteY6" fmla="*/ 619981 h 1378655"/>
                <a:gd name="connsiteX7" fmla="*/ 961540 w 1945850"/>
                <a:gd name="connsiteY7" fmla="*/ 664488 h 1378655"/>
                <a:gd name="connsiteX8" fmla="*/ 1104373 w 1945850"/>
                <a:gd name="connsiteY8" fmla="*/ 309473 h 1378655"/>
                <a:gd name="connsiteX9" fmla="*/ 1433512 w 1945850"/>
                <a:gd name="connsiteY9" fmla="*/ 353979 h 1378655"/>
                <a:gd name="connsiteX10" fmla="*/ 1576346 w 1945850"/>
                <a:gd name="connsiteY10" fmla="*/ 0 h 1378655"/>
                <a:gd name="connsiteX11" fmla="*/ 1945851 w 1945850"/>
                <a:gd name="connsiteY11" fmla="*/ 49681 h 1378655"/>
                <a:gd name="connsiteX12" fmla="*/ 1931360 w 1945850"/>
                <a:gd name="connsiteY12" fmla="*/ 175955 h 1378655"/>
                <a:gd name="connsiteX13" fmla="*/ 1640518 w 1945850"/>
                <a:gd name="connsiteY13" fmla="*/ 137659 h 1378655"/>
                <a:gd name="connsiteX14" fmla="*/ 1498719 w 1945850"/>
                <a:gd name="connsiteY14" fmla="*/ 491638 h 1378655"/>
                <a:gd name="connsiteX15" fmla="*/ 1168545 w 1945850"/>
                <a:gd name="connsiteY15" fmla="*/ 447132 h 1378655"/>
                <a:gd name="connsiteX16" fmla="*/ 1026746 w 1945850"/>
                <a:gd name="connsiteY16" fmla="*/ 801111 h 1378655"/>
                <a:gd name="connsiteX17" fmla="*/ 696573 w 1945850"/>
                <a:gd name="connsiteY17" fmla="*/ 756605 h 137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45850" h="1378655">
                  <a:moveTo>
                    <a:pt x="554774" y="1111619"/>
                  </a:moveTo>
                  <a:lnTo>
                    <a:pt x="224600" y="1067113"/>
                  </a:lnTo>
                  <a:lnTo>
                    <a:pt x="99362" y="1378656"/>
                  </a:lnTo>
                  <a:lnTo>
                    <a:pt x="0" y="1325870"/>
                  </a:lnTo>
                  <a:lnTo>
                    <a:pt x="160429" y="929455"/>
                  </a:lnTo>
                  <a:lnTo>
                    <a:pt x="489568" y="973961"/>
                  </a:lnTo>
                  <a:lnTo>
                    <a:pt x="632401" y="619981"/>
                  </a:lnTo>
                  <a:lnTo>
                    <a:pt x="961540" y="664488"/>
                  </a:lnTo>
                  <a:lnTo>
                    <a:pt x="1104373" y="309473"/>
                  </a:lnTo>
                  <a:lnTo>
                    <a:pt x="1433512" y="353979"/>
                  </a:lnTo>
                  <a:lnTo>
                    <a:pt x="1576346" y="0"/>
                  </a:lnTo>
                  <a:lnTo>
                    <a:pt x="1945851" y="49681"/>
                  </a:lnTo>
                  <a:lnTo>
                    <a:pt x="1931360" y="175955"/>
                  </a:lnTo>
                  <a:lnTo>
                    <a:pt x="1640518" y="137659"/>
                  </a:lnTo>
                  <a:lnTo>
                    <a:pt x="1498719" y="491638"/>
                  </a:lnTo>
                  <a:lnTo>
                    <a:pt x="1168545" y="447132"/>
                  </a:lnTo>
                  <a:lnTo>
                    <a:pt x="1026746" y="801111"/>
                  </a:lnTo>
                  <a:lnTo>
                    <a:pt x="696573" y="756605"/>
                  </a:lnTo>
                  <a:close/>
                </a:path>
              </a:pathLst>
            </a:custGeom>
            <a:solidFill>
              <a:srgbClr val="FFFFFF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74" name="-">
            <a:extLst>
              <a:ext uri="{FF2B5EF4-FFF2-40B4-BE49-F238E27FC236}">
                <a16:creationId xmlns:a16="http://schemas.microsoft.com/office/drawing/2014/main" id="{52E3CAA6-97E7-4484-B865-B502AF65B54D}"/>
              </a:ext>
            </a:extLst>
          </p:cNvPr>
          <p:cNvSpPr/>
          <p:nvPr/>
        </p:nvSpPr>
        <p:spPr>
          <a:xfrm>
            <a:off x="7048887" y="7374063"/>
            <a:ext cx="2454604" cy="470566"/>
          </a:xfrm>
          <a:prstGeom prst="roundRect">
            <a:avLst>
              <a:gd name="adj" fmla="val 0"/>
            </a:avLst>
          </a:prstGeom>
          <a:solidFill>
            <a:srgbClr val="FCBD24"/>
          </a:solidFill>
          <a:ln w="25400">
            <a:solidFill>
              <a:srgbClr val="33126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D500"/>
              </a:solidFill>
            </a:endParaRPr>
          </a:p>
        </p:txBody>
      </p:sp>
      <p:sp>
        <p:nvSpPr>
          <p:cNvPr id="175" name="SHOP NOW!">
            <a:extLst>
              <a:ext uri="{FF2B5EF4-FFF2-40B4-BE49-F238E27FC236}">
                <a16:creationId xmlns:a16="http://schemas.microsoft.com/office/drawing/2014/main" id="{C24412FA-3B8C-4563-B341-0F7542A84F04}"/>
              </a:ext>
            </a:extLst>
          </p:cNvPr>
          <p:cNvSpPr txBox="1"/>
          <p:nvPr/>
        </p:nvSpPr>
        <p:spPr>
          <a:xfrm>
            <a:off x="7346286" y="7409291"/>
            <a:ext cx="18598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i="1" dirty="0">
                <a:ln w="12700">
                  <a:solidFill>
                    <a:srgbClr val="33126E"/>
                  </a:solidFill>
                </a:ln>
                <a:solidFill>
                  <a:srgbClr val="FF428E"/>
                </a:solidFill>
                <a:latin typeface="Montserrat Black" panose="00000A00000000000000" pitchFamily="50" charset="0"/>
              </a:rPr>
              <a:t>SHOP NOW!</a:t>
            </a:r>
          </a:p>
        </p:txBody>
      </p:sp>
      <p:grpSp>
        <p:nvGrpSpPr>
          <p:cNvPr id="176" name="-">
            <a:extLst>
              <a:ext uri="{FF2B5EF4-FFF2-40B4-BE49-F238E27FC236}">
                <a16:creationId xmlns:a16="http://schemas.microsoft.com/office/drawing/2014/main" id="{6A8FD613-7036-47F1-901B-91E4C24B351E}"/>
              </a:ext>
            </a:extLst>
          </p:cNvPr>
          <p:cNvGrpSpPr/>
          <p:nvPr/>
        </p:nvGrpSpPr>
        <p:grpSpPr>
          <a:xfrm flipV="1">
            <a:off x="-839407" y="696246"/>
            <a:ext cx="1678813" cy="1617255"/>
            <a:chOff x="-94211" y="8981964"/>
            <a:chExt cx="1678813" cy="1617255"/>
          </a:xfrm>
        </p:grpSpPr>
        <p:sp>
          <p:nvSpPr>
            <p:cNvPr id="177" name="-">
              <a:extLst>
                <a:ext uri="{FF2B5EF4-FFF2-40B4-BE49-F238E27FC236}">
                  <a16:creationId xmlns:a16="http://schemas.microsoft.com/office/drawing/2014/main" id="{AF928490-A6C7-4BE2-A9F3-49CF60417221}"/>
                </a:ext>
              </a:extLst>
            </p:cNvPr>
            <p:cNvSpPr/>
            <p:nvPr/>
          </p:nvSpPr>
          <p:spPr>
            <a:xfrm>
              <a:off x="-94211" y="9144464"/>
              <a:ext cx="1488368" cy="1446967"/>
            </a:xfrm>
            <a:custGeom>
              <a:avLst/>
              <a:gdLst>
                <a:gd name="connsiteX0" fmla="*/ 17595 w 1488368"/>
                <a:gd name="connsiteY0" fmla="*/ 1446968 h 1446967"/>
                <a:gd name="connsiteX1" fmla="*/ 0 w 1488368"/>
                <a:gd name="connsiteY1" fmla="*/ 1428337 h 1446967"/>
                <a:gd name="connsiteX2" fmla="*/ 1470773 w 1488368"/>
                <a:gd name="connsiteY2" fmla="*/ 0 h 1446967"/>
                <a:gd name="connsiteX3" fmla="*/ 1488369 w 1488368"/>
                <a:gd name="connsiteY3" fmla="*/ 17596 h 1446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8368" h="1446967">
                  <a:moveTo>
                    <a:pt x="17595" y="1446968"/>
                  </a:moveTo>
                  <a:lnTo>
                    <a:pt x="0" y="1428337"/>
                  </a:lnTo>
                  <a:lnTo>
                    <a:pt x="1470773" y="0"/>
                  </a:lnTo>
                  <a:lnTo>
                    <a:pt x="1488369" y="17596"/>
                  </a:lnTo>
                  <a:close/>
                </a:path>
              </a:pathLst>
            </a:custGeom>
            <a:solidFill>
              <a:srgbClr val="5B36CA"/>
            </a:solidFill>
            <a:ln w="8407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8" name="-">
              <a:extLst>
                <a:ext uri="{FF2B5EF4-FFF2-40B4-BE49-F238E27FC236}">
                  <a16:creationId xmlns:a16="http://schemas.microsoft.com/office/drawing/2014/main" id="{98B8D6AC-4737-4AC9-A58F-8573A0D128E6}"/>
                </a:ext>
              </a:extLst>
            </p:cNvPr>
            <p:cNvSpPr/>
            <p:nvPr/>
          </p:nvSpPr>
          <p:spPr>
            <a:xfrm>
              <a:off x="15501" y="8981964"/>
              <a:ext cx="1569101" cy="1617255"/>
            </a:xfrm>
            <a:custGeom>
              <a:avLst/>
              <a:gdLst>
                <a:gd name="connsiteX0" fmla="*/ 0 w 1569101"/>
                <a:gd name="connsiteY0" fmla="*/ 1511140 h 1617255"/>
                <a:gd name="connsiteX1" fmla="*/ 655172 w 1569101"/>
                <a:gd name="connsiteY1" fmla="*/ 1463529 h 1617255"/>
                <a:gd name="connsiteX2" fmla="*/ 0 w 1569101"/>
                <a:gd name="connsiteY2" fmla="*/ 1511140 h 1617255"/>
                <a:gd name="connsiteX3" fmla="*/ 1245138 w 1569101"/>
                <a:gd name="connsiteY3" fmla="*/ 979136 h 1617255"/>
                <a:gd name="connsiteX4" fmla="*/ 675873 w 1569101"/>
                <a:gd name="connsiteY4" fmla="*/ 845617 h 1617255"/>
                <a:gd name="connsiteX5" fmla="*/ 1245138 w 1569101"/>
                <a:gd name="connsiteY5" fmla="*/ 979136 h 1617255"/>
                <a:gd name="connsiteX6" fmla="*/ 352944 w 1569101"/>
                <a:gd name="connsiteY6" fmla="*/ 1150950 h 1617255"/>
                <a:gd name="connsiteX7" fmla="*/ 291878 w 1569101"/>
                <a:gd name="connsiteY7" fmla="*/ 550635 h 1617255"/>
                <a:gd name="connsiteX8" fmla="*/ 352944 w 1569101"/>
                <a:gd name="connsiteY8" fmla="*/ 1150950 h 1617255"/>
                <a:gd name="connsiteX9" fmla="*/ 1569101 w 1569101"/>
                <a:gd name="connsiteY9" fmla="*/ 0 h 1617255"/>
                <a:gd name="connsiteX10" fmla="*/ 1138530 w 1569101"/>
                <a:gd name="connsiteY10" fmla="*/ 396415 h 1617255"/>
                <a:gd name="connsiteX11" fmla="*/ 1569101 w 1569101"/>
                <a:gd name="connsiteY11" fmla="*/ 0 h 1617255"/>
                <a:gd name="connsiteX12" fmla="*/ 933595 w 1569101"/>
                <a:gd name="connsiteY12" fmla="*/ 595141 h 1617255"/>
                <a:gd name="connsiteX13" fmla="*/ 832162 w 1569101"/>
                <a:gd name="connsiteY13" fmla="*/ 95223 h 1617255"/>
                <a:gd name="connsiteX14" fmla="*/ 933595 w 1569101"/>
                <a:gd name="connsiteY14" fmla="*/ 595141 h 1617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69101" h="1617255">
                  <a:moveTo>
                    <a:pt x="0" y="1511140"/>
                  </a:moveTo>
                  <a:cubicBezTo>
                    <a:pt x="0" y="1511140"/>
                    <a:pt x="290843" y="1209947"/>
                    <a:pt x="655172" y="1463529"/>
                  </a:cubicBezTo>
                  <a:cubicBezTo>
                    <a:pt x="655172" y="1463529"/>
                    <a:pt x="372610" y="1775072"/>
                    <a:pt x="0" y="1511140"/>
                  </a:cubicBezTo>
                  <a:close/>
                  <a:moveTo>
                    <a:pt x="1245138" y="979136"/>
                  </a:moveTo>
                  <a:cubicBezTo>
                    <a:pt x="1001906" y="667592"/>
                    <a:pt x="675873" y="845617"/>
                    <a:pt x="675873" y="845617"/>
                  </a:cubicBezTo>
                  <a:cubicBezTo>
                    <a:pt x="923244" y="1167510"/>
                    <a:pt x="1245138" y="979136"/>
                    <a:pt x="1245138" y="979136"/>
                  </a:cubicBezTo>
                  <a:close/>
                  <a:moveTo>
                    <a:pt x="352944" y="1150950"/>
                  </a:moveTo>
                  <a:cubicBezTo>
                    <a:pt x="352944" y="1150950"/>
                    <a:pt x="579615" y="840442"/>
                    <a:pt x="291878" y="550635"/>
                  </a:cubicBezTo>
                  <a:cubicBezTo>
                    <a:pt x="291878" y="550635"/>
                    <a:pt x="55892" y="854933"/>
                    <a:pt x="352944" y="1150950"/>
                  </a:cubicBezTo>
                  <a:close/>
                  <a:moveTo>
                    <a:pt x="1569101" y="0"/>
                  </a:moveTo>
                  <a:cubicBezTo>
                    <a:pt x="1172686" y="17596"/>
                    <a:pt x="1138530" y="396415"/>
                    <a:pt x="1138530" y="396415"/>
                  </a:cubicBezTo>
                  <a:cubicBezTo>
                    <a:pt x="1545295" y="380890"/>
                    <a:pt x="1569101" y="0"/>
                    <a:pt x="1569101" y="0"/>
                  </a:cubicBezTo>
                  <a:close/>
                  <a:moveTo>
                    <a:pt x="933595" y="595141"/>
                  </a:moveTo>
                  <a:cubicBezTo>
                    <a:pt x="933595" y="595141"/>
                    <a:pt x="1098164" y="314648"/>
                    <a:pt x="832162" y="95223"/>
                  </a:cubicBezTo>
                  <a:cubicBezTo>
                    <a:pt x="831127" y="95223"/>
                    <a:pt x="658277" y="371575"/>
                    <a:pt x="933595" y="595141"/>
                  </a:cubicBezTo>
                  <a:close/>
                </a:path>
              </a:pathLst>
            </a:custGeom>
            <a:solidFill>
              <a:srgbClr val="37DBD7"/>
            </a:solidFill>
            <a:ln w="9731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9" name="-">
              <a:extLst>
                <a:ext uri="{FF2B5EF4-FFF2-40B4-BE49-F238E27FC236}">
                  <a16:creationId xmlns:a16="http://schemas.microsoft.com/office/drawing/2014/main" id="{6FA2E244-82B0-476F-A4F1-BD3D2D0E4D0A}"/>
                </a:ext>
              </a:extLst>
            </p:cNvPr>
            <p:cNvSpPr/>
            <p:nvPr/>
          </p:nvSpPr>
          <p:spPr>
            <a:xfrm>
              <a:off x="-91128" y="9255209"/>
              <a:ext cx="1537037" cy="1228579"/>
            </a:xfrm>
            <a:custGeom>
              <a:avLst/>
              <a:gdLst>
                <a:gd name="connsiteX0" fmla="*/ 467854 w 1537037"/>
                <a:gd name="connsiteY0" fmla="*/ 885985 h 1228579"/>
                <a:gd name="connsiteX1" fmla="*/ 1066100 w 1537037"/>
                <a:gd name="connsiteY1" fmla="*/ 964648 h 1228579"/>
                <a:gd name="connsiteX2" fmla="*/ 467854 w 1537037"/>
                <a:gd name="connsiteY2" fmla="*/ 885985 h 1228579"/>
                <a:gd name="connsiteX3" fmla="*/ 97314 w 1537037"/>
                <a:gd name="connsiteY3" fmla="*/ 1228580 h 1228579"/>
                <a:gd name="connsiteX4" fmla="*/ 163556 w 1537037"/>
                <a:gd name="connsiteY4" fmla="*/ 574443 h 1228579"/>
                <a:gd name="connsiteX5" fmla="*/ 97314 w 1537037"/>
                <a:gd name="connsiteY5" fmla="*/ 1228580 h 1228579"/>
                <a:gd name="connsiteX6" fmla="*/ 782502 w 1537037"/>
                <a:gd name="connsiteY6" fmla="*/ 572372 h 1228579"/>
                <a:gd name="connsiteX7" fmla="*/ 665544 w 1537037"/>
                <a:gd name="connsiteY7" fmla="*/ 3 h 1228579"/>
                <a:gd name="connsiteX8" fmla="*/ 782502 w 1537037"/>
                <a:gd name="connsiteY8" fmla="*/ 572372 h 1228579"/>
                <a:gd name="connsiteX9" fmla="*/ 1537037 w 1537037"/>
                <a:gd name="connsiteY9" fmla="*/ 438854 h 1228579"/>
                <a:gd name="connsiteX10" fmla="*/ 1040224 w 1537037"/>
                <a:gd name="connsiteY10" fmla="*/ 322931 h 1228579"/>
                <a:gd name="connsiteX11" fmla="*/ 1537037 w 1537037"/>
                <a:gd name="connsiteY11" fmla="*/ 438854 h 122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37037" h="1228579">
                  <a:moveTo>
                    <a:pt x="467854" y="885985"/>
                  </a:moveTo>
                  <a:cubicBezTo>
                    <a:pt x="467854" y="885985"/>
                    <a:pt x="784572" y="668630"/>
                    <a:pt x="1066100" y="964648"/>
                  </a:cubicBezTo>
                  <a:cubicBezTo>
                    <a:pt x="1066100" y="963613"/>
                    <a:pt x="754557" y="1192354"/>
                    <a:pt x="467854" y="885985"/>
                  </a:cubicBezTo>
                  <a:close/>
                  <a:moveTo>
                    <a:pt x="97314" y="1228580"/>
                  </a:moveTo>
                  <a:cubicBezTo>
                    <a:pt x="97314" y="1228580"/>
                    <a:pt x="406787" y="947052"/>
                    <a:pt x="163556" y="574443"/>
                  </a:cubicBezTo>
                  <a:cubicBezTo>
                    <a:pt x="163556" y="574443"/>
                    <a:pt x="-155232" y="847689"/>
                    <a:pt x="97314" y="1228580"/>
                  </a:cubicBezTo>
                  <a:close/>
                  <a:moveTo>
                    <a:pt x="782502" y="572372"/>
                  </a:moveTo>
                  <a:cubicBezTo>
                    <a:pt x="782502" y="572372"/>
                    <a:pt x="970877" y="251514"/>
                    <a:pt x="665544" y="3"/>
                  </a:cubicBezTo>
                  <a:cubicBezTo>
                    <a:pt x="665544" y="-1033"/>
                    <a:pt x="466819" y="315686"/>
                    <a:pt x="782502" y="572372"/>
                  </a:cubicBezTo>
                  <a:close/>
                  <a:moveTo>
                    <a:pt x="1537037" y="438854"/>
                  </a:moveTo>
                  <a:cubicBezTo>
                    <a:pt x="1324857" y="166642"/>
                    <a:pt x="1040224" y="322931"/>
                    <a:pt x="1040224" y="322931"/>
                  </a:cubicBezTo>
                  <a:cubicBezTo>
                    <a:pt x="1255510" y="603423"/>
                    <a:pt x="1537037" y="438854"/>
                    <a:pt x="1537037" y="438854"/>
                  </a:cubicBezTo>
                  <a:close/>
                </a:path>
              </a:pathLst>
            </a:custGeom>
            <a:solidFill>
              <a:srgbClr val="FFFFFF"/>
            </a:solidFill>
            <a:ln w="8407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0" name="-">
              <a:extLst>
                <a:ext uri="{FF2B5EF4-FFF2-40B4-BE49-F238E27FC236}">
                  <a16:creationId xmlns:a16="http://schemas.microsoft.com/office/drawing/2014/main" id="{DBD5FD72-ED55-49C7-B474-751EA289FAE5}"/>
                </a:ext>
              </a:extLst>
            </p:cNvPr>
            <p:cNvSpPr/>
            <p:nvPr/>
          </p:nvSpPr>
          <p:spPr>
            <a:xfrm>
              <a:off x="11361" y="9038891"/>
              <a:ext cx="1505964" cy="1449037"/>
            </a:xfrm>
            <a:custGeom>
              <a:avLst/>
              <a:gdLst>
                <a:gd name="connsiteX0" fmla="*/ 1505965 w 1505964"/>
                <a:gd name="connsiteY0" fmla="*/ 0 h 1449037"/>
                <a:gd name="connsiteX1" fmla="*/ 1147845 w 1505964"/>
                <a:gd name="connsiteY1" fmla="*/ 333279 h 1449037"/>
                <a:gd name="connsiteX2" fmla="*/ 848722 w 1505964"/>
                <a:gd name="connsiteY2" fmla="*/ 101433 h 1449037"/>
                <a:gd name="connsiteX3" fmla="*/ 937735 w 1505964"/>
                <a:gd name="connsiteY3" fmla="*/ 538214 h 1449037"/>
                <a:gd name="connsiteX4" fmla="*/ 1414882 w 1505964"/>
                <a:gd name="connsiteY4" fmla="*/ 648962 h 1449037"/>
                <a:gd name="connsiteX5" fmla="*/ 598246 w 1505964"/>
                <a:gd name="connsiteY5" fmla="*/ 344664 h 1449037"/>
                <a:gd name="connsiteX6" fmla="*/ 687258 w 1505964"/>
                <a:gd name="connsiteY6" fmla="*/ 781445 h 1449037"/>
                <a:gd name="connsiteX7" fmla="*/ 1164405 w 1505964"/>
                <a:gd name="connsiteY7" fmla="*/ 892193 h 1449037"/>
                <a:gd name="connsiteX8" fmla="*/ 307403 w 1505964"/>
                <a:gd name="connsiteY8" fmla="*/ 596176 h 1449037"/>
                <a:gd name="connsiteX9" fmla="*/ 361224 w 1505964"/>
                <a:gd name="connsiteY9" fmla="*/ 1098164 h 1449037"/>
                <a:gd name="connsiteX10" fmla="*/ 866318 w 1505964"/>
                <a:gd name="connsiteY10" fmla="*/ 1171651 h 1449037"/>
                <a:gd name="connsiteX11" fmla="*/ 40366 w 1505964"/>
                <a:gd name="connsiteY11" fmla="*/ 898403 h 1449037"/>
                <a:gd name="connsiteX12" fmla="*/ 0 w 1505964"/>
                <a:gd name="connsiteY12" fmla="*/ 1449038 h 1449037"/>
                <a:gd name="connsiteX13" fmla="*/ 549599 w 1505964"/>
                <a:gd name="connsiteY13" fmla="*/ 1423162 h 1449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5964" h="1449037">
                  <a:moveTo>
                    <a:pt x="1505965" y="0"/>
                  </a:moveTo>
                  <a:lnTo>
                    <a:pt x="1147845" y="333279"/>
                  </a:lnTo>
                  <a:moveTo>
                    <a:pt x="848722" y="101433"/>
                  </a:moveTo>
                  <a:lnTo>
                    <a:pt x="937735" y="538214"/>
                  </a:lnTo>
                  <a:lnTo>
                    <a:pt x="1414882" y="648962"/>
                  </a:lnTo>
                  <a:moveTo>
                    <a:pt x="598246" y="344664"/>
                  </a:moveTo>
                  <a:lnTo>
                    <a:pt x="687258" y="781445"/>
                  </a:lnTo>
                  <a:lnTo>
                    <a:pt x="1164405" y="892193"/>
                  </a:lnTo>
                  <a:moveTo>
                    <a:pt x="307403" y="596176"/>
                  </a:moveTo>
                  <a:lnTo>
                    <a:pt x="361224" y="1098164"/>
                  </a:lnTo>
                  <a:lnTo>
                    <a:pt x="866318" y="1171651"/>
                  </a:lnTo>
                  <a:moveTo>
                    <a:pt x="40366" y="898403"/>
                  </a:moveTo>
                  <a:lnTo>
                    <a:pt x="0" y="1449038"/>
                  </a:lnTo>
                  <a:lnTo>
                    <a:pt x="549599" y="1423162"/>
                  </a:lnTo>
                </a:path>
              </a:pathLst>
            </a:custGeom>
            <a:noFill/>
            <a:ln w="8407" cap="rnd">
              <a:solidFill>
                <a:srgbClr val="210B6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3" name="Transition">
            <a:extLst>
              <a:ext uri="{FF2B5EF4-FFF2-40B4-BE49-F238E27FC236}">
                <a16:creationId xmlns:a16="http://schemas.microsoft.com/office/drawing/2014/main" id="{0F55A92C-E19B-4327-9EFC-EE14468BB32E}"/>
              </a:ext>
            </a:extLst>
          </p:cNvPr>
          <p:cNvSpPr/>
          <p:nvPr/>
        </p:nvSpPr>
        <p:spPr>
          <a:xfrm>
            <a:off x="1524" y="0"/>
            <a:ext cx="10971276" cy="10972800"/>
          </a:xfrm>
          <a:prstGeom prst="rect">
            <a:avLst/>
          </a:prstGeom>
          <a:solidFill>
            <a:srgbClr val="331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4" name="Transition">
            <a:extLst>
              <a:ext uri="{FF2B5EF4-FFF2-40B4-BE49-F238E27FC236}">
                <a16:creationId xmlns:a16="http://schemas.microsoft.com/office/drawing/2014/main" id="{AFBDE1AC-F016-4CD9-B218-1C5EB7EA5049}"/>
              </a:ext>
            </a:extLst>
          </p:cNvPr>
          <p:cNvSpPr/>
          <p:nvPr/>
        </p:nvSpPr>
        <p:spPr>
          <a:xfrm>
            <a:off x="1524" y="0"/>
            <a:ext cx="10971276" cy="10972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454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3 -0.04601 L -3.7963E-6 1.99074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" y="230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42" presetClass="path" presetSubtype="0" accel="10000" decel="12000" autoRev="1" fill="hold" grpId="2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-3.7963E-6 1.99074E-6 L -0.0013 -0.0217 " pathEditMode="relative" rAng="0" ptsTypes="AA">
                                      <p:cBhvr>
                                        <p:cTn id="11" dur="1725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" y="-1085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35" presetClass="emph" presetSubtype="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5" presetClass="emph" presetSubtype="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path" presetSubtype="0" accel="2000" decel="5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24074E-7 2.26852E-6 L -0.08377 0.0013 " pathEditMode="relative" rAng="0" ptsTypes="AA">
                                      <p:cBhvr>
                                        <p:cTn id="21" dur="4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96" y="58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accel="20000" decel="8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00043 0.02604 L 6.48148E-7 -3.28704E-6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-1302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" presetClass="emph" presetSubtype="0" accel="20000" decel="8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10" fill="hold"/>
                                        <p:tgtEl>
                                          <p:spTgt spid="5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accel="20000" decel="8000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5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path" presetSubtype="0" accel="20000" decel="8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.00043 0.02605 L -6.01852E-7 -3.47222E-6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-1302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" presetClass="emph" presetSubtype="0" accel="20000" decel="8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10" fill="hold"/>
                                        <p:tgtEl>
                                          <p:spTgt spid="9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accel="20000" decel="8000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39" dur="1000" fill="hold"/>
                                        <p:tgtEl>
                                          <p:spTgt spid="9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path" presetSubtype="0" accel="20000" decel="8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43 0.02604 L 4.21296E-6 3.28704E-6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-1302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" presetClass="emph" presetSubtype="0" accel="20000" decel="8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1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accel="20000" decel="8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48" dur="1000" fill="hold"/>
                                        <p:tgtEl>
                                          <p:spTgt spid="5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path" presetSubtype="0" accel="20000" decel="8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.00043 0.02604 L 3.88889E-6 -5.55556E-7 " pathEditMode="relative" rAng="0" ptsTypes="AA">
                                      <p:cBhvr>
                                        <p:cTn id="53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-1302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" presetClass="emph" presetSubtype="0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10" fill="hold"/>
                                        <p:tgtEl>
                                          <p:spTgt spid="12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accel="20000" decel="8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57" dur="1000" fill="hold"/>
                                        <p:tgtEl>
                                          <p:spTgt spid="12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" presetClass="entr" presetSubtype="2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8" presetClass="emph" presetSubtype="0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-900000">
                                      <p:cBhvr>
                                        <p:cTn id="63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8" presetClass="emph" presetSubtype="0" accel="10000" decel="9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480000">
                                      <p:cBhvr>
                                        <p:cTn id="65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2243 0.05382 L 1.2963E-6 6.48148E-7 " pathEditMode="relative" rAng="0" ptsTypes="AA">
                                      <p:cBhvr>
                                        <p:cTn id="7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4" y="-2691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8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5400000">
                                      <p:cBhvr>
                                        <p:cTn id="72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8" presetClass="emph" presetSubtype="0" accel="20000" decel="4000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6000000">
                                      <p:cBhvr>
                                        <p:cTn id="74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path" presetSubtype="0" accel="20000" decel="8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14815E-6 -2.17593E-6 L -0.01374 -0.00911 " pathEditMode="relative" rAng="0" ptsTypes="AA">
                                      <p:cBhvr>
                                        <p:cTn id="79" dur="750" spd="-100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" y="-463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2" presetClass="path" presetSubtype="0" accel="20000" decel="8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23105 -0.13093 L -1.01852E-6 -4.62963E-8 " pathEditMode="relative" rAng="0" ptsTypes="AA">
                                      <p:cBhvr>
                                        <p:cTn id="84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45" y="6539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10" fill="hold"/>
                                        <p:tgtEl>
                                          <p:spTgt spid="12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accel="20000" decel="8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88" dur="1000" fill="hold"/>
                                        <p:tgtEl>
                                          <p:spTgt spid="12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" presetClass="entr" presetSubtype="1" accel="20000" decel="8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2" presetClass="path" presetSubtype="0" accel="20000" decel="8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17709 -0.03457 L 3.93519E-6 -3.65741E-6 " pathEditMode="relative" rAng="0" ptsTypes="AA">
                                      <p:cBhvr>
                                        <p:cTn id="97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54" y="1722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9" dur="10" fill="hold"/>
                                        <p:tgtEl>
                                          <p:spTgt spid="12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6" presetClass="emph" presetSubtype="0" accel="20000" decel="80000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01" dur="1000" fill="hold"/>
                                        <p:tgtEl>
                                          <p:spTgt spid="12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6" presetClass="emph" presetSubtype="0" fill="hold" grpId="4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1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1172 -0.08275 L 2.17593E-6 -7.87037E-7 " pathEditMode="relative" rAng="0" ptsTypes="AA">
                                      <p:cBhvr>
                                        <p:cTn id="109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9" y="4138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1" dur="10" fill="hold"/>
                                        <p:tgtEl>
                                          <p:spTgt spid="12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6" presetClass="emph" presetSubtype="0" accel="20000" decel="8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3" dur="1000" fill="hold"/>
                                        <p:tgtEl>
                                          <p:spTgt spid="12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26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 tmFilter="0, 0; .2, .5; .8, .5; 1, 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250" autoRev="1" fill="hold"/>
                                        <p:tgtEl>
                                          <p:spTgt spid="1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7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2" presetClass="path" presetSubtype="0" accel="20000" decel="8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33333E-6 4.35185E-6 L -0.01375 -0.00912 " pathEditMode="relative" rAng="0" ptsTypes="AA">
                                      <p:cBhvr>
                                        <p:cTn id="121" dur="750" spd="-100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" y="-463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42" presetClass="pat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2594 -0.34303 L 2.08333E-6 -1.43519E-6 " pathEditMode="relative" rAng="0" ptsTypes="AA">
                                      <p:cBhvr>
                                        <p:cTn id="126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77" y="17144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8" dur="10" fill="hold"/>
                                        <p:tgtEl>
                                          <p:spTgt spid="14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6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30" dur="1000" fill="hold"/>
                                        <p:tgtEl>
                                          <p:spTgt spid="14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24942 -0.31843 L -1.2963E-6 -9.72222E-7 " pathEditMode="relative" rAng="0" ptsTypes="AA">
                                      <p:cBhvr>
                                        <p:cTn id="135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71" y="15914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7" dur="10" fill="hold"/>
                                        <p:tgtEl>
                                          <p:spTgt spid="15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6" presetClass="emph" presetSubtype="0" accel="20000" decel="8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39" dur="1000" fill="hold"/>
                                        <p:tgtEl>
                                          <p:spTgt spid="15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4" dur="10" fill="hold"/>
                                        <p:tgtEl>
                                          <p:spTgt spid="8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6" presetClass="emph" presetSubtype="0" accel="20000" decel="80000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46" dur="1000" fill="hold"/>
                                        <p:tgtEl>
                                          <p:spTgt spid="8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42" presetClass="path" presetSubtype="0" accel="9000" decel="9000" fill="hold" grpId="3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3.24074E-6 2.5E-6 L 0.0272 0.00159 " pathEditMode="relative" rAng="0" ptsTypes="AA">
                                      <p:cBhvr>
                                        <p:cTn id="148" dur="31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0" y="72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6" dur="10" fill="hold"/>
                                        <p:tgtEl>
                                          <p:spTgt spid="7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6" presetClass="emph" presetSubtype="0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58" dur="1000" fill="hold"/>
                                        <p:tgtEl>
                                          <p:spTgt spid="7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59" presetID="1" presetClass="path" presetSubtype="0" accel="3000" decel="3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 2.36111E-6 C 0.00246 2.36111E-6 0.00448 0.00217 0.00448 0.00492 C 0.00448 0.00752 0.00246 0.00984 0 0.00984 C -0.0026 0.00984 -0.00448 0.00752 -0.00448 0.00492 C -0.00448 0.00217 -0.0026 2.36111E-6 0 2.36111E-6 Z " pathEditMode="relative" rAng="0" ptsTypes="AAAAA">
                                      <p:cBhvr>
                                        <p:cTn id="160" dur="31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2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5" dur="10" fill="hold"/>
                                        <p:tgtEl>
                                          <p:spTgt spid="8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66" presetID="6" presetClass="emph" presetSubtype="0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67" dur="1000" fill="hold"/>
                                        <p:tgtEl>
                                          <p:spTgt spid="8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68" presetID="1" presetClass="path" presetSubtype="0" accel="3000" decel="3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8.33333E-7 -4.16667E-6 C 0.00246 -4.16667E-6 0.00448 -0.00173 0.00448 -0.00376 C 0.00448 -0.00578 0.00246 -0.00752 8.33333E-7 -0.00752 C -0.0026 -0.00752 -0.00449 -0.00578 -0.00449 -0.00376 C -0.00449 -0.00173 -0.0026 -4.16667E-6 8.33333E-7 -4.16667E-6 Z " pathEditMode="relative" rAng="0" ptsTypes="AAAAA">
                                      <p:cBhvr>
                                        <p:cTn id="169" dur="31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6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4" dur="10" fill="hold"/>
                                        <p:tgtEl>
                                          <p:spTgt spid="16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75" presetID="6" presetClass="emph" presetSubtype="0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76" dur="1000" fill="hold"/>
                                        <p:tgtEl>
                                          <p:spTgt spid="16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77" presetID="1" presetClass="path" presetSubtype="0" accel="3000" decel="3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5.55556E-7 8.33333E-7 C 0.00246 8.33333E-7 0.00448 0.00217 0.00448 0.00492 C 0.00448 0.00752 0.00246 0.00984 5.55556E-7 0.00984 C -0.0026 0.00984 -0.00449 0.00752 -0.00449 0.00492 C -0.00449 0.00217 -0.0026 8.33333E-7 5.55556E-7 8.33333E-7 Z " pathEditMode="relative" rAng="0" ptsTypes="AAAAA">
                                      <p:cBhvr>
                                        <p:cTn id="178" dur="31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2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3" dur="10" fill="hold"/>
                                        <p:tgtEl>
                                          <p:spTgt spid="17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84" presetID="6" presetClass="emph" presetSubtype="0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85" dur="1000" fill="hold"/>
                                        <p:tgtEl>
                                          <p:spTgt spid="17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86" presetID="1" presetClass="path" presetSubtype="0" accel="3000" decel="3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1.38889E-6 -1.01852E-6 C 0.00246 -1.01852E-6 0.00448 -0.00174 0.00448 -0.00376 C 0.00448 -0.00579 0.00246 -0.00752 1.38889E-6 -0.00752 C -0.00261 -0.00752 -0.00449 -0.00579 -0.00449 -0.00376 C -0.00449 -0.00174 -0.00261 -1.01852E-6 1.38889E-6 -1.01852E-6 Z " pathEditMode="relative" rAng="0" ptsTypes="AAAAA">
                                      <p:cBhvr>
                                        <p:cTn id="187" dur="31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6"/>
                                    </p:animMotion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42" presetClass="path" presetSubtype="0" accel="20000" decel="8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3544 1.89815E-6 L -3.98148E-6 1.89815E-6 " pathEditMode="relative" rAng="0" ptsTypes="AA">
                                      <p:cBhvr>
                                        <p:cTn id="19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5" y="0"/>
                                    </p:animMotion>
                                  </p:childTnLst>
                                </p:cTn>
                              </p:par>
                              <p:par>
                                <p:cTn id="193" presetID="42" presetClass="path" presetSubtype="0" accel="2000" decel="1000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3.98148E-6 1.89815E-6 L 0.01519 0.00144 " pathEditMode="relative" rAng="0" ptsTypes="AA">
                                      <p:cBhvr>
                                        <p:cTn id="194" dur="24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2" y="72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2792 0 L 0 0 " pathEditMode="relative" rAng="0" ptsTypes="AA">
                                      <p:cBhvr>
                                        <p:cTn id="19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3" y="0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42" presetClass="path" presetSubtype="0" accel="2000" decel="1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L -0.02416 -0.00203 " pathEditMode="relative" rAng="0" ptsTypes="AA">
                                      <p:cBhvr>
                                        <p:cTn id="201" dur="3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5" y="-101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42" presetClass="path" presetSubtype="0" accel="20000" decel="8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.00043 -0.0502 L 4.39815E-6 -1.71296E-6 " pathEditMode="relative" rAng="0" ptsTypes="AA">
                                      <p:cBhvr>
                                        <p:cTn id="206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2503"/>
                                    </p:animMotion>
                                  </p:childTnLst>
                                </p:cTn>
                              </p:par>
                              <p:par>
                                <p:cTn id="20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8" dur="10" fill="hold"/>
                                        <p:tgtEl>
                                          <p:spTgt spid="17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09" presetID="6" presetClass="emph" presetSubtype="0" accel="20000" decel="8000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210" dur="1000" fill="hold"/>
                                        <p:tgtEl>
                                          <p:spTgt spid="17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42" presetClass="path" presetSubtype="0" accel="20000" decel="8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43 -0.0502 L 4.39815E-6 -1.71296E-6 " pathEditMode="relative" rAng="0" ptsTypes="AA">
                                      <p:cBhvr>
                                        <p:cTn id="215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2503"/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7" dur="10" fill="hold"/>
                                        <p:tgtEl>
                                          <p:spTgt spid="17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18" presetID="6" presetClass="emph" presetSubtype="0" accel="20000" decel="8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19" dur="1000" fill="hold"/>
                                        <p:tgtEl>
                                          <p:spTgt spid="17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20" presetID="2" presetClass="entr" presetSubtype="8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1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1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8" presetClass="emph" presetSubtype="0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900000">
                                      <p:cBhvr>
                                        <p:cTn id="225" dur="7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6" presetID="8" presetClass="emph" presetSubtype="0" accel="10000" decel="9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480000">
                                      <p:cBhvr>
                                        <p:cTn id="227" dur="2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8" presetID="2" presetClass="entr" presetSubtype="1" accel="20000" decel="8000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0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1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2" presetClass="entr" presetSubtype="1" accel="20000" decel="8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49" grpId="1" animBg="1"/>
      <p:bldP spid="49" grpId="2" animBg="1"/>
      <p:bldP spid="49" grpId="3" animBg="1"/>
      <p:bldP spid="49" grpId="4" animBg="1"/>
      <p:bldP spid="52" grpId="0" animBg="1"/>
      <p:bldP spid="52" grpId="1" animBg="1"/>
      <p:bldP spid="52" grpId="2" animBg="1"/>
      <p:bldP spid="52" grpId="3" animBg="1"/>
      <p:bldP spid="53" grpId="0" animBg="1"/>
      <p:bldP spid="53" grpId="1" animBg="1"/>
      <p:bldP spid="53" grpId="2" animBg="1"/>
      <p:bldP spid="53" grpId="3" animBg="1"/>
      <p:bldP spid="124" grpId="0" animBg="1"/>
      <p:bldP spid="124" grpId="1" animBg="1"/>
      <p:bldP spid="77" grpId="0" animBg="1"/>
      <p:bldP spid="77" grpId="1" animBg="1"/>
      <p:bldP spid="77" grpId="2" animBg="1"/>
      <p:bldP spid="77" grpId="3" animBg="1"/>
      <p:bldP spid="140" grpId="0" animBg="1"/>
      <p:bldP spid="140" grpId="1" animBg="1"/>
      <p:bldP spid="153" grpId="0" animBg="1"/>
      <p:bldP spid="153" grpId="1" animBg="1"/>
      <p:bldP spid="153" grpId="2" animBg="1"/>
      <p:bldP spid="153" grpId="3" animBg="1"/>
      <p:bldP spid="86" grpId="0" animBg="1"/>
      <p:bldP spid="86" grpId="1" animBg="1"/>
      <p:bldP spid="86" grpId="2" animBg="1"/>
      <p:bldP spid="86" grpId="3" animBg="1"/>
      <p:bldP spid="97" grpId="0"/>
      <p:bldP spid="97" grpId="1"/>
      <p:bldP spid="97" grpId="2"/>
      <p:bldP spid="97" grpId="3"/>
      <p:bldP spid="125" grpId="0"/>
      <p:bldP spid="125" grpId="1"/>
      <p:bldP spid="125" grpId="2"/>
      <p:bldP spid="125" grpId="3"/>
      <p:bldP spid="125" grpId="4"/>
      <p:bldP spid="126" grpId="0"/>
      <p:bldP spid="126" grpId="1"/>
      <p:bldP spid="126" grpId="2"/>
      <p:bldP spid="126" grpId="3"/>
      <p:bldP spid="126" grpId="4"/>
      <p:bldP spid="155" grpId="0"/>
      <p:bldP spid="84" grpId="0" animBg="1"/>
      <p:bldP spid="84" grpId="1" animBg="1"/>
      <p:bldP spid="84" grpId="2" animBg="1"/>
      <p:bldP spid="85" grpId="0" animBg="1"/>
      <p:bldP spid="85" grpId="1" animBg="1"/>
      <p:bldP spid="85" grpId="2" animBg="1"/>
      <p:bldP spid="174" grpId="0" animBg="1"/>
      <p:bldP spid="174" grpId="1" animBg="1"/>
      <p:bldP spid="174" grpId="2" animBg="1"/>
      <p:bldP spid="174" grpId="3" animBg="1"/>
      <p:bldP spid="175" grpId="0"/>
      <p:bldP spid="175" grpId="1"/>
      <p:bldP spid="175" grpId="2"/>
      <p:bldP spid="175" grpId="3"/>
      <p:bldP spid="73" grpId="0" animBg="1"/>
      <p:bldP spid="7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-">
            <a:extLst>
              <a:ext uri="{FF2B5EF4-FFF2-40B4-BE49-F238E27FC236}">
                <a16:creationId xmlns:a16="http://schemas.microsoft.com/office/drawing/2014/main" id="{8723B7CB-68B0-4BEA-AF45-22FEE54BF783}"/>
              </a:ext>
            </a:extLst>
          </p:cNvPr>
          <p:cNvSpPr/>
          <p:nvPr/>
        </p:nvSpPr>
        <p:spPr>
          <a:xfrm>
            <a:off x="8258442" y="-556752"/>
            <a:ext cx="5428716" cy="3372118"/>
          </a:xfrm>
          <a:custGeom>
            <a:avLst/>
            <a:gdLst>
              <a:gd name="connsiteX0" fmla="*/ 5421472 w 5428716"/>
              <a:gd name="connsiteY0" fmla="*/ 0 h 3372118"/>
              <a:gd name="connsiteX1" fmla="*/ 5421472 w 5428716"/>
              <a:gd name="connsiteY1" fmla="*/ 317753 h 3372118"/>
              <a:gd name="connsiteX2" fmla="*/ 5015741 w 5428716"/>
              <a:gd name="connsiteY2" fmla="*/ 317753 h 3372118"/>
              <a:gd name="connsiteX3" fmla="*/ 5015741 w 5428716"/>
              <a:gd name="connsiteY3" fmla="*/ 0 h 3372118"/>
              <a:gd name="connsiteX4" fmla="*/ 5006425 w 5428716"/>
              <a:gd name="connsiteY4" fmla="*/ 0 h 3372118"/>
              <a:gd name="connsiteX5" fmla="*/ 5006425 w 5428716"/>
              <a:gd name="connsiteY5" fmla="*/ 317753 h 3372118"/>
              <a:gd name="connsiteX6" fmla="*/ 4600695 w 5428716"/>
              <a:gd name="connsiteY6" fmla="*/ 317753 h 3372118"/>
              <a:gd name="connsiteX7" fmla="*/ 4600695 w 5428716"/>
              <a:gd name="connsiteY7" fmla="*/ 0 h 3372118"/>
              <a:gd name="connsiteX8" fmla="*/ 4591380 w 5428716"/>
              <a:gd name="connsiteY8" fmla="*/ 0 h 3372118"/>
              <a:gd name="connsiteX9" fmla="*/ 4591380 w 5428716"/>
              <a:gd name="connsiteY9" fmla="*/ 317753 h 3372118"/>
              <a:gd name="connsiteX10" fmla="*/ 4185650 w 5428716"/>
              <a:gd name="connsiteY10" fmla="*/ 317753 h 3372118"/>
              <a:gd name="connsiteX11" fmla="*/ 4185650 w 5428716"/>
              <a:gd name="connsiteY11" fmla="*/ 0 h 3372118"/>
              <a:gd name="connsiteX12" fmla="*/ 4176334 w 5428716"/>
              <a:gd name="connsiteY12" fmla="*/ 0 h 3372118"/>
              <a:gd name="connsiteX13" fmla="*/ 4176334 w 5428716"/>
              <a:gd name="connsiteY13" fmla="*/ 317753 h 3372118"/>
              <a:gd name="connsiteX14" fmla="*/ 3770604 w 5428716"/>
              <a:gd name="connsiteY14" fmla="*/ 317753 h 3372118"/>
              <a:gd name="connsiteX15" fmla="*/ 3770604 w 5428716"/>
              <a:gd name="connsiteY15" fmla="*/ 0 h 3372118"/>
              <a:gd name="connsiteX16" fmla="*/ 3761288 w 5428716"/>
              <a:gd name="connsiteY16" fmla="*/ 0 h 3372118"/>
              <a:gd name="connsiteX17" fmla="*/ 3761288 w 5428716"/>
              <a:gd name="connsiteY17" fmla="*/ 317753 h 3372118"/>
              <a:gd name="connsiteX18" fmla="*/ 3353488 w 5428716"/>
              <a:gd name="connsiteY18" fmla="*/ 317753 h 3372118"/>
              <a:gd name="connsiteX19" fmla="*/ 3353488 w 5428716"/>
              <a:gd name="connsiteY19" fmla="*/ 0 h 3372118"/>
              <a:gd name="connsiteX20" fmla="*/ 3344172 w 5428716"/>
              <a:gd name="connsiteY20" fmla="*/ 0 h 3372118"/>
              <a:gd name="connsiteX21" fmla="*/ 3344172 w 5428716"/>
              <a:gd name="connsiteY21" fmla="*/ 317753 h 3372118"/>
              <a:gd name="connsiteX22" fmla="*/ 2938442 w 5428716"/>
              <a:gd name="connsiteY22" fmla="*/ 317753 h 3372118"/>
              <a:gd name="connsiteX23" fmla="*/ 2938442 w 5428716"/>
              <a:gd name="connsiteY23" fmla="*/ 0 h 3372118"/>
              <a:gd name="connsiteX24" fmla="*/ 2929127 w 5428716"/>
              <a:gd name="connsiteY24" fmla="*/ 0 h 3372118"/>
              <a:gd name="connsiteX25" fmla="*/ 2929127 w 5428716"/>
              <a:gd name="connsiteY25" fmla="*/ 317753 h 3372118"/>
              <a:gd name="connsiteX26" fmla="*/ 2499590 w 5428716"/>
              <a:gd name="connsiteY26" fmla="*/ 317753 h 3372118"/>
              <a:gd name="connsiteX27" fmla="*/ 2499590 w 5428716"/>
              <a:gd name="connsiteY27" fmla="*/ 0 h 3372118"/>
              <a:gd name="connsiteX28" fmla="*/ 2490275 w 5428716"/>
              <a:gd name="connsiteY28" fmla="*/ 0 h 3372118"/>
              <a:gd name="connsiteX29" fmla="*/ 2490275 w 5428716"/>
              <a:gd name="connsiteY29" fmla="*/ 317753 h 3372118"/>
              <a:gd name="connsiteX30" fmla="*/ 2084545 w 5428716"/>
              <a:gd name="connsiteY30" fmla="*/ 317753 h 3372118"/>
              <a:gd name="connsiteX31" fmla="*/ 2084545 w 5428716"/>
              <a:gd name="connsiteY31" fmla="*/ 0 h 3372118"/>
              <a:gd name="connsiteX32" fmla="*/ 2075229 w 5428716"/>
              <a:gd name="connsiteY32" fmla="*/ 0 h 3372118"/>
              <a:gd name="connsiteX33" fmla="*/ 2075229 w 5428716"/>
              <a:gd name="connsiteY33" fmla="*/ 317753 h 3372118"/>
              <a:gd name="connsiteX34" fmla="*/ 1669499 w 5428716"/>
              <a:gd name="connsiteY34" fmla="*/ 317753 h 3372118"/>
              <a:gd name="connsiteX35" fmla="*/ 1669499 w 5428716"/>
              <a:gd name="connsiteY35" fmla="*/ 0 h 3372118"/>
              <a:gd name="connsiteX36" fmla="*/ 1660184 w 5428716"/>
              <a:gd name="connsiteY36" fmla="*/ 0 h 3372118"/>
              <a:gd name="connsiteX37" fmla="*/ 1660184 w 5428716"/>
              <a:gd name="connsiteY37" fmla="*/ 317753 h 3372118"/>
              <a:gd name="connsiteX38" fmla="*/ 1254452 w 5428716"/>
              <a:gd name="connsiteY38" fmla="*/ 317753 h 3372118"/>
              <a:gd name="connsiteX39" fmla="*/ 1254452 w 5428716"/>
              <a:gd name="connsiteY39" fmla="*/ 0 h 3372118"/>
              <a:gd name="connsiteX40" fmla="*/ 1245138 w 5428716"/>
              <a:gd name="connsiteY40" fmla="*/ 0 h 3372118"/>
              <a:gd name="connsiteX41" fmla="*/ 1245138 w 5428716"/>
              <a:gd name="connsiteY41" fmla="*/ 317753 h 3372118"/>
              <a:gd name="connsiteX42" fmla="*/ 839407 w 5428716"/>
              <a:gd name="connsiteY42" fmla="*/ 317753 h 3372118"/>
              <a:gd name="connsiteX43" fmla="*/ 839407 w 5428716"/>
              <a:gd name="connsiteY43" fmla="*/ 0 h 3372118"/>
              <a:gd name="connsiteX44" fmla="*/ 830092 w 5428716"/>
              <a:gd name="connsiteY44" fmla="*/ 0 h 3372118"/>
              <a:gd name="connsiteX45" fmla="*/ 830092 w 5428716"/>
              <a:gd name="connsiteY45" fmla="*/ 317753 h 3372118"/>
              <a:gd name="connsiteX46" fmla="*/ 424361 w 5428716"/>
              <a:gd name="connsiteY46" fmla="*/ 317753 h 3372118"/>
              <a:gd name="connsiteX47" fmla="*/ 424361 w 5428716"/>
              <a:gd name="connsiteY47" fmla="*/ 0 h 3372118"/>
              <a:gd name="connsiteX48" fmla="*/ 415046 w 5428716"/>
              <a:gd name="connsiteY48" fmla="*/ 0 h 3372118"/>
              <a:gd name="connsiteX49" fmla="*/ 415046 w 5428716"/>
              <a:gd name="connsiteY49" fmla="*/ 317753 h 3372118"/>
              <a:gd name="connsiteX50" fmla="*/ 9315 w 5428716"/>
              <a:gd name="connsiteY50" fmla="*/ 317753 h 3372118"/>
              <a:gd name="connsiteX51" fmla="*/ 9315 w 5428716"/>
              <a:gd name="connsiteY51" fmla="*/ 0 h 3372118"/>
              <a:gd name="connsiteX52" fmla="*/ 0 w 5428716"/>
              <a:gd name="connsiteY52" fmla="*/ 0 h 3372118"/>
              <a:gd name="connsiteX53" fmla="*/ 0 w 5428716"/>
              <a:gd name="connsiteY53" fmla="*/ 3372118 h 3372118"/>
              <a:gd name="connsiteX54" fmla="*/ 9315 w 5428716"/>
              <a:gd name="connsiteY54" fmla="*/ 3372118 h 3372118"/>
              <a:gd name="connsiteX55" fmla="*/ 9315 w 5428716"/>
              <a:gd name="connsiteY55" fmla="*/ 3126817 h 3372118"/>
              <a:gd name="connsiteX56" fmla="*/ 415046 w 5428716"/>
              <a:gd name="connsiteY56" fmla="*/ 3126817 h 3372118"/>
              <a:gd name="connsiteX57" fmla="*/ 415046 w 5428716"/>
              <a:gd name="connsiteY57" fmla="*/ 3372118 h 3372118"/>
              <a:gd name="connsiteX58" fmla="*/ 424361 w 5428716"/>
              <a:gd name="connsiteY58" fmla="*/ 3372118 h 3372118"/>
              <a:gd name="connsiteX59" fmla="*/ 424361 w 5428716"/>
              <a:gd name="connsiteY59" fmla="*/ 3126817 h 3372118"/>
              <a:gd name="connsiteX60" fmla="*/ 830092 w 5428716"/>
              <a:gd name="connsiteY60" fmla="*/ 3126817 h 3372118"/>
              <a:gd name="connsiteX61" fmla="*/ 830092 w 5428716"/>
              <a:gd name="connsiteY61" fmla="*/ 3372118 h 3372118"/>
              <a:gd name="connsiteX62" fmla="*/ 839407 w 5428716"/>
              <a:gd name="connsiteY62" fmla="*/ 3372118 h 3372118"/>
              <a:gd name="connsiteX63" fmla="*/ 839407 w 5428716"/>
              <a:gd name="connsiteY63" fmla="*/ 3126817 h 3372118"/>
              <a:gd name="connsiteX64" fmla="*/ 1245138 w 5428716"/>
              <a:gd name="connsiteY64" fmla="*/ 3126817 h 3372118"/>
              <a:gd name="connsiteX65" fmla="*/ 1245138 w 5428716"/>
              <a:gd name="connsiteY65" fmla="*/ 3372118 h 3372118"/>
              <a:gd name="connsiteX66" fmla="*/ 1254452 w 5428716"/>
              <a:gd name="connsiteY66" fmla="*/ 3372118 h 3372118"/>
              <a:gd name="connsiteX67" fmla="*/ 1254452 w 5428716"/>
              <a:gd name="connsiteY67" fmla="*/ 3126817 h 3372118"/>
              <a:gd name="connsiteX68" fmla="*/ 1660184 w 5428716"/>
              <a:gd name="connsiteY68" fmla="*/ 3126817 h 3372118"/>
              <a:gd name="connsiteX69" fmla="*/ 1660184 w 5428716"/>
              <a:gd name="connsiteY69" fmla="*/ 3372118 h 3372118"/>
              <a:gd name="connsiteX70" fmla="*/ 1669499 w 5428716"/>
              <a:gd name="connsiteY70" fmla="*/ 3372118 h 3372118"/>
              <a:gd name="connsiteX71" fmla="*/ 1669499 w 5428716"/>
              <a:gd name="connsiteY71" fmla="*/ 3126817 h 3372118"/>
              <a:gd name="connsiteX72" fmla="*/ 2075229 w 5428716"/>
              <a:gd name="connsiteY72" fmla="*/ 3126817 h 3372118"/>
              <a:gd name="connsiteX73" fmla="*/ 2075229 w 5428716"/>
              <a:gd name="connsiteY73" fmla="*/ 3372118 h 3372118"/>
              <a:gd name="connsiteX74" fmla="*/ 2084545 w 5428716"/>
              <a:gd name="connsiteY74" fmla="*/ 3372118 h 3372118"/>
              <a:gd name="connsiteX75" fmla="*/ 2084545 w 5428716"/>
              <a:gd name="connsiteY75" fmla="*/ 3126817 h 3372118"/>
              <a:gd name="connsiteX76" fmla="*/ 2490275 w 5428716"/>
              <a:gd name="connsiteY76" fmla="*/ 3126817 h 3372118"/>
              <a:gd name="connsiteX77" fmla="*/ 2490275 w 5428716"/>
              <a:gd name="connsiteY77" fmla="*/ 3372118 h 3372118"/>
              <a:gd name="connsiteX78" fmla="*/ 2499590 w 5428716"/>
              <a:gd name="connsiteY78" fmla="*/ 3372118 h 3372118"/>
              <a:gd name="connsiteX79" fmla="*/ 2499590 w 5428716"/>
              <a:gd name="connsiteY79" fmla="*/ 3126817 h 3372118"/>
              <a:gd name="connsiteX80" fmla="*/ 2929127 w 5428716"/>
              <a:gd name="connsiteY80" fmla="*/ 3126817 h 3372118"/>
              <a:gd name="connsiteX81" fmla="*/ 2929127 w 5428716"/>
              <a:gd name="connsiteY81" fmla="*/ 3372118 h 3372118"/>
              <a:gd name="connsiteX82" fmla="*/ 2938442 w 5428716"/>
              <a:gd name="connsiteY82" fmla="*/ 3372118 h 3372118"/>
              <a:gd name="connsiteX83" fmla="*/ 2938442 w 5428716"/>
              <a:gd name="connsiteY83" fmla="*/ 3126817 h 3372118"/>
              <a:gd name="connsiteX84" fmla="*/ 3344172 w 5428716"/>
              <a:gd name="connsiteY84" fmla="*/ 3126817 h 3372118"/>
              <a:gd name="connsiteX85" fmla="*/ 3344172 w 5428716"/>
              <a:gd name="connsiteY85" fmla="*/ 3372118 h 3372118"/>
              <a:gd name="connsiteX86" fmla="*/ 3353488 w 5428716"/>
              <a:gd name="connsiteY86" fmla="*/ 3372118 h 3372118"/>
              <a:gd name="connsiteX87" fmla="*/ 3353488 w 5428716"/>
              <a:gd name="connsiteY87" fmla="*/ 3126817 h 3372118"/>
              <a:gd name="connsiteX88" fmla="*/ 3759218 w 5428716"/>
              <a:gd name="connsiteY88" fmla="*/ 3126817 h 3372118"/>
              <a:gd name="connsiteX89" fmla="*/ 3759218 w 5428716"/>
              <a:gd name="connsiteY89" fmla="*/ 3372118 h 3372118"/>
              <a:gd name="connsiteX90" fmla="*/ 3768533 w 5428716"/>
              <a:gd name="connsiteY90" fmla="*/ 3372118 h 3372118"/>
              <a:gd name="connsiteX91" fmla="*/ 3768533 w 5428716"/>
              <a:gd name="connsiteY91" fmla="*/ 3126817 h 3372118"/>
              <a:gd name="connsiteX92" fmla="*/ 4174265 w 5428716"/>
              <a:gd name="connsiteY92" fmla="*/ 3126817 h 3372118"/>
              <a:gd name="connsiteX93" fmla="*/ 4174265 w 5428716"/>
              <a:gd name="connsiteY93" fmla="*/ 3372118 h 3372118"/>
              <a:gd name="connsiteX94" fmla="*/ 4183579 w 5428716"/>
              <a:gd name="connsiteY94" fmla="*/ 3372118 h 3372118"/>
              <a:gd name="connsiteX95" fmla="*/ 4183579 w 5428716"/>
              <a:gd name="connsiteY95" fmla="*/ 3126817 h 3372118"/>
              <a:gd name="connsiteX96" fmla="*/ 4589310 w 5428716"/>
              <a:gd name="connsiteY96" fmla="*/ 3126817 h 3372118"/>
              <a:gd name="connsiteX97" fmla="*/ 4589310 w 5428716"/>
              <a:gd name="connsiteY97" fmla="*/ 3372118 h 3372118"/>
              <a:gd name="connsiteX98" fmla="*/ 4598626 w 5428716"/>
              <a:gd name="connsiteY98" fmla="*/ 3372118 h 3372118"/>
              <a:gd name="connsiteX99" fmla="*/ 4598626 w 5428716"/>
              <a:gd name="connsiteY99" fmla="*/ 3126817 h 3372118"/>
              <a:gd name="connsiteX100" fmla="*/ 5004356 w 5428716"/>
              <a:gd name="connsiteY100" fmla="*/ 3126817 h 3372118"/>
              <a:gd name="connsiteX101" fmla="*/ 5004356 w 5428716"/>
              <a:gd name="connsiteY101" fmla="*/ 3372118 h 3372118"/>
              <a:gd name="connsiteX102" fmla="*/ 5013671 w 5428716"/>
              <a:gd name="connsiteY102" fmla="*/ 3372118 h 3372118"/>
              <a:gd name="connsiteX103" fmla="*/ 5013671 w 5428716"/>
              <a:gd name="connsiteY103" fmla="*/ 3126817 h 3372118"/>
              <a:gd name="connsiteX104" fmla="*/ 5419401 w 5428716"/>
              <a:gd name="connsiteY104" fmla="*/ 3126817 h 3372118"/>
              <a:gd name="connsiteX105" fmla="*/ 5419401 w 5428716"/>
              <a:gd name="connsiteY105" fmla="*/ 3372118 h 3372118"/>
              <a:gd name="connsiteX106" fmla="*/ 5428717 w 5428716"/>
              <a:gd name="connsiteY106" fmla="*/ 3372118 h 3372118"/>
              <a:gd name="connsiteX107" fmla="*/ 5428717 w 5428716"/>
              <a:gd name="connsiteY107" fmla="*/ 0 h 3372118"/>
              <a:gd name="connsiteX108" fmla="*/ 5421472 w 5428716"/>
              <a:gd name="connsiteY108" fmla="*/ 0 h 3372118"/>
              <a:gd name="connsiteX109" fmla="*/ 5421472 w 5428716"/>
              <a:gd name="connsiteY109" fmla="*/ 327068 h 3372118"/>
              <a:gd name="connsiteX110" fmla="*/ 5421472 w 5428716"/>
              <a:gd name="connsiteY110" fmla="*/ 717274 h 3372118"/>
              <a:gd name="connsiteX111" fmla="*/ 5015741 w 5428716"/>
              <a:gd name="connsiteY111" fmla="*/ 717274 h 3372118"/>
              <a:gd name="connsiteX112" fmla="*/ 5015741 w 5428716"/>
              <a:gd name="connsiteY112" fmla="*/ 327068 h 3372118"/>
              <a:gd name="connsiteX113" fmla="*/ 5421472 w 5428716"/>
              <a:gd name="connsiteY113" fmla="*/ 327068 h 3372118"/>
              <a:gd name="connsiteX114" fmla="*/ 1251348 w 5428716"/>
              <a:gd name="connsiteY114" fmla="*/ 1527700 h 3372118"/>
              <a:gd name="connsiteX115" fmla="*/ 1657078 w 5428716"/>
              <a:gd name="connsiteY115" fmla="*/ 1527700 h 3372118"/>
              <a:gd name="connsiteX116" fmla="*/ 1657078 w 5428716"/>
              <a:gd name="connsiteY116" fmla="*/ 1917905 h 3372118"/>
              <a:gd name="connsiteX117" fmla="*/ 1251348 w 5428716"/>
              <a:gd name="connsiteY117" fmla="*/ 1917905 h 3372118"/>
              <a:gd name="connsiteX118" fmla="*/ 1251348 w 5428716"/>
              <a:gd name="connsiteY118" fmla="*/ 1527700 h 3372118"/>
              <a:gd name="connsiteX119" fmla="*/ 1240998 w 5428716"/>
              <a:gd name="connsiteY119" fmla="*/ 1917905 h 3372118"/>
              <a:gd name="connsiteX120" fmla="*/ 835267 w 5428716"/>
              <a:gd name="connsiteY120" fmla="*/ 1917905 h 3372118"/>
              <a:gd name="connsiteX121" fmla="*/ 835267 w 5428716"/>
              <a:gd name="connsiteY121" fmla="*/ 1527700 h 3372118"/>
              <a:gd name="connsiteX122" fmla="*/ 1240998 w 5428716"/>
              <a:gd name="connsiteY122" fmla="*/ 1527700 h 3372118"/>
              <a:gd name="connsiteX123" fmla="*/ 1240998 w 5428716"/>
              <a:gd name="connsiteY123" fmla="*/ 1917905 h 3372118"/>
              <a:gd name="connsiteX124" fmla="*/ 1667428 w 5428716"/>
              <a:gd name="connsiteY124" fmla="*/ 1527700 h 3372118"/>
              <a:gd name="connsiteX125" fmla="*/ 2073160 w 5428716"/>
              <a:gd name="connsiteY125" fmla="*/ 1527700 h 3372118"/>
              <a:gd name="connsiteX126" fmla="*/ 2073160 w 5428716"/>
              <a:gd name="connsiteY126" fmla="*/ 1917905 h 3372118"/>
              <a:gd name="connsiteX127" fmla="*/ 1667428 w 5428716"/>
              <a:gd name="connsiteY127" fmla="*/ 1917905 h 3372118"/>
              <a:gd name="connsiteX128" fmla="*/ 1667428 w 5428716"/>
              <a:gd name="connsiteY128" fmla="*/ 1527700 h 3372118"/>
              <a:gd name="connsiteX129" fmla="*/ 2082474 w 5428716"/>
              <a:gd name="connsiteY129" fmla="*/ 1527700 h 3372118"/>
              <a:gd name="connsiteX130" fmla="*/ 2488205 w 5428716"/>
              <a:gd name="connsiteY130" fmla="*/ 1527700 h 3372118"/>
              <a:gd name="connsiteX131" fmla="*/ 2488205 w 5428716"/>
              <a:gd name="connsiteY131" fmla="*/ 1917905 h 3372118"/>
              <a:gd name="connsiteX132" fmla="*/ 2082474 w 5428716"/>
              <a:gd name="connsiteY132" fmla="*/ 1917905 h 3372118"/>
              <a:gd name="connsiteX133" fmla="*/ 2082474 w 5428716"/>
              <a:gd name="connsiteY133" fmla="*/ 1527700 h 3372118"/>
              <a:gd name="connsiteX134" fmla="*/ 2498556 w 5428716"/>
              <a:gd name="connsiteY134" fmla="*/ 1527700 h 3372118"/>
              <a:gd name="connsiteX135" fmla="*/ 2928092 w 5428716"/>
              <a:gd name="connsiteY135" fmla="*/ 1527700 h 3372118"/>
              <a:gd name="connsiteX136" fmla="*/ 2928092 w 5428716"/>
              <a:gd name="connsiteY136" fmla="*/ 1917905 h 3372118"/>
              <a:gd name="connsiteX137" fmla="*/ 2498556 w 5428716"/>
              <a:gd name="connsiteY137" fmla="*/ 1917905 h 3372118"/>
              <a:gd name="connsiteX138" fmla="*/ 2498556 w 5428716"/>
              <a:gd name="connsiteY138" fmla="*/ 1527700 h 3372118"/>
              <a:gd name="connsiteX139" fmla="*/ 2937407 w 5428716"/>
              <a:gd name="connsiteY139" fmla="*/ 1527700 h 3372118"/>
              <a:gd name="connsiteX140" fmla="*/ 3343137 w 5428716"/>
              <a:gd name="connsiteY140" fmla="*/ 1527700 h 3372118"/>
              <a:gd name="connsiteX141" fmla="*/ 3343137 w 5428716"/>
              <a:gd name="connsiteY141" fmla="*/ 1917905 h 3372118"/>
              <a:gd name="connsiteX142" fmla="*/ 2937407 w 5428716"/>
              <a:gd name="connsiteY142" fmla="*/ 1917905 h 3372118"/>
              <a:gd name="connsiteX143" fmla="*/ 2937407 w 5428716"/>
              <a:gd name="connsiteY143" fmla="*/ 1527700 h 3372118"/>
              <a:gd name="connsiteX144" fmla="*/ 3353488 w 5428716"/>
              <a:gd name="connsiteY144" fmla="*/ 1527700 h 3372118"/>
              <a:gd name="connsiteX145" fmla="*/ 3759218 w 5428716"/>
              <a:gd name="connsiteY145" fmla="*/ 1527700 h 3372118"/>
              <a:gd name="connsiteX146" fmla="*/ 3759218 w 5428716"/>
              <a:gd name="connsiteY146" fmla="*/ 1917905 h 3372118"/>
              <a:gd name="connsiteX147" fmla="*/ 3353488 w 5428716"/>
              <a:gd name="connsiteY147" fmla="*/ 1917905 h 3372118"/>
              <a:gd name="connsiteX148" fmla="*/ 3353488 w 5428716"/>
              <a:gd name="connsiteY148" fmla="*/ 1527700 h 3372118"/>
              <a:gd name="connsiteX149" fmla="*/ 3768533 w 5428716"/>
              <a:gd name="connsiteY149" fmla="*/ 1527700 h 3372118"/>
              <a:gd name="connsiteX150" fmla="*/ 4174265 w 5428716"/>
              <a:gd name="connsiteY150" fmla="*/ 1527700 h 3372118"/>
              <a:gd name="connsiteX151" fmla="*/ 4174265 w 5428716"/>
              <a:gd name="connsiteY151" fmla="*/ 1917905 h 3372118"/>
              <a:gd name="connsiteX152" fmla="*/ 3768533 w 5428716"/>
              <a:gd name="connsiteY152" fmla="*/ 1917905 h 3372118"/>
              <a:gd name="connsiteX153" fmla="*/ 3768533 w 5428716"/>
              <a:gd name="connsiteY153" fmla="*/ 1527700 h 3372118"/>
              <a:gd name="connsiteX154" fmla="*/ 4184615 w 5428716"/>
              <a:gd name="connsiteY154" fmla="*/ 1527700 h 3372118"/>
              <a:gd name="connsiteX155" fmla="*/ 4590345 w 5428716"/>
              <a:gd name="connsiteY155" fmla="*/ 1527700 h 3372118"/>
              <a:gd name="connsiteX156" fmla="*/ 4590345 w 5428716"/>
              <a:gd name="connsiteY156" fmla="*/ 1917905 h 3372118"/>
              <a:gd name="connsiteX157" fmla="*/ 4184615 w 5428716"/>
              <a:gd name="connsiteY157" fmla="*/ 1917905 h 3372118"/>
              <a:gd name="connsiteX158" fmla="*/ 4184615 w 5428716"/>
              <a:gd name="connsiteY158" fmla="*/ 1527700 h 3372118"/>
              <a:gd name="connsiteX159" fmla="*/ 4184615 w 5428716"/>
              <a:gd name="connsiteY159" fmla="*/ 1517350 h 3372118"/>
              <a:gd name="connsiteX160" fmla="*/ 4184615 w 5428716"/>
              <a:gd name="connsiteY160" fmla="*/ 1127145 h 3372118"/>
              <a:gd name="connsiteX161" fmla="*/ 4590345 w 5428716"/>
              <a:gd name="connsiteY161" fmla="*/ 1127145 h 3372118"/>
              <a:gd name="connsiteX162" fmla="*/ 4590345 w 5428716"/>
              <a:gd name="connsiteY162" fmla="*/ 1517350 h 3372118"/>
              <a:gd name="connsiteX163" fmla="*/ 4184615 w 5428716"/>
              <a:gd name="connsiteY163" fmla="*/ 1517350 h 3372118"/>
              <a:gd name="connsiteX164" fmla="*/ 4175299 w 5428716"/>
              <a:gd name="connsiteY164" fmla="*/ 1517350 h 3372118"/>
              <a:gd name="connsiteX165" fmla="*/ 3769568 w 5428716"/>
              <a:gd name="connsiteY165" fmla="*/ 1517350 h 3372118"/>
              <a:gd name="connsiteX166" fmla="*/ 3769568 w 5428716"/>
              <a:gd name="connsiteY166" fmla="*/ 1127145 h 3372118"/>
              <a:gd name="connsiteX167" fmla="*/ 4175299 w 5428716"/>
              <a:gd name="connsiteY167" fmla="*/ 1127145 h 3372118"/>
              <a:gd name="connsiteX168" fmla="*/ 4175299 w 5428716"/>
              <a:gd name="connsiteY168" fmla="*/ 1517350 h 3372118"/>
              <a:gd name="connsiteX169" fmla="*/ 3759218 w 5428716"/>
              <a:gd name="connsiteY169" fmla="*/ 1517350 h 3372118"/>
              <a:gd name="connsiteX170" fmla="*/ 3353488 w 5428716"/>
              <a:gd name="connsiteY170" fmla="*/ 1517350 h 3372118"/>
              <a:gd name="connsiteX171" fmla="*/ 3353488 w 5428716"/>
              <a:gd name="connsiteY171" fmla="*/ 1127145 h 3372118"/>
              <a:gd name="connsiteX172" fmla="*/ 3759218 w 5428716"/>
              <a:gd name="connsiteY172" fmla="*/ 1127145 h 3372118"/>
              <a:gd name="connsiteX173" fmla="*/ 3759218 w 5428716"/>
              <a:gd name="connsiteY173" fmla="*/ 1517350 h 3372118"/>
              <a:gd name="connsiteX174" fmla="*/ 3343137 w 5428716"/>
              <a:gd name="connsiteY174" fmla="*/ 1517350 h 3372118"/>
              <a:gd name="connsiteX175" fmla="*/ 2937407 w 5428716"/>
              <a:gd name="connsiteY175" fmla="*/ 1517350 h 3372118"/>
              <a:gd name="connsiteX176" fmla="*/ 2937407 w 5428716"/>
              <a:gd name="connsiteY176" fmla="*/ 1127145 h 3372118"/>
              <a:gd name="connsiteX177" fmla="*/ 3343137 w 5428716"/>
              <a:gd name="connsiteY177" fmla="*/ 1127145 h 3372118"/>
              <a:gd name="connsiteX178" fmla="*/ 3343137 w 5428716"/>
              <a:gd name="connsiteY178" fmla="*/ 1517350 h 3372118"/>
              <a:gd name="connsiteX179" fmla="*/ 2928092 w 5428716"/>
              <a:gd name="connsiteY179" fmla="*/ 1517350 h 3372118"/>
              <a:gd name="connsiteX180" fmla="*/ 2498556 w 5428716"/>
              <a:gd name="connsiteY180" fmla="*/ 1517350 h 3372118"/>
              <a:gd name="connsiteX181" fmla="*/ 2498556 w 5428716"/>
              <a:gd name="connsiteY181" fmla="*/ 1127145 h 3372118"/>
              <a:gd name="connsiteX182" fmla="*/ 2928092 w 5428716"/>
              <a:gd name="connsiteY182" fmla="*/ 1127145 h 3372118"/>
              <a:gd name="connsiteX183" fmla="*/ 2928092 w 5428716"/>
              <a:gd name="connsiteY183" fmla="*/ 1517350 h 3372118"/>
              <a:gd name="connsiteX184" fmla="*/ 2488205 w 5428716"/>
              <a:gd name="connsiteY184" fmla="*/ 1517350 h 3372118"/>
              <a:gd name="connsiteX185" fmla="*/ 2082474 w 5428716"/>
              <a:gd name="connsiteY185" fmla="*/ 1517350 h 3372118"/>
              <a:gd name="connsiteX186" fmla="*/ 2082474 w 5428716"/>
              <a:gd name="connsiteY186" fmla="*/ 1127145 h 3372118"/>
              <a:gd name="connsiteX187" fmla="*/ 2488205 w 5428716"/>
              <a:gd name="connsiteY187" fmla="*/ 1127145 h 3372118"/>
              <a:gd name="connsiteX188" fmla="*/ 2488205 w 5428716"/>
              <a:gd name="connsiteY188" fmla="*/ 1517350 h 3372118"/>
              <a:gd name="connsiteX189" fmla="*/ 2073160 w 5428716"/>
              <a:gd name="connsiteY189" fmla="*/ 1517350 h 3372118"/>
              <a:gd name="connsiteX190" fmla="*/ 1667428 w 5428716"/>
              <a:gd name="connsiteY190" fmla="*/ 1517350 h 3372118"/>
              <a:gd name="connsiteX191" fmla="*/ 1667428 w 5428716"/>
              <a:gd name="connsiteY191" fmla="*/ 1127145 h 3372118"/>
              <a:gd name="connsiteX192" fmla="*/ 2073160 w 5428716"/>
              <a:gd name="connsiteY192" fmla="*/ 1127145 h 3372118"/>
              <a:gd name="connsiteX193" fmla="*/ 2073160 w 5428716"/>
              <a:gd name="connsiteY193" fmla="*/ 1517350 h 3372118"/>
              <a:gd name="connsiteX194" fmla="*/ 1657078 w 5428716"/>
              <a:gd name="connsiteY194" fmla="*/ 1517350 h 3372118"/>
              <a:gd name="connsiteX195" fmla="*/ 1251348 w 5428716"/>
              <a:gd name="connsiteY195" fmla="*/ 1517350 h 3372118"/>
              <a:gd name="connsiteX196" fmla="*/ 1251348 w 5428716"/>
              <a:gd name="connsiteY196" fmla="*/ 1127145 h 3372118"/>
              <a:gd name="connsiteX197" fmla="*/ 1657078 w 5428716"/>
              <a:gd name="connsiteY197" fmla="*/ 1127145 h 3372118"/>
              <a:gd name="connsiteX198" fmla="*/ 1657078 w 5428716"/>
              <a:gd name="connsiteY198" fmla="*/ 1517350 h 3372118"/>
              <a:gd name="connsiteX199" fmla="*/ 1240998 w 5428716"/>
              <a:gd name="connsiteY199" fmla="*/ 1517350 h 3372118"/>
              <a:gd name="connsiteX200" fmla="*/ 835267 w 5428716"/>
              <a:gd name="connsiteY200" fmla="*/ 1517350 h 3372118"/>
              <a:gd name="connsiteX201" fmla="*/ 835267 w 5428716"/>
              <a:gd name="connsiteY201" fmla="*/ 1127145 h 3372118"/>
              <a:gd name="connsiteX202" fmla="*/ 1240998 w 5428716"/>
              <a:gd name="connsiteY202" fmla="*/ 1127145 h 3372118"/>
              <a:gd name="connsiteX203" fmla="*/ 1240998 w 5428716"/>
              <a:gd name="connsiteY203" fmla="*/ 1517350 h 3372118"/>
              <a:gd name="connsiteX204" fmla="*/ 825951 w 5428716"/>
              <a:gd name="connsiteY204" fmla="*/ 1517350 h 3372118"/>
              <a:gd name="connsiteX205" fmla="*/ 420221 w 5428716"/>
              <a:gd name="connsiteY205" fmla="*/ 1517350 h 3372118"/>
              <a:gd name="connsiteX206" fmla="*/ 420221 w 5428716"/>
              <a:gd name="connsiteY206" fmla="*/ 1127145 h 3372118"/>
              <a:gd name="connsiteX207" fmla="*/ 825951 w 5428716"/>
              <a:gd name="connsiteY207" fmla="*/ 1127145 h 3372118"/>
              <a:gd name="connsiteX208" fmla="*/ 825951 w 5428716"/>
              <a:gd name="connsiteY208" fmla="*/ 1517350 h 3372118"/>
              <a:gd name="connsiteX209" fmla="*/ 825951 w 5428716"/>
              <a:gd name="connsiteY209" fmla="*/ 1527700 h 3372118"/>
              <a:gd name="connsiteX210" fmla="*/ 825951 w 5428716"/>
              <a:gd name="connsiteY210" fmla="*/ 1917905 h 3372118"/>
              <a:gd name="connsiteX211" fmla="*/ 420221 w 5428716"/>
              <a:gd name="connsiteY211" fmla="*/ 1917905 h 3372118"/>
              <a:gd name="connsiteX212" fmla="*/ 420221 w 5428716"/>
              <a:gd name="connsiteY212" fmla="*/ 1527700 h 3372118"/>
              <a:gd name="connsiteX213" fmla="*/ 825951 w 5428716"/>
              <a:gd name="connsiteY213" fmla="*/ 1527700 h 3372118"/>
              <a:gd name="connsiteX214" fmla="*/ 825951 w 5428716"/>
              <a:gd name="connsiteY214" fmla="*/ 1927221 h 3372118"/>
              <a:gd name="connsiteX215" fmla="*/ 825951 w 5428716"/>
              <a:gd name="connsiteY215" fmla="*/ 2317426 h 3372118"/>
              <a:gd name="connsiteX216" fmla="*/ 420221 w 5428716"/>
              <a:gd name="connsiteY216" fmla="*/ 2317426 h 3372118"/>
              <a:gd name="connsiteX217" fmla="*/ 420221 w 5428716"/>
              <a:gd name="connsiteY217" fmla="*/ 1927221 h 3372118"/>
              <a:gd name="connsiteX218" fmla="*/ 825951 w 5428716"/>
              <a:gd name="connsiteY218" fmla="*/ 1927221 h 3372118"/>
              <a:gd name="connsiteX219" fmla="*/ 835267 w 5428716"/>
              <a:gd name="connsiteY219" fmla="*/ 1927221 h 3372118"/>
              <a:gd name="connsiteX220" fmla="*/ 1240998 w 5428716"/>
              <a:gd name="connsiteY220" fmla="*/ 1927221 h 3372118"/>
              <a:gd name="connsiteX221" fmla="*/ 1240998 w 5428716"/>
              <a:gd name="connsiteY221" fmla="*/ 2317426 h 3372118"/>
              <a:gd name="connsiteX222" fmla="*/ 835267 w 5428716"/>
              <a:gd name="connsiteY222" fmla="*/ 2317426 h 3372118"/>
              <a:gd name="connsiteX223" fmla="*/ 835267 w 5428716"/>
              <a:gd name="connsiteY223" fmla="*/ 1927221 h 3372118"/>
              <a:gd name="connsiteX224" fmla="*/ 1251348 w 5428716"/>
              <a:gd name="connsiteY224" fmla="*/ 1927221 h 3372118"/>
              <a:gd name="connsiteX225" fmla="*/ 1657078 w 5428716"/>
              <a:gd name="connsiteY225" fmla="*/ 1927221 h 3372118"/>
              <a:gd name="connsiteX226" fmla="*/ 1657078 w 5428716"/>
              <a:gd name="connsiteY226" fmla="*/ 2317426 h 3372118"/>
              <a:gd name="connsiteX227" fmla="*/ 1251348 w 5428716"/>
              <a:gd name="connsiteY227" fmla="*/ 2317426 h 3372118"/>
              <a:gd name="connsiteX228" fmla="*/ 1251348 w 5428716"/>
              <a:gd name="connsiteY228" fmla="*/ 1927221 h 3372118"/>
              <a:gd name="connsiteX229" fmla="*/ 1667428 w 5428716"/>
              <a:gd name="connsiteY229" fmla="*/ 1927221 h 3372118"/>
              <a:gd name="connsiteX230" fmla="*/ 2073160 w 5428716"/>
              <a:gd name="connsiteY230" fmla="*/ 1927221 h 3372118"/>
              <a:gd name="connsiteX231" fmla="*/ 2073160 w 5428716"/>
              <a:gd name="connsiteY231" fmla="*/ 2317426 h 3372118"/>
              <a:gd name="connsiteX232" fmla="*/ 1667428 w 5428716"/>
              <a:gd name="connsiteY232" fmla="*/ 2317426 h 3372118"/>
              <a:gd name="connsiteX233" fmla="*/ 1667428 w 5428716"/>
              <a:gd name="connsiteY233" fmla="*/ 1927221 h 3372118"/>
              <a:gd name="connsiteX234" fmla="*/ 2082474 w 5428716"/>
              <a:gd name="connsiteY234" fmla="*/ 1927221 h 3372118"/>
              <a:gd name="connsiteX235" fmla="*/ 2488205 w 5428716"/>
              <a:gd name="connsiteY235" fmla="*/ 1927221 h 3372118"/>
              <a:gd name="connsiteX236" fmla="*/ 2488205 w 5428716"/>
              <a:gd name="connsiteY236" fmla="*/ 2317426 h 3372118"/>
              <a:gd name="connsiteX237" fmla="*/ 2082474 w 5428716"/>
              <a:gd name="connsiteY237" fmla="*/ 2317426 h 3372118"/>
              <a:gd name="connsiteX238" fmla="*/ 2082474 w 5428716"/>
              <a:gd name="connsiteY238" fmla="*/ 1927221 h 3372118"/>
              <a:gd name="connsiteX239" fmla="*/ 2498556 w 5428716"/>
              <a:gd name="connsiteY239" fmla="*/ 1927221 h 3372118"/>
              <a:gd name="connsiteX240" fmla="*/ 2928092 w 5428716"/>
              <a:gd name="connsiteY240" fmla="*/ 1927221 h 3372118"/>
              <a:gd name="connsiteX241" fmla="*/ 2928092 w 5428716"/>
              <a:gd name="connsiteY241" fmla="*/ 2317426 h 3372118"/>
              <a:gd name="connsiteX242" fmla="*/ 2498556 w 5428716"/>
              <a:gd name="connsiteY242" fmla="*/ 2317426 h 3372118"/>
              <a:gd name="connsiteX243" fmla="*/ 2498556 w 5428716"/>
              <a:gd name="connsiteY243" fmla="*/ 1927221 h 3372118"/>
              <a:gd name="connsiteX244" fmla="*/ 2937407 w 5428716"/>
              <a:gd name="connsiteY244" fmla="*/ 1927221 h 3372118"/>
              <a:gd name="connsiteX245" fmla="*/ 3343137 w 5428716"/>
              <a:gd name="connsiteY245" fmla="*/ 1927221 h 3372118"/>
              <a:gd name="connsiteX246" fmla="*/ 3343137 w 5428716"/>
              <a:gd name="connsiteY246" fmla="*/ 2317426 h 3372118"/>
              <a:gd name="connsiteX247" fmla="*/ 2937407 w 5428716"/>
              <a:gd name="connsiteY247" fmla="*/ 2317426 h 3372118"/>
              <a:gd name="connsiteX248" fmla="*/ 2937407 w 5428716"/>
              <a:gd name="connsiteY248" fmla="*/ 1927221 h 3372118"/>
              <a:gd name="connsiteX249" fmla="*/ 3353488 w 5428716"/>
              <a:gd name="connsiteY249" fmla="*/ 1927221 h 3372118"/>
              <a:gd name="connsiteX250" fmla="*/ 3759218 w 5428716"/>
              <a:gd name="connsiteY250" fmla="*/ 1927221 h 3372118"/>
              <a:gd name="connsiteX251" fmla="*/ 3759218 w 5428716"/>
              <a:gd name="connsiteY251" fmla="*/ 2317426 h 3372118"/>
              <a:gd name="connsiteX252" fmla="*/ 3353488 w 5428716"/>
              <a:gd name="connsiteY252" fmla="*/ 2317426 h 3372118"/>
              <a:gd name="connsiteX253" fmla="*/ 3353488 w 5428716"/>
              <a:gd name="connsiteY253" fmla="*/ 1927221 h 3372118"/>
              <a:gd name="connsiteX254" fmla="*/ 3768533 w 5428716"/>
              <a:gd name="connsiteY254" fmla="*/ 1927221 h 3372118"/>
              <a:gd name="connsiteX255" fmla="*/ 4174265 w 5428716"/>
              <a:gd name="connsiteY255" fmla="*/ 1927221 h 3372118"/>
              <a:gd name="connsiteX256" fmla="*/ 4174265 w 5428716"/>
              <a:gd name="connsiteY256" fmla="*/ 2317426 h 3372118"/>
              <a:gd name="connsiteX257" fmla="*/ 3768533 w 5428716"/>
              <a:gd name="connsiteY257" fmla="*/ 2317426 h 3372118"/>
              <a:gd name="connsiteX258" fmla="*/ 3768533 w 5428716"/>
              <a:gd name="connsiteY258" fmla="*/ 1927221 h 3372118"/>
              <a:gd name="connsiteX259" fmla="*/ 4184615 w 5428716"/>
              <a:gd name="connsiteY259" fmla="*/ 1927221 h 3372118"/>
              <a:gd name="connsiteX260" fmla="*/ 4590345 w 5428716"/>
              <a:gd name="connsiteY260" fmla="*/ 1927221 h 3372118"/>
              <a:gd name="connsiteX261" fmla="*/ 4590345 w 5428716"/>
              <a:gd name="connsiteY261" fmla="*/ 2317426 h 3372118"/>
              <a:gd name="connsiteX262" fmla="*/ 4184615 w 5428716"/>
              <a:gd name="connsiteY262" fmla="*/ 2317426 h 3372118"/>
              <a:gd name="connsiteX263" fmla="*/ 4184615 w 5428716"/>
              <a:gd name="connsiteY263" fmla="*/ 1927221 h 3372118"/>
              <a:gd name="connsiteX264" fmla="*/ 4600695 w 5428716"/>
              <a:gd name="connsiteY264" fmla="*/ 1927221 h 3372118"/>
              <a:gd name="connsiteX265" fmla="*/ 5006425 w 5428716"/>
              <a:gd name="connsiteY265" fmla="*/ 1927221 h 3372118"/>
              <a:gd name="connsiteX266" fmla="*/ 5006425 w 5428716"/>
              <a:gd name="connsiteY266" fmla="*/ 2317426 h 3372118"/>
              <a:gd name="connsiteX267" fmla="*/ 4600695 w 5428716"/>
              <a:gd name="connsiteY267" fmla="*/ 2317426 h 3372118"/>
              <a:gd name="connsiteX268" fmla="*/ 4600695 w 5428716"/>
              <a:gd name="connsiteY268" fmla="*/ 1927221 h 3372118"/>
              <a:gd name="connsiteX269" fmla="*/ 4600695 w 5428716"/>
              <a:gd name="connsiteY269" fmla="*/ 1917905 h 3372118"/>
              <a:gd name="connsiteX270" fmla="*/ 4600695 w 5428716"/>
              <a:gd name="connsiteY270" fmla="*/ 1527700 h 3372118"/>
              <a:gd name="connsiteX271" fmla="*/ 5006425 w 5428716"/>
              <a:gd name="connsiteY271" fmla="*/ 1527700 h 3372118"/>
              <a:gd name="connsiteX272" fmla="*/ 5006425 w 5428716"/>
              <a:gd name="connsiteY272" fmla="*/ 1917905 h 3372118"/>
              <a:gd name="connsiteX273" fmla="*/ 4600695 w 5428716"/>
              <a:gd name="connsiteY273" fmla="*/ 1917905 h 3372118"/>
              <a:gd name="connsiteX274" fmla="*/ 4600695 w 5428716"/>
              <a:gd name="connsiteY274" fmla="*/ 1517350 h 3372118"/>
              <a:gd name="connsiteX275" fmla="*/ 4600695 w 5428716"/>
              <a:gd name="connsiteY275" fmla="*/ 1127145 h 3372118"/>
              <a:gd name="connsiteX276" fmla="*/ 5006425 w 5428716"/>
              <a:gd name="connsiteY276" fmla="*/ 1127145 h 3372118"/>
              <a:gd name="connsiteX277" fmla="*/ 5006425 w 5428716"/>
              <a:gd name="connsiteY277" fmla="*/ 1517350 h 3372118"/>
              <a:gd name="connsiteX278" fmla="*/ 4600695 w 5428716"/>
              <a:gd name="connsiteY278" fmla="*/ 1517350 h 3372118"/>
              <a:gd name="connsiteX279" fmla="*/ 4600695 w 5428716"/>
              <a:gd name="connsiteY279" fmla="*/ 1117829 h 3372118"/>
              <a:gd name="connsiteX280" fmla="*/ 4600695 w 5428716"/>
              <a:gd name="connsiteY280" fmla="*/ 727624 h 3372118"/>
              <a:gd name="connsiteX281" fmla="*/ 5006425 w 5428716"/>
              <a:gd name="connsiteY281" fmla="*/ 727624 h 3372118"/>
              <a:gd name="connsiteX282" fmla="*/ 5006425 w 5428716"/>
              <a:gd name="connsiteY282" fmla="*/ 1117829 h 3372118"/>
              <a:gd name="connsiteX283" fmla="*/ 4600695 w 5428716"/>
              <a:gd name="connsiteY283" fmla="*/ 1117829 h 3372118"/>
              <a:gd name="connsiteX284" fmla="*/ 4590345 w 5428716"/>
              <a:gd name="connsiteY284" fmla="*/ 1117829 h 3372118"/>
              <a:gd name="connsiteX285" fmla="*/ 4184615 w 5428716"/>
              <a:gd name="connsiteY285" fmla="*/ 1117829 h 3372118"/>
              <a:gd name="connsiteX286" fmla="*/ 4184615 w 5428716"/>
              <a:gd name="connsiteY286" fmla="*/ 727624 h 3372118"/>
              <a:gd name="connsiteX287" fmla="*/ 4590345 w 5428716"/>
              <a:gd name="connsiteY287" fmla="*/ 727624 h 3372118"/>
              <a:gd name="connsiteX288" fmla="*/ 4590345 w 5428716"/>
              <a:gd name="connsiteY288" fmla="*/ 1117829 h 3372118"/>
              <a:gd name="connsiteX289" fmla="*/ 4175299 w 5428716"/>
              <a:gd name="connsiteY289" fmla="*/ 1117829 h 3372118"/>
              <a:gd name="connsiteX290" fmla="*/ 3769568 w 5428716"/>
              <a:gd name="connsiteY290" fmla="*/ 1117829 h 3372118"/>
              <a:gd name="connsiteX291" fmla="*/ 3769568 w 5428716"/>
              <a:gd name="connsiteY291" fmla="*/ 727624 h 3372118"/>
              <a:gd name="connsiteX292" fmla="*/ 4175299 w 5428716"/>
              <a:gd name="connsiteY292" fmla="*/ 727624 h 3372118"/>
              <a:gd name="connsiteX293" fmla="*/ 4175299 w 5428716"/>
              <a:gd name="connsiteY293" fmla="*/ 1117829 h 3372118"/>
              <a:gd name="connsiteX294" fmla="*/ 3759218 w 5428716"/>
              <a:gd name="connsiteY294" fmla="*/ 1117829 h 3372118"/>
              <a:gd name="connsiteX295" fmla="*/ 3353488 w 5428716"/>
              <a:gd name="connsiteY295" fmla="*/ 1117829 h 3372118"/>
              <a:gd name="connsiteX296" fmla="*/ 3353488 w 5428716"/>
              <a:gd name="connsiteY296" fmla="*/ 727624 h 3372118"/>
              <a:gd name="connsiteX297" fmla="*/ 3759218 w 5428716"/>
              <a:gd name="connsiteY297" fmla="*/ 727624 h 3372118"/>
              <a:gd name="connsiteX298" fmla="*/ 3759218 w 5428716"/>
              <a:gd name="connsiteY298" fmla="*/ 1117829 h 3372118"/>
              <a:gd name="connsiteX299" fmla="*/ 3343137 w 5428716"/>
              <a:gd name="connsiteY299" fmla="*/ 1117829 h 3372118"/>
              <a:gd name="connsiteX300" fmla="*/ 2937407 w 5428716"/>
              <a:gd name="connsiteY300" fmla="*/ 1117829 h 3372118"/>
              <a:gd name="connsiteX301" fmla="*/ 2937407 w 5428716"/>
              <a:gd name="connsiteY301" fmla="*/ 727624 h 3372118"/>
              <a:gd name="connsiteX302" fmla="*/ 3343137 w 5428716"/>
              <a:gd name="connsiteY302" fmla="*/ 727624 h 3372118"/>
              <a:gd name="connsiteX303" fmla="*/ 3343137 w 5428716"/>
              <a:gd name="connsiteY303" fmla="*/ 1117829 h 3372118"/>
              <a:gd name="connsiteX304" fmla="*/ 2928092 w 5428716"/>
              <a:gd name="connsiteY304" fmla="*/ 1117829 h 3372118"/>
              <a:gd name="connsiteX305" fmla="*/ 2498556 w 5428716"/>
              <a:gd name="connsiteY305" fmla="*/ 1117829 h 3372118"/>
              <a:gd name="connsiteX306" fmla="*/ 2498556 w 5428716"/>
              <a:gd name="connsiteY306" fmla="*/ 727624 h 3372118"/>
              <a:gd name="connsiteX307" fmla="*/ 2928092 w 5428716"/>
              <a:gd name="connsiteY307" fmla="*/ 727624 h 3372118"/>
              <a:gd name="connsiteX308" fmla="*/ 2928092 w 5428716"/>
              <a:gd name="connsiteY308" fmla="*/ 1117829 h 3372118"/>
              <a:gd name="connsiteX309" fmla="*/ 2488205 w 5428716"/>
              <a:gd name="connsiteY309" fmla="*/ 1117829 h 3372118"/>
              <a:gd name="connsiteX310" fmla="*/ 2082474 w 5428716"/>
              <a:gd name="connsiteY310" fmla="*/ 1117829 h 3372118"/>
              <a:gd name="connsiteX311" fmla="*/ 2082474 w 5428716"/>
              <a:gd name="connsiteY311" fmla="*/ 727624 h 3372118"/>
              <a:gd name="connsiteX312" fmla="*/ 2488205 w 5428716"/>
              <a:gd name="connsiteY312" fmla="*/ 727624 h 3372118"/>
              <a:gd name="connsiteX313" fmla="*/ 2488205 w 5428716"/>
              <a:gd name="connsiteY313" fmla="*/ 1117829 h 3372118"/>
              <a:gd name="connsiteX314" fmla="*/ 2073160 w 5428716"/>
              <a:gd name="connsiteY314" fmla="*/ 1117829 h 3372118"/>
              <a:gd name="connsiteX315" fmla="*/ 1667428 w 5428716"/>
              <a:gd name="connsiteY315" fmla="*/ 1117829 h 3372118"/>
              <a:gd name="connsiteX316" fmla="*/ 1667428 w 5428716"/>
              <a:gd name="connsiteY316" fmla="*/ 727624 h 3372118"/>
              <a:gd name="connsiteX317" fmla="*/ 2073160 w 5428716"/>
              <a:gd name="connsiteY317" fmla="*/ 727624 h 3372118"/>
              <a:gd name="connsiteX318" fmla="*/ 2073160 w 5428716"/>
              <a:gd name="connsiteY318" fmla="*/ 1117829 h 3372118"/>
              <a:gd name="connsiteX319" fmla="*/ 1657078 w 5428716"/>
              <a:gd name="connsiteY319" fmla="*/ 1117829 h 3372118"/>
              <a:gd name="connsiteX320" fmla="*/ 1251348 w 5428716"/>
              <a:gd name="connsiteY320" fmla="*/ 1117829 h 3372118"/>
              <a:gd name="connsiteX321" fmla="*/ 1251348 w 5428716"/>
              <a:gd name="connsiteY321" fmla="*/ 727624 h 3372118"/>
              <a:gd name="connsiteX322" fmla="*/ 1657078 w 5428716"/>
              <a:gd name="connsiteY322" fmla="*/ 727624 h 3372118"/>
              <a:gd name="connsiteX323" fmla="*/ 1657078 w 5428716"/>
              <a:gd name="connsiteY323" fmla="*/ 1117829 h 3372118"/>
              <a:gd name="connsiteX324" fmla="*/ 1240998 w 5428716"/>
              <a:gd name="connsiteY324" fmla="*/ 1117829 h 3372118"/>
              <a:gd name="connsiteX325" fmla="*/ 835267 w 5428716"/>
              <a:gd name="connsiteY325" fmla="*/ 1117829 h 3372118"/>
              <a:gd name="connsiteX326" fmla="*/ 835267 w 5428716"/>
              <a:gd name="connsiteY326" fmla="*/ 727624 h 3372118"/>
              <a:gd name="connsiteX327" fmla="*/ 1240998 w 5428716"/>
              <a:gd name="connsiteY327" fmla="*/ 727624 h 3372118"/>
              <a:gd name="connsiteX328" fmla="*/ 1240998 w 5428716"/>
              <a:gd name="connsiteY328" fmla="*/ 1117829 h 3372118"/>
              <a:gd name="connsiteX329" fmla="*/ 825951 w 5428716"/>
              <a:gd name="connsiteY329" fmla="*/ 1117829 h 3372118"/>
              <a:gd name="connsiteX330" fmla="*/ 420221 w 5428716"/>
              <a:gd name="connsiteY330" fmla="*/ 1117829 h 3372118"/>
              <a:gd name="connsiteX331" fmla="*/ 420221 w 5428716"/>
              <a:gd name="connsiteY331" fmla="*/ 727624 h 3372118"/>
              <a:gd name="connsiteX332" fmla="*/ 825951 w 5428716"/>
              <a:gd name="connsiteY332" fmla="*/ 727624 h 3372118"/>
              <a:gd name="connsiteX333" fmla="*/ 825951 w 5428716"/>
              <a:gd name="connsiteY333" fmla="*/ 1117829 h 3372118"/>
              <a:gd name="connsiteX334" fmla="*/ 409870 w 5428716"/>
              <a:gd name="connsiteY334" fmla="*/ 1117829 h 3372118"/>
              <a:gd name="connsiteX335" fmla="*/ 4140 w 5428716"/>
              <a:gd name="connsiteY335" fmla="*/ 1117829 h 3372118"/>
              <a:gd name="connsiteX336" fmla="*/ 4140 w 5428716"/>
              <a:gd name="connsiteY336" fmla="*/ 727624 h 3372118"/>
              <a:gd name="connsiteX337" fmla="*/ 409870 w 5428716"/>
              <a:gd name="connsiteY337" fmla="*/ 727624 h 3372118"/>
              <a:gd name="connsiteX338" fmla="*/ 409870 w 5428716"/>
              <a:gd name="connsiteY338" fmla="*/ 1117829 h 3372118"/>
              <a:gd name="connsiteX339" fmla="*/ 409870 w 5428716"/>
              <a:gd name="connsiteY339" fmla="*/ 1127145 h 3372118"/>
              <a:gd name="connsiteX340" fmla="*/ 409870 w 5428716"/>
              <a:gd name="connsiteY340" fmla="*/ 1517350 h 3372118"/>
              <a:gd name="connsiteX341" fmla="*/ 4140 w 5428716"/>
              <a:gd name="connsiteY341" fmla="*/ 1517350 h 3372118"/>
              <a:gd name="connsiteX342" fmla="*/ 4140 w 5428716"/>
              <a:gd name="connsiteY342" fmla="*/ 1127145 h 3372118"/>
              <a:gd name="connsiteX343" fmla="*/ 409870 w 5428716"/>
              <a:gd name="connsiteY343" fmla="*/ 1127145 h 3372118"/>
              <a:gd name="connsiteX344" fmla="*/ 409870 w 5428716"/>
              <a:gd name="connsiteY344" fmla="*/ 1527700 h 3372118"/>
              <a:gd name="connsiteX345" fmla="*/ 409870 w 5428716"/>
              <a:gd name="connsiteY345" fmla="*/ 1917905 h 3372118"/>
              <a:gd name="connsiteX346" fmla="*/ 4140 w 5428716"/>
              <a:gd name="connsiteY346" fmla="*/ 1917905 h 3372118"/>
              <a:gd name="connsiteX347" fmla="*/ 4140 w 5428716"/>
              <a:gd name="connsiteY347" fmla="*/ 1527700 h 3372118"/>
              <a:gd name="connsiteX348" fmla="*/ 409870 w 5428716"/>
              <a:gd name="connsiteY348" fmla="*/ 1527700 h 3372118"/>
              <a:gd name="connsiteX349" fmla="*/ 409870 w 5428716"/>
              <a:gd name="connsiteY349" fmla="*/ 1927221 h 3372118"/>
              <a:gd name="connsiteX350" fmla="*/ 409870 w 5428716"/>
              <a:gd name="connsiteY350" fmla="*/ 2317426 h 3372118"/>
              <a:gd name="connsiteX351" fmla="*/ 4140 w 5428716"/>
              <a:gd name="connsiteY351" fmla="*/ 2317426 h 3372118"/>
              <a:gd name="connsiteX352" fmla="*/ 4140 w 5428716"/>
              <a:gd name="connsiteY352" fmla="*/ 1927221 h 3372118"/>
              <a:gd name="connsiteX353" fmla="*/ 409870 w 5428716"/>
              <a:gd name="connsiteY353" fmla="*/ 1927221 h 3372118"/>
              <a:gd name="connsiteX354" fmla="*/ 409870 w 5428716"/>
              <a:gd name="connsiteY354" fmla="*/ 2326741 h 3372118"/>
              <a:gd name="connsiteX355" fmla="*/ 409870 w 5428716"/>
              <a:gd name="connsiteY355" fmla="*/ 2716946 h 3372118"/>
              <a:gd name="connsiteX356" fmla="*/ 4140 w 5428716"/>
              <a:gd name="connsiteY356" fmla="*/ 2716946 h 3372118"/>
              <a:gd name="connsiteX357" fmla="*/ 4140 w 5428716"/>
              <a:gd name="connsiteY357" fmla="*/ 2326741 h 3372118"/>
              <a:gd name="connsiteX358" fmla="*/ 409870 w 5428716"/>
              <a:gd name="connsiteY358" fmla="*/ 2326741 h 3372118"/>
              <a:gd name="connsiteX359" fmla="*/ 420221 w 5428716"/>
              <a:gd name="connsiteY359" fmla="*/ 2326741 h 3372118"/>
              <a:gd name="connsiteX360" fmla="*/ 825951 w 5428716"/>
              <a:gd name="connsiteY360" fmla="*/ 2326741 h 3372118"/>
              <a:gd name="connsiteX361" fmla="*/ 825951 w 5428716"/>
              <a:gd name="connsiteY361" fmla="*/ 2716946 h 3372118"/>
              <a:gd name="connsiteX362" fmla="*/ 420221 w 5428716"/>
              <a:gd name="connsiteY362" fmla="*/ 2716946 h 3372118"/>
              <a:gd name="connsiteX363" fmla="*/ 420221 w 5428716"/>
              <a:gd name="connsiteY363" fmla="*/ 2326741 h 3372118"/>
              <a:gd name="connsiteX364" fmla="*/ 835267 w 5428716"/>
              <a:gd name="connsiteY364" fmla="*/ 2326741 h 3372118"/>
              <a:gd name="connsiteX365" fmla="*/ 1240998 w 5428716"/>
              <a:gd name="connsiteY365" fmla="*/ 2326741 h 3372118"/>
              <a:gd name="connsiteX366" fmla="*/ 1240998 w 5428716"/>
              <a:gd name="connsiteY366" fmla="*/ 2716946 h 3372118"/>
              <a:gd name="connsiteX367" fmla="*/ 835267 w 5428716"/>
              <a:gd name="connsiteY367" fmla="*/ 2716946 h 3372118"/>
              <a:gd name="connsiteX368" fmla="*/ 835267 w 5428716"/>
              <a:gd name="connsiteY368" fmla="*/ 2326741 h 3372118"/>
              <a:gd name="connsiteX369" fmla="*/ 1251348 w 5428716"/>
              <a:gd name="connsiteY369" fmla="*/ 2326741 h 3372118"/>
              <a:gd name="connsiteX370" fmla="*/ 1657078 w 5428716"/>
              <a:gd name="connsiteY370" fmla="*/ 2326741 h 3372118"/>
              <a:gd name="connsiteX371" fmla="*/ 1657078 w 5428716"/>
              <a:gd name="connsiteY371" fmla="*/ 2716946 h 3372118"/>
              <a:gd name="connsiteX372" fmla="*/ 1251348 w 5428716"/>
              <a:gd name="connsiteY372" fmla="*/ 2716946 h 3372118"/>
              <a:gd name="connsiteX373" fmla="*/ 1251348 w 5428716"/>
              <a:gd name="connsiteY373" fmla="*/ 2326741 h 3372118"/>
              <a:gd name="connsiteX374" fmla="*/ 1667428 w 5428716"/>
              <a:gd name="connsiteY374" fmla="*/ 2326741 h 3372118"/>
              <a:gd name="connsiteX375" fmla="*/ 2073160 w 5428716"/>
              <a:gd name="connsiteY375" fmla="*/ 2326741 h 3372118"/>
              <a:gd name="connsiteX376" fmla="*/ 2073160 w 5428716"/>
              <a:gd name="connsiteY376" fmla="*/ 2716946 h 3372118"/>
              <a:gd name="connsiteX377" fmla="*/ 1667428 w 5428716"/>
              <a:gd name="connsiteY377" fmla="*/ 2716946 h 3372118"/>
              <a:gd name="connsiteX378" fmla="*/ 1667428 w 5428716"/>
              <a:gd name="connsiteY378" fmla="*/ 2326741 h 3372118"/>
              <a:gd name="connsiteX379" fmla="*/ 2082474 w 5428716"/>
              <a:gd name="connsiteY379" fmla="*/ 2326741 h 3372118"/>
              <a:gd name="connsiteX380" fmla="*/ 2488205 w 5428716"/>
              <a:gd name="connsiteY380" fmla="*/ 2326741 h 3372118"/>
              <a:gd name="connsiteX381" fmla="*/ 2488205 w 5428716"/>
              <a:gd name="connsiteY381" fmla="*/ 2716946 h 3372118"/>
              <a:gd name="connsiteX382" fmla="*/ 2082474 w 5428716"/>
              <a:gd name="connsiteY382" fmla="*/ 2716946 h 3372118"/>
              <a:gd name="connsiteX383" fmla="*/ 2082474 w 5428716"/>
              <a:gd name="connsiteY383" fmla="*/ 2326741 h 3372118"/>
              <a:gd name="connsiteX384" fmla="*/ 2498556 w 5428716"/>
              <a:gd name="connsiteY384" fmla="*/ 2326741 h 3372118"/>
              <a:gd name="connsiteX385" fmla="*/ 2928092 w 5428716"/>
              <a:gd name="connsiteY385" fmla="*/ 2326741 h 3372118"/>
              <a:gd name="connsiteX386" fmla="*/ 2928092 w 5428716"/>
              <a:gd name="connsiteY386" fmla="*/ 2716946 h 3372118"/>
              <a:gd name="connsiteX387" fmla="*/ 2498556 w 5428716"/>
              <a:gd name="connsiteY387" fmla="*/ 2716946 h 3372118"/>
              <a:gd name="connsiteX388" fmla="*/ 2498556 w 5428716"/>
              <a:gd name="connsiteY388" fmla="*/ 2326741 h 3372118"/>
              <a:gd name="connsiteX389" fmla="*/ 2937407 w 5428716"/>
              <a:gd name="connsiteY389" fmla="*/ 2326741 h 3372118"/>
              <a:gd name="connsiteX390" fmla="*/ 3343137 w 5428716"/>
              <a:gd name="connsiteY390" fmla="*/ 2326741 h 3372118"/>
              <a:gd name="connsiteX391" fmla="*/ 3343137 w 5428716"/>
              <a:gd name="connsiteY391" fmla="*/ 2716946 h 3372118"/>
              <a:gd name="connsiteX392" fmla="*/ 2937407 w 5428716"/>
              <a:gd name="connsiteY392" fmla="*/ 2716946 h 3372118"/>
              <a:gd name="connsiteX393" fmla="*/ 2937407 w 5428716"/>
              <a:gd name="connsiteY393" fmla="*/ 2326741 h 3372118"/>
              <a:gd name="connsiteX394" fmla="*/ 3353488 w 5428716"/>
              <a:gd name="connsiteY394" fmla="*/ 2326741 h 3372118"/>
              <a:gd name="connsiteX395" fmla="*/ 3759218 w 5428716"/>
              <a:gd name="connsiteY395" fmla="*/ 2326741 h 3372118"/>
              <a:gd name="connsiteX396" fmla="*/ 3759218 w 5428716"/>
              <a:gd name="connsiteY396" fmla="*/ 2716946 h 3372118"/>
              <a:gd name="connsiteX397" fmla="*/ 3353488 w 5428716"/>
              <a:gd name="connsiteY397" fmla="*/ 2716946 h 3372118"/>
              <a:gd name="connsiteX398" fmla="*/ 3353488 w 5428716"/>
              <a:gd name="connsiteY398" fmla="*/ 2326741 h 3372118"/>
              <a:gd name="connsiteX399" fmla="*/ 3768533 w 5428716"/>
              <a:gd name="connsiteY399" fmla="*/ 2326741 h 3372118"/>
              <a:gd name="connsiteX400" fmla="*/ 4174265 w 5428716"/>
              <a:gd name="connsiteY400" fmla="*/ 2326741 h 3372118"/>
              <a:gd name="connsiteX401" fmla="*/ 4174265 w 5428716"/>
              <a:gd name="connsiteY401" fmla="*/ 2716946 h 3372118"/>
              <a:gd name="connsiteX402" fmla="*/ 3768533 w 5428716"/>
              <a:gd name="connsiteY402" fmla="*/ 2716946 h 3372118"/>
              <a:gd name="connsiteX403" fmla="*/ 3768533 w 5428716"/>
              <a:gd name="connsiteY403" fmla="*/ 2326741 h 3372118"/>
              <a:gd name="connsiteX404" fmla="*/ 4184615 w 5428716"/>
              <a:gd name="connsiteY404" fmla="*/ 2326741 h 3372118"/>
              <a:gd name="connsiteX405" fmla="*/ 4590345 w 5428716"/>
              <a:gd name="connsiteY405" fmla="*/ 2326741 h 3372118"/>
              <a:gd name="connsiteX406" fmla="*/ 4590345 w 5428716"/>
              <a:gd name="connsiteY406" fmla="*/ 2716946 h 3372118"/>
              <a:gd name="connsiteX407" fmla="*/ 4184615 w 5428716"/>
              <a:gd name="connsiteY407" fmla="*/ 2716946 h 3372118"/>
              <a:gd name="connsiteX408" fmla="*/ 4184615 w 5428716"/>
              <a:gd name="connsiteY408" fmla="*/ 2326741 h 3372118"/>
              <a:gd name="connsiteX409" fmla="*/ 4600695 w 5428716"/>
              <a:gd name="connsiteY409" fmla="*/ 2326741 h 3372118"/>
              <a:gd name="connsiteX410" fmla="*/ 5006425 w 5428716"/>
              <a:gd name="connsiteY410" fmla="*/ 2326741 h 3372118"/>
              <a:gd name="connsiteX411" fmla="*/ 5006425 w 5428716"/>
              <a:gd name="connsiteY411" fmla="*/ 2716946 h 3372118"/>
              <a:gd name="connsiteX412" fmla="*/ 4600695 w 5428716"/>
              <a:gd name="connsiteY412" fmla="*/ 2716946 h 3372118"/>
              <a:gd name="connsiteX413" fmla="*/ 4600695 w 5428716"/>
              <a:gd name="connsiteY413" fmla="*/ 2326741 h 3372118"/>
              <a:gd name="connsiteX414" fmla="*/ 5015741 w 5428716"/>
              <a:gd name="connsiteY414" fmla="*/ 2326741 h 3372118"/>
              <a:gd name="connsiteX415" fmla="*/ 5421472 w 5428716"/>
              <a:gd name="connsiteY415" fmla="*/ 2326741 h 3372118"/>
              <a:gd name="connsiteX416" fmla="*/ 5421472 w 5428716"/>
              <a:gd name="connsiteY416" fmla="*/ 2716946 h 3372118"/>
              <a:gd name="connsiteX417" fmla="*/ 5015741 w 5428716"/>
              <a:gd name="connsiteY417" fmla="*/ 2716946 h 3372118"/>
              <a:gd name="connsiteX418" fmla="*/ 5015741 w 5428716"/>
              <a:gd name="connsiteY418" fmla="*/ 2326741 h 3372118"/>
              <a:gd name="connsiteX419" fmla="*/ 5015741 w 5428716"/>
              <a:gd name="connsiteY419" fmla="*/ 2317426 h 3372118"/>
              <a:gd name="connsiteX420" fmla="*/ 5015741 w 5428716"/>
              <a:gd name="connsiteY420" fmla="*/ 1927221 h 3372118"/>
              <a:gd name="connsiteX421" fmla="*/ 5421472 w 5428716"/>
              <a:gd name="connsiteY421" fmla="*/ 1927221 h 3372118"/>
              <a:gd name="connsiteX422" fmla="*/ 5421472 w 5428716"/>
              <a:gd name="connsiteY422" fmla="*/ 2317426 h 3372118"/>
              <a:gd name="connsiteX423" fmla="*/ 5015741 w 5428716"/>
              <a:gd name="connsiteY423" fmla="*/ 2317426 h 3372118"/>
              <a:gd name="connsiteX424" fmla="*/ 5015741 w 5428716"/>
              <a:gd name="connsiteY424" fmla="*/ 1917905 h 3372118"/>
              <a:gd name="connsiteX425" fmla="*/ 5015741 w 5428716"/>
              <a:gd name="connsiteY425" fmla="*/ 1527700 h 3372118"/>
              <a:gd name="connsiteX426" fmla="*/ 5421472 w 5428716"/>
              <a:gd name="connsiteY426" fmla="*/ 1527700 h 3372118"/>
              <a:gd name="connsiteX427" fmla="*/ 5421472 w 5428716"/>
              <a:gd name="connsiteY427" fmla="*/ 1917905 h 3372118"/>
              <a:gd name="connsiteX428" fmla="*/ 5015741 w 5428716"/>
              <a:gd name="connsiteY428" fmla="*/ 1917905 h 3372118"/>
              <a:gd name="connsiteX429" fmla="*/ 5015741 w 5428716"/>
              <a:gd name="connsiteY429" fmla="*/ 1517350 h 3372118"/>
              <a:gd name="connsiteX430" fmla="*/ 5015741 w 5428716"/>
              <a:gd name="connsiteY430" fmla="*/ 1127145 h 3372118"/>
              <a:gd name="connsiteX431" fmla="*/ 5421472 w 5428716"/>
              <a:gd name="connsiteY431" fmla="*/ 1127145 h 3372118"/>
              <a:gd name="connsiteX432" fmla="*/ 5421472 w 5428716"/>
              <a:gd name="connsiteY432" fmla="*/ 1517350 h 3372118"/>
              <a:gd name="connsiteX433" fmla="*/ 5015741 w 5428716"/>
              <a:gd name="connsiteY433" fmla="*/ 1517350 h 3372118"/>
              <a:gd name="connsiteX434" fmla="*/ 5015741 w 5428716"/>
              <a:gd name="connsiteY434" fmla="*/ 1117829 h 3372118"/>
              <a:gd name="connsiteX435" fmla="*/ 5015741 w 5428716"/>
              <a:gd name="connsiteY435" fmla="*/ 727624 h 3372118"/>
              <a:gd name="connsiteX436" fmla="*/ 5421472 w 5428716"/>
              <a:gd name="connsiteY436" fmla="*/ 727624 h 3372118"/>
              <a:gd name="connsiteX437" fmla="*/ 5421472 w 5428716"/>
              <a:gd name="connsiteY437" fmla="*/ 1117829 h 3372118"/>
              <a:gd name="connsiteX438" fmla="*/ 5015741 w 5428716"/>
              <a:gd name="connsiteY438" fmla="*/ 1117829 h 3372118"/>
              <a:gd name="connsiteX439" fmla="*/ 5006425 w 5428716"/>
              <a:gd name="connsiteY439" fmla="*/ 327068 h 3372118"/>
              <a:gd name="connsiteX440" fmla="*/ 5006425 w 5428716"/>
              <a:gd name="connsiteY440" fmla="*/ 717274 h 3372118"/>
              <a:gd name="connsiteX441" fmla="*/ 4600695 w 5428716"/>
              <a:gd name="connsiteY441" fmla="*/ 717274 h 3372118"/>
              <a:gd name="connsiteX442" fmla="*/ 4600695 w 5428716"/>
              <a:gd name="connsiteY442" fmla="*/ 327068 h 3372118"/>
              <a:gd name="connsiteX443" fmla="*/ 5006425 w 5428716"/>
              <a:gd name="connsiteY443" fmla="*/ 327068 h 3372118"/>
              <a:gd name="connsiteX444" fmla="*/ 4590345 w 5428716"/>
              <a:gd name="connsiteY444" fmla="*/ 327068 h 3372118"/>
              <a:gd name="connsiteX445" fmla="*/ 4590345 w 5428716"/>
              <a:gd name="connsiteY445" fmla="*/ 717274 h 3372118"/>
              <a:gd name="connsiteX446" fmla="*/ 4184615 w 5428716"/>
              <a:gd name="connsiteY446" fmla="*/ 717274 h 3372118"/>
              <a:gd name="connsiteX447" fmla="*/ 4184615 w 5428716"/>
              <a:gd name="connsiteY447" fmla="*/ 327068 h 3372118"/>
              <a:gd name="connsiteX448" fmla="*/ 4590345 w 5428716"/>
              <a:gd name="connsiteY448" fmla="*/ 327068 h 3372118"/>
              <a:gd name="connsiteX449" fmla="*/ 4175299 w 5428716"/>
              <a:gd name="connsiteY449" fmla="*/ 327068 h 3372118"/>
              <a:gd name="connsiteX450" fmla="*/ 4175299 w 5428716"/>
              <a:gd name="connsiteY450" fmla="*/ 717274 h 3372118"/>
              <a:gd name="connsiteX451" fmla="*/ 3769568 w 5428716"/>
              <a:gd name="connsiteY451" fmla="*/ 717274 h 3372118"/>
              <a:gd name="connsiteX452" fmla="*/ 3769568 w 5428716"/>
              <a:gd name="connsiteY452" fmla="*/ 327068 h 3372118"/>
              <a:gd name="connsiteX453" fmla="*/ 4175299 w 5428716"/>
              <a:gd name="connsiteY453" fmla="*/ 327068 h 3372118"/>
              <a:gd name="connsiteX454" fmla="*/ 3759218 w 5428716"/>
              <a:gd name="connsiteY454" fmla="*/ 327068 h 3372118"/>
              <a:gd name="connsiteX455" fmla="*/ 3759218 w 5428716"/>
              <a:gd name="connsiteY455" fmla="*/ 717274 h 3372118"/>
              <a:gd name="connsiteX456" fmla="*/ 3353488 w 5428716"/>
              <a:gd name="connsiteY456" fmla="*/ 717274 h 3372118"/>
              <a:gd name="connsiteX457" fmla="*/ 3353488 w 5428716"/>
              <a:gd name="connsiteY457" fmla="*/ 327068 h 3372118"/>
              <a:gd name="connsiteX458" fmla="*/ 3759218 w 5428716"/>
              <a:gd name="connsiteY458" fmla="*/ 327068 h 3372118"/>
              <a:gd name="connsiteX459" fmla="*/ 3343137 w 5428716"/>
              <a:gd name="connsiteY459" fmla="*/ 327068 h 3372118"/>
              <a:gd name="connsiteX460" fmla="*/ 3343137 w 5428716"/>
              <a:gd name="connsiteY460" fmla="*/ 717274 h 3372118"/>
              <a:gd name="connsiteX461" fmla="*/ 2937407 w 5428716"/>
              <a:gd name="connsiteY461" fmla="*/ 717274 h 3372118"/>
              <a:gd name="connsiteX462" fmla="*/ 2937407 w 5428716"/>
              <a:gd name="connsiteY462" fmla="*/ 327068 h 3372118"/>
              <a:gd name="connsiteX463" fmla="*/ 3343137 w 5428716"/>
              <a:gd name="connsiteY463" fmla="*/ 327068 h 3372118"/>
              <a:gd name="connsiteX464" fmla="*/ 2928092 w 5428716"/>
              <a:gd name="connsiteY464" fmla="*/ 327068 h 3372118"/>
              <a:gd name="connsiteX465" fmla="*/ 2928092 w 5428716"/>
              <a:gd name="connsiteY465" fmla="*/ 717274 h 3372118"/>
              <a:gd name="connsiteX466" fmla="*/ 2498556 w 5428716"/>
              <a:gd name="connsiteY466" fmla="*/ 717274 h 3372118"/>
              <a:gd name="connsiteX467" fmla="*/ 2498556 w 5428716"/>
              <a:gd name="connsiteY467" fmla="*/ 327068 h 3372118"/>
              <a:gd name="connsiteX468" fmla="*/ 2928092 w 5428716"/>
              <a:gd name="connsiteY468" fmla="*/ 327068 h 3372118"/>
              <a:gd name="connsiteX469" fmla="*/ 2488205 w 5428716"/>
              <a:gd name="connsiteY469" fmla="*/ 327068 h 3372118"/>
              <a:gd name="connsiteX470" fmla="*/ 2488205 w 5428716"/>
              <a:gd name="connsiteY470" fmla="*/ 717274 h 3372118"/>
              <a:gd name="connsiteX471" fmla="*/ 2082474 w 5428716"/>
              <a:gd name="connsiteY471" fmla="*/ 717274 h 3372118"/>
              <a:gd name="connsiteX472" fmla="*/ 2082474 w 5428716"/>
              <a:gd name="connsiteY472" fmla="*/ 327068 h 3372118"/>
              <a:gd name="connsiteX473" fmla="*/ 2488205 w 5428716"/>
              <a:gd name="connsiteY473" fmla="*/ 327068 h 3372118"/>
              <a:gd name="connsiteX474" fmla="*/ 2073160 w 5428716"/>
              <a:gd name="connsiteY474" fmla="*/ 327068 h 3372118"/>
              <a:gd name="connsiteX475" fmla="*/ 2073160 w 5428716"/>
              <a:gd name="connsiteY475" fmla="*/ 717274 h 3372118"/>
              <a:gd name="connsiteX476" fmla="*/ 1667428 w 5428716"/>
              <a:gd name="connsiteY476" fmla="*/ 717274 h 3372118"/>
              <a:gd name="connsiteX477" fmla="*/ 1667428 w 5428716"/>
              <a:gd name="connsiteY477" fmla="*/ 327068 h 3372118"/>
              <a:gd name="connsiteX478" fmla="*/ 2073160 w 5428716"/>
              <a:gd name="connsiteY478" fmla="*/ 327068 h 3372118"/>
              <a:gd name="connsiteX479" fmla="*/ 1657078 w 5428716"/>
              <a:gd name="connsiteY479" fmla="*/ 327068 h 3372118"/>
              <a:gd name="connsiteX480" fmla="*/ 1657078 w 5428716"/>
              <a:gd name="connsiteY480" fmla="*/ 717274 h 3372118"/>
              <a:gd name="connsiteX481" fmla="*/ 1251348 w 5428716"/>
              <a:gd name="connsiteY481" fmla="*/ 717274 h 3372118"/>
              <a:gd name="connsiteX482" fmla="*/ 1251348 w 5428716"/>
              <a:gd name="connsiteY482" fmla="*/ 327068 h 3372118"/>
              <a:gd name="connsiteX483" fmla="*/ 1657078 w 5428716"/>
              <a:gd name="connsiteY483" fmla="*/ 327068 h 3372118"/>
              <a:gd name="connsiteX484" fmla="*/ 1240998 w 5428716"/>
              <a:gd name="connsiteY484" fmla="*/ 327068 h 3372118"/>
              <a:gd name="connsiteX485" fmla="*/ 1240998 w 5428716"/>
              <a:gd name="connsiteY485" fmla="*/ 717274 h 3372118"/>
              <a:gd name="connsiteX486" fmla="*/ 835267 w 5428716"/>
              <a:gd name="connsiteY486" fmla="*/ 717274 h 3372118"/>
              <a:gd name="connsiteX487" fmla="*/ 835267 w 5428716"/>
              <a:gd name="connsiteY487" fmla="*/ 327068 h 3372118"/>
              <a:gd name="connsiteX488" fmla="*/ 1240998 w 5428716"/>
              <a:gd name="connsiteY488" fmla="*/ 327068 h 3372118"/>
              <a:gd name="connsiteX489" fmla="*/ 825951 w 5428716"/>
              <a:gd name="connsiteY489" fmla="*/ 327068 h 3372118"/>
              <a:gd name="connsiteX490" fmla="*/ 825951 w 5428716"/>
              <a:gd name="connsiteY490" fmla="*/ 717274 h 3372118"/>
              <a:gd name="connsiteX491" fmla="*/ 420221 w 5428716"/>
              <a:gd name="connsiteY491" fmla="*/ 717274 h 3372118"/>
              <a:gd name="connsiteX492" fmla="*/ 420221 w 5428716"/>
              <a:gd name="connsiteY492" fmla="*/ 327068 h 3372118"/>
              <a:gd name="connsiteX493" fmla="*/ 825951 w 5428716"/>
              <a:gd name="connsiteY493" fmla="*/ 327068 h 3372118"/>
              <a:gd name="connsiteX494" fmla="*/ 409870 w 5428716"/>
              <a:gd name="connsiteY494" fmla="*/ 327068 h 3372118"/>
              <a:gd name="connsiteX495" fmla="*/ 409870 w 5428716"/>
              <a:gd name="connsiteY495" fmla="*/ 717274 h 3372118"/>
              <a:gd name="connsiteX496" fmla="*/ 4140 w 5428716"/>
              <a:gd name="connsiteY496" fmla="*/ 717274 h 3372118"/>
              <a:gd name="connsiteX497" fmla="*/ 4140 w 5428716"/>
              <a:gd name="connsiteY497" fmla="*/ 327068 h 3372118"/>
              <a:gd name="connsiteX498" fmla="*/ 409870 w 5428716"/>
              <a:gd name="connsiteY498" fmla="*/ 327068 h 3372118"/>
              <a:gd name="connsiteX499" fmla="*/ 4140 w 5428716"/>
              <a:gd name="connsiteY499" fmla="*/ 3117502 h 3372118"/>
              <a:gd name="connsiteX500" fmla="*/ 4140 w 5428716"/>
              <a:gd name="connsiteY500" fmla="*/ 2727296 h 3372118"/>
              <a:gd name="connsiteX501" fmla="*/ 409870 w 5428716"/>
              <a:gd name="connsiteY501" fmla="*/ 2727296 h 3372118"/>
              <a:gd name="connsiteX502" fmla="*/ 409870 w 5428716"/>
              <a:gd name="connsiteY502" fmla="*/ 3117502 h 3372118"/>
              <a:gd name="connsiteX503" fmla="*/ 4140 w 5428716"/>
              <a:gd name="connsiteY503" fmla="*/ 3117502 h 3372118"/>
              <a:gd name="connsiteX504" fmla="*/ 420221 w 5428716"/>
              <a:gd name="connsiteY504" fmla="*/ 3117502 h 3372118"/>
              <a:gd name="connsiteX505" fmla="*/ 420221 w 5428716"/>
              <a:gd name="connsiteY505" fmla="*/ 2727296 h 3372118"/>
              <a:gd name="connsiteX506" fmla="*/ 825951 w 5428716"/>
              <a:gd name="connsiteY506" fmla="*/ 2727296 h 3372118"/>
              <a:gd name="connsiteX507" fmla="*/ 825951 w 5428716"/>
              <a:gd name="connsiteY507" fmla="*/ 3117502 h 3372118"/>
              <a:gd name="connsiteX508" fmla="*/ 420221 w 5428716"/>
              <a:gd name="connsiteY508" fmla="*/ 3117502 h 3372118"/>
              <a:gd name="connsiteX509" fmla="*/ 835267 w 5428716"/>
              <a:gd name="connsiteY509" fmla="*/ 3117502 h 3372118"/>
              <a:gd name="connsiteX510" fmla="*/ 835267 w 5428716"/>
              <a:gd name="connsiteY510" fmla="*/ 2727296 h 3372118"/>
              <a:gd name="connsiteX511" fmla="*/ 1240998 w 5428716"/>
              <a:gd name="connsiteY511" fmla="*/ 2727296 h 3372118"/>
              <a:gd name="connsiteX512" fmla="*/ 1240998 w 5428716"/>
              <a:gd name="connsiteY512" fmla="*/ 3117502 h 3372118"/>
              <a:gd name="connsiteX513" fmla="*/ 835267 w 5428716"/>
              <a:gd name="connsiteY513" fmla="*/ 3117502 h 3372118"/>
              <a:gd name="connsiteX514" fmla="*/ 1251348 w 5428716"/>
              <a:gd name="connsiteY514" fmla="*/ 3117502 h 3372118"/>
              <a:gd name="connsiteX515" fmla="*/ 1251348 w 5428716"/>
              <a:gd name="connsiteY515" fmla="*/ 2727296 h 3372118"/>
              <a:gd name="connsiteX516" fmla="*/ 1657078 w 5428716"/>
              <a:gd name="connsiteY516" fmla="*/ 2727296 h 3372118"/>
              <a:gd name="connsiteX517" fmla="*/ 1657078 w 5428716"/>
              <a:gd name="connsiteY517" fmla="*/ 3117502 h 3372118"/>
              <a:gd name="connsiteX518" fmla="*/ 1251348 w 5428716"/>
              <a:gd name="connsiteY518" fmla="*/ 3117502 h 3372118"/>
              <a:gd name="connsiteX519" fmla="*/ 1667428 w 5428716"/>
              <a:gd name="connsiteY519" fmla="*/ 3117502 h 3372118"/>
              <a:gd name="connsiteX520" fmla="*/ 1667428 w 5428716"/>
              <a:gd name="connsiteY520" fmla="*/ 2727296 h 3372118"/>
              <a:gd name="connsiteX521" fmla="*/ 2073160 w 5428716"/>
              <a:gd name="connsiteY521" fmla="*/ 2727296 h 3372118"/>
              <a:gd name="connsiteX522" fmla="*/ 2073160 w 5428716"/>
              <a:gd name="connsiteY522" fmla="*/ 3117502 h 3372118"/>
              <a:gd name="connsiteX523" fmla="*/ 1667428 w 5428716"/>
              <a:gd name="connsiteY523" fmla="*/ 3117502 h 3372118"/>
              <a:gd name="connsiteX524" fmla="*/ 2082474 w 5428716"/>
              <a:gd name="connsiteY524" fmla="*/ 3117502 h 3372118"/>
              <a:gd name="connsiteX525" fmla="*/ 2082474 w 5428716"/>
              <a:gd name="connsiteY525" fmla="*/ 2727296 h 3372118"/>
              <a:gd name="connsiteX526" fmla="*/ 2488205 w 5428716"/>
              <a:gd name="connsiteY526" fmla="*/ 2727296 h 3372118"/>
              <a:gd name="connsiteX527" fmla="*/ 2488205 w 5428716"/>
              <a:gd name="connsiteY527" fmla="*/ 3117502 h 3372118"/>
              <a:gd name="connsiteX528" fmla="*/ 2082474 w 5428716"/>
              <a:gd name="connsiteY528" fmla="*/ 3117502 h 3372118"/>
              <a:gd name="connsiteX529" fmla="*/ 2498556 w 5428716"/>
              <a:gd name="connsiteY529" fmla="*/ 3117502 h 3372118"/>
              <a:gd name="connsiteX530" fmla="*/ 2498556 w 5428716"/>
              <a:gd name="connsiteY530" fmla="*/ 2727296 h 3372118"/>
              <a:gd name="connsiteX531" fmla="*/ 2928092 w 5428716"/>
              <a:gd name="connsiteY531" fmla="*/ 2727296 h 3372118"/>
              <a:gd name="connsiteX532" fmla="*/ 2928092 w 5428716"/>
              <a:gd name="connsiteY532" fmla="*/ 3117502 h 3372118"/>
              <a:gd name="connsiteX533" fmla="*/ 2498556 w 5428716"/>
              <a:gd name="connsiteY533" fmla="*/ 3117502 h 3372118"/>
              <a:gd name="connsiteX534" fmla="*/ 2937407 w 5428716"/>
              <a:gd name="connsiteY534" fmla="*/ 3117502 h 3372118"/>
              <a:gd name="connsiteX535" fmla="*/ 2937407 w 5428716"/>
              <a:gd name="connsiteY535" fmla="*/ 2727296 h 3372118"/>
              <a:gd name="connsiteX536" fmla="*/ 3343137 w 5428716"/>
              <a:gd name="connsiteY536" fmla="*/ 2727296 h 3372118"/>
              <a:gd name="connsiteX537" fmla="*/ 3343137 w 5428716"/>
              <a:gd name="connsiteY537" fmla="*/ 3117502 h 3372118"/>
              <a:gd name="connsiteX538" fmla="*/ 2937407 w 5428716"/>
              <a:gd name="connsiteY538" fmla="*/ 3117502 h 3372118"/>
              <a:gd name="connsiteX539" fmla="*/ 3353488 w 5428716"/>
              <a:gd name="connsiteY539" fmla="*/ 3117502 h 3372118"/>
              <a:gd name="connsiteX540" fmla="*/ 3353488 w 5428716"/>
              <a:gd name="connsiteY540" fmla="*/ 2727296 h 3372118"/>
              <a:gd name="connsiteX541" fmla="*/ 3759218 w 5428716"/>
              <a:gd name="connsiteY541" fmla="*/ 2727296 h 3372118"/>
              <a:gd name="connsiteX542" fmla="*/ 3759218 w 5428716"/>
              <a:gd name="connsiteY542" fmla="*/ 3117502 h 3372118"/>
              <a:gd name="connsiteX543" fmla="*/ 3353488 w 5428716"/>
              <a:gd name="connsiteY543" fmla="*/ 3117502 h 3372118"/>
              <a:gd name="connsiteX544" fmla="*/ 3768533 w 5428716"/>
              <a:gd name="connsiteY544" fmla="*/ 3117502 h 3372118"/>
              <a:gd name="connsiteX545" fmla="*/ 3768533 w 5428716"/>
              <a:gd name="connsiteY545" fmla="*/ 2727296 h 3372118"/>
              <a:gd name="connsiteX546" fmla="*/ 4174265 w 5428716"/>
              <a:gd name="connsiteY546" fmla="*/ 2727296 h 3372118"/>
              <a:gd name="connsiteX547" fmla="*/ 4174265 w 5428716"/>
              <a:gd name="connsiteY547" fmla="*/ 3117502 h 3372118"/>
              <a:gd name="connsiteX548" fmla="*/ 3768533 w 5428716"/>
              <a:gd name="connsiteY548" fmla="*/ 3117502 h 3372118"/>
              <a:gd name="connsiteX549" fmla="*/ 4184615 w 5428716"/>
              <a:gd name="connsiteY549" fmla="*/ 3117502 h 3372118"/>
              <a:gd name="connsiteX550" fmla="*/ 4184615 w 5428716"/>
              <a:gd name="connsiteY550" fmla="*/ 2727296 h 3372118"/>
              <a:gd name="connsiteX551" fmla="*/ 4590345 w 5428716"/>
              <a:gd name="connsiteY551" fmla="*/ 2727296 h 3372118"/>
              <a:gd name="connsiteX552" fmla="*/ 4590345 w 5428716"/>
              <a:gd name="connsiteY552" fmla="*/ 3117502 h 3372118"/>
              <a:gd name="connsiteX553" fmla="*/ 4184615 w 5428716"/>
              <a:gd name="connsiteY553" fmla="*/ 3117502 h 3372118"/>
              <a:gd name="connsiteX554" fmla="*/ 4600695 w 5428716"/>
              <a:gd name="connsiteY554" fmla="*/ 3117502 h 3372118"/>
              <a:gd name="connsiteX555" fmla="*/ 4600695 w 5428716"/>
              <a:gd name="connsiteY555" fmla="*/ 2727296 h 3372118"/>
              <a:gd name="connsiteX556" fmla="*/ 5006425 w 5428716"/>
              <a:gd name="connsiteY556" fmla="*/ 2727296 h 3372118"/>
              <a:gd name="connsiteX557" fmla="*/ 5006425 w 5428716"/>
              <a:gd name="connsiteY557" fmla="*/ 3117502 h 3372118"/>
              <a:gd name="connsiteX558" fmla="*/ 4600695 w 5428716"/>
              <a:gd name="connsiteY558" fmla="*/ 3117502 h 3372118"/>
              <a:gd name="connsiteX559" fmla="*/ 5015741 w 5428716"/>
              <a:gd name="connsiteY559" fmla="*/ 3117502 h 3372118"/>
              <a:gd name="connsiteX560" fmla="*/ 5015741 w 5428716"/>
              <a:gd name="connsiteY560" fmla="*/ 2727296 h 3372118"/>
              <a:gd name="connsiteX561" fmla="*/ 5421472 w 5428716"/>
              <a:gd name="connsiteY561" fmla="*/ 2727296 h 3372118"/>
              <a:gd name="connsiteX562" fmla="*/ 5421472 w 5428716"/>
              <a:gd name="connsiteY562" fmla="*/ 3117502 h 3372118"/>
              <a:gd name="connsiteX563" fmla="*/ 5015741 w 5428716"/>
              <a:gd name="connsiteY563" fmla="*/ 3117502 h 337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</a:cxnLst>
            <a:rect l="l" t="t" r="r" b="b"/>
            <a:pathLst>
              <a:path w="5428716" h="3372118">
                <a:moveTo>
                  <a:pt x="5421472" y="0"/>
                </a:moveTo>
                <a:lnTo>
                  <a:pt x="5421472" y="317753"/>
                </a:lnTo>
                <a:lnTo>
                  <a:pt x="5015741" y="317753"/>
                </a:lnTo>
                <a:lnTo>
                  <a:pt x="5015741" y="0"/>
                </a:lnTo>
                <a:lnTo>
                  <a:pt x="5006425" y="0"/>
                </a:lnTo>
                <a:lnTo>
                  <a:pt x="5006425" y="317753"/>
                </a:lnTo>
                <a:lnTo>
                  <a:pt x="4600695" y="317753"/>
                </a:lnTo>
                <a:lnTo>
                  <a:pt x="4600695" y="0"/>
                </a:lnTo>
                <a:lnTo>
                  <a:pt x="4591380" y="0"/>
                </a:lnTo>
                <a:lnTo>
                  <a:pt x="4591380" y="317753"/>
                </a:lnTo>
                <a:lnTo>
                  <a:pt x="4185650" y="317753"/>
                </a:lnTo>
                <a:lnTo>
                  <a:pt x="4185650" y="0"/>
                </a:lnTo>
                <a:lnTo>
                  <a:pt x="4176334" y="0"/>
                </a:lnTo>
                <a:lnTo>
                  <a:pt x="4176334" y="317753"/>
                </a:lnTo>
                <a:lnTo>
                  <a:pt x="3770604" y="317753"/>
                </a:lnTo>
                <a:lnTo>
                  <a:pt x="3770604" y="0"/>
                </a:lnTo>
                <a:lnTo>
                  <a:pt x="3761288" y="0"/>
                </a:lnTo>
                <a:lnTo>
                  <a:pt x="3761288" y="317753"/>
                </a:lnTo>
                <a:lnTo>
                  <a:pt x="3353488" y="317753"/>
                </a:lnTo>
                <a:lnTo>
                  <a:pt x="3353488" y="0"/>
                </a:lnTo>
                <a:lnTo>
                  <a:pt x="3344172" y="0"/>
                </a:lnTo>
                <a:lnTo>
                  <a:pt x="3344172" y="317753"/>
                </a:lnTo>
                <a:lnTo>
                  <a:pt x="2938442" y="317753"/>
                </a:lnTo>
                <a:lnTo>
                  <a:pt x="2938442" y="0"/>
                </a:lnTo>
                <a:lnTo>
                  <a:pt x="2929127" y="0"/>
                </a:lnTo>
                <a:lnTo>
                  <a:pt x="2929127" y="317753"/>
                </a:lnTo>
                <a:lnTo>
                  <a:pt x="2499590" y="317753"/>
                </a:lnTo>
                <a:lnTo>
                  <a:pt x="2499590" y="0"/>
                </a:lnTo>
                <a:lnTo>
                  <a:pt x="2490275" y="0"/>
                </a:lnTo>
                <a:lnTo>
                  <a:pt x="2490275" y="317753"/>
                </a:lnTo>
                <a:lnTo>
                  <a:pt x="2084545" y="317753"/>
                </a:lnTo>
                <a:lnTo>
                  <a:pt x="2084545" y="0"/>
                </a:lnTo>
                <a:lnTo>
                  <a:pt x="2075229" y="0"/>
                </a:lnTo>
                <a:lnTo>
                  <a:pt x="2075229" y="317753"/>
                </a:lnTo>
                <a:lnTo>
                  <a:pt x="1669499" y="317753"/>
                </a:lnTo>
                <a:lnTo>
                  <a:pt x="1669499" y="0"/>
                </a:lnTo>
                <a:lnTo>
                  <a:pt x="1660184" y="0"/>
                </a:lnTo>
                <a:lnTo>
                  <a:pt x="1660184" y="317753"/>
                </a:lnTo>
                <a:lnTo>
                  <a:pt x="1254452" y="317753"/>
                </a:lnTo>
                <a:lnTo>
                  <a:pt x="1254452" y="0"/>
                </a:lnTo>
                <a:lnTo>
                  <a:pt x="1245138" y="0"/>
                </a:lnTo>
                <a:lnTo>
                  <a:pt x="1245138" y="317753"/>
                </a:lnTo>
                <a:lnTo>
                  <a:pt x="839407" y="317753"/>
                </a:lnTo>
                <a:lnTo>
                  <a:pt x="839407" y="0"/>
                </a:lnTo>
                <a:lnTo>
                  <a:pt x="830092" y="0"/>
                </a:lnTo>
                <a:lnTo>
                  <a:pt x="830092" y="317753"/>
                </a:lnTo>
                <a:lnTo>
                  <a:pt x="424361" y="317753"/>
                </a:lnTo>
                <a:lnTo>
                  <a:pt x="424361" y="0"/>
                </a:lnTo>
                <a:lnTo>
                  <a:pt x="415046" y="0"/>
                </a:lnTo>
                <a:lnTo>
                  <a:pt x="415046" y="317753"/>
                </a:lnTo>
                <a:lnTo>
                  <a:pt x="9315" y="317753"/>
                </a:lnTo>
                <a:lnTo>
                  <a:pt x="9315" y="0"/>
                </a:lnTo>
                <a:lnTo>
                  <a:pt x="0" y="0"/>
                </a:lnTo>
                <a:lnTo>
                  <a:pt x="0" y="3372118"/>
                </a:lnTo>
                <a:lnTo>
                  <a:pt x="9315" y="3372118"/>
                </a:lnTo>
                <a:lnTo>
                  <a:pt x="9315" y="3126817"/>
                </a:lnTo>
                <a:lnTo>
                  <a:pt x="415046" y="3126817"/>
                </a:lnTo>
                <a:lnTo>
                  <a:pt x="415046" y="3372118"/>
                </a:lnTo>
                <a:lnTo>
                  <a:pt x="424361" y="3372118"/>
                </a:lnTo>
                <a:lnTo>
                  <a:pt x="424361" y="3126817"/>
                </a:lnTo>
                <a:lnTo>
                  <a:pt x="830092" y="3126817"/>
                </a:lnTo>
                <a:lnTo>
                  <a:pt x="830092" y="3372118"/>
                </a:lnTo>
                <a:lnTo>
                  <a:pt x="839407" y="3372118"/>
                </a:lnTo>
                <a:lnTo>
                  <a:pt x="839407" y="3126817"/>
                </a:lnTo>
                <a:lnTo>
                  <a:pt x="1245138" y="3126817"/>
                </a:lnTo>
                <a:lnTo>
                  <a:pt x="1245138" y="3372118"/>
                </a:lnTo>
                <a:lnTo>
                  <a:pt x="1254452" y="3372118"/>
                </a:lnTo>
                <a:lnTo>
                  <a:pt x="1254452" y="3126817"/>
                </a:lnTo>
                <a:lnTo>
                  <a:pt x="1660184" y="3126817"/>
                </a:lnTo>
                <a:lnTo>
                  <a:pt x="1660184" y="3372118"/>
                </a:lnTo>
                <a:lnTo>
                  <a:pt x="1669499" y="3372118"/>
                </a:lnTo>
                <a:lnTo>
                  <a:pt x="1669499" y="3126817"/>
                </a:lnTo>
                <a:lnTo>
                  <a:pt x="2075229" y="3126817"/>
                </a:lnTo>
                <a:lnTo>
                  <a:pt x="2075229" y="3372118"/>
                </a:lnTo>
                <a:lnTo>
                  <a:pt x="2084545" y="3372118"/>
                </a:lnTo>
                <a:lnTo>
                  <a:pt x="2084545" y="3126817"/>
                </a:lnTo>
                <a:lnTo>
                  <a:pt x="2490275" y="3126817"/>
                </a:lnTo>
                <a:lnTo>
                  <a:pt x="2490275" y="3372118"/>
                </a:lnTo>
                <a:lnTo>
                  <a:pt x="2499590" y="3372118"/>
                </a:lnTo>
                <a:lnTo>
                  <a:pt x="2499590" y="3126817"/>
                </a:lnTo>
                <a:lnTo>
                  <a:pt x="2929127" y="3126817"/>
                </a:lnTo>
                <a:lnTo>
                  <a:pt x="2929127" y="3372118"/>
                </a:lnTo>
                <a:lnTo>
                  <a:pt x="2938442" y="3372118"/>
                </a:lnTo>
                <a:lnTo>
                  <a:pt x="2938442" y="3126817"/>
                </a:lnTo>
                <a:lnTo>
                  <a:pt x="3344172" y="3126817"/>
                </a:lnTo>
                <a:lnTo>
                  <a:pt x="3344172" y="3372118"/>
                </a:lnTo>
                <a:lnTo>
                  <a:pt x="3353488" y="3372118"/>
                </a:lnTo>
                <a:lnTo>
                  <a:pt x="3353488" y="3126817"/>
                </a:lnTo>
                <a:lnTo>
                  <a:pt x="3759218" y="3126817"/>
                </a:lnTo>
                <a:lnTo>
                  <a:pt x="3759218" y="3372118"/>
                </a:lnTo>
                <a:lnTo>
                  <a:pt x="3768533" y="3372118"/>
                </a:lnTo>
                <a:lnTo>
                  <a:pt x="3768533" y="3126817"/>
                </a:lnTo>
                <a:lnTo>
                  <a:pt x="4174265" y="3126817"/>
                </a:lnTo>
                <a:lnTo>
                  <a:pt x="4174265" y="3372118"/>
                </a:lnTo>
                <a:lnTo>
                  <a:pt x="4183579" y="3372118"/>
                </a:lnTo>
                <a:lnTo>
                  <a:pt x="4183579" y="3126817"/>
                </a:lnTo>
                <a:lnTo>
                  <a:pt x="4589310" y="3126817"/>
                </a:lnTo>
                <a:lnTo>
                  <a:pt x="4589310" y="3372118"/>
                </a:lnTo>
                <a:lnTo>
                  <a:pt x="4598626" y="3372118"/>
                </a:lnTo>
                <a:lnTo>
                  <a:pt x="4598626" y="3126817"/>
                </a:lnTo>
                <a:lnTo>
                  <a:pt x="5004356" y="3126817"/>
                </a:lnTo>
                <a:lnTo>
                  <a:pt x="5004356" y="3372118"/>
                </a:lnTo>
                <a:lnTo>
                  <a:pt x="5013671" y="3372118"/>
                </a:lnTo>
                <a:lnTo>
                  <a:pt x="5013671" y="3126817"/>
                </a:lnTo>
                <a:lnTo>
                  <a:pt x="5419401" y="3126817"/>
                </a:lnTo>
                <a:lnTo>
                  <a:pt x="5419401" y="3372118"/>
                </a:lnTo>
                <a:lnTo>
                  <a:pt x="5428717" y="3372118"/>
                </a:lnTo>
                <a:lnTo>
                  <a:pt x="5428717" y="0"/>
                </a:lnTo>
                <a:lnTo>
                  <a:pt x="5421472" y="0"/>
                </a:lnTo>
                <a:close/>
                <a:moveTo>
                  <a:pt x="5421472" y="327068"/>
                </a:moveTo>
                <a:lnTo>
                  <a:pt x="5421472" y="717274"/>
                </a:lnTo>
                <a:lnTo>
                  <a:pt x="5015741" y="717274"/>
                </a:lnTo>
                <a:lnTo>
                  <a:pt x="5015741" y="327068"/>
                </a:lnTo>
                <a:lnTo>
                  <a:pt x="5421472" y="327068"/>
                </a:lnTo>
                <a:close/>
                <a:moveTo>
                  <a:pt x="1251348" y="1527700"/>
                </a:moveTo>
                <a:lnTo>
                  <a:pt x="1657078" y="1527700"/>
                </a:lnTo>
                <a:lnTo>
                  <a:pt x="1657078" y="1917905"/>
                </a:lnTo>
                <a:lnTo>
                  <a:pt x="1251348" y="1917905"/>
                </a:lnTo>
                <a:lnTo>
                  <a:pt x="1251348" y="1527700"/>
                </a:lnTo>
                <a:close/>
                <a:moveTo>
                  <a:pt x="1240998" y="1917905"/>
                </a:moveTo>
                <a:lnTo>
                  <a:pt x="835267" y="1917905"/>
                </a:lnTo>
                <a:lnTo>
                  <a:pt x="835267" y="1527700"/>
                </a:lnTo>
                <a:lnTo>
                  <a:pt x="1240998" y="1527700"/>
                </a:lnTo>
                <a:lnTo>
                  <a:pt x="1240998" y="1917905"/>
                </a:lnTo>
                <a:close/>
                <a:moveTo>
                  <a:pt x="1667428" y="1527700"/>
                </a:moveTo>
                <a:lnTo>
                  <a:pt x="2073160" y="1527700"/>
                </a:lnTo>
                <a:lnTo>
                  <a:pt x="2073160" y="1917905"/>
                </a:lnTo>
                <a:lnTo>
                  <a:pt x="1667428" y="1917905"/>
                </a:lnTo>
                <a:lnTo>
                  <a:pt x="1667428" y="1527700"/>
                </a:lnTo>
                <a:close/>
                <a:moveTo>
                  <a:pt x="2082474" y="1527700"/>
                </a:moveTo>
                <a:lnTo>
                  <a:pt x="2488205" y="1527700"/>
                </a:lnTo>
                <a:lnTo>
                  <a:pt x="2488205" y="1917905"/>
                </a:lnTo>
                <a:lnTo>
                  <a:pt x="2082474" y="1917905"/>
                </a:lnTo>
                <a:lnTo>
                  <a:pt x="2082474" y="1527700"/>
                </a:lnTo>
                <a:close/>
                <a:moveTo>
                  <a:pt x="2498556" y="1527700"/>
                </a:moveTo>
                <a:lnTo>
                  <a:pt x="2928092" y="1527700"/>
                </a:lnTo>
                <a:lnTo>
                  <a:pt x="2928092" y="1917905"/>
                </a:lnTo>
                <a:lnTo>
                  <a:pt x="2498556" y="1917905"/>
                </a:lnTo>
                <a:lnTo>
                  <a:pt x="2498556" y="1527700"/>
                </a:lnTo>
                <a:close/>
                <a:moveTo>
                  <a:pt x="2937407" y="1527700"/>
                </a:moveTo>
                <a:lnTo>
                  <a:pt x="3343137" y="1527700"/>
                </a:lnTo>
                <a:lnTo>
                  <a:pt x="3343137" y="1917905"/>
                </a:lnTo>
                <a:lnTo>
                  <a:pt x="2937407" y="1917905"/>
                </a:lnTo>
                <a:lnTo>
                  <a:pt x="2937407" y="1527700"/>
                </a:lnTo>
                <a:close/>
                <a:moveTo>
                  <a:pt x="3353488" y="1527700"/>
                </a:moveTo>
                <a:lnTo>
                  <a:pt x="3759218" y="1527700"/>
                </a:lnTo>
                <a:lnTo>
                  <a:pt x="3759218" y="1917905"/>
                </a:lnTo>
                <a:lnTo>
                  <a:pt x="3353488" y="1917905"/>
                </a:lnTo>
                <a:lnTo>
                  <a:pt x="3353488" y="1527700"/>
                </a:lnTo>
                <a:close/>
                <a:moveTo>
                  <a:pt x="3768533" y="1527700"/>
                </a:moveTo>
                <a:lnTo>
                  <a:pt x="4174265" y="1527700"/>
                </a:lnTo>
                <a:lnTo>
                  <a:pt x="4174265" y="1917905"/>
                </a:lnTo>
                <a:lnTo>
                  <a:pt x="3768533" y="1917905"/>
                </a:lnTo>
                <a:lnTo>
                  <a:pt x="3768533" y="1527700"/>
                </a:lnTo>
                <a:close/>
                <a:moveTo>
                  <a:pt x="4184615" y="1527700"/>
                </a:moveTo>
                <a:lnTo>
                  <a:pt x="4590345" y="1527700"/>
                </a:lnTo>
                <a:lnTo>
                  <a:pt x="4590345" y="1917905"/>
                </a:lnTo>
                <a:lnTo>
                  <a:pt x="4184615" y="1917905"/>
                </a:lnTo>
                <a:lnTo>
                  <a:pt x="4184615" y="1527700"/>
                </a:lnTo>
                <a:close/>
                <a:moveTo>
                  <a:pt x="4184615" y="1517350"/>
                </a:moveTo>
                <a:lnTo>
                  <a:pt x="4184615" y="1127145"/>
                </a:lnTo>
                <a:lnTo>
                  <a:pt x="4590345" y="1127145"/>
                </a:lnTo>
                <a:lnTo>
                  <a:pt x="4590345" y="1517350"/>
                </a:lnTo>
                <a:lnTo>
                  <a:pt x="4184615" y="1517350"/>
                </a:lnTo>
                <a:close/>
                <a:moveTo>
                  <a:pt x="4175299" y="1517350"/>
                </a:moveTo>
                <a:lnTo>
                  <a:pt x="3769568" y="1517350"/>
                </a:lnTo>
                <a:lnTo>
                  <a:pt x="3769568" y="1127145"/>
                </a:lnTo>
                <a:lnTo>
                  <a:pt x="4175299" y="1127145"/>
                </a:lnTo>
                <a:lnTo>
                  <a:pt x="4175299" y="1517350"/>
                </a:lnTo>
                <a:close/>
                <a:moveTo>
                  <a:pt x="3759218" y="1517350"/>
                </a:moveTo>
                <a:lnTo>
                  <a:pt x="3353488" y="1517350"/>
                </a:lnTo>
                <a:lnTo>
                  <a:pt x="3353488" y="1127145"/>
                </a:lnTo>
                <a:lnTo>
                  <a:pt x="3759218" y="1127145"/>
                </a:lnTo>
                <a:lnTo>
                  <a:pt x="3759218" y="1517350"/>
                </a:lnTo>
                <a:close/>
                <a:moveTo>
                  <a:pt x="3343137" y="1517350"/>
                </a:moveTo>
                <a:lnTo>
                  <a:pt x="2937407" y="1517350"/>
                </a:lnTo>
                <a:lnTo>
                  <a:pt x="2937407" y="1127145"/>
                </a:lnTo>
                <a:lnTo>
                  <a:pt x="3343137" y="1127145"/>
                </a:lnTo>
                <a:lnTo>
                  <a:pt x="3343137" y="1517350"/>
                </a:lnTo>
                <a:close/>
                <a:moveTo>
                  <a:pt x="2928092" y="1517350"/>
                </a:moveTo>
                <a:lnTo>
                  <a:pt x="2498556" y="1517350"/>
                </a:lnTo>
                <a:lnTo>
                  <a:pt x="2498556" y="1127145"/>
                </a:lnTo>
                <a:lnTo>
                  <a:pt x="2928092" y="1127145"/>
                </a:lnTo>
                <a:lnTo>
                  <a:pt x="2928092" y="1517350"/>
                </a:lnTo>
                <a:close/>
                <a:moveTo>
                  <a:pt x="2488205" y="1517350"/>
                </a:moveTo>
                <a:lnTo>
                  <a:pt x="2082474" y="1517350"/>
                </a:lnTo>
                <a:lnTo>
                  <a:pt x="2082474" y="1127145"/>
                </a:lnTo>
                <a:lnTo>
                  <a:pt x="2488205" y="1127145"/>
                </a:lnTo>
                <a:lnTo>
                  <a:pt x="2488205" y="1517350"/>
                </a:lnTo>
                <a:close/>
                <a:moveTo>
                  <a:pt x="2073160" y="1517350"/>
                </a:moveTo>
                <a:lnTo>
                  <a:pt x="1667428" y="1517350"/>
                </a:lnTo>
                <a:lnTo>
                  <a:pt x="1667428" y="1127145"/>
                </a:lnTo>
                <a:lnTo>
                  <a:pt x="2073160" y="1127145"/>
                </a:lnTo>
                <a:lnTo>
                  <a:pt x="2073160" y="1517350"/>
                </a:lnTo>
                <a:close/>
                <a:moveTo>
                  <a:pt x="1657078" y="1517350"/>
                </a:moveTo>
                <a:lnTo>
                  <a:pt x="1251348" y="1517350"/>
                </a:lnTo>
                <a:lnTo>
                  <a:pt x="1251348" y="1127145"/>
                </a:lnTo>
                <a:lnTo>
                  <a:pt x="1657078" y="1127145"/>
                </a:lnTo>
                <a:lnTo>
                  <a:pt x="1657078" y="1517350"/>
                </a:lnTo>
                <a:close/>
                <a:moveTo>
                  <a:pt x="1240998" y="1517350"/>
                </a:moveTo>
                <a:lnTo>
                  <a:pt x="835267" y="1517350"/>
                </a:lnTo>
                <a:lnTo>
                  <a:pt x="835267" y="1127145"/>
                </a:lnTo>
                <a:lnTo>
                  <a:pt x="1240998" y="1127145"/>
                </a:lnTo>
                <a:lnTo>
                  <a:pt x="1240998" y="1517350"/>
                </a:lnTo>
                <a:close/>
                <a:moveTo>
                  <a:pt x="825951" y="1517350"/>
                </a:moveTo>
                <a:lnTo>
                  <a:pt x="420221" y="1517350"/>
                </a:lnTo>
                <a:lnTo>
                  <a:pt x="420221" y="1127145"/>
                </a:lnTo>
                <a:lnTo>
                  <a:pt x="825951" y="1127145"/>
                </a:lnTo>
                <a:lnTo>
                  <a:pt x="825951" y="1517350"/>
                </a:lnTo>
                <a:close/>
                <a:moveTo>
                  <a:pt x="825951" y="1527700"/>
                </a:moveTo>
                <a:lnTo>
                  <a:pt x="825951" y="1917905"/>
                </a:lnTo>
                <a:lnTo>
                  <a:pt x="420221" y="1917905"/>
                </a:lnTo>
                <a:lnTo>
                  <a:pt x="420221" y="1527700"/>
                </a:lnTo>
                <a:lnTo>
                  <a:pt x="825951" y="1527700"/>
                </a:lnTo>
                <a:close/>
                <a:moveTo>
                  <a:pt x="825951" y="1927221"/>
                </a:moveTo>
                <a:lnTo>
                  <a:pt x="825951" y="2317426"/>
                </a:lnTo>
                <a:lnTo>
                  <a:pt x="420221" y="2317426"/>
                </a:lnTo>
                <a:lnTo>
                  <a:pt x="420221" y="1927221"/>
                </a:lnTo>
                <a:lnTo>
                  <a:pt x="825951" y="1927221"/>
                </a:lnTo>
                <a:close/>
                <a:moveTo>
                  <a:pt x="835267" y="1927221"/>
                </a:moveTo>
                <a:lnTo>
                  <a:pt x="1240998" y="1927221"/>
                </a:lnTo>
                <a:lnTo>
                  <a:pt x="1240998" y="2317426"/>
                </a:lnTo>
                <a:lnTo>
                  <a:pt x="835267" y="2317426"/>
                </a:lnTo>
                <a:lnTo>
                  <a:pt x="835267" y="1927221"/>
                </a:lnTo>
                <a:close/>
                <a:moveTo>
                  <a:pt x="1251348" y="1927221"/>
                </a:moveTo>
                <a:lnTo>
                  <a:pt x="1657078" y="1927221"/>
                </a:lnTo>
                <a:lnTo>
                  <a:pt x="1657078" y="2317426"/>
                </a:lnTo>
                <a:lnTo>
                  <a:pt x="1251348" y="2317426"/>
                </a:lnTo>
                <a:lnTo>
                  <a:pt x="1251348" y="1927221"/>
                </a:lnTo>
                <a:close/>
                <a:moveTo>
                  <a:pt x="1667428" y="1927221"/>
                </a:moveTo>
                <a:lnTo>
                  <a:pt x="2073160" y="1927221"/>
                </a:lnTo>
                <a:lnTo>
                  <a:pt x="2073160" y="2317426"/>
                </a:lnTo>
                <a:lnTo>
                  <a:pt x="1667428" y="2317426"/>
                </a:lnTo>
                <a:lnTo>
                  <a:pt x="1667428" y="1927221"/>
                </a:lnTo>
                <a:close/>
                <a:moveTo>
                  <a:pt x="2082474" y="1927221"/>
                </a:moveTo>
                <a:lnTo>
                  <a:pt x="2488205" y="1927221"/>
                </a:lnTo>
                <a:lnTo>
                  <a:pt x="2488205" y="2317426"/>
                </a:lnTo>
                <a:lnTo>
                  <a:pt x="2082474" y="2317426"/>
                </a:lnTo>
                <a:lnTo>
                  <a:pt x="2082474" y="1927221"/>
                </a:lnTo>
                <a:close/>
                <a:moveTo>
                  <a:pt x="2498556" y="1927221"/>
                </a:moveTo>
                <a:lnTo>
                  <a:pt x="2928092" y="1927221"/>
                </a:lnTo>
                <a:lnTo>
                  <a:pt x="2928092" y="2317426"/>
                </a:lnTo>
                <a:lnTo>
                  <a:pt x="2498556" y="2317426"/>
                </a:lnTo>
                <a:lnTo>
                  <a:pt x="2498556" y="1927221"/>
                </a:lnTo>
                <a:close/>
                <a:moveTo>
                  <a:pt x="2937407" y="1927221"/>
                </a:moveTo>
                <a:lnTo>
                  <a:pt x="3343137" y="1927221"/>
                </a:lnTo>
                <a:lnTo>
                  <a:pt x="3343137" y="2317426"/>
                </a:lnTo>
                <a:lnTo>
                  <a:pt x="2937407" y="2317426"/>
                </a:lnTo>
                <a:lnTo>
                  <a:pt x="2937407" y="1927221"/>
                </a:lnTo>
                <a:close/>
                <a:moveTo>
                  <a:pt x="3353488" y="1927221"/>
                </a:moveTo>
                <a:lnTo>
                  <a:pt x="3759218" y="1927221"/>
                </a:lnTo>
                <a:lnTo>
                  <a:pt x="3759218" y="2317426"/>
                </a:lnTo>
                <a:lnTo>
                  <a:pt x="3353488" y="2317426"/>
                </a:lnTo>
                <a:lnTo>
                  <a:pt x="3353488" y="1927221"/>
                </a:lnTo>
                <a:close/>
                <a:moveTo>
                  <a:pt x="3768533" y="1927221"/>
                </a:moveTo>
                <a:lnTo>
                  <a:pt x="4174265" y="1927221"/>
                </a:lnTo>
                <a:lnTo>
                  <a:pt x="4174265" y="2317426"/>
                </a:lnTo>
                <a:lnTo>
                  <a:pt x="3768533" y="2317426"/>
                </a:lnTo>
                <a:lnTo>
                  <a:pt x="3768533" y="1927221"/>
                </a:lnTo>
                <a:close/>
                <a:moveTo>
                  <a:pt x="4184615" y="1927221"/>
                </a:moveTo>
                <a:lnTo>
                  <a:pt x="4590345" y="1927221"/>
                </a:lnTo>
                <a:lnTo>
                  <a:pt x="4590345" y="2317426"/>
                </a:lnTo>
                <a:lnTo>
                  <a:pt x="4184615" y="2317426"/>
                </a:lnTo>
                <a:lnTo>
                  <a:pt x="4184615" y="1927221"/>
                </a:lnTo>
                <a:close/>
                <a:moveTo>
                  <a:pt x="4600695" y="1927221"/>
                </a:moveTo>
                <a:lnTo>
                  <a:pt x="5006425" y="1927221"/>
                </a:lnTo>
                <a:lnTo>
                  <a:pt x="5006425" y="2317426"/>
                </a:lnTo>
                <a:lnTo>
                  <a:pt x="4600695" y="2317426"/>
                </a:lnTo>
                <a:lnTo>
                  <a:pt x="4600695" y="1927221"/>
                </a:lnTo>
                <a:close/>
                <a:moveTo>
                  <a:pt x="4600695" y="1917905"/>
                </a:moveTo>
                <a:lnTo>
                  <a:pt x="4600695" y="1527700"/>
                </a:lnTo>
                <a:lnTo>
                  <a:pt x="5006425" y="1527700"/>
                </a:lnTo>
                <a:lnTo>
                  <a:pt x="5006425" y="1917905"/>
                </a:lnTo>
                <a:lnTo>
                  <a:pt x="4600695" y="1917905"/>
                </a:lnTo>
                <a:close/>
                <a:moveTo>
                  <a:pt x="4600695" y="1517350"/>
                </a:moveTo>
                <a:lnTo>
                  <a:pt x="4600695" y="1127145"/>
                </a:lnTo>
                <a:lnTo>
                  <a:pt x="5006425" y="1127145"/>
                </a:lnTo>
                <a:lnTo>
                  <a:pt x="5006425" y="1517350"/>
                </a:lnTo>
                <a:lnTo>
                  <a:pt x="4600695" y="1517350"/>
                </a:lnTo>
                <a:close/>
                <a:moveTo>
                  <a:pt x="4600695" y="1117829"/>
                </a:moveTo>
                <a:lnTo>
                  <a:pt x="4600695" y="727624"/>
                </a:lnTo>
                <a:lnTo>
                  <a:pt x="5006425" y="727624"/>
                </a:lnTo>
                <a:lnTo>
                  <a:pt x="5006425" y="1117829"/>
                </a:lnTo>
                <a:lnTo>
                  <a:pt x="4600695" y="1117829"/>
                </a:lnTo>
                <a:close/>
                <a:moveTo>
                  <a:pt x="4590345" y="1117829"/>
                </a:moveTo>
                <a:lnTo>
                  <a:pt x="4184615" y="1117829"/>
                </a:lnTo>
                <a:lnTo>
                  <a:pt x="4184615" y="727624"/>
                </a:lnTo>
                <a:lnTo>
                  <a:pt x="4590345" y="727624"/>
                </a:lnTo>
                <a:lnTo>
                  <a:pt x="4590345" y="1117829"/>
                </a:lnTo>
                <a:close/>
                <a:moveTo>
                  <a:pt x="4175299" y="1117829"/>
                </a:moveTo>
                <a:lnTo>
                  <a:pt x="3769568" y="1117829"/>
                </a:lnTo>
                <a:lnTo>
                  <a:pt x="3769568" y="727624"/>
                </a:lnTo>
                <a:lnTo>
                  <a:pt x="4175299" y="727624"/>
                </a:lnTo>
                <a:lnTo>
                  <a:pt x="4175299" y="1117829"/>
                </a:lnTo>
                <a:close/>
                <a:moveTo>
                  <a:pt x="3759218" y="1117829"/>
                </a:moveTo>
                <a:lnTo>
                  <a:pt x="3353488" y="1117829"/>
                </a:lnTo>
                <a:lnTo>
                  <a:pt x="3353488" y="727624"/>
                </a:lnTo>
                <a:lnTo>
                  <a:pt x="3759218" y="727624"/>
                </a:lnTo>
                <a:lnTo>
                  <a:pt x="3759218" y="1117829"/>
                </a:lnTo>
                <a:close/>
                <a:moveTo>
                  <a:pt x="3343137" y="1117829"/>
                </a:moveTo>
                <a:lnTo>
                  <a:pt x="2937407" y="1117829"/>
                </a:lnTo>
                <a:lnTo>
                  <a:pt x="2937407" y="727624"/>
                </a:lnTo>
                <a:lnTo>
                  <a:pt x="3343137" y="727624"/>
                </a:lnTo>
                <a:lnTo>
                  <a:pt x="3343137" y="1117829"/>
                </a:lnTo>
                <a:close/>
                <a:moveTo>
                  <a:pt x="2928092" y="1117829"/>
                </a:moveTo>
                <a:lnTo>
                  <a:pt x="2498556" y="1117829"/>
                </a:lnTo>
                <a:lnTo>
                  <a:pt x="2498556" y="727624"/>
                </a:lnTo>
                <a:lnTo>
                  <a:pt x="2928092" y="727624"/>
                </a:lnTo>
                <a:lnTo>
                  <a:pt x="2928092" y="1117829"/>
                </a:lnTo>
                <a:close/>
                <a:moveTo>
                  <a:pt x="2488205" y="1117829"/>
                </a:moveTo>
                <a:lnTo>
                  <a:pt x="2082474" y="1117829"/>
                </a:lnTo>
                <a:lnTo>
                  <a:pt x="2082474" y="727624"/>
                </a:lnTo>
                <a:lnTo>
                  <a:pt x="2488205" y="727624"/>
                </a:lnTo>
                <a:lnTo>
                  <a:pt x="2488205" y="1117829"/>
                </a:lnTo>
                <a:close/>
                <a:moveTo>
                  <a:pt x="2073160" y="1117829"/>
                </a:moveTo>
                <a:lnTo>
                  <a:pt x="1667428" y="1117829"/>
                </a:lnTo>
                <a:lnTo>
                  <a:pt x="1667428" y="727624"/>
                </a:lnTo>
                <a:lnTo>
                  <a:pt x="2073160" y="727624"/>
                </a:lnTo>
                <a:lnTo>
                  <a:pt x="2073160" y="1117829"/>
                </a:lnTo>
                <a:close/>
                <a:moveTo>
                  <a:pt x="1657078" y="1117829"/>
                </a:moveTo>
                <a:lnTo>
                  <a:pt x="1251348" y="1117829"/>
                </a:lnTo>
                <a:lnTo>
                  <a:pt x="1251348" y="727624"/>
                </a:lnTo>
                <a:lnTo>
                  <a:pt x="1657078" y="727624"/>
                </a:lnTo>
                <a:lnTo>
                  <a:pt x="1657078" y="1117829"/>
                </a:lnTo>
                <a:close/>
                <a:moveTo>
                  <a:pt x="1240998" y="1117829"/>
                </a:moveTo>
                <a:lnTo>
                  <a:pt x="835267" y="1117829"/>
                </a:lnTo>
                <a:lnTo>
                  <a:pt x="835267" y="727624"/>
                </a:lnTo>
                <a:lnTo>
                  <a:pt x="1240998" y="727624"/>
                </a:lnTo>
                <a:lnTo>
                  <a:pt x="1240998" y="1117829"/>
                </a:lnTo>
                <a:close/>
                <a:moveTo>
                  <a:pt x="825951" y="1117829"/>
                </a:moveTo>
                <a:lnTo>
                  <a:pt x="420221" y="1117829"/>
                </a:lnTo>
                <a:lnTo>
                  <a:pt x="420221" y="727624"/>
                </a:lnTo>
                <a:lnTo>
                  <a:pt x="825951" y="727624"/>
                </a:lnTo>
                <a:lnTo>
                  <a:pt x="825951" y="1117829"/>
                </a:lnTo>
                <a:close/>
                <a:moveTo>
                  <a:pt x="409870" y="1117829"/>
                </a:moveTo>
                <a:lnTo>
                  <a:pt x="4140" y="1117829"/>
                </a:lnTo>
                <a:lnTo>
                  <a:pt x="4140" y="727624"/>
                </a:lnTo>
                <a:lnTo>
                  <a:pt x="409870" y="727624"/>
                </a:lnTo>
                <a:lnTo>
                  <a:pt x="409870" y="1117829"/>
                </a:lnTo>
                <a:close/>
                <a:moveTo>
                  <a:pt x="409870" y="1127145"/>
                </a:moveTo>
                <a:lnTo>
                  <a:pt x="409870" y="1517350"/>
                </a:lnTo>
                <a:lnTo>
                  <a:pt x="4140" y="1517350"/>
                </a:lnTo>
                <a:lnTo>
                  <a:pt x="4140" y="1127145"/>
                </a:lnTo>
                <a:lnTo>
                  <a:pt x="409870" y="1127145"/>
                </a:lnTo>
                <a:close/>
                <a:moveTo>
                  <a:pt x="409870" y="1527700"/>
                </a:moveTo>
                <a:lnTo>
                  <a:pt x="409870" y="1917905"/>
                </a:lnTo>
                <a:lnTo>
                  <a:pt x="4140" y="1917905"/>
                </a:lnTo>
                <a:lnTo>
                  <a:pt x="4140" y="1527700"/>
                </a:lnTo>
                <a:lnTo>
                  <a:pt x="409870" y="1527700"/>
                </a:lnTo>
                <a:close/>
                <a:moveTo>
                  <a:pt x="409870" y="1927221"/>
                </a:moveTo>
                <a:lnTo>
                  <a:pt x="409870" y="2317426"/>
                </a:lnTo>
                <a:lnTo>
                  <a:pt x="4140" y="2317426"/>
                </a:lnTo>
                <a:lnTo>
                  <a:pt x="4140" y="1927221"/>
                </a:lnTo>
                <a:lnTo>
                  <a:pt x="409870" y="1927221"/>
                </a:lnTo>
                <a:close/>
                <a:moveTo>
                  <a:pt x="409870" y="2326741"/>
                </a:moveTo>
                <a:lnTo>
                  <a:pt x="409870" y="2716946"/>
                </a:lnTo>
                <a:lnTo>
                  <a:pt x="4140" y="2716946"/>
                </a:lnTo>
                <a:lnTo>
                  <a:pt x="4140" y="2326741"/>
                </a:lnTo>
                <a:lnTo>
                  <a:pt x="409870" y="2326741"/>
                </a:lnTo>
                <a:close/>
                <a:moveTo>
                  <a:pt x="420221" y="2326741"/>
                </a:moveTo>
                <a:lnTo>
                  <a:pt x="825951" y="2326741"/>
                </a:lnTo>
                <a:lnTo>
                  <a:pt x="825951" y="2716946"/>
                </a:lnTo>
                <a:lnTo>
                  <a:pt x="420221" y="2716946"/>
                </a:lnTo>
                <a:lnTo>
                  <a:pt x="420221" y="2326741"/>
                </a:lnTo>
                <a:close/>
                <a:moveTo>
                  <a:pt x="835267" y="2326741"/>
                </a:moveTo>
                <a:lnTo>
                  <a:pt x="1240998" y="2326741"/>
                </a:lnTo>
                <a:lnTo>
                  <a:pt x="1240998" y="2716946"/>
                </a:lnTo>
                <a:lnTo>
                  <a:pt x="835267" y="2716946"/>
                </a:lnTo>
                <a:lnTo>
                  <a:pt x="835267" y="2326741"/>
                </a:lnTo>
                <a:close/>
                <a:moveTo>
                  <a:pt x="1251348" y="2326741"/>
                </a:moveTo>
                <a:lnTo>
                  <a:pt x="1657078" y="2326741"/>
                </a:lnTo>
                <a:lnTo>
                  <a:pt x="1657078" y="2716946"/>
                </a:lnTo>
                <a:lnTo>
                  <a:pt x="1251348" y="2716946"/>
                </a:lnTo>
                <a:lnTo>
                  <a:pt x="1251348" y="2326741"/>
                </a:lnTo>
                <a:close/>
                <a:moveTo>
                  <a:pt x="1667428" y="2326741"/>
                </a:moveTo>
                <a:lnTo>
                  <a:pt x="2073160" y="2326741"/>
                </a:lnTo>
                <a:lnTo>
                  <a:pt x="2073160" y="2716946"/>
                </a:lnTo>
                <a:lnTo>
                  <a:pt x="1667428" y="2716946"/>
                </a:lnTo>
                <a:lnTo>
                  <a:pt x="1667428" y="2326741"/>
                </a:lnTo>
                <a:close/>
                <a:moveTo>
                  <a:pt x="2082474" y="2326741"/>
                </a:moveTo>
                <a:lnTo>
                  <a:pt x="2488205" y="2326741"/>
                </a:lnTo>
                <a:lnTo>
                  <a:pt x="2488205" y="2716946"/>
                </a:lnTo>
                <a:lnTo>
                  <a:pt x="2082474" y="2716946"/>
                </a:lnTo>
                <a:lnTo>
                  <a:pt x="2082474" y="2326741"/>
                </a:lnTo>
                <a:close/>
                <a:moveTo>
                  <a:pt x="2498556" y="2326741"/>
                </a:moveTo>
                <a:lnTo>
                  <a:pt x="2928092" y="2326741"/>
                </a:lnTo>
                <a:lnTo>
                  <a:pt x="2928092" y="2716946"/>
                </a:lnTo>
                <a:lnTo>
                  <a:pt x="2498556" y="2716946"/>
                </a:lnTo>
                <a:lnTo>
                  <a:pt x="2498556" y="2326741"/>
                </a:lnTo>
                <a:close/>
                <a:moveTo>
                  <a:pt x="2937407" y="2326741"/>
                </a:moveTo>
                <a:lnTo>
                  <a:pt x="3343137" y="2326741"/>
                </a:lnTo>
                <a:lnTo>
                  <a:pt x="3343137" y="2716946"/>
                </a:lnTo>
                <a:lnTo>
                  <a:pt x="2937407" y="2716946"/>
                </a:lnTo>
                <a:lnTo>
                  <a:pt x="2937407" y="2326741"/>
                </a:lnTo>
                <a:close/>
                <a:moveTo>
                  <a:pt x="3353488" y="2326741"/>
                </a:moveTo>
                <a:lnTo>
                  <a:pt x="3759218" y="2326741"/>
                </a:lnTo>
                <a:lnTo>
                  <a:pt x="3759218" y="2716946"/>
                </a:lnTo>
                <a:lnTo>
                  <a:pt x="3353488" y="2716946"/>
                </a:lnTo>
                <a:lnTo>
                  <a:pt x="3353488" y="2326741"/>
                </a:lnTo>
                <a:close/>
                <a:moveTo>
                  <a:pt x="3768533" y="2326741"/>
                </a:moveTo>
                <a:lnTo>
                  <a:pt x="4174265" y="2326741"/>
                </a:lnTo>
                <a:lnTo>
                  <a:pt x="4174265" y="2716946"/>
                </a:lnTo>
                <a:lnTo>
                  <a:pt x="3768533" y="2716946"/>
                </a:lnTo>
                <a:lnTo>
                  <a:pt x="3768533" y="2326741"/>
                </a:lnTo>
                <a:close/>
                <a:moveTo>
                  <a:pt x="4184615" y="2326741"/>
                </a:moveTo>
                <a:lnTo>
                  <a:pt x="4590345" y="2326741"/>
                </a:lnTo>
                <a:lnTo>
                  <a:pt x="4590345" y="2716946"/>
                </a:lnTo>
                <a:lnTo>
                  <a:pt x="4184615" y="2716946"/>
                </a:lnTo>
                <a:lnTo>
                  <a:pt x="4184615" y="2326741"/>
                </a:lnTo>
                <a:close/>
                <a:moveTo>
                  <a:pt x="4600695" y="2326741"/>
                </a:moveTo>
                <a:lnTo>
                  <a:pt x="5006425" y="2326741"/>
                </a:lnTo>
                <a:lnTo>
                  <a:pt x="5006425" y="2716946"/>
                </a:lnTo>
                <a:lnTo>
                  <a:pt x="4600695" y="2716946"/>
                </a:lnTo>
                <a:lnTo>
                  <a:pt x="4600695" y="2326741"/>
                </a:lnTo>
                <a:close/>
                <a:moveTo>
                  <a:pt x="5015741" y="2326741"/>
                </a:moveTo>
                <a:lnTo>
                  <a:pt x="5421472" y="2326741"/>
                </a:lnTo>
                <a:lnTo>
                  <a:pt x="5421472" y="2716946"/>
                </a:lnTo>
                <a:lnTo>
                  <a:pt x="5015741" y="2716946"/>
                </a:lnTo>
                <a:lnTo>
                  <a:pt x="5015741" y="2326741"/>
                </a:lnTo>
                <a:close/>
                <a:moveTo>
                  <a:pt x="5015741" y="2317426"/>
                </a:moveTo>
                <a:lnTo>
                  <a:pt x="5015741" y="1927221"/>
                </a:lnTo>
                <a:lnTo>
                  <a:pt x="5421472" y="1927221"/>
                </a:lnTo>
                <a:lnTo>
                  <a:pt x="5421472" y="2317426"/>
                </a:lnTo>
                <a:lnTo>
                  <a:pt x="5015741" y="2317426"/>
                </a:lnTo>
                <a:close/>
                <a:moveTo>
                  <a:pt x="5015741" y="1917905"/>
                </a:moveTo>
                <a:lnTo>
                  <a:pt x="5015741" y="1527700"/>
                </a:lnTo>
                <a:lnTo>
                  <a:pt x="5421472" y="1527700"/>
                </a:lnTo>
                <a:lnTo>
                  <a:pt x="5421472" y="1917905"/>
                </a:lnTo>
                <a:lnTo>
                  <a:pt x="5015741" y="1917905"/>
                </a:lnTo>
                <a:close/>
                <a:moveTo>
                  <a:pt x="5015741" y="1517350"/>
                </a:moveTo>
                <a:lnTo>
                  <a:pt x="5015741" y="1127145"/>
                </a:lnTo>
                <a:lnTo>
                  <a:pt x="5421472" y="1127145"/>
                </a:lnTo>
                <a:lnTo>
                  <a:pt x="5421472" y="1517350"/>
                </a:lnTo>
                <a:lnTo>
                  <a:pt x="5015741" y="1517350"/>
                </a:lnTo>
                <a:close/>
                <a:moveTo>
                  <a:pt x="5015741" y="1117829"/>
                </a:moveTo>
                <a:lnTo>
                  <a:pt x="5015741" y="727624"/>
                </a:lnTo>
                <a:lnTo>
                  <a:pt x="5421472" y="727624"/>
                </a:lnTo>
                <a:lnTo>
                  <a:pt x="5421472" y="1117829"/>
                </a:lnTo>
                <a:lnTo>
                  <a:pt x="5015741" y="1117829"/>
                </a:lnTo>
                <a:close/>
                <a:moveTo>
                  <a:pt x="5006425" y="327068"/>
                </a:moveTo>
                <a:lnTo>
                  <a:pt x="5006425" y="717274"/>
                </a:lnTo>
                <a:lnTo>
                  <a:pt x="4600695" y="717274"/>
                </a:lnTo>
                <a:lnTo>
                  <a:pt x="4600695" y="327068"/>
                </a:lnTo>
                <a:lnTo>
                  <a:pt x="5006425" y="327068"/>
                </a:lnTo>
                <a:close/>
                <a:moveTo>
                  <a:pt x="4590345" y="327068"/>
                </a:moveTo>
                <a:lnTo>
                  <a:pt x="4590345" y="717274"/>
                </a:lnTo>
                <a:lnTo>
                  <a:pt x="4184615" y="717274"/>
                </a:lnTo>
                <a:lnTo>
                  <a:pt x="4184615" y="327068"/>
                </a:lnTo>
                <a:lnTo>
                  <a:pt x="4590345" y="327068"/>
                </a:lnTo>
                <a:close/>
                <a:moveTo>
                  <a:pt x="4175299" y="327068"/>
                </a:moveTo>
                <a:lnTo>
                  <a:pt x="4175299" y="717274"/>
                </a:lnTo>
                <a:lnTo>
                  <a:pt x="3769568" y="717274"/>
                </a:lnTo>
                <a:lnTo>
                  <a:pt x="3769568" y="327068"/>
                </a:lnTo>
                <a:lnTo>
                  <a:pt x="4175299" y="327068"/>
                </a:lnTo>
                <a:close/>
                <a:moveTo>
                  <a:pt x="3759218" y="327068"/>
                </a:moveTo>
                <a:lnTo>
                  <a:pt x="3759218" y="717274"/>
                </a:lnTo>
                <a:lnTo>
                  <a:pt x="3353488" y="717274"/>
                </a:lnTo>
                <a:lnTo>
                  <a:pt x="3353488" y="327068"/>
                </a:lnTo>
                <a:lnTo>
                  <a:pt x="3759218" y="327068"/>
                </a:lnTo>
                <a:close/>
                <a:moveTo>
                  <a:pt x="3343137" y="327068"/>
                </a:moveTo>
                <a:lnTo>
                  <a:pt x="3343137" y="717274"/>
                </a:lnTo>
                <a:lnTo>
                  <a:pt x="2937407" y="717274"/>
                </a:lnTo>
                <a:lnTo>
                  <a:pt x="2937407" y="327068"/>
                </a:lnTo>
                <a:lnTo>
                  <a:pt x="3343137" y="327068"/>
                </a:lnTo>
                <a:close/>
                <a:moveTo>
                  <a:pt x="2928092" y="327068"/>
                </a:moveTo>
                <a:lnTo>
                  <a:pt x="2928092" y="717274"/>
                </a:lnTo>
                <a:lnTo>
                  <a:pt x="2498556" y="717274"/>
                </a:lnTo>
                <a:lnTo>
                  <a:pt x="2498556" y="327068"/>
                </a:lnTo>
                <a:lnTo>
                  <a:pt x="2928092" y="327068"/>
                </a:lnTo>
                <a:close/>
                <a:moveTo>
                  <a:pt x="2488205" y="327068"/>
                </a:moveTo>
                <a:lnTo>
                  <a:pt x="2488205" y="717274"/>
                </a:lnTo>
                <a:lnTo>
                  <a:pt x="2082474" y="717274"/>
                </a:lnTo>
                <a:lnTo>
                  <a:pt x="2082474" y="327068"/>
                </a:lnTo>
                <a:lnTo>
                  <a:pt x="2488205" y="327068"/>
                </a:lnTo>
                <a:close/>
                <a:moveTo>
                  <a:pt x="2073160" y="327068"/>
                </a:moveTo>
                <a:lnTo>
                  <a:pt x="2073160" y="717274"/>
                </a:lnTo>
                <a:lnTo>
                  <a:pt x="1667428" y="717274"/>
                </a:lnTo>
                <a:lnTo>
                  <a:pt x="1667428" y="327068"/>
                </a:lnTo>
                <a:lnTo>
                  <a:pt x="2073160" y="327068"/>
                </a:lnTo>
                <a:close/>
                <a:moveTo>
                  <a:pt x="1657078" y="327068"/>
                </a:moveTo>
                <a:lnTo>
                  <a:pt x="1657078" y="717274"/>
                </a:lnTo>
                <a:lnTo>
                  <a:pt x="1251348" y="717274"/>
                </a:lnTo>
                <a:lnTo>
                  <a:pt x="1251348" y="327068"/>
                </a:lnTo>
                <a:lnTo>
                  <a:pt x="1657078" y="327068"/>
                </a:lnTo>
                <a:close/>
                <a:moveTo>
                  <a:pt x="1240998" y="327068"/>
                </a:moveTo>
                <a:lnTo>
                  <a:pt x="1240998" y="717274"/>
                </a:lnTo>
                <a:lnTo>
                  <a:pt x="835267" y="717274"/>
                </a:lnTo>
                <a:lnTo>
                  <a:pt x="835267" y="327068"/>
                </a:lnTo>
                <a:lnTo>
                  <a:pt x="1240998" y="327068"/>
                </a:lnTo>
                <a:close/>
                <a:moveTo>
                  <a:pt x="825951" y="327068"/>
                </a:moveTo>
                <a:lnTo>
                  <a:pt x="825951" y="717274"/>
                </a:lnTo>
                <a:lnTo>
                  <a:pt x="420221" y="717274"/>
                </a:lnTo>
                <a:lnTo>
                  <a:pt x="420221" y="327068"/>
                </a:lnTo>
                <a:lnTo>
                  <a:pt x="825951" y="327068"/>
                </a:lnTo>
                <a:close/>
                <a:moveTo>
                  <a:pt x="409870" y="327068"/>
                </a:moveTo>
                <a:lnTo>
                  <a:pt x="409870" y="717274"/>
                </a:lnTo>
                <a:lnTo>
                  <a:pt x="4140" y="717274"/>
                </a:lnTo>
                <a:lnTo>
                  <a:pt x="4140" y="327068"/>
                </a:lnTo>
                <a:lnTo>
                  <a:pt x="409870" y="327068"/>
                </a:lnTo>
                <a:close/>
                <a:moveTo>
                  <a:pt x="4140" y="3117502"/>
                </a:moveTo>
                <a:lnTo>
                  <a:pt x="4140" y="2727296"/>
                </a:lnTo>
                <a:lnTo>
                  <a:pt x="409870" y="2727296"/>
                </a:lnTo>
                <a:lnTo>
                  <a:pt x="409870" y="3117502"/>
                </a:lnTo>
                <a:lnTo>
                  <a:pt x="4140" y="3117502"/>
                </a:lnTo>
                <a:close/>
                <a:moveTo>
                  <a:pt x="420221" y="3117502"/>
                </a:moveTo>
                <a:lnTo>
                  <a:pt x="420221" y="2727296"/>
                </a:lnTo>
                <a:lnTo>
                  <a:pt x="825951" y="2727296"/>
                </a:lnTo>
                <a:lnTo>
                  <a:pt x="825951" y="3117502"/>
                </a:lnTo>
                <a:lnTo>
                  <a:pt x="420221" y="3117502"/>
                </a:lnTo>
                <a:close/>
                <a:moveTo>
                  <a:pt x="835267" y="3117502"/>
                </a:moveTo>
                <a:lnTo>
                  <a:pt x="835267" y="2727296"/>
                </a:lnTo>
                <a:lnTo>
                  <a:pt x="1240998" y="2727296"/>
                </a:lnTo>
                <a:lnTo>
                  <a:pt x="1240998" y="3117502"/>
                </a:lnTo>
                <a:lnTo>
                  <a:pt x="835267" y="3117502"/>
                </a:lnTo>
                <a:close/>
                <a:moveTo>
                  <a:pt x="1251348" y="3117502"/>
                </a:moveTo>
                <a:lnTo>
                  <a:pt x="1251348" y="2727296"/>
                </a:lnTo>
                <a:lnTo>
                  <a:pt x="1657078" y="2727296"/>
                </a:lnTo>
                <a:lnTo>
                  <a:pt x="1657078" y="3117502"/>
                </a:lnTo>
                <a:lnTo>
                  <a:pt x="1251348" y="3117502"/>
                </a:lnTo>
                <a:close/>
                <a:moveTo>
                  <a:pt x="1667428" y="3117502"/>
                </a:moveTo>
                <a:lnTo>
                  <a:pt x="1667428" y="2727296"/>
                </a:lnTo>
                <a:lnTo>
                  <a:pt x="2073160" y="2727296"/>
                </a:lnTo>
                <a:lnTo>
                  <a:pt x="2073160" y="3117502"/>
                </a:lnTo>
                <a:lnTo>
                  <a:pt x="1667428" y="3117502"/>
                </a:lnTo>
                <a:close/>
                <a:moveTo>
                  <a:pt x="2082474" y="3117502"/>
                </a:moveTo>
                <a:lnTo>
                  <a:pt x="2082474" y="2727296"/>
                </a:lnTo>
                <a:lnTo>
                  <a:pt x="2488205" y="2727296"/>
                </a:lnTo>
                <a:lnTo>
                  <a:pt x="2488205" y="3117502"/>
                </a:lnTo>
                <a:lnTo>
                  <a:pt x="2082474" y="3117502"/>
                </a:lnTo>
                <a:close/>
                <a:moveTo>
                  <a:pt x="2498556" y="3117502"/>
                </a:moveTo>
                <a:lnTo>
                  <a:pt x="2498556" y="2727296"/>
                </a:lnTo>
                <a:lnTo>
                  <a:pt x="2928092" y="2727296"/>
                </a:lnTo>
                <a:lnTo>
                  <a:pt x="2928092" y="3117502"/>
                </a:lnTo>
                <a:lnTo>
                  <a:pt x="2498556" y="3117502"/>
                </a:lnTo>
                <a:close/>
                <a:moveTo>
                  <a:pt x="2937407" y="3117502"/>
                </a:moveTo>
                <a:lnTo>
                  <a:pt x="2937407" y="2727296"/>
                </a:lnTo>
                <a:lnTo>
                  <a:pt x="3343137" y="2727296"/>
                </a:lnTo>
                <a:lnTo>
                  <a:pt x="3343137" y="3117502"/>
                </a:lnTo>
                <a:lnTo>
                  <a:pt x="2937407" y="3117502"/>
                </a:lnTo>
                <a:close/>
                <a:moveTo>
                  <a:pt x="3353488" y="3117502"/>
                </a:moveTo>
                <a:lnTo>
                  <a:pt x="3353488" y="2727296"/>
                </a:lnTo>
                <a:lnTo>
                  <a:pt x="3759218" y="2727296"/>
                </a:lnTo>
                <a:lnTo>
                  <a:pt x="3759218" y="3117502"/>
                </a:lnTo>
                <a:lnTo>
                  <a:pt x="3353488" y="3117502"/>
                </a:lnTo>
                <a:close/>
                <a:moveTo>
                  <a:pt x="3768533" y="3117502"/>
                </a:moveTo>
                <a:lnTo>
                  <a:pt x="3768533" y="2727296"/>
                </a:lnTo>
                <a:lnTo>
                  <a:pt x="4174265" y="2727296"/>
                </a:lnTo>
                <a:lnTo>
                  <a:pt x="4174265" y="3117502"/>
                </a:lnTo>
                <a:lnTo>
                  <a:pt x="3768533" y="3117502"/>
                </a:lnTo>
                <a:close/>
                <a:moveTo>
                  <a:pt x="4184615" y="3117502"/>
                </a:moveTo>
                <a:lnTo>
                  <a:pt x="4184615" y="2727296"/>
                </a:lnTo>
                <a:lnTo>
                  <a:pt x="4590345" y="2727296"/>
                </a:lnTo>
                <a:lnTo>
                  <a:pt x="4590345" y="3117502"/>
                </a:lnTo>
                <a:lnTo>
                  <a:pt x="4184615" y="3117502"/>
                </a:lnTo>
                <a:close/>
                <a:moveTo>
                  <a:pt x="4600695" y="3117502"/>
                </a:moveTo>
                <a:lnTo>
                  <a:pt x="4600695" y="2727296"/>
                </a:lnTo>
                <a:lnTo>
                  <a:pt x="5006425" y="2727296"/>
                </a:lnTo>
                <a:lnTo>
                  <a:pt x="5006425" y="3117502"/>
                </a:lnTo>
                <a:lnTo>
                  <a:pt x="4600695" y="3117502"/>
                </a:lnTo>
                <a:close/>
                <a:moveTo>
                  <a:pt x="5015741" y="3117502"/>
                </a:moveTo>
                <a:lnTo>
                  <a:pt x="5015741" y="2727296"/>
                </a:lnTo>
                <a:lnTo>
                  <a:pt x="5421472" y="2727296"/>
                </a:lnTo>
                <a:lnTo>
                  <a:pt x="5421472" y="3117502"/>
                </a:lnTo>
                <a:lnTo>
                  <a:pt x="5015741" y="3117502"/>
                </a:lnTo>
                <a:close/>
              </a:path>
            </a:pathLst>
          </a:custGeom>
          <a:solidFill>
            <a:srgbClr val="FFFFFF"/>
          </a:solidFill>
          <a:ln w="103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-">
            <a:extLst>
              <a:ext uri="{FF2B5EF4-FFF2-40B4-BE49-F238E27FC236}">
                <a16:creationId xmlns:a16="http://schemas.microsoft.com/office/drawing/2014/main" id="{CF18E26A-575B-4EE0-9554-14F9B498CD94}"/>
              </a:ext>
            </a:extLst>
          </p:cNvPr>
          <p:cNvSpPr/>
          <p:nvPr/>
        </p:nvSpPr>
        <p:spPr>
          <a:xfrm>
            <a:off x="1487129" y="4743129"/>
            <a:ext cx="5434926" cy="3372118"/>
          </a:xfrm>
          <a:custGeom>
            <a:avLst/>
            <a:gdLst>
              <a:gd name="connsiteX0" fmla="*/ 5426647 w 5434926"/>
              <a:gd name="connsiteY0" fmla="*/ 0 h 3372118"/>
              <a:gd name="connsiteX1" fmla="*/ 5426647 w 5434926"/>
              <a:gd name="connsiteY1" fmla="*/ 317753 h 3372118"/>
              <a:gd name="connsiteX2" fmla="*/ 5020916 w 5434926"/>
              <a:gd name="connsiteY2" fmla="*/ 317753 h 3372118"/>
              <a:gd name="connsiteX3" fmla="*/ 5020916 w 5434926"/>
              <a:gd name="connsiteY3" fmla="*/ 0 h 3372118"/>
              <a:gd name="connsiteX4" fmla="*/ 5010566 w 5434926"/>
              <a:gd name="connsiteY4" fmla="*/ 0 h 3372118"/>
              <a:gd name="connsiteX5" fmla="*/ 5010566 w 5434926"/>
              <a:gd name="connsiteY5" fmla="*/ 317753 h 3372118"/>
              <a:gd name="connsiteX6" fmla="*/ 4604835 w 5434926"/>
              <a:gd name="connsiteY6" fmla="*/ 317753 h 3372118"/>
              <a:gd name="connsiteX7" fmla="*/ 4604835 w 5434926"/>
              <a:gd name="connsiteY7" fmla="*/ 0 h 3372118"/>
              <a:gd name="connsiteX8" fmla="*/ 4595520 w 5434926"/>
              <a:gd name="connsiteY8" fmla="*/ 0 h 3372118"/>
              <a:gd name="connsiteX9" fmla="*/ 4595520 w 5434926"/>
              <a:gd name="connsiteY9" fmla="*/ 317753 h 3372118"/>
              <a:gd name="connsiteX10" fmla="*/ 4189790 w 5434926"/>
              <a:gd name="connsiteY10" fmla="*/ 317753 h 3372118"/>
              <a:gd name="connsiteX11" fmla="*/ 4189790 w 5434926"/>
              <a:gd name="connsiteY11" fmla="*/ 0 h 3372118"/>
              <a:gd name="connsiteX12" fmla="*/ 4180474 w 5434926"/>
              <a:gd name="connsiteY12" fmla="*/ 0 h 3372118"/>
              <a:gd name="connsiteX13" fmla="*/ 4180474 w 5434926"/>
              <a:gd name="connsiteY13" fmla="*/ 317753 h 3372118"/>
              <a:gd name="connsiteX14" fmla="*/ 3774743 w 5434926"/>
              <a:gd name="connsiteY14" fmla="*/ 317753 h 3372118"/>
              <a:gd name="connsiteX15" fmla="*/ 3774743 w 5434926"/>
              <a:gd name="connsiteY15" fmla="*/ 0 h 3372118"/>
              <a:gd name="connsiteX16" fmla="*/ 3765429 w 5434926"/>
              <a:gd name="connsiteY16" fmla="*/ 0 h 3372118"/>
              <a:gd name="connsiteX17" fmla="*/ 3765429 w 5434926"/>
              <a:gd name="connsiteY17" fmla="*/ 317753 h 3372118"/>
              <a:gd name="connsiteX18" fmla="*/ 3359698 w 5434926"/>
              <a:gd name="connsiteY18" fmla="*/ 317753 h 3372118"/>
              <a:gd name="connsiteX19" fmla="*/ 3359698 w 5434926"/>
              <a:gd name="connsiteY19" fmla="*/ 0 h 3372118"/>
              <a:gd name="connsiteX20" fmla="*/ 3350382 w 5434926"/>
              <a:gd name="connsiteY20" fmla="*/ 0 h 3372118"/>
              <a:gd name="connsiteX21" fmla="*/ 3350382 w 5434926"/>
              <a:gd name="connsiteY21" fmla="*/ 317753 h 3372118"/>
              <a:gd name="connsiteX22" fmla="*/ 2944652 w 5434926"/>
              <a:gd name="connsiteY22" fmla="*/ 317753 h 3372118"/>
              <a:gd name="connsiteX23" fmla="*/ 2944652 w 5434926"/>
              <a:gd name="connsiteY23" fmla="*/ 0 h 3372118"/>
              <a:gd name="connsiteX24" fmla="*/ 2935337 w 5434926"/>
              <a:gd name="connsiteY24" fmla="*/ 0 h 3372118"/>
              <a:gd name="connsiteX25" fmla="*/ 2935337 w 5434926"/>
              <a:gd name="connsiteY25" fmla="*/ 317753 h 3372118"/>
              <a:gd name="connsiteX26" fmla="*/ 2505801 w 5434926"/>
              <a:gd name="connsiteY26" fmla="*/ 317753 h 3372118"/>
              <a:gd name="connsiteX27" fmla="*/ 2505801 w 5434926"/>
              <a:gd name="connsiteY27" fmla="*/ 0 h 3372118"/>
              <a:gd name="connsiteX28" fmla="*/ 2496485 w 5434926"/>
              <a:gd name="connsiteY28" fmla="*/ 0 h 3372118"/>
              <a:gd name="connsiteX29" fmla="*/ 2496485 w 5434926"/>
              <a:gd name="connsiteY29" fmla="*/ 317753 h 3372118"/>
              <a:gd name="connsiteX30" fmla="*/ 2090755 w 5434926"/>
              <a:gd name="connsiteY30" fmla="*/ 317753 h 3372118"/>
              <a:gd name="connsiteX31" fmla="*/ 2090755 w 5434926"/>
              <a:gd name="connsiteY31" fmla="*/ 0 h 3372118"/>
              <a:gd name="connsiteX32" fmla="*/ 2081439 w 5434926"/>
              <a:gd name="connsiteY32" fmla="*/ 0 h 3372118"/>
              <a:gd name="connsiteX33" fmla="*/ 2081439 w 5434926"/>
              <a:gd name="connsiteY33" fmla="*/ 317753 h 3372118"/>
              <a:gd name="connsiteX34" fmla="*/ 1675709 w 5434926"/>
              <a:gd name="connsiteY34" fmla="*/ 317753 h 3372118"/>
              <a:gd name="connsiteX35" fmla="*/ 1675709 w 5434926"/>
              <a:gd name="connsiteY35" fmla="*/ 0 h 3372118"/>
              <a:gd name="connsiteX36" fmla="*/ 1666394 w 5434926"/>
              <a:gd name="connsiteY36" fmla="*/ 0 h 3372118"/>
              <a:gd name="connsiteX37" fmla="*/ 1666394 w 5434926"/>
              <a:gd name="connsiteY37" fmla="*/ 317753 h 3372118"/>
              <a:gd name="connsiteX38" fmla="*/ 1260663 w 5434926"/>
              <a:gd name="connsiteY38" fmla="*/ 317753 h 3372118"/>
              <a:gd name="connsiteX39" fmla="*/ 1260663 w 5434926"/>
              <a:gd name="connsiteY39" fmla="*/ 0 h 3372118"/>
              <a:gd name="connsiteX40" fmla="*/ 1251348 w 5434926"/>
              <a:gd name="connsiteY40" fmla="*/ 0 h 3372118"/>
              <a:gd name="connsiteX41" fmla="*/ 1251348 w 5434926"/>
              <a:gd name="connsiteY41" fmla="*/ 317753 h 3372118"/>
              <a:gd name="connsiteX42" fmla="*/ 839407 w 5434926"/>
              <a:gd name="connsiteY42" fmla="*/ 317753 h 3372118"/>
              <a:gd name="connsiteX43" fmla="*/ 839407 w 5434926"/>
              <a:gd name="connsiteY43" fmla="*/ 0 h 3372118"/>
              <a:gd name="connsiteX44" fmla="*/ 830092 w 5434926"/>
              <a:gd name="connsiteY44" fmla="*/ 0 h 3372118"/>
              <a:gd name="connsiteX45" fmla="*/ 830092 w 5434926"/>
              <a:gd name="connsiteY45" fmla="*/ 317753 h 3372118"/>
              <a:gd name="connsiteX46" fmla="*/ 424361 w 5434926"/>
              <a:gd name="connsiteY46" fmla="*/ 317753 h 3372118"/>
              <a:gd name="connsiteX47" fmla="*/ 424361 w 5434926"/>
              <a:gd name="connsiteY47" fmla="*/ 0 h 3372118"/>
              <a:gd name="connsiteX48" fmla="*/ 415046 w 5434926"/>
              <a:gd name="connsiteY48" fmla="*/ 0 h 3372118"/>
              <a:gd name="connsiteX49" fmla="*/ 415046 w 5434926"/>
              <a:gd name="connsiteY49" fmla="*/ 317753 h 3372118"/>
              <a:gd name="connsiteX50" fmla="*/ 9315 w 5434926"/>
              <a:gd name="connsiteY50" fmla="*/ 317753 h 3372118"/>
              <a:gd name="connsiteX51" fmla="*/ 9315 w 5434926"/>
              <a:gd name="connsiteY51" fmla="*/ 0 h 3372118"/>
              <a:gd name="connsiteX52" fmla="*/ 0 w 5434926"/>
              <a:gd name="connsiteY52" fmla="*/ 0 h 3372118"/>
              <a:gd name="connsiteX53" fmla="*/ 0 w 5434926"/>
              <a:gd name="connsiteY53" fmla="*/ 3372118 h 3372118"/>
              <a:gd name="connsiteX54" fmla="*/ 9315 w 5434926"/>
              <a:gd name="connsiteY54" fmla="*/ 3372118 h 3372118"/>
              <a:gd name="connsiteX55" fmla="*/ 9315 w 5434926"/>
              <a:gd name="connsiteY55" fmla="*/ 3126817 h 3372118"/>
              <a:gd name="connsiteX56" fmla="*/ 415046 w 5434926"/>
              <a:gd name="connsiteY56" fmla="*/ 3126817 h 3372118"/>
              <a:gd name="connsiteX57" fmla="*/ 415046 w 5434926"/>
              <a:gd name="connsiteY57" fmla="*/ 3372118 h 3372118"/>
              <a:gd name="connsiteX58" fmla="*/ 424361 w 5434926"/>
              <a:gd name="connsiteY58" fmla="*/ 3372118 h 3372118"/>
              <a:gd name="connsiteX59" fmla="*/ 424361 w 5434926"/>
              <a:gd name="connsiteY59" fmla="*/ 3126817 h 3372118"/>
              <a:gd name="connsiteX60" fmla="*/ 830092 w 5434926"/>
              <a:gd name="connsiteY60" fmla="*/ 3126817 h 3372118"/>
              <a:gd name="connsiteX61" fmla="*/ 830092 w 5434926"/>
              <a:gd name="connsiteY61" fmla="*/ 3372118 h 3372118"/>
              <a:gd name="connsiteX62" fmla="*/ 839407 w 5434926"/>
              <a:gd name="connsiteY62" fmla="*/ 3372118 h 3372118"/>
              <a:gd name="connsiteX63" fmla="*/ 839407 w 5434926"/>
              <a:gd name="connsiteY63" fmla="*/ 3126817 h 3372118"/>
              <a:gd name="connsiteX64" fmla="*/ 1245138 w 5434926"/>
              <a:gd name="connsiteY64" fmla="*/ 3126817 h 3372118"/>
              <a:gd name="connsiteX65" fmla="*/ 1245138 w 5434926"/>
              <a:gd name="connsiteY65" fmla="*/ 3372118 h 3372118"/>
              <a:gd name="connsiteX66" fmla="*/ 1254453 w 5434926"/>
              <a:gd name="connsiteY66" fmla="*/ 3372118 h 3372118"/>
              <a:gd name="connsiteX67" fmla="*/ 1254453 w 5434926"/>
              <a:gd name="connsiteY67" fmla="*/ 3126817 h 3372118"/>
              <a:gd name="connsiteX68" fmla="*/ 1660183 w 5434926"/>
              <a:gd name="connsiteY68" fmla="*/ 3126817 h 3372118"/>
              <a:gd name="connsiteX69" fmla="*/ 1660183 w 5434926"/>
              <a:gd name="connsiteY69" fmla="*/ 3372118 h 3372118"/>
              <a:gd name="connsiteX70" fmla="*/ 1669499 w 5434926"/>
              <a:gd name="connsiteY70" fmla="*/ 3372118 h 3372118"/>
              <a:gd name="connsiteX71" fmla="*/ 1669499 w 5434926"/>
              <a:gd name="connsiteY71" fmla="*/ 3126817 h 3372118"/>
              <a:gd name="connsiteX72" fmla="*/ 2075230 w 5434926"/>
              <a:gd name="connsiteY72" fmla="*/ 3126817 h 3372118"/>
              <a:gd name="connsiteX73" fmla="*/ 2075230 w 5434926"/>
              <a:gd name="connsiteY73" fmla="*/ 3372118 h 3372118"/>
              <a:gd name="connsiteX74" fmla="*/ 2084544 w 5434926"/>
              <a:gd name="connsiteY74" fmla="*/ 3372118 h 3372118"/>
              <a:gd name="connsiteX75" fmla="*/ 2084544 w 5434926"/>
              <a:gd name="connsiteY75" fmla="*/ 3126817 h 3372118"/>
              <a:gd name="connsiteX76" fmla="*/ 2490275 w 5434926"/>
              <a:gd name="connsiteY76" fmla="*/ 3126817 h 3372118"/>
              <a:gd name="connsiteX77" fmla="*/ 2490275 w 5434926"/>
              <a:gd name="connsiteY77" fmla="*/ 3372118 h 3372118"/>
              <a:gd name="connsiteX78" fmla="*/ 2499591 w 5434926"/>
              <a:gd name="connsiteY78" fmla="*/ 3372118 h 3372118"/>
              <a:gd name="connsiteX79" fmla="*/ 2499591 w 5434926"/>
              <a:gd name="connsiteY79" fmla="*/ 3126817 h 3372118"/>
              <a:gd name="connsiteX80" fmla="*/ 2929127 w 5434926"/>
              <a:gd name="connsiteY80" fmla="*/ 3126817 h 3372118"/>
              <a:gd name="connsiteX81" fmla="*/ 2929127 w 5434926"/>
              <a:gd name="connsiteY81" fmla="*/ 3372118 h 3372118"/>
              <a:gd name="connsiteX82" fmla="*/ 2938442 w 5434926"/>
              <a:gd name="connsiteY82" fmla="*/ 3372118 h 3372118"/>
              <a:gd name="connsiteX83" fmla="*/ 2938442 w 5434926"/>
              <a:gd name="connsiteY83" fmla="*/ 3126817 h 3372118"/>
              <a:gd name="connsiteX84" fmla="*/ 3344172 w 5434926"/>
              <a:gd name="connsiteY84" fmla="*/ 3126817 h 3372118"/>
              <a:gd name="connsiteX85" fmla="*/ 3344172 w 5434926"/>
              <a:gd name="connsiteY85" fmla="*/ 3372118 h 3372118"/>
              <a:gd name="connsiteX86" fmla="*/ 3353488 w 5434926"/>
              <a:gd name="connsiteY86" fmla="*/ 3372118 h 3372118"/>
              <a:gd name="connsiteX87" fmla="*/ 3353488 w 5434926"/>
              <a:gd name="connsiteY87" fmla="*/ 3126817 h 3372118"/>
              <a:gd name="connsiteX88" fmla="*/ 3759218 w 5434926"/>
              <a:gd name="connsiteY88" fmla="*/ 3126817 h 3372118"/>
              <a:gd name="connsiteX89" fmla="*/ 3759218 w 5434926"/>
              <a:gd name="connsiteY89" fmla="*/ 3372118 h 3372118"/>
              <a:gd name="connsiteX90" fmla="*/ 3768533 w 5434926"/>
              <a:gd name="connsiteY90" fmla="*/ 3372118 h 3372118"/>
              <a:gd name="connsiteX91" fmla="*/ 3768533 w 5434926"/>
              <a:gd name="connsiteY91" fmla="*/ 3126817 h 3372118"/>
              <a:gd name="connsiteX92" fmla="*/ 4174264 w 5434926"/>
              <a:gd name="connsiteY92" fmla="*/ 3126817 h 3372118"/>
              <a:gd name="connsiteX93" fmla="*/ 4174264 w 5434926"/>
              <a:gd name="connsiteY93" fmla="*/ 3372118 h 3372118"/>
              <a:gd name="connsiteX94" fmla="*/ 4183579 w 5434926"/>
              <a:gd name="connsiteY94" fmla="*/ 3372118 h 3372118"/>
              <a:gd name="connsiteX95" fmla="*/ 4183579 w 5434926"/>
              <a:gd name="connsiteY95" fmla="*/ 3126817 h 3372118"/>
              <a:gd name="connsiteX96" fmla="*/ 4589310 w 5434926"/>
              <a:gd name="connsiteY96" fmla="*/ 3126817 h 3372118"/>
              <a:gd name="connsiteX97" fmla="*/ 4589310 w 5434926"/>
              <a:gd name="connsiteY97" fmla="*/ 3372118 h 3372118"/>
              <a:gd name="connsiteX98" fmla="*/ 4598625 w 5434926"/>
              <a:gd name="connsiteY98" fmla="*/ 3372118 h 3372118"/>
              <a:gd name="connsiteX99" fmla="*/ 4598625 w 5434926"/>
              <a:gd name="connsiteY99" fmla="*/ 3126817 h 3372118"/>
              <a:gd name="connsiteX100" fmla="*/ 5010566 w 5434926"/>
              <a:gd name="connsiteY100" fmla="*/ 3126817 h 3372118"/>
              <a:gd name="connsiteX101" fmla="*/ 5010566 w 5434926"/>
              <a:gd name="connsiteY101" fmla="*/ 3372118 h 3372118"/>
              <a:gd name="connsiteX102" fmla="*/ 5019881 w 5434926"/>
              <a:gd name="connsiteY102" fmla="*/ 3372118 h 3372118"/>
              <a:gd name="connsiteX103" fmla="*/ 5019881 w 5434926"/>
              <a:gd name="connsiteY103" fmla="*/ 3126817 h 3372118"/>
              <a:gd name="connsiteX104" fmla="*/ 5425612 w 5434926"/>
              <a:gd name="connsiteY104" fmla="*/ 3126817 h 3372118"/>
              <a:gd name="connsiteX105" fmla="*/ 5425612 w 5434926"/>
              <a:gd name="connsiteY105" fmla="*/ 3372118 h 3372118"/>
              <a:gd name="connsiteX106" fmla="*/ 5434927 w 5434926"/>
              <a:gd name="connsiteY106" fmla="*/ 3372118 h 3372118"/>
              <a:gd name="connsiteX107" fmla="*/ 5434927 w 5434926"/>
              <a:gd name="connsiteY107" fmla="*/ 0 h 3372118"/>
              <a:gd name="connsiteX108" fmla="*/ 5426647 w 5434926"/>
              <a:gd name="connsiteY108" fmla="*/ 0 h 3372118"/>
              <a:gd name="connsiteX109" fmla="*/ 5426647 w 5434926"/>
              <a:gd name="connsiteY109" fmla="*/ 328104 h 3372118"/>
              <a:gd name="connsiteX110" fmla="*/ 5426647 w 5434926"/>
              <a:gd name="connsiteY110" fmla="*/ 718309 h 3372118"/>
              <a:gd name="connsiteX111" fmla="*/ 5020916 w 5434926"/>
              <a:gd name="connsiteY111" fmla="*/ 718309 h 3372118"/>
              <a:gd name="connsiteX112" fmla="*/ 5020916 w 5434926"/>
              <a:gd name="connsiteY112" fmla="*/ 328104 h 3372118"/>
              <a:gd name="connsiteX113" fmla="*/ 5426647 w 5434926"/>
              <a:gd name="connsiteY113" fmla="*/ 328104 h 3372118"/>
              <a:gd name="connsiteX114" fmla="*/ 1255488 w 5434926"/>
              <a:gd name="connsiteY114" fmla="*/ 1527700 h 3372118"/>
              <a:gd name="connsiteX115" fmla="*/ 1661219 w 5434926"/>
              <a:gd name="connsiteY115" fmla="*/ 1527700 h 3372118"/>
              <a:gd name="connsiteX116" fmla="*/ 1661219 w 5434926"/>
              <a:gd name="connsiteY116" fmla="*/ 1917905 h 3372118"/>
              <a:gd name="connsiteX117" fmla="*/ 1255488 w 5434926"/>
              <a:gd name="connsiteY117" fmla="*/ 1917905 h 3372118"/>
              <a:gd name="connsiteX118" fmla="*/ 1255488 w 5434926"/>
              <a:gd name="connsiteY118" fmla="*/ 1527700 h 3372118"/>
              <a:gd name="connsiteX119" fmla="*/ 1246173 w 5434926"/>
              <a:gd name="connsiteY119" fmla="*/ 1917905 h 3372118"/>
              <a:gd name="connsiteX120" fmla="*/ 839407 w 5434926"/>
              <a:gd name="connsiteY120" fmla="*/ 1917905 h 3372118"/>
              <a:gd name="connsiteX121" fmla="*/ 839407 w 5434926"/>
              <a:gd name="connsiteY121" fmla="*/ 1527700 h 3372118"/>
              <a:gd name="connsiteX122" fmla="*/ 1245138 w 5434926"/>
              <a:gd name="connsiteY122" fmla="*/ 1527700 h 3372118"/>
              <a:gd name="connsiteX123" fmla="*/ 1245138 w 5434926"/>
              <a:gd name="connsiteY123" fmla="*/ 1917905 h 3372118"/>
              <a:gd name="connsiteX124" fmla="*/ 1671569 w 5434926"/>
              <a:gd name="connsiteY124" fmla="*/ 1527700 h 3372118"/>
              <a:gd name="connsiteX125" fmla="*/ 2077299 w 5434926"/>
              <a:gd name="connsiteY125" fmla="*/ 1527700 h 3372118"/>
              <a:gd name="connsiteX126" fmla="*/ 2077299 w 5434926"/>
              <a:gd name="connsiteY126" fmla="*/ 1917905 h 3372118"/>
              <a:gd name="connsiteX127" fmla="*/ 1671569 w 5434926"/>
              <a:gd name="connsiteY127" fmla="*/ 1917905 h 3372118"/>
              <a:gd name="connsiteX128" fmla="*/ 1671569 w 5434926"/>
              <a:gd name="connsiteY128" fmla="*/ 1527700 h 3372118"/>
              <a:gd name="connsiteX129" fmla="*/ 2086615 w 5434926"/>
              <a:gd name="connsiteY129" fmla="*/ 1527700 h 3372118"/>
              <a:gd name="connsiteX130" fmla="*/ 2492345 w 5434926"/>
              <a:gd name="connsiteY130" fmla="*/ 1527700 h 3372118"/>
              <a:gd name="connsiteX131" fmla="*/ 2492345 w 5434926"/>
              <a:gd name="connsiteY131" fmla="*/ 1917905 h 3372118"/>
              <a:gd name="connsiteX132" fmla="*/ 2086615 w 5434926"/>
              <a:gd name="connsiteY132" fmla="*/ 1917905 h 3372118"/>
              <a:gd name="connsiteX133" fmla="*/ 2086615 w 5434926"/>
              <a:gd name="connsiteY133" fmla="*/ 1527700 h 3372118"/>
              <a:gd name="connsiteX134" fmla="*/ 2502696 w 5434926"/>
              <a:gd name="connsiteY134" fmla="*/ 1527700 h 3372118"/>
              <a:gd name="connsiteX135" fmla="*/ 2932232 w 5434926"/>
              <a:gd name="connsiteY135" fmla="*/ 1527700 h 3372118"/>
              <a:gd name="connsiteX136" fmla="*/ 2932232 w 5434926"/>
              <a:gd name="connsiteY136" fmla="*/ 1917905 h 3372118"/>
              <a:gd name="connsiteX137" fmla="*/ 2502696 w 5434926"/>
              <a:gd name="connsiteY137" fmla="*/ 1917905 h 3372118"/>
              <a:gd name="connsiteX138" fmla="*/ 2502696 w 5434926"/>
              <a:gd name="connsiteY138" fmla="*/ 1527700 h 3372118"/>
              <a:gd name="connsiteX139" fmla="*/ 2941547 w 5434926"/>
              <a:gd name="connsiteY139" fmla="*/ 1527700 h 3372118"/>
              <a:gd name="connsiteX140" fmla="*/ 3347277 w 5434926"/>
              <a:gd name="connsiteY140" fmla="*/ 1527700 h 3372118"/>
              <a:gd name="connsiteX141" fmla="*/ 3347277 w 5434926"/>
              <a:gd name="connsiteY141" fmla="*/ 1917905 h 3372118"/>
              <a:gd name="connsiteX142" fmla="*/ 2941547 w 5434926"/>
              <a:gd name="connsiteY142" fmla="*/ 1917905 h 3372118"/>
              <a:gd name="connsiteX143" fmla="*/ 2941547 w 5434926"/>
              <a:gd name="connsiteY143" fmla="*/ 1527700 h 3372118"/>
              <a:gd name="connsiteX144" fmla="*/ 3357628 w 5434926"/>
              <a:gd name="connsiteY144" fmla="*/ 1527700 h 3372118"/>
              <a:gd name="connsiteX145" fmla="*/ 3763358 w 5434926"/>
              <a:gd name="connsiteY145" fmla="*/ 1527700 h 3372118"/>
              <a:gd name="connsiteX146" fmla="*/ 3763358 w 5434926"/>
              <a:gd name="connsiteY146" fmla="*/ 1917905 h 3372118"/>
              <a:gd name="connsiteX147" fmla="*/ 3357628 w 5434926"/>
              <a:gd name="connsiteY147" fmla="*/ 1917905 h 3372118"/>
              <a:gd name="connsiteX148" fmla="*/ 3357628 w 5434926"/>
              <a:gd name="connsiteY148" fmla="*/ 1527700 h 3372118"/>
              <a:gd name="connsiteX149" fmla="*/ 3773709 w 5434926"/>
              <a:gd name="connsiteY149" fmla="*/ 1527700 h 3372118"/>
              <a:gd name="connsiteX150" fmla="*/ 4179439 w 5434926"/>
              <a:gd name="connsiteY150" fmla="*/ 1527700 h 3372118"/>
              <a:gd name="connsiteX151" fmla="*/ 4179439 w 5434926"/>
              <a:gd name="connsiteY151" fmla="*/ 1917905 h 3372118"/>
              <a:gd name="connsiteX152" fmla="*/ 3773709 w 5434926"/>
              <a:gd name="connsiteY152" fmla="*/ 1917905 h 3372118"/>
              <a:gd name="connsiteX153" fmla="*/ 3773709 w 5434926"/>
              <a:gd name="connsiteY153" fmla="*/ 1527700 h 3372118"/>
              <a:gd name="connsiteX154" fmla="*/ 4188754 w 5434926"/>
              <a:gd name="connsiteY154" fmla="*/ 1527700 h 3372118"/>
              <a:gd name="connsiteX155" fmla="*/ 4594485 w 5434926"/>
              <a:gd name="connsiteY155" fmla="*/ 1527700 h 3372118"/>
              <a:gd name="connsiteX156" fmla="*/ 4594485 w 5434926"/>
              <a:gd name="connsiteY156" fmla="*/ 1917905 h 3372118"/>
              <a:gd name="connsiteX157" fmla="*/ 4188754 w 5434926"/>
              <a:gd name="connsiteY157" fmla="*/ 1917905 h 3372118"/>
              <a:gd name="connsiteX158" fmla="*/ 4188754 w 5434926"/>
              <a:gd name="connsiteY158" fmla="*/ 1527700 h 3372118"/>
              <a:gd name="connsiteX159" fmla="*/ 4188754 w 5434926"/>
              <a:gd name="connsiteY159" fmla="*/ 1518385 h 3372118"/>
              <a:gd name="connsiteX160" fmla="*/ 4188754 w 5434926"/>
              <a:gd name="connsiteY160" fmla="*/ 1128180 h 3372118"/>
              <a:gd name="connsiteX161" fmla="*/ 4594485 w 5434926"/>
              <a:gd name="connsiteY161" fmla="*/ 1128180 h 3372118"/>
              <a:gd name="connsiteX162" fmla="*/ 4594485 w 5434926"/>
              <a:gd name="connsiteY162" fmla="*/ 1518385 h 3372118"/>
              <a:gd name="connsiteX163" fmla="*/ 4188754 w 5434926"/>
              <a:gd name="connsiteY163" fmla="*/ 1518385 h 3372118"/>
              <a:gd name="connsiteX164" fmla="*/ 4179439 w 5434926"/>
              <a:gd name="connsiteY164" fmla="*/ 1518385 h 3372118"/>
              <a:gd name="connsiteX165" fmla="*/ 3773709 w 5434926"/>
              <a:gd name="connsiteY165" fmla="*/ 1518385 h 3372118"/>
              <a:gd name="connsiteX166" fmla="*/ 3773709 w 5434926"/>
              <a:gd name="connsiteY166" fmla="*/ 1128180 h 3372118"/>
              <a:gd name="connsiteX167" fmla="*/ 4179439 w 5434926"/>
              <a:gd name="connsiteY167" fmla="*/ 1128180 h 3372118"/>
              <a:gd name="connsiteX168" fmla="*/ 4179439 w 5434926"/>
              <a:gd name="connsiteY168" fmla="*/ 1518385 h 3372118"/>
              <a:gd name="connsiteX169" fmla="*/ 3763358 w 5434926"/>
              <a:gd name="connsiteY169" fmla="*/ 1518385 h 3372118"/>
              <a:gd name="connsiteX170" fmla="*/ 3357628 w 5434926"/>
              <a:gd name="connsiteY170" fmla="*/ 1518385 h 3372118"/>
              <a:gd name="connsiteX171" fmla="*/ 3357628 w 5434926"/>
              <a:gd name="connsiteY171" fmla="*/ 1128180 h 3372118"/>
              <a:gd name="connsiteX172" fmla="*/ 3763358 w 5434926"/>
              <a:gd name="connsiteY172" fmla="*/ 1128180 h 3372118"/>
              <a:gd name="connsiteX173" fmla="*/ 3763358 w 5434926"/>
              <a:gd name="connsiteY173" fmla="*/ 1518385 h 3372118"/>
              <a:gd name="connsiteX174" fmla="*/ 3348313 w 5434926"/>
              <a:gd name="connsiteY174" fmla="*/ 1518385 h 3372118"/>
              <a:gd name="connsiteX175" fmla="*/ 2942582 w 5434926"/>
              <a:gd name="connsiteY175" fmla="*/ 1518385 h 3372118"/>
              <a:gd name="connsiteX176" fmla="*/ 2942582 w 5434926"/>
              <a:gd name="connsiteY176" fmla="*/ 1128180 h 3372118"/>
              <a:gd name="connsiteX177" fmla="*/ 3348313 w 5434926"/>
              <a:gd name="connsiteY177" fmla="*/ 1128180 h 3372118"/>
              <a:gd name="connsiteX178" fmla="*/ 3348313 w 5434926"/>
              <a:gd name="connsiteY178" fmla="*/ 1518385 h 3372118"/>
              <a:gd name="connsiteX179" fmla="*/ 2932232 w 5434926"/>
              <a:gd name="connsiteY179" fmla="*/ 1518385 h 3372118"/>
              <a:gd name="connsiteX180" fmla="*/ 2502696 w 5434926"/>
              <a:gd name="connsiteY180" fmla="*/ 1518385 h 3372118"/>
              <a:gd name="connsiteX181" fmla="*/ 2502696 w 5434926"/>
              <a:gd name="connsiteY181" fmla="*/ 1128180 h 3372118"/>
              <a:gd name="connsiteX182" fmla="*/ 2932232 w 5434926"/>
              <a:gd name="connsiteY182" fmla="*/ 1128180 h 3372118"/>
              <a:gd name="connsiteX183" fmla="*/ 2932232 w 5434926"/>
              <a:gd name="connsiteY183" fmla="*/ 1518385 h 3372118"/>
              <a:gd name="connsiteX184" fmla="*/ 2493380 w 5434926"/>
              <a:gd name="connsiteY184" fmla="*/ 1518385 h 3372118"/>
              <a:gd name="connsiteX185" fmla="*/ 2087649 w 5434926"/>
              <a:gd name="connsiteY185" fmla="*/ 1518385 h 3372118"/>
              <a:gd name="connsiteX186" fmla="*/ 2087649 w 5434926"/>
              <a:gd name="connsiteY186" fmla="*/ 1128180 h 3372118"/>
              <a:gd name="connsiteX187" fmla="*/ 2493380 w 5434926"/>
              <a:gd name="connsiteY187" fmla="*/ 1128180 h 3372118"/>
              <a:gd name="connsiteX188" fmla="*/ 2493380 w 5434926"/>
              <a:gd name="connsiteY188" fmla="*/ 1518385 h 3372118"/>
              <a:gd name="connsiteX189" fmla="*/ 2077299 w 5434926"/>
              <a:gd name="connsiteY189" fmla="*/ 1518385 h 3372118"/>
              <a:gd name="connsiteX190" fmla="*/ 1671569 w 5434926"/>
              <a:gd name="connsiteY190" fmla="*/ 1518385 h 3372118"/>
              <a:gd name="connsiteX191" fmla="*/ 1671569 w 5434926"/>
              <a:gd name="connsiteY191" fmla="*/ 1128180 h 3372118"/>
              <a:gd name="connsiteX192" fmla="*/ 2077299 w 5434926"/>
              <a:gd name="connsiteY192" fmla="*/ 1128180 h 3372118"/>
              <a:gd name="connsiteX193" fmla="*/ 2077299 w 5434926"/>
              <a:gd name="connsiteY193" fmla="*/ 1518385 h 3372118"/>
              <a:gd name="connsiteX194" fmla="*/ 1661219 w 5434926"/>
              <a:gd name="connsiteY194" fmla="*/ 1518385 h 3372118"/>
              <a:gd name="connsiteX195" fmla="*/ 1255488 w 5434926"/>
              <a:gd name="connsiteY195" fmla="*/ 1518385 h 3372118"/>
              <a:gd name="connsiteX196" fmla="*/ 1255488 w 5434926"/>
              <a:gd name="connsiteY196" fmla="*/ 1128180 h 3372118"/>
              <a:gd name="connsiteX197" fmla="*/ 1661219 w 5434926"/>
              <a:gd name="connsiteY197" fmla="*/ 1128180 h 3372118"/>
              <a:gd name="connsiteX198" fmla="*/ 1661219 w 5434926"/>
              <a:gd name="connsiteY198" fmla="*/ 1518385 h 3372118"/>
              <a:gd name="connsiteX199" fmla="*/ 1246173 w 5434926"/>
              <a:gd name="connsiteY199" fmla="*/ 1518385 h 3372118"/>
              <a:gd name="connsiteX200" fmla="*/ 839407 w 5434926"/>
              <a:gd name="connsiteY200" fmla="*/ 1518385 h 3372118"/>
              <a:gd name="connsiteX201" fmla="*/ 839407 w 5434926"/>
              <a:gd name="connsiteY201" fmla="*/ 1128180 h 3372118"/>
              <a:gd name="connsiteX202" fmla="*/ 1245138 w 5434926"/>
              <a:gd name="connsiteY202" fmla="*/ 1128180 h 3372118"/>
              <a:gd name="connsiteX203" fmla="*/ 1245138 w 5434926"/>
              <a:gd name="connsiteY203" fmla="*/ 1518385 h 3372118"/>
              <a:gd name="connsiteX204" fmla="*/ 830092 w 5434926"/>
              <a:gd name="connsiteY204" fmla="*/ 1518385 h 3372118"/>
              <a:gd name="connsiteX205" fmla="*/ 424361 w 5434926"/>
              <a:gd name="connsiteY205" fmla="*/ 1518385 h 3372118"/>
              <a:gd name="connsiteX206" fmla="*/ 424361 w 5434926"/>
              <a:gd name="connsiteY206" fmla="*/ 1128180 h 3372118"/>
              <a:gd name="connsiteX207" fmla="*/ 830092 w 5434926"/>
              <a:gd name="connsiteY207" fmla="*/ 1128180 h 3372118"/>
              <a:gd name="connsiteX208" fmla="*/ 830092 w 5434926"/>
              <a:gd name="connsiteY208" fmla="*/ 1518385 h 3372118"/>
              <a:gd name="connsiteX209" fmla="*/ 830092 w 5434926"/>
              <a:gd name="connsiteY209" fmla="*/ 1527700 h 3372118"/>
              <a:gd name="connsiteX210" fmla="*/ 830092 w 5434926"/>
              <a:gd name="connsiteY210" fmla="*/ 1917905 h 3372118"/>
              <a:gd name="connsiteX211" fmla="*/ 424361 w 5434926"/>
              <a:gd name="connsiteY211" fmla="*/ 1917905 h 3372118"/>
              <a:gd name="connsiteX212" fmla="*/ 424361 w 5434926"/>
              <a:gd name="connsiteY212" fmla="*/ 1527700 h 3372118"/>
              <a:gd name="connsiteX213" fmla="*/ 830092 w 5434926"/>
              <a:gd name="connsiteY213" fmla="*/ 1527700 h 3372118"/>
              <a:gd name="connsiteX214" fmla="*/ 830092 w 5434926"/>
              <a:gd name="connsiteY214" fmla="*/ 1927220 h 3372118"/>
              <a:gd name="connsiteX215" fmla="*/ 830092 w 5434926"/>
              <a:gd name="connsiteY215" fmla="*/ 2317426 h 3372118"/>
              <a:gd name="connsiteX216" fmla="*/ 424361 w 5434926"/>
              <a:gd name="connsiteY216" fmla="*/ 2317426 h 3372118"/>
              <a:gd name="connsiteX217" fmla="*/ 424361 w 5434926"/>
              <a:gd name="connsiteY217" fmla="*/ 1927220 h 3372118"/>
              <a:gd name="connsiteX218" fmla="*/ 830092 w 5434926"/>
              <a:gd name="connsiteY218" fmla="*/ 1927220 h 3372118"/>
              <a:gd name="connsiteX219" fmla="*/ 839407 w 5434926"/>
              <a:gd name="connsiteY219" fmla="*/ 1927220 h 3372118"/>
              <a:gd name="connsiteX220" fmla="*/ 1245138 w 5434926"/>
              <a:gd name="connsiteY220" fmla="*/ 1927220 h 3372118"/>
              <a:gd name="connsiteX221" fmla="*/ 1245138 w 5434926"/>
              <a:gd name="connsiteY221" fmla="*/ 2317426 h 3372118"/>
              <a:gd name="connsiteX222" fmla="*/ 839407 w 5434926"/>
              <a:gd name="connsiteY222" fmla="*/ 2317426 h 3372118"/>
              <a:gd name="connsiteX223" fmla="*/ 839407 w 5434926"/>
              <a:gd name="connsiteY223" fmla="*/ 1927220 h 3372118"/>
              <a:gd name="connsiteX224" fmla="*/ 1255488 w 5434926"/>
              <a:gd name="connsiteY224" fmla="*/ 1927220 h 3372118"/>
              <a:gd name="connsiteX225" fmla="*/ 1661219 w 5434926"/>
              <a:gd name="connsiteY225" fmla="*/ 1927220 h 3372118"/>
              <a:gd name="connsiteX226" fmla="*/ 1661219 w 5434926"/>
              <a:gd name="connsiteY226" fmla="*/ 2317426 h 3372118"/>
              <a:gd name="connsiteX227" fmla="*/ 1255488 w 5434926"/>
              <a:gd name="connsiteY227" fmla="*/ 2317426 h 3372118"/>
              <a:gd name="connsiteX228" fmla="*/ 1255488 w 5434926"/>
              <a:gd name="connsiteY228" fmla="*/ 1927220 h 3372118"/>
              <a:gd name="connsiteX229" fmla="*/ 1671569 w 5434926"/>
              <a:gd name="connsiteY229" fmla="*/ 1927220 h 3372118"/>
              <a:gd name="connsiteX230" fmla="*/ 2077299 w 5434926"/>
              <a:gd name="connsiteY230" fmla="*/ 1927220 h 3372118"/>
              <a:gd name="connsiteX231" fmla="*/ 2077299 w 5434926"/>
              <a:gd name="connsiteY231" fmla="*/ 2317426 h 3372118"/>
              <a:gd name="connsiteX232" fmla="*/ 1671569 w 5434926"/>
              <a:gd name="connsiteY232" fmla="*/ 2317426 h 3372118"/>
              <a:gd name="connsiteX233" fmla="*/ 1671569 w 5434926"/>
              <a:gd name="connsiteY233" fmla="*/ 1927220 h 3372118"/>
              <a:gd name="connsiteX234" fmla="*/ 2086615 w 5434926"/>
              <a:gd name="connsiteY234" fmla="*/ 1927220 h 3372118"/>
              <a:gd name="connsiteX235" fmla="*/ 2492345 w 5434926"/>
              <a:gd name="connsiteY235" fmla="*/ 1927220 h 3372118"/>
              <a:gd name="connsiteX236" fmla="*/ 2492345 w 5434926"/>
              <a:gd name="connsiteY236" fmla="*/ 2317426 h 3372118"/>
              <a:gd name="connsiteX237" fmla="*/ 2086615 w 5434926"/>
              <a:gd name="connsiteY237" fmla="*/ 2317426 h 3372118"/>
              <a:gd name="connsiteX238" fmla="*/ 2086615 w 5434926"/>
              <a:gd name="connsiteY238" fmla="*/ 1927220 h 3372118"/>
              <a:gd name="connsiteX239" fmla="*/ 2502696 w 5434926"/>
              <a:gd name="connsiteY239" fmla="*/ 1927220 h 3372118"/>
              <a:gd name="connsiteX240" fmla="*/ 2932232 w 5434926"/>
              <a:gd name="connsiteY240" fmla="*/ 1927220 h 3372118"/>
              <a:gd name="connsiteX241" fmla="*/ 2932232 w 5434926"/>
              <a:gd name="connsiteY241" fmla="*/ 2317426 h 3372118"/>
              <a:gd name="connsiteX242" fmla="*/ 2502696 w 5434926"/>
              <a:gd name="connsiteY242" fmla="*/ 2317426 h 3372118"/>
              <a:gd name="connsiteX243" fmla="*/ 2502696 w 5434926"/>
              <a:gd name="connsiteY243" fmla="*/ 1927220 h 3372118"/>
              <a:gd name="connsiteX244" fmla="*/ 2941547 w 5434926"/>
              <a:gd name="connsiteY244" fmla="*/ 1927220 h 3372118"/>
              <a:gd name="connsiteX245" fmla="*/ 3347277 w 5434926"/>
              <a:gd name="connsiteY245" fmla="*/ 1927220 h 3372118"/>
              <a:gd name="connsiteX246" fmla="*/ 3347277 w 5434926"/>
              <a:gd name="connsiteY246" fmla="*/ 2317426 h 3372118"/>
              <a:gd name="connsiteX247" fmla="*/ 2941547 w 5434926"/>
              <a:gd name="connsiteY247" fmla="*/ 2317426 h 3372118"/>
              <a:gd name="connsiteX248" fmla="*/ 2941547 w 5434926"/>
              <a:gd name="connsiteY248" fmla="*/ 1927220 h 3372118"/>
              <a:gd name="connsiteX249" fmla="*/ 3357628 w 5434926"/>
              <a:gd name="connsiteY249" fmla="*/ 1927220 h 3372118"/>
              <a:gd name="connsiteX250" fmla="*/ 3763358 w 5434926"/>
              <a:gd name="connsiteY250" fmla="*/ 1927220 h 3372118"/>
              <a:gd name="connsiteX251" fmla="*/ 3763358 w 5434926"/>
              <a:gd name="connsiteY251" fmla="*/ 2317426 h 3372118"/>
              <a:gd name="connsiteX252" fmla="*/ 3357628 w 5434926"/>
              <a:gd name="connsiteY252" fmla="*/ 2317426 h 3372118"/>
              <a:gd name="connsiteX253" fmla="*/ 3357628 w 5434926"/>
              <a:gd name="connsiteY253" fmla="*/ 1927220 h 3372118"/>
              <a:gd name="connsiteX254" fmla="*/ 3773709 w 5434926"/>
              <a:gd name="connsiteY254" fmla="*/ 1927220 h 3372118"/>
              <a:gd name="connsiteX255" fmla="*/ 4179439 w 5434926"/>
              <a:gd name="connsiteY255" fmla="*/ 1927220 h 3372118"/>
              <a:gd name="connsiteX256" fmla="*/ 4179439 w 5434926"/>
              <a:gd name="connsiteY256" fmla="*/ 2317426 h 3372118"/>
              <a:gd name="connsiteX257" fmla="*/ 3773709 w 5434926"/>
              <a:gd name="connsiteY257" fmla="*/ 2317426 h 3372118"/>
              <a:gd name="connsiteX258" fmla="*/ 3773709 w 5434926"/>
              <a:gd name="connsiteY258" fmla="*/ 1927220 h 3372118"/>
              <a:gd name="connsiteX259" fmla="*/ 4188754 w 5434926"/>
              <a:gd name="connsiteY259" fmla="*/ 1927220 h 3372118"/>
              <a:gd name="connsiteX260" fmla="*/ 4594485 w 5434926"/>
              <a:gd name="connsiteY260" fmla="*/ 1927220 h 3372118"/>
              <a:gd name="connsiteX261" fmla="*/ 4594485 w 5434926"/>
              <a:gd name="connsiteY261" fmla="*/ 2317426 h 3372118"/>
              <a:gd name="connsiteX262" fmla="*/ 4188754 w 5434926"/>
              <a:gd name="connsiteY262" fmla="*/ 2317426 h 3372118"/>
              <a:gd name="connsiteX263" fmla="*/ 4188754 w 5434926"/>
              <a:gd name="connsiteY263" fmla="*/ 1927220 h 3372118"/>
              <a:gd name="connsiteX264" fmla="*/ 4604835 w 5434926"/>
              <a:gd name="connsiteY264" fmla="*/ 1927220 h 3372118"/>
              <a:gd name="connsiteX265" fmla="*/ 5010566 w 5434926"/>
              <a:gd name="connsiteY265" fmla="*/ 1927220 h 3372118"/>
              <a:gd name="connsiteX266" fmla="*/ 5010566 w 5434926"/>
              <a:gd name="connsiteY266" fmla="*/ 2317426 h 3372118"/>
              <a:gd name="connsiteX267" fmla="*/ 4604835 w 5434926"/>
              <a:gd name="connsiteY267" fmla="*/ 2317426 h 3372118"/>
              <a:gd name="connsiteX268" fmla="*/ 4604835 w 5434926"/>
              <a:gd name="connsiteY268" fmla="*/ 1927220 h 3372118"/>
              <a:gd name="connsiteX269" fmla="*/ 4604835 w 5434926"/>
              <a:gd name="connsiteY269" fmla="*/ 1917905 h 3372118"/>
              <a:gd name="connsiteX270" fmla="*/ 4604835 w 5434926"/>
              <a:gd name="connsiteY270" fmla="*/ 1527700 h 3372118"/>
              <a:gd name="connsiteX271" fmla="*/ 5010566 w 5434926"/>
              <a:gd name="connsiteY271" fmla="*/ 1527700 h 3372118"/>
              <a:gd name="connsiteX272" fmla="*/ 5010566 w 5434926"/>
              <a:gd name="connsiteY272" fmla="*/ 1917905 h 3372118"/>
              <a:gd name="connsiteX273" fmla="*/ 4604835 w 5434926"/>
              <a:gd name="connsiteY273" fmla="*/ 1917905 h 3372118"/>
              <a:gd name="connsiteX274" fmla="*/ 4604835 w 5434926"/>
              <a:gd name="connsiteY274" fmla="*/ 1518385 h 3372118"/>
              <a:gd name="connsiteX275" fmla="*/ 4604835 w 5434926"/>
              <a:gd name="connsiteY275" fmla="*/ 1128180 h 3372118"/>
              <a:gd name="connsiteX276" fmla="*/ 5010566 w 5434926"/>
              <a:gd name="connsiteY276" fmla="*/ 1128180 h 3372118"/>
              <a:gd name="connsiteX277" fmla="*/ 5010566 w 5434926"/>
              <a:gd name="connsiteY277" fmla="*/ 1518385 h 3372118"/>
              <a:gd name="connsiteX278" fmla="*/ 4604835 w 5434926"/>
              <a:gd name="connsiteY278" fmla="*/ 1518385 h 3372118"/>
              <a:gd name="connsiteX279" fmla="*/ 4604835 w 5434926"/>
              <a:gd name="connsiteY279" fmla="*/ 1117829 h 3372118"/>
              <a:gd name="connsiteX280" fmla="*/ 4604835 w 5434926"/>
              <a:gd name="connsiteY280" fmla="*/ 727624 h 3372118"/>
              <a:gd name="connsiteX281" fmla="*/ 5010566 w 5434926"/>
              <a:gd name="connsiteY281" fmla="*/ 727624 h 3372118"/>
              <a:gd name="connsiteX282" fmla="*/ 5010566 w 5434926"/>
              <a:gd name="connsiteY282" fmla="*/ 1117829 h 3372118"/>
              <a:gd name="connsiteX283" fmla="*/ 4604835 w 5434926"/>
              <a:gd name="connsiteY283" fmla="*/ 1117829 h 3372118"/>
              <a:gd name="connsiteX284" fmla="*/ 4594485 w 5434926"/>
              <a:gd name="connsiteY284" fmla="*/ 1117829 h 3372118"/>
              <a:gd name="connsiteX285" fmla="*/ 4188754 w 5434926"/>
              <a:gd name="connsiteY285" fmla="*/ 1117829 h 3372118"/>
              <a:gd name="connsiteX286" fmla="*/ 4188754 w 5434926"/>
              <a:gd name="connsiteY286" fmla="*/ 727624 h 3372118"/>
              <a:gd name="connsiteX287" fmla="*/ 4594485 w 5434926"/>
              <a:gd name="connsiteY287" fmla="*/ 727624 h 3372118"/>
              <a:gd name="connsiteX288" fmla="*/ 4594485 w 5434926"/>
              <a:gd name="connsiteY288" fmla="*/ 1117829 h 3372118"/>
              <a:gd name="connsiteX289" fmla="*/ 4179439 w 5434926"/>
              <a:gd name="connsiteY289" fmla="*/ 1117829 h 3372118"/>
              <a:gd name="connsiteX290" fmla="*/ 3773709 w 5434926"/>
              <a:gd name="connsiteY290" fmla="*/ 1117829 h 3372118"/>
              <a:gd name="connsiteX291" fmla="*/ 3773709 w 5434926"/>
              <a:gd name="connsiteY291" fmla="*/ 727624 h 3372118"/>
              <a:gd name="connsiteX292" fmla="*/ 4179439 w 5434926"/>
              <a:gd name="connsiteY292" fmla="*/ 727624 h 3372118"/>
              <a:gd name="connsiteX293" fmla="*/ 4179439 w 5434926"/>
              <a:gd name="connsiteY293" fmla="*/ 1117829 h 3372118"/>
              <a:gd name="connsiteX294" fmla="*/ 3763358 w 5434926"/>
              <a:gd name="connsiteY294" fmla="*/ 1117829 h 3372118"/>
              <a:gd name="connsiteX295" fmla="*/ 3357628 w 5434926"/>
              <a:gd name="connsiteY295" fmla="*/ 1117829 h 3372118"/>
              <a:gd name="connsiteX296" fmla="*/ 3357628 w 5434926"/>
              <a:gd name="connsiteY296" fmla="*/ 727624 h 3372118"/>
              <a:gd name="connsiteX297" fmla="*/ 3763358 w 5434926"/>
              <a:gd name="connsiteY297" fmla="*/ 727624 h 3372118"/>
              <a:gd name="connsiteX298" fmla="*/ 3763358 w 5434926"/>
              <a:gd name="connsiteY298" fmla="*/ 1117829 h 3372118"/>
              <a:gd name="connsiteX299" fmla="*/ 3348313 w 5434926"/>
              <a:gd name="connsiteY299" fmla="*/ 1117829 h 3372118"/>
              <a:gd name="connsiteX300" fmla="*/ 2942582 w 5434926"/>
              <a:gd name="connsiteY300" fmla="*/ 1117829 h 3372118"/>
              <a:gd name="connsiteX301" fmla="*/ 2942582 w 5434926"/>
              <a:gd name="connsiteY301" fmla="*/ 727624 h 3372118"/>
              <a:gd name="connsiteX302" fmla="*/ 3348313 w 5434926"/>
              <a:gd name="connsiteY302" fmla="*/ 727624 h 3372118"/>
              <a:gd name="connsiteX303" fmla="*/ 3348313 w 5434926"/>
              <a:gd name="connsiteY303" fmla="*/ 1117829 h 3372118"/>
              <a:gd name="connsiteX304" fmla="*/ 2932232 w 5434926"/>
              <a:gd name="connsiteY304" fmla="*/ 1117829 h 3372118"/>
              <a:gd name="connsiteX305" fmla="*/ 2502696 w 5434926"/>
              <a:gd name="connsiteY305" fmla="*/ 1117829 h 3372118"/>
              <a:gd name="connsiteX306" fmla="*/ 2502696 w 5434926"/>
              <a:gd name="connsiteY306" fmla="*/ 727624 h 3372118"/>
              <a:gd name="connsiteX307" fmla="*/ 2932232 w 5434926"/>
              <a:gd name="connsiteY307" fmla="*/ 727624 h 3372118"/>
              <a:gd name="connsiteX308" fmla="*/ 2932232 w 5434926"/>
              <a:gd name="connsiteY308" fmla="*/ 1117829 h 3372118"/>
              <a:gd name="connsiteX309" fmla="*/ 2493380 w 5434926"/>
              <a:gd name="connsiteY309" fmla="*/ 1117829 h 3372118"/>
              <a:gd name="connsiteX310" fmla="*/ 2087649 w 5434926"/>
              <a:gd name="connsiteY310" fmla="*/ 1117829 h 3372118"/>
              <a:gd name="connsiteX311" fmla="*/ 2087649 w 5434926"/>
              <a:gd name="connsiteY311" fmla="*/ 727624 h 3372118"/>
              <a:gd name="connsiteX312" fmla="*/ 2493380 w 5434926"/>
              <a:gd name="connsiteY312" fmla="*/ 727624 h 3372118"/>
              <a:gd name="connsiteX313" fmla="*/ 2493380 w 5434926"/>
              <a:gd name="connsiteY313" fmla="*/ 1117829 h 3372118"/>
              <a:gd name="connsiteX314" fmla="*/ 2077299 w 5434926"/>
              <a:gd name="connsiteY314" fmla="*/ 1117829 h 3372118"/>
              <a:gd name="connsiteX315" fmla="*/ 1671569 w 5434926"/>
              <a:gd name="connsiteY315" fmla="*/ 1117829 h 3372118"/>
              <a:gd name="connsiteX316" fmla="*/ 1671569 w 5434926"/>
              <a:gd name="connsiteY316" fmla="*/ 727624 h 3372118"/>
              <a:gd name="connsiteX317" fmla="*/ 2077299 w 5434926"/>
              <a:gd name="connsiteY317" fmla="*/ 727624 h 3372118"/>
              <a:gd name="connsiteX318" fmla="*/ 2077299 w 5434926"/>
              <a:gd name="connsiteY318" fmla="*/ 1117829 h 3372118"/>
              <a:gd name="connsiteX319" fmla="*/ 1661219 w 5434926"/>
              <a:gd name="connsiteY319" fmla="*/ 1117829 h 3372118"/>
              <a:gd name="connsiteX320" fmla="*/ 1255488 w 5434926"/>
              <a:gd name="connsiteY320" fmla="*/ 1117829 h 3372118"/>
              <a:gd name="connsiteX321" fmla="*/ 1255488 w 5434926"/>
              <a:gd name="connsiteY321" fmla="*/ 727624 h 3372118"/>
              <a:gd name="connsiteX322" fmla="*/ 1661219 w 5434926"/>
              <a:gd name="connsiteY322" fmla="*/ 727624 h 3372118"/>
              <a:gd name="connsiteX323" fmla="*/ 1661219 w 5434926"/>
              <a:gd name="connsiteY323" fmla="*/ 1117829 h 3372118"/>
              <a:gd name="connsiteX324" fmla="*/ 1246173 w 5434926"/>
              <a:gd name="connsiteY324" fmla="*/ 1117829 h 3372118"/>
              <a:gd name="connsiteX325" fmla="*/ 839407 w 5434926"/>
              <a:gd name="connsiteY325" fmla="*/ 1117829 h 3372118"/>
              <a:gd name="connsiteX326" fmla="*/ 839407 w 5434926"/>
              <a:gd name="connsiteY326" fmla="*/ 727624 h 3372118"/>
              <a:gd name="connsiteX327" fmla="*/ 1245138 w 5434926"/>
              <a:gd name="connsiteY327" fmla="*/ 727624 h 3372118"/>
              <a:gd name="connsiteX328" fmla="*/ 1245138 w 5434926"/>
              <a:gd name="connsiteY328" fmla="*/ 1117829 h 3372118"/>
              <a:gd name="connsiteX329" fmla="*/ 830092 w 5434926"/>
              <a:gd name="connsiteY329" fmla="*/ 1117829 h 3372118"/>
              <a:gd name="connsiteX330" fmla="*/ 424361 w 5434926"/>
              <a:gd name="connsiteY330" fmla="*/ 1117829 h 3372118"/>
              <a:gd name="connsiteX331" fmla="*/ 424361 w 5434926"/>
              <a:gd name="connsiteY331" fmla="*/ 727624 h 3372118"/>
              <a:gd name="connsiteX332" fmla="*/ 830092 w 5434926"/>
              <a:gd name="connsiteY332" fmla="*/ 727624 h 3372118"/>
              <a:gd name="connsiteX333" fmla="*/ 830092 w 5434926"/>
              <a:gd name="connsiteY333" fmla="*/ 1117829 h 3372118"/>
              <a:gd name="connsiteX334" fmla="*/ 414011 w 5434926"/>
              <a:gd name="connsiteY334" fmla="*/ 1117829 h 3372118"/>
              <a:gd name="connsiteX335" fmla="*/ 8280 w 5434926"/>
              <a:gd name="connsiteY335" fmla="*/ 1117829 h 3372118"/>
              <a:gd name="connsiteX336" fmla="*/ 8280 w 5434926"/>
              <a:gd name="connsiteY336" fmla="*/ 727624 h 3372118"/>
              <a:gd name="connsiteX337" fmla="*/ 414011 w 5434926"/>
              <a:gd name="connsiteY337" fmla="*/ 727624 h 3372118"/>
              <a:gd name="connsiteX338" fmla="*/ 414011 w 5434926"/>
              <a:gd name="connsiteY338" fmla="*/ 1117829 h 3372118"/>
              <a:gd name="connsiteX339" fmla="*/ 414011 w 5434926"/>
              <a:gd name="connsiteY339" fmla="*/ 1128180 h 3372118"/>
              <a:gd name="connsiteX340" fmla="*/ 414011 w 5434926"/>
              <a:gd name="connsiteY340" fmla="*/ 1518385 h 3372118"/>
              <a:gd name="connsiteX341" fmla="*/ 8280 w 5434926"/>
              <a:gd name="connsiteY341" fmla="*/ 1518385 h 3372118"/>
              <a:gd name="connsiteX342" fmla="*/ 8280 w 5434926"/>
              <a:gd name="connsiteY342" fmla="*/ 1128180 h 3372118"/>
              <a:gd name="connsiteX343" fmla="*/ 414011 w 5434926"/>
              <a:gd name="connsiteY343" fmla="*/ 1128180 h 3372118"/>
              <a:gd name="connsiteX344" fmla="*/ 414011 w 5434926"/>
              <a:gd name="connsiteY344" fmla="*/ 1527700 h 3372118"/>
              <a:gd name="connsiteX345" fmla="*/ 414011 w 5434926"/>
              <a:gd name="connsiteY345" fmla="*/ 1917905 h 3372118"/>
              <a:gd name="connsiteX346" fmla="*/ 8280 w 5434926"/>
              <a:gd name="connsiteY346" fmla="*/ 1917905 h 3372118"/>
              <a:gd name="connsiteX347" fmla="*/ 8280 w 5434926"/>
              <a:gd name="connsiteY347" fmla="*/ 1527700 h 3372118"/>
              <a:gd name="connsiteX348" fmla="*/ 414011 w 5434926"/>
              <a:gd name="connsiteY348" fmla="*/ 1527700 h 3372118"/>
              <a:gd name="connsiteX349" fmla="*/ 414011 w 5434926"/>
              <a:gd name="connsiteY349" fmla="*/ 1927220 h 3372118"/>
              <a:gd name="connsiteX350" fmla="*/ 414011 w 5434926"/>
              <a:gd name="connsiteY350" fmla="*/ 2317426 h 3372118"/>
              <a:gd name="connsiteX351" fmla="*/ 8280 w 5434926"/>
              <a:gd name="connsiteY351" fmla="*/ 2317426 h 3372118"/>
              <a:gd name="connsiteX352" fmla="*/ 8280 w 5434926"/>
              <a:gd name="connsiteY352" fmla="*/ 1927220 h 3372118"/>
              <a:gd name="connsiteX353" fmla="*/ 414011 w 5434926"/>
              <a:gd name="connsiteY353" fmla="*/ 1927220 h 3372118"/>
              <a:gd name="connsiteX354" fmla="*/ 414011 w 5434926"/>
              <a:gd name="connsiteY354" fmla="*/ 2327776 h 3372118"/>
              <a:gd name="connsiteX355" fmla="*/ 414011 w 5434926"/>
              <a:gd name="connsiteY355" fmla="*/ 2717981 h 3372118"/>
              <a:gd name="connsiteX356" fmla="*/ 8280 w 5434926"/>
              <a:gd name="connsiteY356" fmla="*/ 2717981 h 3372118"/>
              <a:gd name="connsiteX357" fmla="*/ 8280 w 5434926"/>
              <a:gd name="connsiteY357" fmla="*/ 2327776 h 3372118"/>
              <a:gd name="connsiteX358" fmla="*/ 414011 w 5434926"/>
              <a:gd name="connsiteY358" fmla="*/ 2327776 h 3372118"/>
              <a:gd name="connsiteX359" fmla="*/ 424361 w 5434926"/>
              <a:gd name="connsiteY359" fmla="*/ 2327776 h 3372118"/>
              <a:gd name="connsiteX360" fmla="*/ 830092 w 5434926"/>
              <a:gd name="connsiteY360" fmla="*/ 2327776 h 3372118"/>
              <a:gd name="connsiteX361" fmla="*/ 830092 w 5434926"/>
              <a:gd name="connsiteY361" fmla="*/ 2717981 h 3372118"/>
              <a:gd name="connsiteX362" fmla="*/ 424361 w 5434926"/>
              <a:gd name="connsiteY362" fmla="*/ 2717981 h 3372118"/>
              <a:gd name="connsiteX363" fmla="*/ 424361 w 5434926"/>
              <a:gd name="connsiteY363" fmla="*/ 2327776 h 3372118"/>
              <a:gd name="connsiteX364" fmla="*/ 839407 w 5434926"/>
              <a:gd name="connsiteY364" fmla="*/ 2327776 h 3372118"/>
              <a:gd name="connsiteX365" fmla="*/ 1245138 w 5434926"/>
              <a:gd name="connsiteY365" fmla="*/ 2327776 h 3372118"/>
              <a:gd name="connsiteX366" fmla="*/ 1245138 w 5434926"/>
              <a:gd name="connsiteY366" fmla="*/ 2717981 h 3372118"/>
              <a:gd name="connsiteX367" fmla="*/ 839407 w 5434926"/>
              <a:gd name="connsiteY367" fmla="*/ 2717981 h 3372118"/>
              <a:gd name="connsiteX368" fmla="*/ 839407 w 5434926"/>
              <a:gd name="connsiteY368" fmla="*/ 2327776 h 3372118"/>
              <a:gd name="connsiteX369" fmla="*/ 1255488 w 5434926"/>
              <a:gd name="connsiteY369" fmla="*/ 2327776 h 3372118"/>
              <a:gd name="connsiteX370" fmla="*/ 1661219 w 5434926"/>
              <a:gd name="connsiteY370" fmla="*/ 2327776 h 3372118"/>
              <a:gd name="connsiteX371" fmla="*/ 1661219 w 5434926"/>
              <a:gd name="connsiteY371" fmla="*/ 2717981 h 3372118"/>
              <a:gd name="connsiteX372" fmla="*/ 1255488 w 5434926"/>
              <a:gd name="connsiteY372" fmla="*/ 2717981 h 3372118"/>
              <a:gd name="connsiteX373" fmla="*/ 1255488 w 5434926"/>
              <a:gd name="connsiteY373" fmla="*/ 2327776 h 3372118"/>
              <a:gd name="connsiteX374" fmla="*/ 1671569 w 5434926"/>
              <a:gd name="connsiteY374" fmla="*/ 2327776 h 3372118"/>
              <a:gd name="connsiteX375" fmla="*/ 2077299 w 5434926"/>
              <a:gd name="connsiteY375" fmla="*/ 2327776 h 3372118"/>
              <a:gd name="connsiteX376" fmla="*/ 2077299 w 5434926"/>
              <a:gd name="connsiteY376" fmla="*/ 2717981 h 3372118"/>
              <a:gd name="connsiteX377" fmla="*/ 1671569 w 5434926"/>
              <a:gd name="connsiteY377" fmla="*/ 2717981 h 3372118"/>
              <a:gd name="connsiteX378" fmla="*/ 1671569 w 5434926"/>
              <a:gd name="connsiteY378" fmla="*/ 2327776 h 3372118"/>
              <a:gd name="connsiteX379" fmla="*/ 2086615 w 5434926"/>
              <a:gd name="connsiteY379" fmla="*/ 2327776 h 3372118"/>
              <a:gd name="connsiteX380" fmla="*/ 2492345 w 5434926"/>
              <a:gd name="connsiteY380" fmla="*/ 2327776 h 3372118"/>
              <a:gd name="connsiteX381" fmla="*/ 2492345 w 5434926"/>
              <a:gd name="connsiteY381" fmla="*/ 2717981 h 3372118"/>
              <a:gd name="connsiteX382" fmla="*/ 2086615 w 5434926"/>
              <a:gd name="connsiteY382" fmla="*/ 2717981 h 3372118"/>
              <a:gd name="connsiteX383" fmla="*/ 2086615 w 5434926"/>
              <a:gd name="connsiteY383" fmla="*/ 2327776 h 3372118"/>
              <a:gd name="connsiteX384" fmla="*/ 2502696 w 5434926"/>
              <a:gd name="connsiteY384" fmla="*/ 2327776 h 3372118"/>
              <a:gd name="connsiteX385" fmla="*/ 2932232 w 5434926"/>
              <a:gd name="connsiteY385" fmla="*/ 2327776 h 3372118"/>
              <a:gd name="connsiteX386" fmla="*/ 2932232 w 5434926"/>
              <a:gd name="connsiteY386" fmla="*/ 2717981 h 3372118"/>
              <a:gd name="connsiteX387" fmla="*/ 2502696 w 5434926"/>
              <a:gd name="connsiteY387" fmla="*/ 2717981 h 3372118"/>
              <a:gd name="connsiteX388" fmla="*/ 2502696 w 5434926"/>
              <a:gd name="connsiteY388" fmla="*/ 2327776 h 3372118"/>
              <a:gd name="connsiteX389" fmla="*/ 2941547 w 5434926"/>
              <a:gd name="connsiteY389" fmla="*/ 2327776 h 3372118"/>
              <a:gd name="connsiteX390" fmla="*/ 3347277 w 5434926"/>
              <a:gd name="connsiteY390" fmla="*/ 2327776 h 3372118"/>
              <a:gd name="connsiteX391" fmla="*/ 3347277 w 5434926"/>
              <a:gd name="connsiteY391" fmla="*/ 2717981 h 3372118"/>
              <a:gd name="connsiteX392" fmla="*/ 2941547 w 5434926"/>
              <a:gd name="connsiteY392" fmla="*/ 2717981 h 3372118"/>
              <a:gd name="connsiteX393" fmla="*/ 2941547 w 5434926"/>
              <a:gd name="connsiteY393" fmla="*/ 2327776 h 3372118"/>
              <a:gd name="connsiteX394" fmla="*/ 3357628 w 5434926"/>
              <a:gd name="connsiteY394" fmla="*/ 2327776 h 3372118"/>
              <a:gd name="connsiteX395" fmla="*/ 3763358 w 5434926"/>
              <a:gd name="connsiteY395" fmla="*/ 2327776 h 3372118"/>
              <a:gd name="connsiteX396" fmla="*/ 3763358 w 5434926"/>
              <a:gd name="connsiteY396" fmla="*/ 2717981 h 3372118"/>
              <a:gd name="connsiteX397" fmla="*/ 3357628 w 5434926"/>
              <a:gd name="connsiteY397" fmla="*/ 2717981 h 3372118"/>
              <a:gd name="connsiteX398" fmla="*/ 3357628 w 5434926"/>
              <a:gd name="connsiteY398" fmla="*/ 2327776 h 3372118"/>
              <a:gd name="connsiteX399" fmla="*/ 3773709 w 5434926"/>
              <a:gd name="connsiteY399" fmla="*/ 2327776 h 3372118"/>
              <a:gd name="connsiteX400" fmla="*/ 4179439 w 5434926"/>
              <a:gd name="connsiteY400" fmla="*/ 2327776 h 3372118"/>
              <a:gd name="connsiteX401" fmla="*/ 4179439 w 5434926"/>
              <a:gd name="connsiteY401" fmla="*/ 2717981 h 3372118"/>
              <a:gd name="connsiteX402" fmla="*/ 3773709 w 5434926"/>
              <a:gd name="connsiteY402" fmla="*/ 2717981 h 3372118"/>
              <a:gd name="connsiteX403" fmla="*/ 3773709 w 5434926"/>
              <a:gd name="connsiteY403" fmla="*/ 2327776 h 3372118"/>
              <a:gd name="connsiteX404" fmla="*/ 4188754 w 5434926"/>
              <a:gd name="connsiteY404" fmla="*/ 2327776 h 3372118"/>
              <a:gd name="connsiteX405" fmla="*/ 4594485 w 5434926"/>
              <a:gd name="connsiteY405" fmla="*/ 2327776 h 3372118"/>
              <a:gd name="connsiteX406" fmla="*/ 4594485 w 5434926"/>
              <a:gd name="connsiteY406" fmla="*/ 2717981 h 3372118"/>
              <a:gd name="connsiteX407" fmla="*/ 4188754 w 5434926"/>
              <a:gd name="connsiteY407" fmla="*/ 2717981 h 3372118"/>
              <a:gd name="connsiteX408" fmla="*/ 4188754 w 5434926"/>
              <a:gd name="connsiteY408" fmla="*/ 2327776 h 3372118"/>
              <a:gd name="connsiteX409" fmla="*/ 4604835 w 5434926"/>
              <a:gd name="connsiteY409" fmla="*/ 2327776 h 3372118"/>
              <a:gd name="connsiteX410" fmla="*/ 5010566 w 5434926"/>
              <a:gd name="connsiteY410" fmla="*/ 2327776 h 3372118"/>
              <a:gd name="connsiteX411" fmla="*/ 5010566 w 5434926"/>
              <a:gd name="connsiteY411" fmla="*/ 2717981 h 3372118"/>
              <a:gd name="connsiteX412" fmla="*/ 4604835 w 5434926"/>
              <a:gd name="connsiteY412" fmla="*/ 2717981 h 3372118"/>
              <a:gd name="connsiteX413" fmla="*/ 4604835 w 5434926"/>
              <a:gd name="connsiteY413" fmla="*/ 2327776 h 3372118"/>
              <a:gd name="connsiteX414" fmla="*/ 5019881 w 5434926"/>
              <a:gd name="connsiteY414" fmla="*/ 2327776 h 3372118"/>
              <a:gd name="connsiteX415" fmla="*/ 5425612 w 5434926"/>
              <a:gd name="connsiteY415" fmla="*/ 2327776 h 3372118"/>
              <a:gd name="connsiteX416" fmla="*/ 5425612 w 5434926"/>
              <a:gd name="connsiteY416" fmla="*/ 2717981 h 3372118"/>
              <a:gd name="connsiteX417" fmla="*/ 5019881 w 5434926"/>
              <a:gd name="connsiteY417" fmla="*/ 2717981 h 3372118"/>
              <a:gd name="connsiteX418" fmla="*/ 5019881 w 5434926"/>
              <a:gd name="connsiteY418" fmla="*/ 2327776 h 3372118"/>
              <a:gd name="connsiteX419" fmla="*/ 5019881 w 5434926"/>
              <a:gd name="connsiteY419" fmla="*/ 2317426 h 3372118"/>
              <a:gd name="connsiteX420" fmla="*/ 5019881 w 5434926"/>
              <a:gd name="connsiteY420" fmla="*/ 1927220 h 3372118"/>
              <a:gd name="connsiteX421" fmla="*/ 5425612 w 5434926"/>
              <a:gd name="connsiteY421" fmla="*/ 1927220 h 3372118"/>
              <a:gd name="connsiteX422" fmla="*/ 5425612 w 5434926"/>
              <a:gd name="connsiteY422" fmla="*/ 2317426 h 3372118"/>
              <a:gd name="connsiteX423" fmla="*/ 5019881 w 5434926"/>
              <a:gd name="connsiteY423" fmla="*/ 2317426 h 3372118"/>
              <a:gd name="connsiteX424" fmla="*/ 5019881 w 5434926"/>
              <a:gd name="connsiteY424" fmla="*/ 1917905 h 3372118"/>
              <a:gd name="connsiteX425" fmla="*/ 5019881 w 5434926"/>
              <a:gd name="connsiteY425" fmla="*/ 1527700 h 3372118"/>
              <a:gd name="connsiteX426" fmla="*/ 5425612 w 5434926"/>
              <a:gd name="connsiteY426" fmla="*/ 1527700 h 3372118"/>
              <a:gd name="connsiteX427" fmla="*/ 5425612 w 5434926"/>
              <a:gd name="connsiteY427" fmla="*/ 1917905 h 3372118"/>
              <a:gd name="connsiteX428" fmla="*/ 5019881 w 5434926"/>
              <a:gd name="connsiteY428" fmla="*/ 1917905 h 3372118"/>
              <a:gd name="connsiteX429" fmla="*/ 5019881 w 5434926"/>
              <a:gd name="connsiteY429" fmla="*/ 1518385 h 3372118"/>
              <a:gd name="connsiteX430" fmla="*/ 5019881 w 5434926"/>
              <a:gd name="connsiteY430" fmla="*/ 1128180 h 3372118"/>
              <a:gd name="connsiteX431" fmla="*/ 5425612 w 5434926"/>
              <a:gd name="connsiteY431" fmla="*/ 1128180 h 3372118"/>
              <a:gd name="connsiteX432" fmla="*/ 5425612 w 5434926"/>
              <a:gd name="connsiteY432" fmla="*/ 1518385 h 3372118"/>
              <a:gd name="connsiteX433" fmla="*/ 5019881 w 5434926"/>
              <a:gd name="connsiteY433" fmla="*/ 1518385 h 3372118"/>
              <a:gd name="connsiteX434" fmla="*/ 5019881 w 5434926"/>
              <a:gd name="connsiteY434" fmla="*/ 1117829 h 3372118"/>
              <a:gd name="connsiteX435" fmla="*/ 5019881 w 5434926"/>
              <a:gd name="connsiteY435" fmla="*/ 727624 h 3372118"/>
              <a:gd name="connsiteX436" fmla="*/ 5425612 w 5434926"/>
              <a:gd name="connsiteY436" fmla="*/ 727624 h 3372118"/>
              <a:gd name="connsiteX437" fmla="*/ 5425612 w 5434926"/>
              <a:gd name="connsiteY437" fmla="*/ 1117829 h 3372118"/>
              <a:gd name="connsiteX438" fmla="*/ 5019881 w 5434926"/>
              <a:gd name="connsiteY438" fmla="*/ 1117829 h 3372118"/>
              <a:gd name="connsiteX439" fmla="*/ 5010566 w 5434926"/>
              <a:gd name="connsiteY439" fmla="*/ 328104 h 3372118"/>
              <a:gd name="connsiteX440" fmla="*/ 5010566 w 5434926"/>
              <a:gd name="connsiteY440" fmla="*/ 718309 h 3372118"/>
              <a:gd name="connsiteX441" fmla="*/ 4604835 w 5434926"/>
              <a:gd name="connsiteY441" fmla="*/ 718309 h 3372118"/>
              <a:gd name="connsiteX442" fmla="*/ 4604835 w 5434926"/>
              <a:gd name="connsiteY442" fmla="*/ 328104 h 3372118"/>
              <a:gd name="connsiteX443" fmla="*/ 5010566 w 5434926"/>
              <a:gd name="connsiteY443" fmla="*/ 328104 h 3372118"/>
              <a:gd name="connsiteX444" fmla="*/ 4594485 w 5434926"/>
              <a:gd name="connsiteY444" fmla="*/ 328104 h 3372118"/>
              <a:gd name="connsiteX445" fmla="*/ 4594485 w 5434926"/>
              <a:gd name="connsiteY445" fmla="*/ 718309 h 3372118"/>
              <a:gd name="connsiteX446" fmla="*/ 4188754 w 5434926"/>
              <a:gd name="connsiteY446" fmla="*/ 718309 h 3372118"/>
              <a:gd name="connsiteX447" fmla="*/ 4188754 w 5434926"/>
              <a:gd name="connsiteY447" fmla="*/ 328104 h 3372118"/>
              <a:gd name="connsiteX448" fmla="*/ 4594485 w 5434926"/>
              <a:gd name="connsiteY448" fmla="*/ 328104 h 3372118"/>
              <a:gd name="connsiteX449" fmla="*/ 4179439 w 5434926"/>
              <a:gd name="connsiteY449" fmla="*/ 328104 h 3372118"/>
              <a:gd name="connsiteX450" fmla="*/ 4179439 w 5434926"/>
              <a:gd name="connsiteY450" fmla="*/ 718309 h 3372118"/>
              <a:gd name="connsiteX451" fmla="*/ 3773709 w 5434926"/>
              <a:gd name="connsiteY451" fmla="*/ 718309 h 3372118"/>
              <a:gd name="connsiteX452" fmla="*/ 3773709 w 5434926"/>
              <a:gd name="connsiteY452" fmla="*/ 328104 h 3372118"/>
              <a:gd name="connsiteX453" fmla="*/ 4179439 w 5434926"/>
              <a:gd name="connsiteY453" fmla="*/ 328104 h 3372118"/>
              <a:gd name="connsiteX454" fmla="*/ 3763358 w 5434926"/>
              <a:gd name="connsiteY454" fmla="*/ 328104 h 3372118"/>
              <a:gd name="connsiteX455" fmla="*/ 3763358 w 5434926"/>
              <a:gd name="connsiteY455" fmla="*/ 718309 h 3372118"/>
              <a:gd name="connsiteX456" fmla="*/ 3357628 w 5434926"/>
              <a:gd name="connsiteY456" fmla="*/ 718309 h 3372118"/>
              <a:gd name="connsiteX457" fmla="*/ 3357628 w 5434926"/>
              <a:gd name="connsiteY457" fmla="*/ 328104 h 3372118"/>
              <a:gd name="connsiteX458" fmla="*/ 3763358 w 5434926"/>
              <a:gd name="connsiteY458" fmla="*/ 328104 h 3372118"/>
              <a:gd name="connsiteX459" fmla="*/ 3348313 w 5434926"/>
              <a:gd name="connsiteY459" fmla="*/ 328104 h 3372118"/>
              <a:gd name="connsiteX460" fmla="*/ 3348313 w 5434926"/>
              <a:gd name="connsiteY460" fmla="*/ 718309 h 3372118"/>
              <a:gd name="connsiteX461" fmla="*/ 2942582 w 5434926"/>
              <a:gd name="connsiteY461" fmla="*/ 718309 h 3372118"/>
              <a:gd name="connsiteX462" fmla="*/ 2942582 w 5434926"/>
              <a:gd name="connsiteY462" fmla="*/ 328104 h 3372118"/>
              <a:gd name="connsiteX463" fmla="*/ 3348313 w 5434926"/>
              <a:gd name="connsiteY463" fmla="*/ 328104 h 3372118"/>
              <a:gd name="connsiteX464" fmla="*/ 2932232 w 5434926"/>
              <a:gd name="connsiteY464" fmla="*/ 328104 h 3372118"/>
              <a:gd name="connsiteX465" fmla="*/ 2932232 w 5434926"/>
              <a:gd name="connsiteY465" fmla="*/ 718309 h 3372118"/>
              <a:gd name="connsiteX466" fmla="*/ 2502696 w 5434926"/>
              <a:gd name="connsiteY466" fmla="*/ 718309 h 3372118"/>
              <a:gd name="connsiteX467" fmla="*/ 2502696 w 5434926"/>
              <a:gd name="connsiteY467" fmla="*/ 328104 h 3372118"/>
              <a:gd name="connsiteX468" fmla="*/ 2932232 w 5434926"/>
              <a:gd name="connsiteY468" fmla="*/ 328104 h 3372118"/>
              <a:gd name="connsiteX469" fmla="*/ 2493380 w 5434926"/>
              <a:gd name="connsiteY469" fmla="*/ 328104 h 3372118"/>
              <a:gd name="connsiteX470" fmla="*/ 2493380 w 5434926"/>
              <a:gd name="connsiteY470" fmla="*/ 718309 h 3372118"/>
              <a:gd name="connsiteX471" fmla="*/ 2087649 w 5434926"/>
              <a:gd name="connsiteY471" fmla="*/ 718309 h 3372118"/>
              <a:gd name="connsiteX472" fmla="*/ 2087649 w 5434926"/>
              <a:gd name="connsiteY472" fmla="*/ 328104 h 3372118"/>
              <a:gd name="connsiteX473" fmla="*/ 2493380 w 5434926"/>
              <a:gd name="connsiteY473" fmla="*/ 328104 h 3372118"/>
              <a:gd name="connsiteX474" fmla="*/ 2077299 w 5434926"/>
              <a:gd name="connsiteY474" fmla="*/ 328104 h 3372118"/>
              <a:gd name="connsiteX475" fmla="*/ 2077299 w 5434926"/>
              <a:gd name="connsiteY475" fmla="*/ 718309 h 3372118"/>
              <a:gd name="connsiteX476" fmla="*/ 1671569 w 5434926"/>
              <a:gd name="connsiteY476" fmla="*/ 718309 h 3372118"/>
              <a:gd name="connsiteX477" fmla="*/ 1671569 w 5434926"/>
              <a:gd name="connsiteY477" fmla="*/ 328104 h 3372118"/>
              <a:gd name="connsiteX478" fmla="*/ 2077299 w 5434926"/>
              <a:gd name="connsiteY478" fmla="*/ 328104 h 3372118"/>
              <a:gd name="connsiteX479" fmla="*/ 1661219 w 5434926"/>
              <a:gd name="connsiteY479" fmla="*/ 328104 h 3372118"/>
              <a:gd name="connsiteX480" fmla="*/ 1661219 w 5434926"/>
              <a:gd name="connsiteY480" fmla="*/ 718309 h 3372118"/>
              <a:gd name="connsiteX481" fmla="*/ 1255488 w 5434926"/>
              <a:gd name="connsiteY481" fmla="*/ 718309 h 3372118"/>
              <a:gd name="connsiteX482" fmla="*/ 1255488 w 5434926"/>
              <a:gd name="connsiteY482" fmla="*/ 328104 h 3372118"/>
              <a:gd name="connsiteX483" fmla="*/ 1661219 w 5434926"/>
              <a:gd name="connsiteY483" fmla="*/ 328104 h 3372118"/>
              <a:gd name="connsiteX484" fmla="*/ 1246173 w 5434926"/>
              <a:gd name="connsiteY484" fmla="*/ 328104 h 3372118"/>
              <a:gd name="connsiteX485" fmla="*/ 1246173 w 5434926"/>
              <a:gd name="connsiteY485" fmla="*/ 718309 h 3372118"/>
              <a:gd name="connsiteX486" fmla="*/ 839407 w 5434926"/>
              <a:gd name="connsiteY486" fmla="*/ 718309 h 3372118"/>
              <a:gd name="connsiteX487" fmla="*/ 839407 w 5434926"/>
              <a:gd name="connsiteY487" fmla="*/ 328104 h 3372118"/>
              <a:gd name="connsiteX488" fmla="*/ 1246173 w 5434926"/>
              <a:gd name="connsiteY488" fmla="*/ 328104 h 3372118"/>
              <a:gd name="connsiteX489" fmla="*/ 830092 w 5434926"/>
              <a:gd name="connsiteY489" fmla="*/ 328104 h 3372118"/>
              <a:gd name="connsiteX490" fmla="*/ 830092 w 5434926"/>
              <a:gd name="connsiteY490" fmla="*/ 718309 h 3372118"/>
              <a:gd name="connsiteX491" fmla="*/ 424361 w 5434926"/>
              <a:gd name="connsiteY491" fmla="*/ 718309 h 3372118"/>
              <a:gd name="connsiteX492" fmla="*/ 424361 w 5434926"/>
              <a:gd name="connsiteY492" fmla="*/ 328104 h 3372118"/>
              <a:gd name="connsiteX493" fmla="*/ 830092 w 5434926"/>
              <a:gd name="connsiteY493" fmla="*/ 328104 h 3372118"/>
              <a:gd name="connsiteX494" fmla="*/ 414011 w 5434926"/>
              <a:gd name="connsiteY494" fmla="*/ 328104 h 3372118"/>
              <a:gd name="connsiteX495" fmla="*/ 414011 w 5434926"/>
              <a:gd name="connsiteY495" fmla="*/ 718309 h 3372118"/>
              <a:gd name="connsiteX496" fmla="*/ 8280 w 5434926"/>
              <a:gd name="connsiteY496" fmla="*/ 718309 h 3372118"/>
              <a:gd name="connsiteX497" fmla="*/ 8280 w 5434926"/>
              <a:gd name="connsiteY497" fmla="*/ 328104 h 3372118"/>
              <a:gd name="connsiteX498" fmla="*/ 414011 w 5434926"/>
              <a:gd name="connsiteY498" fmla="*/ 328104 h 3372118"/>
              <a:gd name="connsiteX499" fmla="*/ 8280 w 5434926"/>
              <a:gd name="connsiteY499" fmla="*/ 3117502 h 3372118"/>
              <a:gd name="connsiteX500" fmla="*/ 8280 w 5434926"/>
              <a:gd name="connsiteY500" fmla="*/ 2727296 h 3372118"/>
              <a:gd name="connsiteX501" fmla="*/ 414011 w 5434926"/>
              <a:gd name="connsiteY501" fmla="*/ 2727296 h 3372118"/>
              <a:gd name="connsiteX502" fmla="*/ 414011 w 5434926"/>
              <a:gd name="connsiteY502" fmla="*/ 3117502 h 3372118"/>
              <a:gd name="connsiteX503" fmla="*/ 8280 w 5434926"/>
              <a:gd name="connsiteY503" fmla="*/ 3117502 h 3372118"/>
              <a:gd name="connsiteX504" fmla="*/ 424361 w 5434926"/>
              <a:gd name="connsiteY504" fmla="*/ 3117502 h 3372118"/>
              <a:gd name="connsiteX505" fmla="*/ 424361 w 5434926"/>
              <a:gd name="connsiteY505" fmla="*/ 2727296 h 3372118"/>
              <a:gd name="connsiteX506" fmla="*/ 830092 w 5434926"/>
              <a:gd name="connsiteY506" fmla="*/ 2727296 h 3372118"/>
              <a:gd name="connsiteX507" fmla="*/ 830092 w 5434926"/>
              <a:gd name="connsiteY507" fmla="*/ 3117502 h 3372118"/>
              <a:gd name="connsiteX508" fmla="*/ 424361 w 5434926"/>
              <a:gd name="connsiteY508" fmla="*/ 3117502 h 3372118"/>
              <a:gd name="connsiteX509" fmla="*/ 839407 w 5434926"/>
              <a:gd name="connsiteY509" fmla="*/ 3117502 h 3372118"/>
              <a:gd name="connsiteX510" fmla="*/ 839407 w 5434926"/>
              <a:gd name="connsiteY510" fmla="*/ 2727296 h 3372118"/>
              <a:gd name="connsiteX511" fmla="*/ 1245138 w 5434926"/>
              <a:gd name="connsiteY511" fmla="*/ 2727296 h 3372118"/>
              <a:gd name="connsiteX512" fmla="*/ 1245138 w 5434926"/>
              <a:gd name="connsiteY512" fmla="*/ 3117502 h 3372118"/>
              <a:gd name="connsiteX513" fmla="*/ 839407 w 5434926"/>
              <a:gd name="connsiteY513" fmla="*/ 3117502 h 3372118"/>
              <a:gd name="connsiteX514" fmla="*/ 1255488 w 5434926"/>
              <a:gd name="connsiteY514" fmla="*/ 3117502 h 3372118"/>
              <a:gd name="connsiteX515" fmla="*/ 1255488 w 5434926"/>
              <a:gd name="connsiteY515" fmla="*/ 2727296 h 3372118"/>
              <a:gd name="connsiteX516" fmla="*/ 1661219 w 5434926"/>
              <a:gd name="connsiteY516" fmla="*/ 2727296 h 3372118"/>
              <a:gd name="connsiteX517" fmla="*/ 1661219 w 5434926"/>
              <a:gd name="connsiteY517" fmla="*/ 3117502 h 3372118"/>
              <a:gd name="connsiteX518" fmla="*/ 1255488 w 5434926"/>
              <a:gd name="connsiteY518" fmla="*/ 3117502 h 3372118"/>
              <a:gd name="connsiteX519" fmla="*/ 1671569 w 5434926"/>
              <a:gd name="connsiteY519" fmla="*/ 3117502 h 3372118"/>
              <a:gd name="connsiteX520" fmla="*/ 1671569 w 5434926"/>
              <a:gd name="connsiteY520" fmla="*/ 2727296 h 3372118"/>
              <a:gd name="connsiteX521" fmla="*/ 2077299 w 5434926"/>
              <a:gd name="connsiteY521" fmla="*/ 2727296 h 3372118"/>
              <a:gd name="connsiteX522" fmla="*/ 2077299 w 5434926"/>
              <a:gd name="connsiteY522" fmla="*/ 3117502 h 3372118"/>
              <a:gd name="connsiteX523" fmla="*/ 1671569 w 5434926"/>
              <a:gd name="connsiteY523" fmla="*/ 3117502 h 3372118"/>
              <a:gd name="connsiteX524" fmla="*/ 2086615 w 5434926"/>
              <a:gd name="connsiteY524" fmla="*/ 3117502 h 3372118"/>
              <a:gd name="connsiteX525" fmla="*/ 2086615 w 5434926"/>
              <a:gd name="connsiteY525" fmla="*/ 2727296 h 3372118"/>
              <a:gd name="connsiteX526" fmla="*/ 2492345 w 5434926"/>
              <a:gd name="connsiteY526" fmla="*/ 2727296 h 3372118"/>
              <a:gd name="connsiteX527" fmla="*/ 2492345 w 5434926"/>
              <a:gd name="connsiteY527" fmla="*/ 3117502 h 3372118"/>
              <a:gd name="connsiteX528" fmla="*/ 2086615 w 5434926"/>
              <a:gd name="connsiteY528" fmla="*/ 3117502 h 3372118"/>
              <a:gd name="connsiteX529" fmla="*/ 2502696 w 5434926"/>
              <a:gd name="connsiteY529" fmla="*/ 3117502 h 3372118"/>
              <a:gd name="connsiteX530" fmla="*/ 2502696 w 5434926"/>
              <a:gd name="connsiteY530" fmla="*/ 2727296 h 3372118"/>
              <a:gd name="connsiteX531" fmla="*/ 2932232 w 5434926"/>
              <a:gd name="connsiteY531" fmla="*/ 2727296 h 3372118"/>
              <a:gd name="connsiteX532" fmla="*/ 2932232 w 5434926"/>
              <a:gd name="connsiteY532" fmla="*/ 3117502 h 3372118"/>
              <a:gd name="connsiteX533" fmla="*/ 2502696 w 5434926"/>
              <a:gd name="connsiteY533" fmla="*/ 3117502 h 3372118"/>
              <a:gd name="connsiteX534" fmla="*/ 2941547 w 5434926"/>
              <a:gd name="connsiteY534" fmla="*/ 3117502 h 3372118"/>
              <a:gd name="connsiteX535" fmla="*/ 2941547 w 5434926"/>
              <a:gd name="connsiteY535" fmla="*/ 2727296 h 3372118"/>
              <a:gd name="connsiteX536" fmla="*/ 3347277 w 5434926"/>
              <a:gd name="connsiteY536" fmla="*/ 2727296 h 3372118"/>
              <a:gd name="connsiteX537" fmla="*/ 3347277 w 5434926"/>
              <a:gd name="connsiteY537" fmla="*/ 3117502 h 3372118"/>
              <a:gd name="connsiteX538" fmla="*/ 2941547 w 5434926"/>
              <a:gd name="connsiteY538" fmla="*/ 3117502 h 3372118"/>
              <a:gd name="connsiteX539" fmla="*/ 3357628 w 5434926"/>
              <a:gd name="connsiteY539" fmla="*/ 3117502 h 3372118"/>
              <a:gd name="connsiteX540" fmla="*/ 3357628 w 5434926"/>
              <a:gd name="connsiteY540" fmla="*/ 2727296 h 3372118"/>
              <a:gd name="connsiteX541" fmla="*/ 3763358 w 5434926"/>
              <a:gd name="connsiteY541" fmla="*/ 2727296 h 3372118"/>
              <a:gd name="connsiteX542" fmla="*/ 3763358 w 5434926"/>
              <a:gd name="connsiteY542" fmla="*/ 3117502 h 3372118"/>
              <a:gd name="connsiteX543" fmla="*/ 3357628 w 5434926"/>
              <a:gd name="connsiteY543" fmla="*/ 3117502 h 3372118"/>
              <a:gd name="connsiteX544" fmla="*/ 3773709 w 5434926"/>
              <a:gd name="connsiteY544" fmla="*/ 3117502 h 3372118"/>
              <a:gd name="connsiteX545" fmla="*/ 3773709 w 5434926"/>
              <a:gd name="connsiteY545" fmla="*/ 2727296 h 3372118"/>
              <a:gd name="connsiteX546" fmla="*/ 4179439 w 5434926"/>
              <a:gd name="connsiteY546" fmla="*/ 2727296 h 3372118"/>
              <a:gd name="connsiteX547" fmla="*/ 4179439 w 5434926"/>
              <a:gd name="connsiteY547" fmla="*/ 3117502 h 3372118"/>
              <a:gd name="connsiteX548" fmla="*/ 3773709 w 5434926"/>
              <a:gd name="connsiteY548" fmla="*/ 3117502 h 3372118"/>
              <a:gd name="connsiteX549" fmla="*/ 4188754 w 5434926"/>
              <a:gd name="connsiteY549" fmla="*/ 3117502 h 3372118"/>
              <a:gd name="connsiteX550" fmla="*/ 4188754 w 5434926"/>
              <a:gd name="connsiteY550" fmla="*/ 2727296 h 3372118"/>
              <a:gd name="connsiteX551" fmla="*/ 4594485 w 5434926"/>
              <a:gd name="connsiteY551" fmla="*/ 2727296 h 3372118"/>
              <a:gd name="connsiteX552" fmla="*/ 4594485 w 5434926"/>
              <a:gd name="connsiteY552" fmla="*/ 3117502 h 3372118"/>
              <a:gd name="connsiteX553" fmla="*/ 4188754 w 5434926"/>
              <a:gd name="connsiteY553" fmla="*/ 3117502 h 3372118"/>
              <a:gd name="connsiteX554" fmla="*/ 4604835 w 5434926"/>
              <a:gd name="connsiteY554" fmla="*/ 3117502 h 3372118"/>
              <a:gd name="connsiteX555" fmla="*/ 4604835 w 5434926"/>
              <a:gd name="connsiteY555" fmla="*/ 2727296 h 3372118"/>
              <a:gd name="connsiteX556" fmla="*/ 5010566 w 5434926"/>
              <a:gd name="connsiteY556" fmla="*/ 2727296 h 3372118"/>
              <a:gd name="connsiteX557" fmla="*/ 5010566 w 5434926"/>
              <a:gd name="connsiteY557" fmla="*/ 3117502 h 3372118"/>
              <a:gd name="connsiteX558" fmla="*/ 4604835 w 5434926"/>
              <a:gd name="connsiteY558" fmla="*/ 3117502 h 3372118"/>
              <a:gd name="connsiteX559" fmla="*/ 5019881 w 5434926"/>
              <a:gd name="connsiteY559" fmla="*/ 3117502 h 3372118"/>
              <a:gd name="connsiteX560" fmla="*/ 5019881 w 5434926"/>
              <a:gd name="connsiteY560" fmla="*/ 2727296 h 3372118"/>
              <a:gd name="connsiteX561" fmla="*/ 5425612 w 5434926"/>
              <a:gd name="connsiteY561" fmla="*/ 2727296 h 3372118"/>
              <a:gd name="connsiteX562" fmla="*/ 5425612 w 5434926"/>
              <a:gd name="connsiteY562" fmla="*/ 3117502 h 3372118"/>
              <a:gd name="connsiteX563" fmla="*/ 5019881 w 5434926"/>
              <a:gd name="connsiteY563" fmla="*/ 3117502 h 337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</a:cxnLst>
            <a:rect l="l" t="t" r="r" b="b"/>
            <a:pathLst>
              <a:path w="5434926" h="3372118">
                <a:moveTo>
                  <a:pt x="5426647" y="0"/>
                </a:moveTo>
                <a:lnTo>
                  <a:pt x="5426647" y="317753"/>
                </a:lnTo>
                <a:lnTo>
                  <a:pt x="5020916" y="317753"/>
                </a:lnTo>
                <a:lnTo>
                  <a:pt x="5020916" y="0"/>
                </a:lnTo>
                <a:lnTo>
                  <a:pt x="5010566" y="0"/>
                </a:lnTo>
                <a:lnTo>
                  <a:pt x="5010566" y="317753"/>
                </a:lnTo>
                <a:lnTo>
                  <a:pt x="4604835" y="317753"/>
                </a:lnTo>
                <a:lnTo>
                  <a:pt x="4604835" y="0"/>
                </a:lnTo>
                <a:lnTo>
                  <a:pt x="4595520" y="0"/>
                </a:lnTo>
                <a:lnTo>
                  <a:pt x="4595520" y="317753"/>
                </a:lnTo>
                <a:lnTo>
                  <a:pt x="4189790" y="317753"/>
                </a:lnTo>
                <a:lnTo>
                  <a:pt x="4189790" y="0"/>
                </a:lnTo>
                <a:lnTo>
                  <a:pt x="4180474" y="0"/>
                </a:lnTo>
                <a:lnTo>
                  <a:pt x="4180474" y="317753"/>
                </a:lnTo>
                <a:lnTo>
                  <a:pt x="3774743" y="317753"/>
                </a:lnTo>
                <a:lnTo>
                  <a:pt x="3774743" y="0"/>
                </a:lnTo>
                <a:lnTo>
                  <a:pt x="3765429" y="0"/>
                </a:lnTo>
                <a:lnTo>
                  <a:pt x="3765429" y="317753"/>
                </a:lnTo>
                <a:lnTo>
                  <a:pt x="3359698" y="317753"/>
                </a:lnTo>
                <a:lnTo>
                  <a:pt x="3359698" y="0"/>
                </a:lnTo>
                <a:lnTo>
                  <a:pt x="3350382" y="0"/>
                </a:lnTo>
                <a:lnTo>
                  <a:pt x="3350382" y="317753"/>
                </a:lnTo>
                <a:lnTo>
                  <a:pt x="2944652" y="317753"/>
                </a:lnTo>
                <a:lnTo>
                  <a:pt x="2944652" y="0"/>
                </a:lnTo>
                <a:lnTo>
                  <a:pt x="2935337" y="0"/>
                </a:lnTo>
                <a:lnTo>
                  <a:pt x="2935337" y="317753"/>
                </a:lnTo>
                <a:lnTo>
                  <a:pt x="2505801" y="317753"/>
                </a:lnTo>
                <a:lnTo>
                  <a:pt x="2505801" y="0"/>
                </a:lnTo>
                <a:lnTo>
                  <a:pt x="2496485" y="0"/>
                </a:lnTo>
                <a:lnTo>
                  <a:pt x="2496485" y="317753"/>
                </a:lnTo>
                <a:lnTo>
                  <a:pt x="2090755" y="317753"/>
                </a:lnTo>
                <a:lnTo>
                  <a:pt x="2090755" y="0"/>
                </a:lnTo>
                <a:lnTo>
                  <a:pt x="2081439" y="0"/>
                </a:lnTo>
                <a:lnTo>
                  <a:pt x="2081439" y="317753"/>
                </a:lnTo>
                <a:lnTo>
                  <a:pt x="1675709" y="317753"/>
                </a:lnTo>
                <a:lnTo>
                  <a:pt x="1675709" y="0"/>
                </a:lnTo>
                <a:lnTo>
                  <a:pt x="1666394" y="0"/>
                </a:lnTo>
                <a:lnTo>
                  <a:pt x="1666394" y="317753"/>
                </a:lnTo>
                <a:lnTo>
                  <a:pt x="1260663" y="317753"/>
                </a:lnTo>
                <a:lnTo>
                  <a:pt x="1260663" y="0"/>
                </a:lnTo>
                <a:lnTo>
                  <a:pt x="1251348" y="0"/>
                </a:lnTo>
                <a:lnTo>
                  <a:pt x="1251348" y="317753"/>
                </a:lnTo>
                <a:lnTo>
                  <a:pt x="839407" y="317753"/>
                </a:lnTo>
                <a:lnTo>
                  <a:pt x="839407" y="0"/>
                </a:lnTo>
                <a:lnTo>
                  <a:pt x="830092" y="0"/>
                </a:lnTo>
                <a:lnTo>
                  <a:pt x="830092" y="317753"/>
                </a:lnTo>
                <a:lnTo>
                  <a:pt x="424361" y="317753"/>
                </a:lnTo>
                <a:lnTo>
                  <a:pt x="424361" y="0"/>
                </a:lnTo>
                <a:lnTo>
                  <a:pt x="415046" y="0"/>
                </a:lnTo>
                <a:lnTo>
                  <a:pt x="415046" y="317753"/>
                </a:lnTo>
                <a:lnTo>
                  <a:pt x="9315" y="317753"/>
                </a:lnTo>
                <a:lnTo>
                  <a:pt x="9315" y="0"/>
                </a:lnTo>
                <a:lnTo>
                  <a:pt x="0" y="0"/>
                </a:lnTo>
                <a:lnTo>
                  <a:pt x="0" y="3372118"/>
                </a:lnTo>
                <a:lnTo>
                  <a:pt x="9315" y="3372118"/>
                </a:lnTo>
                <a:lnTo>
                  <a:pt x="9315" y="3126817"/>
                </a:lnTo>
                <a:lnTo>
                  <a:pt x="415046" y="3126817"/>
                </a:lnTo>
                <a:lnTo>
                  <a:pt x="415046" y="3372118"/>
                </a:lnTo>
                <a:lnTo>
                  <a:pt x="424361" y="3372118"/>
                </a:lnTo>
                <a:lnTo>
                  <a:pt x="424361" y="3126817"/>
                </a:lnTo>
                <a:lnTo>
                  <a:pt x="830092" y="3126817"/>
                </a:lnTo>
                <a:lnTo>
                  <a:pt x="830092" y="3372118"/>
                </a:lnTo>
                <a:lnTo>
                  <a:pt x="839407" y="3372118"/>
                </a:lnTo>
                <a:lnTo>
                  <a:pt x="839407" y="3126817"/>
                </a:lnTo>
                <a:lnTo>
                  <a:pt x="1245138" y="3126817"/>
                </a:lnTo>
                <a:lnTo>
                  <a:pt x="1245138" y="3372118"/>
                </a:lnTo>
                <a:lnTo>
                  <a:pt x="1254453" y="3372118"/>
                </a:lnTo>
                <a:lnTo>
                  <a:pt x="1254453" y="3126817"/>
                </a:lnTo>
                <a:lnTo>
                  <a:pt x="1660183" y="3126817"/>
                </a:lnTo>
                <a:lnTo>
                  <a:pt x="1660183" y="3372118"/>
                </a:lnTo>
                <a:lnTo>
                  <a:pt x="1669499" y="3372118"/>
                </a:lnTo>
                <a:lnTo>
                  <a:pt x="1669499" y="3126817"/>
                </a:lnTo>
                <a:lnTo>
                  <a:pt x="2075230" y="3126817"/>
                </a:lnTo>
                <a:lnTo>
                  <a:pt x="2075230" y="3372118"/>
                </a:lnTo>
                <a:lnTo>
                  <a:pt x="2084544" y="3372118"/>
                </a:lnTo>
                <a:lnTo>
                  <a:pt x="2084544" y="3126817"/>
                </a:lnTo>
                <a:lnTo>
                  <a:pt x="2490275" y="3126817"/>
                </a:lnTo>
                <a:lnTo>
                  <a:pt x="2490275" y="3372118"/>
                </a:lnTo>
                <a:lnTo>
                  <a:pt x="2499591" y="3372118"/>
                </a:lnTo>
                <a:lnTo>
                  <a:pt x="2499591" y="3126817"/>
                </a:lnTo>
                <a:lnTo>
                  <a:pt x="2929127" y="3126817"/>
                </a:lnTo>
                <a:lnTo>
                  <a:pt x="2929127" y="3372118"/>
                </a:lnTo>
                <a:lnTo>
                  <a:pt x="2938442" y="3372118"/>
                </a:lnTo>
                <a:lnTo>
                  <a:pt x="2938442" y="3126817"/>
                </a:lnTo>
                <a:lnTo>
                  <a:pt x="3344172" y="3126817"/>
                </a:lnTo>
                <a:lnTo>
                  <a:pt x="3344172" y="3372118"/>
                </a:lnTo>
                <a:lnTo>
                  <a:pt x="3353488" y="3372118"/>
                </a:lnTo>
                <a:lnTo>
                  <a:pt x="3353488" y="3126817"/>
                </a:lnTo>
                <a:lnTo>
                  <a:pt x="3759218" y="3126817"/>
                </a:lnTo>
                <a:lnTo>
                  <a:pt x="3759218" y="3372118"/>
                </a:lnTo>
                <a:lnTo>
                  <a:pt x="3768533" y="3372118"/>
                </a:lnTo>
                <a:lnTo>
                  <a:pt x="3768533" y="3126817"/>
                </a:lnTo>
                <a:lnTo>
                  <a:pt x="4174264" y="3126817"/>
                </a:lnTo>
                <a:lnTo>
                  <a:pt x="4174264" y="3372118"/>
                </a:lnTo>
                <a:lnTo>
                  <a:pt x="4183579" y="3372118"/>
                </a:lnTo>
                <a:lnTo>
                  <a:pt x="4183579" y="3126817"/>
                </a:lnTo>
                <a:lnTo>
                  <a:pt x="4589310" y="3126817"/>
                </a:lnTo>
                <a:lnTo>
                  <a:pt x="4589310" y="3372118"/>
                </a:lnTo>
                <a:lnTo>
                  <a:pt x="4598625" y="3372118"/>
                </a:lnTo>
                <a:lnTo>
                  <a:pt x="4598625" y="3126817"/>
                </a:lnTo>
                <a:lnTo>
                  <a:pt x="5010566" y="3126817"/>
                </a:lnTo>
                <a:lnTo>
                  <a:pt x="5010566" y="3372118"/>
                </a:lnTo>
                <a:lnTo>
                  <a:pt x="5019881" y="3372118"/>
                </a:lnTo>
                <a:lnTo>
                  <a:pt x="5019881" y="3126817"/>
                </a:lnTo>
                <a:lnTo>
                  <a:pt x="5425612" y="3126817"/>
                </a:lnTo>
                <a:lnTo>
                  <a:pt x="5425612" y="3372118"/>
                </a:lnTo>
                <a:lnTo>
                  <a:pt x="5434927" y="3372118"/>
                </a:lnTo>
                <a:lnTo>
                  <a:pt x="5434927" y="0"/>
                </a:lnTo>
                <a:lnTo>
                  <a:pt x="5426647" y="0"/>
                </a:lnTo>
                <a:close/>
                <a:moveTo>
                  <a:pt x="5426647" y="328104"/>
                </a:moveTo>
                <a:lnTo>
                  <a:pt x="5426647" y="718309"/>
                </a:lnTo>
                <a:lnTo>
                  <a:pt x="5020916" y="718309"/>
                </a:lnTo>
                <a:lnTo>
                  <a:pt x="5020916" y="328104"/>
                </a:lnTo>
                <a:lnTo>
                  <a:pt x="5426647" y="328104"/>
                </a:lnTo>
                <a:close/>
                <a:moveTo>
                  <a:pt x="1255488" y="1527700"/>
                </a:moveTo>
                <a:lnTo>
                  <a:pt x="1661219" y="1527700"/>
                </a:lnTo>
                <a:lnTo>
                  <a:pt x="1661219" y="1917905"/>
                </a:lnTo>
                <a:lnTo>
                  <a:pt x="1255488" y="1917905"/>
                </a:lnTo>
                <a:lnTo>
                  <a:pt x="1255488" y="1527700"/>
                </a:lnTo>
                <a:close/>
                <a:moveTo>
                  <a:pt x="1246173" y="1917905"/>
                </a:moveTo>
                <a:lnTo>
                  <a:pt x="839407" y="1917905"/>
                </a:lnTo>
                <a:lnTo>
                  <a:pt x="839407" y="1527700"/>
                </a:lnTo>
                <a:lnTo>
                  <a:pt x="1245138" y="1527700"/>
                </a:lnTo>
                <a:lnTo>
                  <a:pt x="1245138" y="1917905"/>
                </a:lnTo>
                <a:close/>
                <a:moveTo>
                  <a:pt x="1671569" y="1527700"/>
                </a:moveTo>
                <a:lnTo>
                  <a:pt x="2077299" y="1527700"/>
                </a:lnTo>
                <a:lnTo>
                  <a:pt x="2077299" y="1917905"/>
                </a:lnTo>
                <a:lnTo>
                  <a:pt x="1671569" y="1917905"/>
                </a:lnTo>
                <a:lnTo>
                  <a:pt x="1671569" y="1527700"/>
                </a:lnTo>
                <a:close/>
                <a:moveTo>
                  <a:pt x="2086615" y="1527700"/>
                </a:moveTo>
                <a:lnTo>
                  <a:pt x="2492345" y="1527700"/>
                </a:lnTo>
                <a:lnTo>
                  <a:pt x="2492345" y="1917905"/>
                </a:lnTo>
                <a:lnTo>
                  <a:pt x="2086615" y="1917905"/>
                </a:lnTo>
                <a:lnTo>
                  <a:pt x="2086615" y="1527700"/>
                </a:lnTo>
                <a:close/>
                <a:moveTo>
                  <a:pt x="2502696" y="1527700"/>
                </a:moveTo>
                <a:lnTo>
                  <a:pt x="2932232" y="1527700"/>
                </a:lnTo>
                <a:lnTo>
                  <a:pt x="2932232" y="1917905"/>
                </a:lnTo>
                <a:lnTo>
                  <a:pt x="2502696" y="1917905"/>
                </a:lnTo>
                <a:lnTo>
                  <a:pt x="2502696" y="1527700"/>
                </a:lnTo>
                <a:close/>
                <a:moveTo>
                  <a:pt x="2941547" y="1527700"/>
                </a:moveTo>
                <a:lnTo>
                  <a:pt x="3347277" y="1527700"/>
                </a:lnTo>
                <a:lnTo>
                  <a:pt x="3347277" y="1917905"/>
                </a:lnTo>
                <a:lnTo>
                  <a:pt x="2941547" y="1917905"/>
                </a:lnTo>
                <a:lnTo>
                  <a:pt x="2941547" y="1527700"/>
                </a:lnTo>
                <a:close/>
                <a:moveTo>
                  <a:pt x="3357628" y="1527700"/>
                </a:moveTo>
                <a:lnTo>
                  <a:pt x="3763358" y="1527700"/>
                </a:lnTo>
                <a:lnTo>
                  <a:pt x="3763358" y="1917905"/>
                </a:lnTo>
                <a:lnTo>
                  <a:pt x="3357628" y="1917905"/>
                </a:lnTo>
                <a:lnTo>
                  <a:pt x="3357628" y="1527700"/>
                </a:lnTo>
                <a:close/>
                <a:moveTo>
                  <a:pt x="3773709" y="1527700"/>
                </a:moveTo>
                <a:lnTo>
                  <a:pt x="4179439" y="1527700"/>
                </a:lnTo>
                <a:lnTo>
                  <a:pt x="4179439" y="1917905"/>
                </a:lnTo>
                <a:lnTo>
                  <a:pt x="3773709" y="1917905"/>
                </a:lnTo>
                <a:lnTo>
                  <a:pt x="3773709" y="1527700"/>
                </a:lnTo>
                <a:close/>
                <a:moveTo>
                  <a:pt x="4188754" y="1527700"/>
                </a:moveTo>
                <a:lnTo>
                  <a:pt x="4594485" y="1527700"/>
                </a:lnTo>
                <a:lnTo>
                  <a:pt x="4594485" y="1917905"/>
                </a:lnTo>
                <a:lnTo>
                  <a:pt x="4188754" y="1917905"/>
                </a:lnTo>
                <a:lnTo>
                  <a:pt x="4188754" y="1527700"/>
                </a:lnTo>
                <a:close/>
                <a:moveTo>
                  <a:pt x="4188754" y="1518385"/>
                </a:moveTo>
                <a:lnTo>
                  <a:pt x="4188754" y="1128180"/>
                </a:lnTo>
                <a:lnTo>
                  <a:pt x="4594485" y="1128180"/>
                </a:lnTo>
                <a:lnTo>
                  <a:pt x="4594485" y="1518385"/>
                </a:lnTo>
                <a:lnTo>
                  <a:pt x="4188754" y="1518385"/>
                </a:lnTo>
                <a:close/>
                <a:moveTo>
                  <a:pt x="4179439" y="1518385"/>
                </a:moveTo>
                <a:lnTo>
                  <a:pt x="3773709" y="1518385"/>
                </a:lnTo>
                <a:lnTo>
                  <a:pt x="3773709" y="1128180"/>
                </a:lnTo>
                <a:lnTo>
                  <a:pt x="4179439" y="1128180"/>
                </a:lnTo>
                <a:lnTo>
                  <a:pt x="4179439" y="1518385"/>
                </a:lnTo>
                <a:close/>
                <a:moveTo>
                  <a:pt x="3763358" y="1518385"/>
                </a:moveTo>
                <a:lnTo>
                  <a:pt x="3357628" y="1518385"/>
                </a:lnTo>
                <a:lnTo>
                  <a:pt x="3357628" y="1128180"/>
                </a:lnTo>
                <a:lnTo>
                  <a:pt x="3763358" y="1128180"/>
                </a:lnTo>
                <a:lnTo>
                  <a:pt x="3763358" y="1518385"/>
                </a:lnTo>
                <a:close/>
                <a:moveTo>
                  <a:pt x="3348313" y="1518385"/>
                </a:moveTo>
                <a:lnTo>
                  <a:pt x="2942582" y="1518385"/>
                </a:lnTo>
                <a:lnTo>
                  <a:pt x="2942582" y="1128180"/>
                </a:lnTo>
                <a:lnTo>
                  <a:pt x="3348313" y="1128180"/>
                </a:lnTo>
                <a:lnTo>
                  <a:pt x="3348313" y="1518385"/>
                </a:lnTo>
                <a:close/>
                <a:moveTo>
                  <a:pt x="2932232" y="1518385"/>
                </a:moveTo>
                <a:lnTo>
                  <a:pt x="2502696" y="1518385"/>
                </a:lnTo>
                <a:lnTo>
                  <a:pt x="2502696" y="1128180"/>
                </a:lnTo>
                <a:lnTo>
                  <a:pt x="2932232" y="1128180"/>
                </a:lnTo>
                <a:lnTo>
                  <a:pt x="2932232" y="1518385"/>
                </a:lnTo>
                <a:close/>
                <a:moveTo>
                  <a:pt x="2493380" y="1518385"/>
                </a:moveTo>
                <a:lnTo>
                  <a:pt x="2087649" y="1518385"/>
                </a:lnTo>
                <a:lnTo>
                  <a:pt x="2087649" y="1128180"/>
                </a:lnTo>
                <a:lnTo>
                  <a:pt x="2493380" y="1128180"/>
                </a:lnTo>
                <a:lnTo>
                  <a:pt x="2493380" y="1518385"/>
                </a:lnTo>
                <a:close/>
                <a:moveTo>
                  <a:pt x="2077299" y="1518385"/>
                </a:moveTo>
                <a:lnTo>
                  <a:pt x="1671569" y="1518385"/>
                </a:lnTo>
                <a:lnTo>
                  <a:pt x="1671569" y="1128180"/>
                </a:lnTo>
                <a:lnTo>
                  <a:pt x="2077299" y="1128180"/>
                </a:lnTo>
                <a:lnTo>
                  <a:pt x="2077299" y="1518385"/>
                </a:lnTo>
                <a:close/>
                <a:moveTo>
                  <a:pt x="1661219" y="1518385"/>
                </a:moveTo>
                <a:lnTo>
                  <a:pt x="1255488" y="1518385"/>
                </a:lnTo>
                <a:lnTo>
                  <a:pt x="1255488" y="1128180"/>
                </a:lnTo>
                <a:lnTo>
                  <a:pt x="1661219" y="1128180"/>
                </a:lnTo>
                <a:lnTo>
                  <a:pt x="1661219" y="1518385"/>
                </a:lnTo>
                <a:close/>
                <a:moveTo>
                  <a:pt x="1246173" y="1518385"/>
                </a:moveTo>
                <a:lnTo>
                  <a:pt x="839407" y="1518385"/>
                </a:lnTo>
                <a:lnTo>
                  <a:pt x="839407" y="1128180"/>
                </a:lnTo>
                <a:lnTo>
                  <a:pt x="1245138" y="1128180"/>
                </a:lnTo>
                <a:lnTo>
                  <a:pt x="1245138" y="1518385"/>
                </a:lnTo>
                <a:close/>
                <a:moveTo>
                  <a:pt x="830092" y="1518385"/>
                </a:moveTo>
                <a:lnTo>
                  <a:pt x="424361" y="1518385"/>
                </a:lnTo>
                <a:lnTo>
                  <a:pt x="424361" y="1128180"/>
                </a:lnTo>
                <a:lnTo>
                  <a:pt x="830092" y="1128180"/>
                </a:lnTo>
                <a:lnTo>
                  <a:pt x="830092" y="1518385"/>
                </a:lnTo>
                <a:close/>
                <a:moveTo>
                  <a:pt x="830092" y="1527700"/>
                </a:moveTo>
                <a:lnTo>
                  <a:pt x="830092" y="1917905"/>
                </a:lnTo>
                <a:lnTo>
                  <a:pt x="424361" y="1917905"/>
                </a:lnTo>
                <a:lnTo>
                  <a:pt x="424361" y="1527700"/>
                </a:lnTo>
                <a:lnTo>
                  <a:pt x="830092" y="1527700"/>
                </a:lnTo>
                <a:close/>
                <a:moveTo>
                  <a:pt x="830092" y="1927220"/>
                </a:moveTo>
                <a:lnTo>
                  <a:pt x="830092" y="2317426"/>
                </a:lnTo>
                <a:lnTo>
                  <a:pt x="424361" y="2317426"/>
                </a:lnTo>
                <a:lnTo>
                  <a:pt x="424361" y="1927220"/>
                </a:lnTo>
                <a:lnTo>
                  <a:pt x="830092" y="1927220"/>
                </a:lnTo>
                <a:close/>
                <a:moveTo>
                  <a:pt x="839407" y="1927220"/>
                </a:moveTo>
                <a:lnTo>
                  <a:pt x="1245138" y="1927220"/>
                </a:lnTo>
                <a:lnTo>
                  <a:pt x="1245138" y="2317426"/>
                </a:lnTo>
                <a:lnTo>
                  <a:pt x="839407" y="2317426"/>
                </a:lnTo>
                <a:lnTo>
                  <a:pt x="839407" y="1927220"/>
                </a:lnTo>
                <a:close/>
                <a:moveTo>
                  <a:pt x="1255488" y="1927220"/>
                </a:moveTo>
                <a:lnTo>
                  <a:pt x="1661219" y="1927220"/>
                </a:lnTo>
                <a:lnTo>
                  <a:pt x="1661219" y="2317426"/>
                </a:lnTo>
                <a:lnTo>
                  <a:pt x="1255488" y="2317426"/>
                </a:lnTo>
                <a:lnTo>
                  <a:pt x="1255488" y="1927220"/>
                </a:lnTo>
                <a:close/>
                <a:moveTo>
                  <a:pt x="1671569" y="1927220"/>
                </a:moveTo>
                <a:lnTo>
                  <a:pt x="2077299" y="1927220"/>
                </a:lnTo>
                <a:lnTo>
                  <a:pt x="2077299" y="2317426"/>
                </a:lnTo>
                <a:lnTo>
                  <a:pt x="1671569" y="2317426"/>
                </a:lnTo>
                <a:lnTo>
                  <a:pt x="1671569" y="1927220"/>
                </a:lnTo>
                <a:close/>
                <a:moveTo>
                  <a:pt x="2086615" y="1927220"/>
                </a:moveTo>
                <a:lnTo>
                  <a:pt x="2492345" y="1927220"/>
                </a:lnTo>
                <a:lnTo>
                  <a:pt x="2492345" y="2317426"/>
                </a:lnTo>
                <a:lnTo>
                  <a:pt x="2086615" y="2317426"/>
                </a:lnTo>
                <a:lnTo>
                  <a:pt x="2086615" y="1927220"/>
                </a:lnTo>
                <a:close/>
                <a:moveTo>
                  <a:pt x="2502696" y="1927220"/>
                </a:moveTo>
                <a:lnTo>
                  <a:pt x="2932232" y="1927220"/>
                </a:lnTo>
                <a:lnTo>
                  <a:pt x="2932232" y="2317426"/>
                </a:lnTo>
                <a:lnTo>
                  <a:pt x="2502696" y="2317426"/>
                </a:lnTo>
                <a:lnTo>
                  <a:pt x="2502696" y="1927220"/>
                </a:lnTo>
                <a:close/>
                <a:moveTo>
                  <a:pt x="2941547" y="1927220"/>
                </a:moveTo>
                <a:lnTo>
                  <a:pt x="3347277" y="1927220"/>
                </a:lnTo>
                <a:lnTo>
                  <a:pt x="3347277" y="2317426"/>
                </a:lnTo>
                <a:lnTo>
                  <a:pt x="2941547" y="2317426"/>
                </a:lnTo>
                <a:lnTo>
                  <a:pt x="2941547" y="1927220"/>
                </a:lnTo>
                <a:close/>
                <a:moveTo>
                  <a:pt x="3357628" y="1927220"/>
                </a:moveTo>
                <a:lnTo>
                  <a:pt x="3763358" y="1927220"/>
                </a:lnTo>
                <a:lnTo>
                  <a:pt x="3763358" y="2317426"/>
                </a:lnTo>
                <a:lnTo>
                  <a:pt x="3357628" y="2317426"/>
                </a:lnTo>
                <a:lnTo>
                  <a:pt x="3357628" y="1927220"/>
                </a:lnTo>
                <a:close/>
                <a:moveTo>
                  <a:pt x="3773709" y="1927220"/>
                </a:moveTo>
                <a:lnTo>
                  <a:pt x="4179439" y="1927220"/>
                </a:lnTo>
                <a:lnTo>
                  <a:pt x="4179439" y="2317426"/>
                </a:lnTo>
                <a:lnTo>
                  <a:pt x="3773709" y="2317426"/>
                </a:lnTo>
                <a:lnTo>
                  <a:pt x="3773709" y="1927220"/>
                </a:lnTo>
                <a:close/>
                <a:moveTo>
                  <a:pt x="4188754" y="1927220"/>
                </a:moveTo>
                <a:lnTo>
                  <a:pt x="4594485" y="1927220"/>
                </a:lnTo>
                <a:lnTo>
                  <a:pt x="4594485" y="2317426"/>
                </a:lnTo>
                <a:lnTo>
                  <a:pt x="4188754" y="2317426"/>
                </a:lnTo>
                <a:lnTo>
                  <a:pt x="4188754" y="1927220"/>
                </a:lnTo>
                <a:close/>
                <a:moveTo>
                  <a:pt x="4604835" y="1927220"/>
                </a:moveTo>
                <a:lnTo>
                  <a:pt x="5010566" y="1927220"/>
                </a:lnTo>
                <a:lnTo>
                  <a:pt x="5010566" y="2317426"/>
                </a:lnTo>
                <a:lnTo>
                  <a:pt x="4604835" y="2317426"/>
                </a:lnTo>
                <a:lnTo>
                  <a:pt x="4604835" y="1927220"/>
                </a:lnTo>
                <a:close/>
                <a:moveTo>
                  <a:pt x="4604835" y="1917905"/>
                </a:moveTo>
                <a:lnTo>
                  <a:pt x="4604835" y="1527700"/>
                </a:lnTo>
                <a:lnTo>
                  <a:pt x="5010566" y="1527700"/>
                </a:lnTo>
                <a:lnTo>
                  <a:pt x="5010566" y="1917905"/>
                </a:lnTo>
                <a:lnTo>
                  <a:pt x="4604835" y="1917905"/>
                </a:lnTo>
                <a:close/>
                <a:moveTo>
                  <a:pt x="4604835" y="1518385"/>
                </a:moveTo>
                <a:lnTo>
                  <a:pt x="4604835" y="1128180"/>
                </a:lnTo>
                <a:lnTo>
                  <a:pt x="5010566" y="1128180"/>
                </a:lnTo>
                <a:lnTo>
                  <a:pt x="5010566" y="1518385"/>
                </a:lnTo>
                <a:lnTo>
                  <a:pt x="4604835" y="1518385"/>
                </a:lnTo>
                <a:close/>
                <a:moveTo>
                  <a:pt x="4604835" y="1117829"/>
                </a:moveTo>
                <a:lnTo>
                  <a:pt x="4604835" y="727624"/>
                </a:lnTo>
                <a:lnTo>
                  <a:pt x="5010566" y="727624"/>
                </a:lnTo>
                <a:lnTo>
                  <a:pt x="5010566" y="1117829"/>
                </a:lnTo>
                <a:lnTo>
                  <a:pt x="4604835" y="1117829"/>
                </a:lnTo>
                <a:close/>
                <a:moveTo>
                  <a:pt x="4594485" y="1117829"/>
                </a:moveTo>
                <a:lnTo>
                  <a:pt x="4188754" y="1117829"/>
                </a:lnTo>
                <a:lnTo>
                  <a:pt x="4188754" y="727624"/>
                </a:lnTo>
                <a:lnTo>
                  <a:pt x="4594485" y="727624"/>
                </a:lnTo>
                <a:lnTo>
                  <a:pt x="4594485" y="1117829"/>
                </a:lnTo>
                <a:close/>
                <a:moveTo>
                  <a:pt x="4179439" y="1117829"/>
                </a:moveTo>
                <a:lnTo>
                  <a:pt x="3773709" y="1117829"/>
                </a:lnTo>
                <a:lnTo>
                  <a:pt x="3773709" y="727624"/>
                </a:lnTo>
                <a:lnTo>
                  <a:pt x="4179439" y="727624"/>
                </a:lnTo>
                <a:lnTo>
                  <a:pt x="4179439" y="1117829"/>
                </a:lnTo>
                <a:close/>
                <a:moveTo>
                  <a:pt x="3763358" y="1117829"/>
                </a:moveTo>
                <a:lnTo>
                  <a:pt x="3357628" y="1117829"/>
                </a:lnTo>
                <a:lnTo>
                  <a:pt x="3357628" y="727624"/>
                </a:lnTo>
                <a:lnTo>
                  <a:pt x="3763358" y="727624"/>
                </a:lnTo>
                <a:lnTo>
                  <a:pt x="3763358" y="1117829"/>
                </a:lnTo>
                <a:close/>
                <a:moveTo>
                  <a:pt x="3348313" y="1117829"/>
                </a:moveTo>
                <a:lnTo>
                  <a:pt x="2942582" y="1117829"/>
                </a:lnTo>
                <a:lnTo>
                  <a:pt x="2942582" y="727624"/>
                </a:lnTo>
                <a:lnTo>
                  <a:pt x="3348313" y="727624"/>
                </a:lnTo>
                <a:lnTo>
                  <a:pt x="3348313" y="1117829"/>
                </a:lnTo>
                <a:close/>
                <a:moveTo>
                  <a:pt x="2932232" y="1117829"/>
                </a:moveTo>
                <a:lnTo>
                  <a:pt x="2502696" y="1117829"/>
                </a:lnTo>
                <a:lnTo>
                  <a:pt x="2502696" y="727624"/>
                </a:lnTo>
                <a:lnTo>
                  <a:pt x="2932232" y="727624"/>
                </a:lnTo>
                <a:lnTo>
                  <a:pt x="2932232" y="1117829"/>
                </a:lnTo>
                <a:close/>
                <a:moveTo>
                  <a:pt x="2493380" y="1117829"/>
                </a:moveTo>
                <a:lnTo>
                  <a:pt x="2087649" y="1117829"/>
                </a:lnTo>
                <a:lnTo>
                  <a:pt x="2087649" y="727624"/>
                </a:lnTo>
                <a:lnTo>
                  <a:pt x="2493380" y="727624"/>
                </a:lnTo>
                <a:lnTo>
                  <a:pt x="2493380" y="1117829"/>
                </a:lnTo>
                <a:close/>
                <a:moveTo>
                  <a:pt x="2077299" y="1117829"/>
                </a:moveTo>
                <a:lnTo>
                  <a:pt x="1671569" y="1117829"/>
                </a:lnTo>
                <a:lnTo>
                  <a:pt x="1671569" y="727624"/>
                </a:lnTo>
                <a:lnTo>
                  <a:pt x="2077299" y="727624"/>
                </a:lnTo>
                <a:lnTo>
                  <a:pt x="2077299" y="1117829"/>
                </a:lnTo>
                <a:close/>
                <a:moveTo>
                  <a:pt x="1661219" y="1117829"/>
                </a:moveTo>
                <a:lnTo>
                  <a:pt x="1255488" y="1117829"/>
                </a:lnTo>
                <a:lnTo>
                  <a:pt x="1255488" y="727624"/>
                </a:lnTo>
                <a:lnTo>
                  <a:pt x="1661219" y="727624"/>
                </a:lnTo>
                <a:lnTo>
                  <a:pt x="1661219" y="1117829"/>
                </a:lnTo>
                <a:close/>
                <a:moveTo>
                  <a:pt x="1246173" y="1117829"/>
                </a:moveTo>
                <a:lnTo>
                  <a:pt x="839407" y="1117829"/>
                </a:lnTo>
                <a:lnTo>
                  <a:pt x="839407" y="727624"/>
                </a:lnTo>
                <a:lnTo>
                  <a:pt x="1245138" y="727624"/>
                </a:lnTo>
                <a:lnTo>
                  <a:pt x="1245138" y="1117829"/>
                </a:lnTo>
                <a:close/>
                <a:moveTo>
                  <a:pt x="830092" y="1117829"/>
                </a:moveTo>
                <a:lnTo>
                  <a:pt x="424361" y="1117829"/>
                </a:lnTo>
                <a:lnTo>
                  <a:pt x="424361" y="727624"/>
                </a:lnTo>
                <a:lnTo>
                  <a:pt x="830092" y="727624"/>
                </a:lnTo>
                <a:lnTo>
                  <a:pt x="830092" y="1117829"/>
                </a:lnTo>
                <a:close/>
                <a:moveTo>
                  <a:pt x="414011" y="1117829"/>
                </a:moveTo>
                <a:lnTo>
                  <a:pt x="8280" y="1117829"/>
                </a:lnTo>
                <a:lnTo>
                  <a:pt x="8280" y="727624"/>
                </a:lnTo>
                <a:lnTo>
                  <a:pt x="414011" y="727624"/>
                </a:lnTo>
                <a:lnTo>
                  <a:pt x="414011" y="1117829"/>
                </a:lnTo>
                <a:close/>
                <a:moveTo>
                  <a:pt x="414011" y="1128180"/>
                </a:moveTo>
                <a:lnTo>
                  <a:pt x="414011" y="1518385"/>
                </a:lnTo>
                <a:lnTo>
                  <a:pt x="8280" y="1518385"/>
                </a:lnTo>
                <a:lnTo>
                  <a:pt x="8280" y="1128180"/>
                </a:lnTo>
                <a:lnTo>
                  <a:pt x="414011" y="1128180"/>
                </a:lnTo>
                <a:close/>
                <a:moveTo>
                  <a:pt x="414011" y="1527700"/>
                </a:moveTo>
                <a:lnTo>
                  <a:pt x="414011" y="1917905"/>
                </a:lnTo>
                <a:lnTo>
                  <a:pt x="8280" y="1917905"/>
                </a:lnTo>
                <a:lnTo>
                  <a:pt x="8280" y="1527700"/>
                </a:lnTo>
                <a:lnTo>
                  <a:pt x="414011" y="1527700"/>
                </a:lnTo>
                <a:close/>
                <a:moveTo>
                  <a:pt x="414011" y="1927220"/>
                </a:moveTo>
                <a:lnTo>
                  <a:pt x="414011" y="2317426"/>
                </a:lnTo>
                <a:lnTo>
                  <a:pt x="8280" y="2317426"/>
                </a:lnTo>
                <a:lnTo>
                  <a:pt x="8280" y="1927220"/>
                </a:lnTo>
                <a:lnTo>
                  <a:pt x="414011" y="1927220"/>
                </a:lnTo>
                <a:close/>
                <a:moveTo>
                  <a:pt x="414011" y="2327776"/>
                </a:moveTo>
                <a:lnTo>
                  <a:pt x="414011" y="2717981"/>
                </a:lnTo>
                <a:lnTo>
                  <a:pt x="8280" y="2717981"/>
                </a:lnTo>
                <a:lnTo>
                  <a:pt x="8280" y="2327776"/>
                </a:lnTo>
                <a:lnTo>
                  <a:pt x="414011" y="2327776"/>
                </a:lnTo>
                <a:close/>
                <a:moveTo>
                  <a:pt x="424361" y="2327776"/>
                </a:moveTo>
                <a:lnTo>
                  <a:pt x="830092" y="2327776"/>
                </a:lnTo>
                <a:lnTo>
                  <a:pt x="830092" y="2717981"/>
                </a:lnTo>
                <a:lnTo>
                  <a:pt x="424361" y="2717981"/>
                </a:lnTo>
                <a:lnTo>
                  <a:pt x="424361" y="2327776"/>
                </a:lnTo>
                <a:close/>
                <a:moveTo>
                  <a:pt x="839407" y="2327776"/>
                </a:moveTo>
                <a:lnTo>
                  <a:pt x="1245138" y="2327776"/>
                </a:lnTo>
                <a:lnTo>
                  <a:pt x="1245138" y="2717981"/>
                </a:lnTo>
                <a:lnTo>
                  <a:pt x="839407" y="2717981"/>
                </a:lnTo>
                <a:lnTo>
                  <a:pt x="839407" y="2327776"/>
                </a:lnTo>
                <a:close/>
                <a:moveTo>
                  <a:pt x="1255488" y="2327776"/>
                </a:moveTo>
                <a:lnTo>
                  <a:pt x="1661219" y="2327776"/>
                </a:lnTo>
                <a:lnTo>
                  <a:pt x="1661219" y="2717981"/>
                </a:lnTo>
                <a:lnTo>
                  <a:pt x="1255488" y="2717981"/>
                </a:lnTo>
                <a:lnTo>
                  <a:pt x="1255488" y="2327776"/>
                </a:lnTo>
                <a:close/>
                <a:moveTo>
                  <a:pt x="1671569" y="2327776"/>
                </a:moveTo>
                <a:lnTo>
                  <a:pt x="2077299" y="2327776"/>
                </a:lnTo>
                <a:lnTo>
                  <a:pt x="2077299" y="2717981"/>
                </a:lnTo>
                <a:lnTo>
                  <a:pt x="1671569" y="2717981"/>
                </a:lnTo>
                <a:lnTo>
                  <a:pt x="1671569" y="2327776"/>
                </a:lnTo>
                <a:close/>
                <a:moveTo>
                  <a:pt x="2086615" y="2327776"/>
                </a:moveTo>
                <a:lnTo>
                  <a:pt x="2492345" y="2327776"/>
                </a:lnTo>
                <a:lnTo>
                  <a:pt x="2492345" y="2717981"/>
                </a:lnTo>
                <a:lnTo>
                  <a:pt x="2086615" y="2717981"/>
                </a:lnTo>
                <a:lnTo>
                  <a:pt x="2086615" y="2327776"/>
                </a:lnTo>
                <a:close/>
                <a:moveTo>
                  <a:pt x="2502696" y="2327776"/>
                </a:moveTo>
                <a:lnTo>
                  <a:pt x="2932232" y="2327776"/>
                </a:lnTo>
                <a:lnTo>
                  <a:pt x="2932232" y="2717981"/>
                </a:lnTo>
                <a:lnTo>
                  <a:pt x="2502696" y="2717981"/>
                </a:lnTo>
                <a:lnTo>
                  <a:pt x="2502696" y="2327776"/>
                </a:lnTo>
                <a:close/>
                <a:moveTo>
                  <a:pt x="2941547" y="2327776"/>
                </a:moveTo>
                <a:lnTo>
                  <a:pt x="3347277" y="2327776"/>
                </a:lnTo>
                <a:lnTo>
                  <a:pt x="3347277" y="2717981"/>
                </a:lnTo>
                <a:lnTo>
                  <a:pt x="2941547" y="2717981"/>
                </a:lnTo>
                <a:lnTo>
                  <a:pt x="2941547" y="2327776"/>
                </a:lnTo>
                <a:close/>
                <a:moveTo>
                  <a:pt x="3357628" y="2327776"/>
                </a:moveTo>
                <a:lnTo>
                  <a:pt x="3763358" y="2327776"/>
                </a:lnTo>
                <a:lnTo>
                  <a:pt x="3763358" y="2717981"/>
                </a:lnTo>
                <a:lnTo>
                  <a:pt x="3357628" y="2717981"/>
                </a:lnTo>
                <a:lnTo>
                  <a:pt x="3357628" y="2327776"/>
                </a:lnTo>
                <a:close/>
                <a:moveTo>
                  <a:pt x="3773709" y="2327776"/>
                </a:moveTo>
                <a:lnTo>
                  <a:pt x="4179439" y="2327776"/>
                </a:lnTo>
                <a:lnTo>
                  <a:pt x="4179439" y="2717981"/>
                </a:lnTo>
                <a:lnTo>
                  <a:pt x="3773709" y="2717981"/>
                </a:lnTo>
                <a:lnTo>
                  <a:pt x="3773709" y="2327776"/>
                </a:lnTo>
                <a:close/>
                <a:moveTo>
                  <a:pt x="4188754" y="2327776"/>
                </a:moveTo>
                <a:lnTo>
                  <a:pt x="4594485" y="2327776"/>
                </a:lnTo>
                <a:lnTo>
                  <a:pt x="4594485" y="2717981"/>
                </a:lnTo>
                <a:lnTo>
                  <a:pt x="4188754" y="2717981"/>
                </a:lnTo>
                <a:lnTo>
                  <a:pt x="4188754" y="2327776"/>
                </a:lnTo>
                <a:close/>
                <a:moveTo>
                  <a:pt x="4604835" y="2327776"/>
                </a:moveTo>
                <a:lnTo>
                  <a:pt x="5010566" y="2327776"/>
                </a:lnTo>
                <a:lnTo>
                  <a:pt x="5010566" y="2717981"/>
                </a:lnTo>
                <a:lnTo>
                  <a:pt x="4604835" y="2717981"/>
                </a:lnTo>
                <a:lnTo>
                  <a:pt x="4604835" y="2327776"/>
                </a:lnTo>
                <a:close/>
                <a:moveTo>
                  <a:pt x="5019881" y="2327776"/>
                </a:moveTo>
                <a:lnTo>
                  <a:pt x="5425612" y="2327776"/>
                </a:lnTo>
                <a:lnTo>
                  <a:pt x="5425612" y="2717981"/>
                </a:lnTo>
                <a:lnTo>
                  <a:pt x="5019881" y="2717981"/>
                </a:lnTo>
                <a:lnTo>
                  <a:pt x="5019881" y="2327776"/>
                </a:lnTo>
                <a:close/>
                <a:moveTo>
                  <a:pt x="5019881" y="2317426"/>
                </a:moveTo>
                <a:lnTo>
                  <a:pt x="5019881" y="1927220"/>
                </a:lnTo>
                <a:lnTo>
                  <a:pt x="5425612" y="1927220"/>
                </a:lnTo>
                <a:lnTo>
                  <a:pt x="5425612" y="2317426"/>
                </a:lnTo>
                <a:lnTo>
                  <a:pt x="5019881" y="2317426"/>
                </a:lnTo>
                <a:close/>
                <a:moveTo>
                  <a:pt x="5019881" y="1917905"/>
                </a:moveTo>
                <a:lnTo>
                  <a:pt x="5019881" y="1527700"/>
                </a:lnTo>
                <a:lnTo>
                  <a:pt x="5425612" y="1527700"/>
                </a:lnTo>
                <a:lnTo>
                  <a:pt x="5425612" y="1917905"/>
                </a:lnTo>
                <a:lnTo>
                  <a:pt x="5019881" y="1917905"/>
                </a:lnTo>
                <a:close/>
                <a:moveTo>
                  <a:pt x="5019881" y="1518385"/>
                </a:moveTo>
                <a:lnTo>
                  <a:pt x="5019881" y="1128180"/>
                </a:lnTo>
                <a:lnTo>
                  <a:pt x="5425612" y="1128180"/>
                </a:lnTo>
                <a:lnTo>
                  <a:pt x="5425612" y="1518385"/>
                </a:lnTo>
                <a:lnTo>
                  <a:pt x="5019881" y="1518385"/>
                </a:lnTo>
                <a:close/>
                <a:moveTo>
                  <a:pt x="5019881" y="1117829"/>
                </a:moveTo>
                <a:lnTo>
                  <a:pt x="5019881" y="727624"/>
                </a:lnTo>
                <a:lnTo>
                  <a:pt x="5425612" y="727624"/>
                </a:lnTo>
                <a:lnTo>
                  <a:pt x="5425612" y="1117829"/>
                </a:lnTo>
                <a:lnTo>
                  <a:pt x="5019881" y="1117829"/>
                </a:lnTo>
                <a:close/>
                <a:moveTo>
                  <a:pt x="5010566" y="328104"/>
                </a:moveTo>
                <a:lnTo>
                  <a:pt x="5010566" y="718309"/>
                </a:lnTo>
                <a:lnTo>
                  <a:pt x="4604835" y="718309"/>
                </a:lnTo>
                <a:lnTo>
                  <a:pt x="4604835" y="328104"/>
                </a:lnTo>
                <a:lnTo>
                  <a:pt x="5010566" y="328104"/>
                </a:lnTo>
                <a:close/>
                <a:moveTo>
                  <a:pt x="4594485" y="328104"/>
                </a:moveTo>
                <a:lnTo>
                  <a:pt x="4594485" y="718309"/>
                </a:lnTo>
                <a:lnTo>
                  <a:pt x="4188754" y="718309"/>
                </a:lnTo>
                <a:lnTo>
                  <a:pt x="4188754" y="328104"/>
                </a:lnTo>
                <a:lnTo>
                  <a:pt x="4594485" y="328104"/>
                </a:lnTo>
                <a:close/>
                <a:moveTo>
                  <a:pt x="4179439" y="328104"/>
                </a:moveTo>
                <a:lnTo>
                  <a:pt x="4179439" y="718309"/>
                </a:lnTo>
                <a:lnTo>
                  <a:pt x="3773709" y="718309"/>
                </a:lnTo>
                <a:lnTo>
                  <a:pt x="3773709" y="328104"/>
                </a:lnTo>
                <a:lnTo>
                  <a:pt x="4179439" y="328104"/>
                </a:lnTo>
                <a:close/>
                <a:moveTo>
                  <a:pt x="3763358" y="328104"/>
                </a:moveTo>
                <a:lnTo>
                  <a:pt x="3763358" y="718309"/>
                </a:lnTo>
                <a:lnTo>
                  <a:pt x="3357628" y="718309"/>
                </a:lnTo>
                <a:lnTo>
                  <a:pt x="3357628" y="328104"/>
                </a:lnTo>
                <a:lnTo>
                  <a:pt x="3763358" y="328104"/>
                </a:lnTo>
                <a:close/>
                <a:moveTo>
                  <a:pt x="3348313" y="328104"/>
                </a:moveTo>
                <a:lnTo>
                  <a:pt x="3348313" y="718309"/>
                </a:lnTo>
                <a:lnTo>
                  <a:pt x="2942582" y="718309"/>
                </a:lnTo>
                <a:lnTo>
                  <a:pt x="2942582" y="328104"/>
                </a:lnTo>
                <a:lnTo>
                  <a:pt x="3348313" y="328104"/>
                </a:lnTo>
                <a:close/>
                <a:moveTo>
                  <a:pt x="2932232" y="328104"/>
                </a:moveTo>
                <a:lnTo>
                  <a:pt x="2932232" y="718309"/>
                </a:lnTo>
                <a:lnTo>
                  <a:pt x="2502696" y="718309"/>
                </a:lnTo>
                <a:lnTo>
                  <a:pt x="2502696" y="328104"/>
                </a:lnTo>
                <a:lnTo>
                  <a:pt x="2932232" y="328104"/>
                </a:lnTo>
                <a:close/>
                <a:moveTo>
                  <a:pt x="2493380" y="328104"/>
                </a:moveTo>
                <a:lnTo>
                  <a:pt x="2493380" y="718309"/>
                </a:lnTo>
                <a:lnTo>
                  <a:pt x="2087649" y="718309"/>
                </a:lnTo>
                <a:lnTo>
                  <a:pt x="2087649" y="328104"/>
                </a:lnTo>
                <a:lnTo>
                  <a:pt x="2493380" y="328104"/>
                </a:lnTo>
                <a:close/>
                <a:moveTo>
                  <a:pt x="2077299" y="328104"/>
                </a:moveTo>
                <a:lnTo>
                  <a:pt x="2077299" y="718309"/>
                </a:lnTo>
                <a:lnTo>
                  <a:pt x="1671569" y="718309"/>
                </a:lnTo>
                <a:lnTo>
                  <a:pt x="1671569" y="328104"/>
                </a:lnTo>
                <a:lnTo>
                  <a:pt x="2077299" y="328104"/>
                </a:lnTo>
                <a:close/>
                <a:moveTo>
                  <a:pt x="1661219" y="328104"/>
                </a:moveTo>
                <a:lnTo>
                  <a:pt x="1661219" y="718309"/>
                </a:lnTo>
                <a:lnTo>
                  <a:pt x="1255488" y="718309"/>
                </a:lnTo>
                <a:lnTo>
                  <a:pt x="1255488" y="328104"/>
                </a:lnTo>
                <a:lnTo>
                  <a:pt x="1661219" y="328104"/>
                </a:lnTo>
                <a:close/>
                <a:moveTo>
                  <a:pt x="1246173" y="328104"/>
                </a:moveTo>
                <a:lnTo>
                  <a:pt x="1246173" y="718309"/>
                </a:lnTo>
                <a:lnTo>
                  <a:pt x="839407" y="718309"/>
                </a:lnTo>
                <a:lnTo>
                  <a:pt x="839407" y="328104"/>
                </a:lnTo>
                <a:lnTo>
                  <a:pt x="1246173" y="328104"/>
                </a:lnTo>
                <a:close/>
                <a:moveTo>
                  <a:pt x="830092" y="328104"/>
                </a:moveTo>
                <a:lnTo>
                  <a:pt x="830092" y="718309"/>
                </a:lnTo>
                <a:lnTo>
                  <a:pt x="424361" y="718309"/>
                </a:lnTo>
                <a:lnTo>
                  <a:pt x="424361" y="328104"/>
                </a:lnTo>
                <a:lnTo>
                  <a:pt x="830092" y="328104"/>
                </a:lnTo>
                <a:close/>
                <a:moveTo>
                  <a:pt x="414011" y="328104"/>
                </a:moveTo>
                <a:lnTo>
                  <a:pt x="414011" y="718309"/>
                </a:lnTo>
                <a:lnTo>
                  <a:pt x="8280" y="718309"/>
                </a:lnTo>
                <a:lnTo>
                  <a:pt x="8280" y="328104"/>
                </a:lnTo>
                <a:lnTo>
                  <a:pt x="414011" y="328104"/>
                </a:lnTo>
                <a:close/>
                <a:moveTo>
                  <a:pt x="8280" y="3117502"/>
                </a:moveTo>
                <a:lnTo>
                  <a:pt x="8280" y="2727296"/>
                </a:lnTo>
                <a:lnTo>
                  <a:pt x="414011" y="2727296"/>
                </a:lnTo>
                <a:lnTo>
                  <a:pt x="414011" y="3117502"/>
                </a:lnTo>
                <a:lnTo>
                  <a:pt x="8280" y="3117502"/>
                </a:lnTo>
                <a:close/>
                <a:moveTo>
                  <a:pt x="424361" y="3117502"/>
                </a:moveTo>
                <a:lnTo>
                  <a:pt x="424361" y="2727296"/>
                </a:lnTo>
                <a:lnTo>
                  <a:pt x="830092" y="2727296"/>
                </a:lnTo>
                <a:lnTo>
                  <a:pt x="830092" y="3117502"/>
                </a:lnTo>
                <a:lnTo>
                  <a:pt x="424361" y="3117502"/>
                </a:lnTo>
                <a:close/>
                <a:moveTo>
                  <a:pt x="839407" y="3117502"/>
                </a:moveTo>
                <a:lnTo>
                  <a:pt x="839407" y="2727296"/>
                </a:lnTo>
                <a:lnTo>
                  <a:pt x="1245138" y="2727296"/>
                </a:lnTo>
                <a:lnTo>
                  <a:pt x="1245138" y="3117502"/>
                </a:lnTo>
                <a:lnTo>
                  <a:pt x="839407" y="3117502"/>
                </a:lnTo>
                <a:close/>
                <a:moveTo>
                  <a:pt x="1255488" y="3117502"/>
                </a:moveTo>
                <a:lnTo>
                  <a:pt x="1255488" y="2727296"/>
                </a:lnTo>
                <a:lnTo>
                  <a:pt x="1661219" y="2727296"/>
                </a:lnTo>
                <a:lnTo>
                  <a:pt x="1661219" y="3117502"/>
                </a:lnTo>
                <a:lnTo>
                  <a:pt x="1255488" y="3117502"/>
                </a:lnTo>
                <a:close/>
                <a:moveTo>
                  <a:pt x="1671569" y="3117502"/>
                </a:moveTo>
                <a:lnTo>
                  <a:pt x="1671569" y="2727296"/>
                </a:lnTo>
                <a:lnTo>
                  <a:pt x="2077299" y="2727296"/>
                </a:lnTo>
                <a:lnTo>
                  <a:pt x="2077299" y="3117502"/>
                </a:lnTo>
                <a:lnTo>
                  <a:pt x="1671569" y="3117502"/>
                </a:lnTo>
                <a:close/>
                <a:moveTo>
                  <a:pt x="2086615" y="3117502"/>
                </a:moveTo>
                <a:lnTo>
                  <a:pt x="2086615" y="2727296"/>
                </a:lnTo>
                <a:lnTo>
                  <a:pt x="2492345" y="2727296"/>
                </a:lnTo>
                <a:lnTo>
                  <a:pt x="2492345" y="3117502"/>
                </a:lnTo>
                <a:lnTo>
                  <a:pt x="2086615" y="3117502"/>
                </a:lnTo>
                <a:close/>
                <a:moveTo>
                  <a:pt x="2502696" y="3117502"/>
                </a:moveTo>
                <a:lnTo>
                  <a:pt x="2502696" y="2727296"/>
                </a:lnTo>
                <a:lnTo>
                  <a:pt x="2932232" y="2727296"/>
                </a:lnTo>
                <a:lnTo>
                  <a:pt x="2932232" y="3117502"/>
                </a:lnTo>
                <a:lnTo>
                  <a:pt x="2502696" y="3117502"/>
                </a:lnTo>
                <a:close/>
                <a:moveTo>
                  <a:pt x="2941547" y="3117502"/>
                </a:moveTo>
                <a:lnTo>
                  <a:pt x="2941547" y="2727296"/>
                </a:lnTo>
                <a:lnTo>
                  <a:pt x="3347277" y="2727296"/>
                </a:lnTo>
                <a:lnTo>
                  <a:pt x="3347277" y="3117502"/>
                </a:lnTo>
                <a:lnTo>
                  <a:pt x="2941547" y="3117502"/>
                </a:lnTo>
                <a:close/>
                <a:moveTo>
                  <a:pt x="3357628" y="3117502"/>
                </a:moveTo>
                <a:lnTo>
                  <a:pt x="3357628" y="2727296"/>
                </a:lnTo>
                <a:lnTo>
                  <a:pt x="3763358" y="2727296"/>
                </a:lnTo>
                <a:lnTo>
                  <a:pt x="3763358" y="3117502"/>
                </a:lnTo>
                <a:lnTo>
                  <a:pt x="3357628" y="3117502"/>
                </a:lnTo>
                <a:close/>
                <a:moveTo>
                  <a:pt x="3773709" y="3117502"/>
                </a:moveTo>
                <a:lnTo>
                  <a:pt x="3773709" y="2727296"/>
                </a:lnTo>
                <a:lnTo>
                  <a:pt x="4179439" y="2727296"/>
                </a:lnTo>
                <a:lnTo>
                  <a:pt x="4179439" y="3117502"/>
                </a:lnTo>
                <a:lnTo>
                  <a:pt x="3773709" y="3117502"/>
                </a:lnTo>
                <a:close/>
                <a:moveTo>
                  <a:pt x="4188754" y="3117502"/>
                </a:moveTo>
                <a:lnTo>
                  <a:pt x="4188754" y="2727296"/>
                </a:lnTo>
                <a:lnTo>
                  <a:pt x="4594485" y="2727296"/>
                </a:lnTo>
                <a:lnTo>
                  <a:pt x="4594485" y="3117502"/>
                </a:lnTo>
                <a:lnTo>
                  <a:pt x="4188754" y="3117502"/>
                </a:lnTo>
                <a:close/>
                <a:moveTo>
                  <a:pt x="4604835" y="3117502"/>
                </a:moveTo>
                <a:lnTo>
                  <a:pt x="4604835" y="2727296"/>
                </a:lnTo>
                <a:lnTo>
                  <a:pt x="5010566" y="2727296"/>
                </a:lnTo>
                <a:lnTo>
                  <a:pt x="5010566" y="3117502"/>
                </a:lnTo>
                <a:lnTo>
                  <a:pt x="4604835" y="3117502"/>
                </a:lnTo>
                <a:close/>
                <a:moveTo>
                  <a:pt x="5019881" y="3117502"/>
                </a:moveTo>
                <a:lnTo>
                  <a:pt x="5019881" y="2727296"/>
                </a:lnTo>
                <a:lnTo>
                  <a:pt x="5425612" y="2727296"/>
                </a:lnTo>
                <a:lnTo>
                  <a:pt x="5425612" y="3117502"/>
                </a:lnTo>
                <a:lnTo>
                  <a:pt x="5019881" y="3117502"/>
                </a:lnTo>
                <a:close/>
              </a:path>
            </a:pathLst>
          </a:custGeom>
          <a:solidFill>
            <a:srgbClr val="FFFFFF"/>
          </a:solidFill>
          <a:ln w="10347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23" name="-">
            <a:extLst>
              <a:ext uri="{FF2B5EF4-FFF2-40B4-BE49-F238E27FC236}">
                <a16:creationId xmlns:a16="http://schemas.microsoft.com/office/drawing/2014/main" id="{ECEF0B16-8470-460A-A687-283BDE1A8716}"/>
              </a:ext>
            </a:extLst>
          </p:cNvPr>
          <p:cNvGrpSpPr/>
          <p:nvPr/>
        </p:nvGrpSpPr>
        <p:grpSpPr>
          <a:xfrm>
            <a:off x="-4291683" y="9752192"/>
            <a:ext cx="20586996" cy="2122308"/>
            <a:chOff x="-3868954" y="9650592"/>
            <a:chExt cx="17620299" cy="1816472"/>
          </a:xfrm>
        </p:grpSpPr>
        <p:sp>
          <p:nvSpPr>
            <p:cNvPr id="24" name="-">
              <a:extLst>
                <a:ext uri="{FF2B5EF4-FFF2-40B4-BE49-F238E27FC236}">
                  <a16:creationId xmlns:a16="http://schemas.microsoft.com/office/drawing/2014/main" id="{8B1E8A3D-528F-42BC-A83F-E3AC876C38B4}"/>
                </a:ext>
              </a:extLst>
            </p:cNvPr>
            <p:cNvSpPr/>
            <p:nvPr/>
          </p:nvSpPr>
          <p:spPr>
            <a:xfrm>
              <a:off x="-3868954" y="9651627"/>
              <a:ext cx="16993073" cy="1812332"/>
            </a:xfrm>
            <a:custGeom>
              <a:avLst/>
              <a:gdLst>
                <a:gd name="connsiteX0" fmla="*/ 2236694 w 16993073"/>
                <a:gd name="connsiteY0" fmla="*/ 1379692 h 1812332"/>
                <a:gd name="connsiteX1" fmla="*/ 1467668 w 16993073"/>
                <a:gd name="connsiteY1" fmla="*/ 1812332 h 1812332"/>
                <a:gd name="connsiteX2" fmla="*/ 0 w 16993073"/>
                <a:gd name="connsiteY2" fmla="*/ 1812332 h 1812332"/>
                <a:gd name="connsiteX3" fmla="*/ 895298 w 16993073"/>
                <a:gd name="connsiteY3" fmla="*/ 1379692 h 1812332"/>
                <a:gd name="connsiteX4" fmla="*/ 2236694 w 16993073"/>
                <a:gd name="connsiteY4" fmla="*/ 1379692 h 1812332"/>
                <a:gd name="connsiteX5" fmla="*/ 2291550 w 16993073"/>
                <a:gd name="connsiteY5" fmla="*/ 704853 h 1812332"/>
                <a:gd name="connsiteX6" fmla="*/ 1649833 w 16993073"/>
                <a:gd name="connsiteY6" fmla="*/ 1015361 h 1812332"/>
                <a:gd name="connsiteX7" fmla="*/ 2884620 w 16993073"/>
                <a:gd name="connsiteY7" fmla="*/ 1015361 h 1812332"/>
                <a:gd name="connsiteX8" fmla="*/ 3435255 w 16993073"/>
                <a:gd name="connsiteY8" fmla="*/ 704853 h 1812332"/>
                <a:gd name="connsiteX9" fmla="*/ 2291550 w 16993073"/>
                <a:gd name="connsiteY9" fmla="*/ 704853 h 1812332"/>
                <a:gd name="connsiteX10" fmla="*/ 3327612 w 16993073"/>
                <a:gd name="connsiteY10" fmla="*/ 203900 h 1812332"/>
                <a:gd name="connsiteX11" fmla="*/ 2845289 w 16993073"/>
                <a:gd name="connsiteY11" fmla="*/ 436782 h 1812332"/>
                <a:gd name="connsiteX12" fmla="*/ 3910332 w 16993073"/>
                <a:gd name="connsiteY12" fmla="*/ 436782 h 1812332"/>
                <a:gd name="connsiteX13" fmla="*/ 4324343 w 16993073"/>
                <a:gd name="connsiteY13" fmla="*/ 203900 h 1812332"/>
                <a:gd name="connsiteX14" fmla="*/ 3327612 w 16993073"/>
                <a:gd name="connsiteY14" fmla="*/ 203900 h 1812332"/>
                <a:gd name="connsiteX15" fmla="*/ 5320039 w 16993073"/>
                <a:gd name="connsiteY15" fmla="*/ 204935 h 1812332"/>
                <a:gd name="connsiteX16" fmla="*/ 5624337 w 16993073"/>
                <a:gd name="connsiteY16" fmla="*/ 0 h 1812332"/>
                <a:gd name="connsiteX17" fmla="*/ 4687637 w 16993073"/>
                <a:gd name="connsiteY17" fmla="*/ 0 h 1812332"/>
                <a:gd name="connsiteX18" fmla="*/ 4323308 w 16993073"/>
                <a:gd name="connsiteY18" fmla="*/ 204935 h 1812332"/>
                <a:gd name="connsiteX19" fmla="*/ 5320039 w 16993073"/>
                <a:gd name="connsiteY19" fmla="*/ 204935 h 1812332"/>
                <a:gd name="connsiteX20" fmla="*/ 4575855 w 16993073"/>
                <a:gd name="connsiteY20" fmla="*/ 705889 h 1812332"/>
                <a:gd name="connsiteX21" fmla="*/ 4973305 w 16993073"/>
                <a:gd name="connsiteY21" fmla="*/ 437816 h 1812332"/>
                <a:gd name="connsiteX22" fmla="*/ 3908262 w 16993073"/>
                <a:gd name="connsiteY22" fmla="*/ 437816 h 1812332"/>
                <a:gd name="connsiteX23" fmla="*/ 3432150 w 16993073"/>
                <a:gd name="connsiteY23" fmla="*/ 705889 h 1812332"/>
                <a:gd name="connsiteX24" fmla="*/ 4575855 w 16993073"/>
                <a:gd name="connsiteY24" fmla="*/ 705889 h 1812332"/>
                <a:gd name="connsiteX25" fmla="*/ 3576018 w 16993073"/>
                <a:gd name="connsiteY25" fmla="*/ 1381761 h 1812332"/>
                <a:gd name="connsiteX26" fmla="*/ 4116303 w 16993073"/>
                <a:gd name="connsiteY26" fmla="*/ 1017432 h 1812332"/>
                <a:gd name="connsiteX27" fmla="*/ 2880480 w 16993073"/>
                <a:gd name="connsiteY27" fmla="*/ 1017432 h 1812332"/>
                <a:gd name="connsiteX28" fmla="*/ 2233588 w 16993073"/>
                <a:gd name="connsiteY28" fmla="*/ 1381761 h 1812332"/>
                <a:gd name="connsiteX29" fmla="*/ 3576018 w 16993073"/>
                <a:gd name="connsiteY29" fmla="*/ 1381761 h 1812332"/>
                <a:gd name="connsiteX30" fmla="*/ 3578089 w 16993073"/>
                <a:gd name="connsiteY30" fmla="*/ 1379692 h 1812332"/>
                <a:gd name="connsiteX31" fmla="*/ 2936372 w 16993073"/>
                <a:gd name="connsiteY31" fmla="*/ 1812332 h 1812332"/>
                <a:gd name="connsiteX32" fmla="*/ 4404040 w 16993073"/>
                <a:gd name="connsiteY32" fmla="*/ 1812332 h 1812332"/>
                <a:gd name="connsiteX33" fmla="*/ 4919483 w 16993073"/>
                <a:gd name="connsiteY33" fmla="*/ 1379692 h 1812332"/>
                <a:gd name="connsiteX34" fmla="*/ 3578089 w 16993073"/>
                <a:gd name="connsiteY34" fmla="*/ 1379692 h 1812332"/>
                <a:gd name="connsiteX35" fmla="*/ 4577925 w 16993073"/>
                <a:gd name="connsiteY35" fmla="*/ 704853 h 1812332"/>
                <a:gd name="connsiteX36" fmla="*/ 4117337 w 16993073"/>
                <a:gd name="connsiteY36" fmla="*/ 1015361 h 1812332"/>
                <a:gd name="connsiteX37" fmla="*/ 5352125 w 16993073"/>
                <a:gd name="connsiteY37" fmla="*/ 1015361 h 1812332"/>
                <a:gd name="connsiteX38" fmla="*/ 5721629 w 16993073"/>
                <a:gd name="connsiteY38" fmla="*/ 704853 h 1812332"/>
                <a:gd name="connsiteX39" fmla="*/ 4577925 w 16993073"/>
                <a:gd name="connsiteY39" fmla="*/ 704853 h 1812332"/>
                <a:gd name="connsiteX40" fmla="*/ 5321074 w 16993073"/>
                <a:gd name="connsiteY40" fmla="*/ 203900 h 1812332"/>
                <a:gd name="connsiteX41" fmla="*/ 4975375 w 16993073"/>
                <a:gd name="connsiteY41" fmla="*/ 436782 h 1812332"/>
                <a:gd name="connsiteX42" fmla="*/ 6040418 w 16993073"/>
                <a:gd name="connsiteY42" fmla="*/ 436782 h 1812332"/>
                <a:gd name="connsiteX43" fmla="*/ 6317805 w 16993073"/>
                <a:gd name="connsiteY43" fmla="*/ 203900 h 1812332"/>
                <a:gd name="connsiteX44" fmla="*/ 5321074 w 16993073"/>
                <a:gd name="connsiteY44" fmla="*/ 203900 h 1812332"/>
                <a:gd name="connsiteX45" fmla="*/ 7313501 w 16993073"/>
                <a:gd name="connsiteY45" fmla="*/ 204935 h 1812332"/>
                <a:gd name="connsiteX46" fmla="*/ 7497736 w 16993073"/>
                <a:gd name="connsiteY46" fmla="*/ 0 h 1812332"/>
                <a:gd name="connsiteX47" fmla="*/ 6561037 w 16993073"/>
                <a:gd name="connsiteY47" fmla="*/ 0 h 1812332"/>
                <a:gd name="connsiteX48" fmla="*/ 6316770 w 16993073"/>
                <a:gd name="connsiteY48" fmla="*/ 204935 h 1812332"/>
                <a:gd name="connsiteX49" fmla="*/ 7313501 w 16993073"/>
                <a:gd name="connsiteY49" fmla="*/ 204935 h 1812332"/>
                <a:gd name="connsiteX50" fmla="*/ 6864299 w 16993073"/>
                <a:gd name="connsiteY50" fmla="*/ 705889 h 1812332"/>
                <a:gd name="connsiteX51" fmla="*/ 7104426 w 16993073"/>
                <a:gd name="connsiteY51" fmla="*/ 437816 h 1812332"/>
                <a:gd name="connsiteX52" fmla="*/ 6038348 w 16993073"/>
                <a:gd name="connsiteY52" fmla="*/ 437816 h 1812332"/>
                <a:gd name="connsiteX53" fmla="*/ 5719559 w 16993073"/>
                <a:gd name="connsiteY53" fmla="*/ 705889 h 1812332"/>
                <a:gd name="connsiteX54" fmla="*/ 6864299 w 16993073"/>
                <a:gd name="connsiteY54" fmla="*/ 705889 h 1812332"/>
                <a:gd name="connsiteX55" fmla="*/ 6258809 w 16993073"/>
                <a:gd name="connsiteY55" fmla="*/ 1381761 h 1812332"/>
                <a:gd name="connsiteX56" fmla="*/ 6584842 w 16993073"/>
                <a:gd name="connsiteY56" fmla="*/ 1017432 h 1812332"/>
                <a:gd name="connsiteX57" fmla="*/ 5351090 w 16993073"/>
                <a:gd name="connsiteY57" fmla="*/ 1017432 h 1812332"/>
                <a:gd name="connsiteX58" fmla="*/ 4917414 w 16993073"/>
                <a:gd name="connsiteY58" fmla="*/ 1381761 h 1812332"/>
                <a:gd name="connsiteX59" fmla="*/ 6258809 w 16993073"/>
                <a:gd name="connsiteY59" fmla="*/ 1381761 h 1812332"/>
                <a:gd name="connsiteX60" fmla="*/ 6260879 w 16993073"/>
                <a:gd name="connsiteY60" fmla="*/ 1379692 h 1812332"/>
                <a:gd name="connsiteX61" fmla="*/ 5872744 w 16993073"/>
                <a:gd name="connsiteY61" fmla="*/ 1812332 h 1812332"/>
                <a:gd name="connsiteX62" fmla="*/ 7340412 w 16993073"/>
                <a:gd name="connsiteY62" fmla="*/ 1812332 h 1812332"/>
                <a:gd name="connsiteX63" fmla="*/ 7601239 w 16993073"/>
                <a:gd name="connsiteY63" fmla="*/ 1379692 h 1812332"/>
                <a:gd name="connsiteX64" fmla="*/ 6260879 w 16993073"/>
                <a:gd name="connsiteY64" fmla="*/ 1379692 h 1812332"/>
                <a:gd name="connsiteX65" fmla="*/ 6865334 w 16993073"/>
                <a:gd name="connsiteY65" fmla="*/ 704853 h 1812332"/>
                <a:gd name="connsiteX66" fmla="*/ 6586912 w 16993073"/>
                <a:gd name="connsiteY66" fmla="*/ 1015361 h 1812332"/>
                <a:gd name="connsiteX67" fmla="*/ 7821699 w 16993073"/>
                <a:gd name="connsiteY67" fmla="*/ 1015361 h 1812332"/>
                <a:gd name="connsiteX68" fmla="*/ 8009039 w 16993073"/>
                <a:gd name="connsiteY68" fmla="*/ 704853 h 1812332"/>
                <a:gd name="connsiteX69" fmla="*/ 6865334 w 16993073"/>
                <a:gd name="connsiteY69" fmla="*/ 704853 h 1812332"/>
                <a:gd name="connsiteX70" fmla="*/ 7314536 w 16993073"/>
                <a:gd name="connsiteY70" fmla="*/ 203900 h 1812332"/>
                <a:gd name="connsiteX71" fmla="*/ 7105461 w 16993073"/>
                <a:gd name="connsiteY71" fmla="*/ 436782 h 1812332"/>
                <a:gd name="connsiteX72" fmla="*/ 8170504 w 16993073"/>
                <a:gd name="connsiteY72" fmla="*/ 436782 h 1812332"/>
                <a:gd name="connsiteX73" fmla="*/ 8311267 w 16993073"/>
                <a:gd name="connsiteY73" fmla="*/ 203900 h 1812332"/>
                <a:gd name="connsiteX74" fmla="*/ 7314536 w 16993073"/>
                <a:gd name="connsiteY74" fmla="*/ 203900 h 1812332"/>
                <a:gd name="connsiteX75" fmla="*/ 9306963 w 16993073"/>
                <a:gd name="connsiteY75" fmla="*/ 204935 h 1812332"/>
                <a:gd name="connsiteX76" fmla="*/ 9370099 w 16993073"/>
                <a:gd name="connsiteY76" fmla="*/ 0 h 1812332"/>
                <a:gd name="connsiteX77" fmla="*/ 8433400 w 16993073"/>
                <a:gd name="connsiteY77" fmla="*/ 0 h 1812332"/>
                <a:gd name="connsiteX78" fmla="*/ 8309197 w 16993073"/>
                <a:gd name="connsiteY78" fmla="*/ 204935 h 1812332"/>
                <a:gd name="connsiteX79" fmla="*/ 9306963 w 16993073"/>
                <a:gd name="connsiteY79" fmla="*/ 204935 h 1812332"/>
                <a:gd name="connsiteX80" fmla="*/ 9151709 w 16993073"/>
                <a:gd name="connsiteY80" fmla="*/ 705889 h 1812332"/>
                <a:gd name="connsiteX81" fmla="*/ 9234511 w 16993073"/>
                <a:gd name="connsiteY81" fmla="*/ 437816 h 1812332"/>
                <a:gd name="connsiteX82" fmla="*/ 8169468 w 16993073"/>
                <a:gd name="connsiteY82" fmla="*/ 437816 h 1812332"/>
                <a:gd name="connsiteX83" fmla="*/ 8008004 w 16993073"/>
                <a:gd name="connsiteY83" fmla="*/ 705889 h 1812332"/>
                <a:gd name="connsiteX84" fmla="*/ 9151709 w 16993073"/>
                <a:gd name="connsiteY84" fmla="*/ 705889 h 1812332"/>
                <a:gd name="connsiteX85" fmla="*/ 8942633 w 16993073"/>
                <a:gd name="connsiteY85" fmla="*/ 1381761 h 1812332"/>
                <a:gd name="connsiteX86" fmla="*/ 9055451 w 16993073"/>
                <a:gd name="connsiteY86" fmla="*/ 1017432 h 1812332"/>
                <a:gd name="connsiteX87" fmla="*/ 7820664 w 16993073"/>
                <a:gd name="connsiteY87" fmla="*/ 1017432 h 1812332"/>
                <a:gd name="connsiteX88" fmla="*/ 7601239 w 16993073"/>
                <a:gd name="connsiteY88" fmla="*/ 1381761 h 1812332"/>
                <a:gd name="connsiteX89" fmla="*/ 8942633 w 16993073"/>
                <a:gd name="connsiteY89" fmla="*/ 1381761 h 1812332"/>
                <a:gd name="connsiteX90" fmla="*/ 8942633 w 16993073"/>
                <a:gd name="connsiteY90" fmla="*/ 1379692 h 1812332"/>
                <a:gd name="connsiteX91" fmla="*/ 8808080 w 16993073"/>
                <a:gd name="connsiteY91" fmla="*/ 1812332 h 1812332"/>
                <a:gd name="connsiteX92" fmla="*/ 10275748 w 16993073"/>
                <a:gd name="connsiteY92" fmla="*/ 1812332 h 1812332"/>
                <a:gd name="connsiteX93" fmla="*/ 10282993 w 16993073"/>
                <a:gd name="connsiteY93" fmla="*/ 1379692 h 1812332"/>
                <a:gd name="connsiteX94" fmla="*/ 8942633 w 16993073"/>
                <a:gd name="connsiteY94" fmla="*/ 1379692 h 1812332"/>
                <a:gd name="connsiteX95" fmla="*/ 9151709 w 16993073"/>
                <a:gd name="connsiteY95" fmla="*/ 704853 h 1812332"/>
                <a:gd name="connsiteX96" fmla="*/ 9055451 w 16993073"/>
                <a:gd name="connsiteY96" fmla="*/ 1015361 h 1812332"/>
                <a:gd name="connsiteX97" fmla="*/ 10290239 w 16993073"/>
                <a:gd name="connsiteY97" fmla="*/ 1015361 h 1812332"/>
                <a:gd name="connsiteX98" fmla="*/ 10295414 w 16993073"/>
                <a:gd name="connsiteY98" fmla="*/ 704853 h 1812332"/>
                <a:gd name="connsiteX99" fmla="*/ 9151709 w 16993073"/>
                <a:gd name="connsiteY99" fmla="*/ 704853 h 1812332"/>
                <a:gd name="connsiteX100" fmla="*/ 9306963 w 16993073"/>
                <a:gd name="connsiteY100" fmla="*/ 203900 h 1812332"/>
                <a:gd name="connsiteX101" fmla="*/ 9234511 w 16993073"/>
                <a:gd name="connsiteY101" fmla="*/ 436782 h 1812332"/>
                <a:gd name="connsiteX102" fmla="*/ 10299553 w 16993073"/>
                <a:gd name="connsiteY102" fmla="*/ 436782 h 1812332"/>
                <a:gd name="connsiteX103" fmla="*/ 10303694 w 16993073"/>
                <a:gd name="connsiteY103" fmla="*/ 203900 h 1812332"/>
                <a:gd name="connsiteX104" fmla="*/ 9306963 w 16993073"/>
                <a:gd name="connsiteY104" fmla="*/ 203900 h 1812332"/>
                <a:gd name="connsiteX105" fmla="*/ 11300425 w 16993073"/>
                <a:gd name="connsiteY105" fmla="*/ 204935 h 1812332"/>
                <a:gd name="connsiteX106" fmla="*/ 11243499 w 16993073"/>
                <a:gd name="connsiteY106" fmla="*/ 0 h 1812332"/>
                <a:gd name="connsiteX107" fmla="*/ 10306799 w 16993073"/>
                <a:gd name="connsiteY107" fmla="*/ 0 h 1812332"/>
                <a:gd name="connsiteX108" fmla="*/ 10303694 w 16993073"/>
                <a:gd name="connsiteY108" fmla="*/ 204935 h 1812332"/>
                <a:gd name="connsiteX109" fmla="*/ 11300425 w 16993073"/>
                <a:gd name="connsiteY109" fmla="*/ 204935 h 1812332"/>
                <a:gd name="connsiteX110" fmla="*/ 11439118 w 16993073"/>
                <a:gd name="connsiteY110" fmla="*/ 705889 h 1812332"/>
                <a:gd name="connsiteX111" fmla="*/ 11364596 w 16993073"/>
                <a:gd name="connsiteY111" fmla="*/ 437816 h 1812332"/>
                <a:gd name="connsiteX112" fmla="*/ 10299553 w 16993073"/>
                <a:gd name="connsiteY112" fmla="*/ 437816 h 1812332"/>
                <a:gd name="connsiteX113" fmla="*/ 10295414 w 16993073"/>
                <a:gd name="connsiteY113" fmla="*/ 705889 h 1812332"/>
                <a:gd name="connsiteX114" fmla="*/ 11439118 w 16993073"/>
                <a:gd name="connsiteY114" fmla="*/ 705889 h 1812332"/>
                <a:gd name="connsiteX115" fmla="*/ 11625423 w 16993073"/>
                <a:gd name="connsiteY115" fmla="*/ 1381761 h 1812332"/>
                <a:gd name="connsiteX116" fmla="*/ 11525026 w 16993073"/>
                <a:gd name="connsiteY116" fmla="*/ 1017432 h 1812332"/>
                <a:gd name="connsiteX117" fmla="*/ 10290239 w 16993073"/>
                <a:gd name="connsiteY117" fmla="*/ 1017432 h 1812332"/>
                <a:gd name="connsiteX118" fmla="*/ 10284028 w 16993073"/>
                <a:gd name="connsiteY118" fmla="*/ 1381761 h 1812332"/>
                <a:gd name="connsiteX119" fmla="*/ 11625423 w 16993073"/>
                <a:gd name="connsiteY119" fmla="*/ 1381761 h 1812332"/>
                <a:gd name="connsiteX120" fmla="*/ 11625423 w 16993073"/>
                <a:gd name="connsiteY120" fmla="*/ 1379692 h 1812332"/>
                <a:gd name="connsiteX121" fmla="*/ 11745487 w 16993073"/>
                <a:gd name="connsiteY121" fmla="*/ 1812332 h 1812332"/>
                <a:gd name="connsiteX122" fmla="*/ 13213154 w 16993073"/>
                <a:gd name="connsiteY122" fmla="*/ 1812332 h 1812332"/>
                <a:gd name="connsiteX123" fmla="*/ 12966819 w 16993073"/>
                <a:gd name="connsiteY123" fmla="*/ 1379692 h 1812332"/>
                <a:gd name="connsiteX124" fmla="*/ 11625423 w 16993073"/>
                <a:gd name="connsiteY124" fmla="*/ 1379692 h 1812332"/>
                <a:gd name="connsiteX125" fmla="*/ 11439118 w 16993073"/>
                <a:gd name="connsiteY125" fmla="*/ 704853 h 1812332"/>
                <a:gd name="connsiteX126" fmla="*/ 11525026 w 16993073"/>
                <a:gd name="connsiteY126" fmla="*/ 1015361 h 1812332"/>
                <a:gd name="connsiteX127" fmla="*/ 12759813 w 16993073"/>
                <a:gd name="connsiteY127" fmla="*/ 1015361 h 1812332"/>
                <a:gd name="connsiteX128" fmla="*/ 12582823 w 16993073"/>
                <a:gd name="connsiteY128" fmla="*/ 704853 h 1812332"/>
                <a:gd name="connsiteX129" fmla="*/ 11439118 w 16993073"/>
                <a:gd name="connsiteY129" fmla="*/ 704853 h 1812332"/>
                <a:gd name="connsiteX130" fmla="*/ 11300425 w 16993073"/>
                <a:gd name="connsiteY130" fmla="*/ 203900 h 1812332"/>
                <a:gd name="connsiteX131" fmla="*/ 11364596 w 16993073"/>
                <a:gd name="connsiteY131" fmla="*/ 436782 h 1812332"/>
                <a:gd name="connsiteX132" fmla="*/ 12429639 w 16993073"/>
                <a:gd name="connsiteY132" fmla="*/ 436782 h 1812332"/>
                <a:gd name="connsiteX133" fmla="*/ 12297155 w 16993073"/>
                <a:gd name="connsiteY133" fmla="*/ 203900 h 1812332"/>
                <a:gd name="connsiteX134" fmla="*/ 11300425 w 16993073"/>
                <a:gd name="connsiteY134" fmla="*/ 203900 h 1812332"/>
                <a:gd name="connsiteX135" fmla="*/ 13293887 w 16993073"/>
                <a:gd name="connsiteY135" fmla="*/ 204935 h 1812332"/>
                <a:gd name="connsiteX136" fmla="*/ 13116898 w 16993073"/>
                <a:gd name="connsiteY136" fmla="*/ 0 h 1812332"/>
                <a:gd name="connsiteX137" fmla="*/ 12180198 w 16993073"/>
                <a:gd name="connsiteY137" fmla="*/ 0 h 1812332"/>
                <a:gd name="connsiteX138" fmla="*/ 12297155 w 16993073"/>
                <a:gd name="connsiteY138" fmla="*/ 204935 h 1812332"/>
                <a:gd name="connsiteX139" fmla="*/ 13293887 w 16993073"/>
                <a:gd name="connsiteY139" fmla="*/ 204935 h 1812332"/>
                <a:gd name="connsiteX140" fmla="*/ 13726528 w 16993073"/>
                <a:gd name="connsiteY140" fmla="*/ 705889 h 1812332"/>
                <a:gd name="connsiteX141" fmla="*/ 13495717 w 16993073"/>
                <a:gd name="connsiteY141" fmla="*/ 437816 h 1812332"/>
                <a:gd name="connsiteX142" fmla="*/ 12430674 w 16993073"/>
                <a:gd name="connsiteY142" fmla="*/ 437816 h 1812332"/>
                <a:gd name="connsiteX143" fmla="*/ 12583859 w 16993073"/>
                <a:gd name="connsiteY143" fmla="*/ 705889 h 1812332"/>
                <a:gd name="connsiteX144" fmla="*/ 13726528 w 16993073"/>
                <a:gd name="connsiteY144" fmla="*/ 705889 h 1812332"/>
                <a:gd name="connsiteX145" fmla="*/ 14309248 w 16993073"/>
                <a:gd name="connsiteY145" fmla="*/ 1381761 h 1812332"/>
                <a:gd name="connsiteX146" fmla="*/ 13994600 w 16993073"/>
                <a:gd name="connsiteY146" fmla="*/ 1017432 h 1812332"/>
                <a:gd name="connsiteX147" fmla="*/ 12759813 w 16993073"/>
                <a:gd name="connsiteY147" fmla="*/ 1017432 h 1812332"/>
                <a:gd name="connsiteX148" fmla="*/ 12967853 w 16993073"/>
                <a:gd name="connsiteY148" fmla="*/ 1381761 h 1812332"/>
                <a:gd name="connsiteX149" fmla="*/ 14309248 w 16993073"/>
                <a:gd name="connsiteY149" fmla="*/ 1381761 h 1812332"/>
                <a:gd name="connsiteX150" fmla="*/ 14307179 w 16993073"/>
                <a:gd name="connsiteY150" fmla="*/ 1379692 h 1812332"/>
                <a:gd name="connsiteX151" fmla="*/ 14680823 w 16993073"/>
                <a:gd name="connsiteY151" fmla="*/ 1812332 h 1812332"/>
                <a:gd name="connsiteX152" fmla="*/ 16148491 w 16993073"/>
                <a:gd name="connsiteY152" fmla="*/ 1812332 h 1812332"/>
                <a:gd name="connsiteX153" fmla="*/ 15647539 w 16993073"/>
                <a:gd name="connsiteY153" fmla="*/ 1379692 h 1812332"/>
                <a:gd name="connsiteX154" fmla="*/ 14307179 w 16993073"/>
                <a:gd name="connsiteY154" fmla="*/ 1379692 h 1812332"/>
                <a:gd name="connsiteX155" fmla="*/ 13725493 w 16993073"/>
                <a:gd name="connsiteY155" fmla="*/ 704853 h 1812332"/>
                <a:gd name="connsiteX156" fmla="*/ 13993565 w 16993073"/>
                <a:gd name="connsiteY156" fmla="*/ 1015361 h 1812332"/>
                <a:gd name="connsiteX157" fmla="*/ 15228353 w 16993073"/>
                <a:gd name="connsiteY157" fmla="*/ 1015361 h 1812332"/>
                <a:gd name="connsiteX158" fmla="*/ 14869198 w 16993073"/>
                <a:gd name="connsiteY158" fmla="*/ 704853 h 1812332"/>
                <a:gd name="connsiteX159" fmla="*/ 13725493 w 16993073"/>
                <a:gd name="connsiteY159" fmla="*/ 704853 h 1812332"/>
                <a:gd name="connsiteX160" fmla="*/ 13292852 w 16993073"/>
                <a:gd name="connsiteY160" fmla="*/ 203900 h 1812332"/>
                <a:gd name="connsiteX161" fmla="*/ 13494682 w 16993073"/>
                <a:gd name="connsiteY161" fmla="*/ 436782 h 1812332"/>
                <a:gd name="connsiteX162" fmla="*/ 14559724 w 16993073"/>
                <a:gd name="connsiteY162" fmla="*/ 436782 h 1812332"/>
                <a:gd name="connsiteX163" fmla="*/ 14289582 w 16993073"/>
                <a:gd name="connsiteY163" fmla="*/ 203900 h 1812332"/>
                <a:gd name="connsiteX164" fmla="*/ 13292852 w 16993073"/>
                <a:gd name="connsiteY164" fmla="*/ 203900 h 1812332"/>
                <a:gd name="connsiteX165" fmla="*/ 15287349 w 16993073"/>
                <a:gd name="connsiteY165" fmla="*/ 204935 h 1812332"/>
                <a:gd name="connsiteX166" fmla="*/ 14990296 w 16993073"/>
                <a:gd name="connsiteY166" fmla="*/ 0 h 1812332"/>
                <a:gd name="connsiteX167" fmla="*/ 14053597 w 16993073"/>
                <a:gd name="connsiteY167" fmla="*/ 0 h 1812332"/>
                <a:gd name="connsiteX168" fmla="*/ 14290617 w 16993073"/>
                <a:gd name="connsiteY168" fmla="*/ 204935 h 1812332"/>
                <a:gd name="connsiteX169" fmla="*/ 15287349 w 16993073"/>
                <a:gd name="connsiteY169" fmla="*/ 204935 h 1812332"/>
                <a:gd name="connsiteX170" fmla="*/ 16013937 w 16993073"/>
                <a:gd name="connsiteY170" fmla="*/ 705889 h 1812332"/>
                <a:gd name="connsiteX171" fmla="*/ 15625802 w 16993073"/>
                <a:gd name="connsiteY171" fmla="*/ 437816 h 1812332"/>
                <a:gd name="connsiteX172" fmla="*/ 14560760 w 16993073"/>
                <a:gd name="connsiteY172" fmla="*/ 437816 h 1812332"/>
                <a:gd name="connsiteX173" fmla="*/ 14870232 w 16993073"/>
                <a:gd name="connsiteY173" fmla="*/ 705889 h 1812332"/>
                <a:gd name="connsiteX174" fmla="*/ 16013937 w 16993073"/>
                <a:gd name="connsiteY174" fmla="*/ 705889 h 1812332"/>
                <a:gd name="connsiteX175" fmla="*/ 16993074 w 16993073"/>
                <a:gd name="connsiteY175" fmla="*/ 1381761 h 1812332"/>
                <a:gd name="connsiteX176" fmla="*/ 16465210 w 16993073"/>
                <a:gd name="connsiteY176" fmla="*/ 1017432 h 1812332"/>
                <a:gd name="connsiteX177" fmla="*/ 15230422 w 16993073"/>
                <a:gd name="connsiteY177" fmla="*/ 1017432 h 1812332"/>
                <a:gd name="connsiteX178" fmla="*/ 15651678 w 16993073"/>
                <a:gd name="connsiteY178" fmla="*/ 1381761 h 1812332"/>
                <a:gd name="connsiteX179" fmla="*/ 16993074 w 16993073"/>
                <a:gd name="connsiteY179" fmla="*/ 1381761 h 1812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</a:cxnLst>
              <a:rect l="l" t="t" r="r" b="b"/>
              <a:pathLst>
                <a:path w="16993073" h="1812332">
                  <a:moveTo>
                    <a:pt x="2236694" y="1379692"/>
                  </a:moveTo>
                  <a:lnTo>
                    <a:pt x="1467668" y="1812332"/>
                  </a:lnTo>
                  <a:lnTo>
                    <a:pt x="0" y="1812332"/>
                  </a:lnTo>
                  <a:lnTo>
                    <a:pt x="895298" y="1379692"/>
                  </a:lnTo>
                  <a:lnTo>
                    <a:pt x="2236694" y="1379692"/>
                  </a:lnTo>
                  <a:close/>
                  <a:moveTo>
                    <a:pt x="2291550" y="704853"/>
                  </a:moveTo>
                  <a:lnTo>
                    <a:pt x="1649833" y="1015361"/>
                  </a:lnTo>
                  <a:lnTo>
                    <a:pt x="2884620" y="1015361"/>
                  </a:lnTo>
                  <a:lnTo>
                    <a:pt x="3435255" y="704853"/>
                  </a:lnTo>
                  <a:lnTo>
                    <a:pt x="2291550" y="704853"/>
                  </a:lnTo>
                  <a:close/>
                  <a:moveTo>
                    <a:pt x="3327612" y="203900"/>
                  </a:moveTo>
                  <a:lnTo>
                    <a:pt x="2845289" y="436782"/>
                  </a:lnTo>
                  <a:lnTo>
                    <a:pt x="3910332" y="436782"/>
                  </a:lnTo>
                  <a:lnTo>
                    <a:pt x="4324343" y="203900"/>
                  </a:lnTo>
                  <a:lnTo>
                    <a:pt x="3327612" y="203900"/>
                  </a:lnTo>
                  <a:close/>
                  <a:moveTo>
                    <a:pt x="5320039" y="204935"/>
                  </a:moveTo>
                  <a:lnTo>
                    <a:pt x="5624337" y="0"/>
                  </a:lnTo>
                  <a:lnTo>
                    <a:pt x="4687637" y="0"/>
                  </a:lnTo>
                  <a:lnTo>
                    <a:pt x="4323308" y="204935"/>
                  </a:lnTo>
                  <a:lnTo>
                    <a:pt x="5320039" y="204935"/>
                  </a:lnTo>
                  <a:close/>
                  <a:moveTo>
                    <a:pt x="4575855" y="705889"/>
                  </a:moveTo>
                  <a:lnTo>
                    <a:pt x="4973305" y="437816"/>
                  </a:lnTo>
                  <a:lnTo>
                    <a:pt x="3908262" y="437816"/>
                  </a:lnTo>
                  <a:lnTo>
                    <a:pt x="3432150" y="705889"/>
                  </a:lnTo>
                  <a:lnTo>
                    <a:pt x="4575855" y="705889"/>
                  </a:lnTo>
                  <a:close/>
                  <a:moveTo>
                    <a:pt x="3576018" y="1381761"/>
                  </a:moveTo>
                  <a:lnTo>
                    <a:pt x="4116303" y="1017432"/>
                  </a:lnTo>
                  <a:lnTo>
                    <a:pt x="2880480" y="1017432"/>
                  </a:lnTo>
                  <a:lnTo>
                    <a:pt x="2233588" y="1381761"/>
                  </a:lnTo>
                  <a:lnTo>
                    <a:pt x="3576018" y="1381761"/>
                  </a:lnTo>
                  <a:close/>
                  <a:moveTo>
                    <a:pt x="3578089" y="1379692"/>
                  </a:moveTo>
                  <a:lnTo>
                    <a:pt x="2936372" y="1812332"/>
                  </a:lnTo>
                  <a:lnTo>
                    <a:pt x="4404040" y="1812332"/>
                  </a:lnTo>
                  <a:lnTo>
                    <a:pt x="4919483" y="1379692"/>
                  </a:lnTo>
                  <a:lnTo>
                    <a:pt x="3578089" y="1379692"/>
                  </a:lnTo>
                  <a:close/>
                  <a:moveTo>
                    <a:pt x="4577925" y="704853"/>
                  </a:moveTo>
                  <a:lnTo>
                    <a:pt x="4117337" y="1015361"/>
                  </a:lnTo>
                  <a:lnTo>
                    <a:pt x="5352125" y="1015361"/>
                  </a:lnTo>
                  <a:lnTo>
                    <a:pt x="5721629" y="704853"/>
                  </a:lnTo>
                  <a:lnTo>
                    <a:pt x="4577925" y="704853"/>
                  </a:lnTo>
                  <a:close/>
                  <a:moveTo>
                    <a:pt x="5321074" y="203900"/>
                  </a:moveTo>
                  <a:lnTo>
                    <a:pt x="4975375" y="436782"/>
                  </a:lnTo>
                  <a:lnTo>
                    <a:pt x="6040418" y="436782"/>
                  </a:lnTo>
                  <a:lnTo>
                    <a:pt x="6317805" y="203900"/>
                  </a:lnTo>
                  <a:lnTo>
                    <a:pt x="5321074" y="203900"/>
                  </a:lnTo>
                  <a:close/>
                  <a:moveTo>
                    <a:pt x="7313501" y="204935"/>
                  </a:moveTo>
                  <a:lnTo>
                    <a:pt x="7497736" y="0"/>
                  </a:lnTo>
                  <a:lnTo>
                    <a:pt x="6561037" y="0"/>
                  </a:lnTo>
                  <a:lnTo>
                    <a:pt x="6316770" y="204935"/>
                  </a:lnTo>
                  <a:lnTo>
                    <a:pt x="7313501" y="204935"/>
                  </a:lnTo>
                  <a:close/>
                  <a:moveTo>
                    <a:pt x="6864299" y="705889"/>
                  </a:moveTo>
                  <a:lnTo>
                    <a:pt x="7104426" y="437816"/>
                  </a:lnTo>
                  <a:lnTo>
                    <a:pt x="6038348" y="437816"/>
                  </a:lnTo>
                  <a:lnTo>
                    <a:pt x="5719559" y="705889"/>
                  </a:lnTo>
                  <a:lnTo>
                    <a:pt x="6864299" y="705889"/>
                  </a:lnTo>
                  <a:close/>
                  <a:moveTo>
                    <a:pt x="6258809" y="1381761"/>
                  </a:moveTo>
                  <a:lnTo>
                    <a:pt x="6584842" y="1017432"/>
                  </a:lnTo>
                  <a:lnTo>
                    <a:pt x="5351090" y="1017432"/>
                  </a:lnTo>
                  <a:lnTo>
                    <a:pt x="4917414" y="1381761"/>
                  </a:lnTo>
                  <a:lnTo>
                    <a:pt x="6258809" y="1381761"/>
                  </a:lnTo>
                  <a:close/>
                  <a:moveTo>
                    <a:pt x="6260879" y="1379692"/>
                  </a:moveTo>
                  <a:lnTo>
                    <a:pt x="5872744" y="1812332"/>
                  </a:lnTo>
                  <a:lnTo>
                    <a:pt x="7340412" y="1812332"/>
                  </a:lnTo>
                  <a:lnTo>
                    <a:pt x="7601239" y="1379692"/>
                  </a:lnTo>
                  <a:lnTo>
                    <a:pt x="6260879" y="1379692"/>
                  </a:lnTo>
                  <a:close/>
                  <a:moveTo>
                    <a:pt x="6865334" y="704853"/>
                  </a:moveTo>
                  <a:lnTo>
                    <a:pt x="6586912" y="1015361"/>
                  </a:lnTo>
                  <a:lnTo>
                    <a:pt x="7821699" y="1015361"/>
                  </a:lnTo>
                  <a:lnTo>
                    <a:pt x="8009039" y="704853"/>
                  </a:lnTo>
                  <a:lnTo>
                    <a:pt x="6865334" y="704853"/>
                  </a:lnTo>
                  <a:close/>
                  <a:moveTo>
                    <a:pt x="7314536" y="203900"/>
                  </a:moveTo>
                  <a:lnTo>
                    <a:pt x="7105461" y="436782"/>
                  </a:lnTo>
                  <a:lnTo>
                    <a:pt x="8170504" y="436782"/>
                  </a:lnTo>
                  <a:lnTo>
                    <a:pt x="8311267" y="203900"/>
                  </a:lnTo>
                  <a:lnTo>
                    <a:pt x="7314536" y="203900"/>
                  </a:lnTo>
                  <a:close/>
                  <a:moveTo>
                    <a:pt x="9306963" y="204935"/>
                  </a:moveTo>
                  <a:lnTo>
                    <a:pt x="9370099" y="0"/>
                  </a:lnTo>
                  <a:lnTo>
                    <a:pt x="8433400" y="0"/>
                  </a:lnTo>
                  <a:lnTo>
                    <a:pt x="8309197" y="204935"/>
                  </a:lnTo>
                  <a:lnTo>
                    <a:pt x="9306963" y="204935"/>
                  </a:lnTo>
                  <a:close/>
                  <a:moveTo>
                    <a:pt x="9151709" y="705889"/>
                  </a:moveTo>
                  <a:lnTo>
                    <a:pt x="9234511" y="437816"/>
                  </a:lnTo>
                  <a:lnTo>
                    <a:pt x="8169468" y="437816"/>
                  </a:lnTo>
                  <a:lnTo>
                    <a:pt x="8008004" y="705889"/>
                  </a:lnTo>
                  <a:lnTo>
                    <a:pt x="9151709" y="705889"/>
                  </a:lnTo>
                  <a:close/>
                  <a:moveTo>
                    <a:pt x="8942633" y="1381761"/>
                  </a:moveTo>
                  <a:lnTo>
                    <a:pt x="9055451" y="1017432"/>
                  </a:lnTo>
                  <a:lnTo>
                    <a:pt x="7820664" y="1017432"/>
                  </a:lnTo>
                  <a:lnTo>
                    <a:pt x="7601239" y="1381761"/>
                  </a:lnTo>
                  <a:lnTo>
                    <a:pt x="8942633" y="1381761"/>
                  </a:lnTo>
                  <a:close/>
                  <a:moveTo>
                    <a:pt x="8942633" y="1379692"/>
                  </a:moveTo>
                  <a:lnTo>
                    <a:pt x="8808080" y="1812332"/>
                  </a:lnTo>
                  <a:lnTo>
                    <a:pt x="10275748" y="1812332"/>
                  </a:lnTo>
                  <a:lnTo>
                    <a:pt x="10282993" y="1379692"/>
                  </a:lnTo>
                  <a:lnTo>
                    <a:pt x="8942633" y="1379692"/>
                  </a:lnTo>
                  <a:close/>
                  <a:moveTo>
                    <a:pt x="9151709" y="704853"/>
                  </a:moveTo>
                  <a:lnTo>
                    <a:pt x="9055451" y="1015361"/>
                  </a:lnTo>
                  <a:lnTo>
                    <a:pt x="10290239" y="1015361"/>
                  </a:lnTo>
                  <a:lnTo>
                    <a:pt x="10295414" y="704853"/>
                  </a:lnTo>
                  <a:lnTo>
                    <a:pt x="9151709" y="704853"/>
                  </a:lnTo>
                  <a:close/>
                  <a:moveTo>
                    <a:pt x="9306963" y="203900"/>
                  </a:moveTo>
                  <a:lnTo>
                    <a:pt x="9234511" y="436782"/>
                  </a:lnTo>
                  <a:lnTo>
                    <a:pt x="10299553" y="436782"/>
                  </a:lnTo>
                  <a:lnTo>
                    <a:pt x="10303694" y="203900"/>
                  </a:lnTo>
                  <a:lnTo>
                    <a:pt x="9306963" y="203900"/>
                  </a:lnTo>
                  <a:close/>
                  <a:moveTo>
                    <a:pt x="11300425" y="204935"/>
                  </a:moveTo>
                  <a:lnTo>
                    <a:pt x="11243499" y="0"/>
                  </a:lnTo>
                  <a:lnTo>
                    <a:pt x="10306799" y="0"/>
                  </a:lnTo>
                  <a:lnTo>
                    <a:pt x="10303694" y="204935"/>
                  </a:lnTo>
                  <a:lnTo>
                    <a:pt x="11300425" y="204935"/>
                  </a:lnTo>
                  <a:close/>
                  <a:moveTo>
                    <a:pt x="11439118" y="705889"/>
                  </a:moveTo>
                  <a:lnTo>
                    <a:pt x="11364596" y="437816"/>
                  </a:lnTo>
                  <a:lnTo>
                    <a:pt x="10299553" y="437816"/>
                  </a:lnTo>
                  <a:lnTo>
                    <a:pt x="10295414" y="705889"/>
                  </a:lnTo>
                  <a:lnTo>
                    <a:pt x="11439118" y="705889"/>
                  </a:lnTo>
                  <a:close/>
                  <a:moveTo>
                    <a:pt x="11625423" y="1381761"/>
                  </a:moveTo>
                  <a:lnTo>
                    <a:pt x="11525026" y="1017432"/>
                  </a:lnTo>
                  <a:lnTo>
                    <a:pt x="10290239" y="1017432"/>
                  </a:lnTo>
                  <a:lnTo>
                    <a:pt x="10284028" y="1381761"/>
                  </a:lnTo>
                  <a:lnTo>
                    <a:pt x="11625423" y="1381761"/>
                  </a:lnTo>
                  <a:close/>
                  <a:moveTo>
                    <a:pt x="11625423" y="1379692"/>
                  </a:moveTo>
                  <a:lnTo>
                    <a:pt x="11745487" y="1812332"/>
                  </a:lnTo>
                  <a:lnTo>
                    <a:pt x="13213154" y="1812332"/>
                  </a:lnTo>
                  <a:lnTo>
                    <a:pt x="12966819" y="1379692"/>
                  </a:lnTo>
                  <a:lnTo>
                    <a:pt x="11625423" y="1379692"/>
                  </a:lnTo>
                  <a:close/>
                  <a:moveTo>
                    <a:pt x="11439118" y="704853"/>
                  </a:moveTo>
                  <a:lnTo>
                    <a:pt x="11525026" y="1015361"/>
                  </a:lnTo>
                  <a:lnTo>
                    <a:pt x="12759813" y="1015361"/>
                  </a:lnTo>
                  <a:lnTo>
                    <a:pt x="12582823" y="704853"/>
                  </a:lnTo>
                  <a:lnTo>
                    <a:pt x="11439118" y="704853"/>
                  </a:lnTo>
                  <a:close/>
                  <a:moveTo>
                    <a:pt x="11300425" y="203900"/>
                  </a:moveTo>
                  <a:lnTo>
                    <a:pt x="11364596" y="436782"/>
                  </a:lnTo>
                  <a:lnTo>
                    <a:pt x="12429639" y="436782"/>
                  </a:lnTo>
                  <a:lnTo>
                    <a:pt x="12297155" y="203900"/>
                  </a:lnTo>
                  <a:lnTo>
                    <a:pt x="11300425" y="203900"/>
                  </a:lnTo>
                  <a:close/>
                  <a:moveTo>
                    <a:pt x="13293887" y="204935"/>
                  </a:moveTo>
                  <a:lnTo>
                    <a:pt x="13116898" y="0"/>
                  </a:lnTo>
                  <a:lnTo>
                    <a:pt x="12180198" y="0"/>
                  </a:lnTo>
                  <a:lnTo>
                    <a:pt x="12297155" y="204935"/>
                  </a:lnTo>
                  <a:lnTo>
                    <a:pt x="13293887" y="204935"/>
                  </a:lnTo>
                  <a:close/>
                  <a:moveTo>
                    <a:pt x="13726528" y="705889"/>
                  </a:moveTo>
                  <a:lnTo>
                    <a:pt x="13495717" y="437816"/>
                  </a:lnTo>
                  <a:lnTo>
                    <a:pt x="12430674" y="437816"/>
                  </a:lnTo>
                  <a:lnTo>
                    <a:pt x="12583859" y="705889"/>
                  </a:lnTo>
                  <a:lnTo>
                    <a:pt x="13726528" y="705889"/>
                  </a:lnTo>
                  <a:close/>
                  <a:moveTo>
                    <a:pt x="14309248" y="1381761"/>
                  </a:moveTo>
                  <a:lnTo>
                    <a:pt x="13994600" y="1017432"/>
                  </a:lnTo>
                  <a:lnTo>
                    <a:pt x="12759813" y="1017432"/>
                  </a:lnTo>
                  <a:lnTo>
                    <a:pt x="12967853" y="1381761"/>
                  </a:lnTo>
                  <a:lnTo>
                    <a:pt x="14309248" y="1381761"/>
                  </a:lnTo>
                  <a:close/>
                  <a:moveTo>
                    <a:pt x="14307179" y="1379692"/>
                  </a:moveTo>
                  <a:lnTo>
                    <a:pt x="14680823" y="1812332"/>
                  </a:lnTo>
                  <a:lnTo>
                    <a:pt x="16148491" y="1812332"/>
                  </a:lnTo>
                  <a:lnTo>
                    <a:pt x="15647539" y="1379692"/>
                  </a:lnTo>
                  <a:lnTo>
                    <a:pt x="14307179" y="1379692"/>
                  </a:lnTo>
                  <a:close/>
                  <a:moveTo>
                    <a:pt x="13725493" y="704853"/>
                  </a:moveTo>
                  <a:lnTo>
                    <a:pt x="13993565" y="1015361"/>
                  </a:lnTo>
                  <a:lnTo>
                    <a:pt x="15228353" y="1015361"/>
                  </a:lnTo>
                  <a:lnTo>
                    <a:pt x="14869198" y="704853"/>
                  </a:lnTo>
                  <a:lnTo>
                    <a:pt x="13725493" y="704853"/>
                  </a:lnTo>
                  <a:close/>
                  <a:moveTo>
                    <a:pt x="13292852" y="203900"/>
                  </a:moveTo>
                  <a:lnTo>
                    <a:pt x="13494682" y="436782"/>
                  </a:lnTo>
                  <a:lnTo>
                    <a:pt x="14559724" y="436782"/>
                  </a:lnTo>
                  <a:lnTo>
                    <a:pt x="14289582" y="203900"/>
                  </a:lnTo>
                  <a:lnTo>
                    <a:pt x="13292852" y="203900"/>
                  </a:lnTo>
                  <a:close/>
                  <a:moveTo>
                    <a:pt x="15287349" y="204935"/>
                  </a:moveTo>
                  <a:lnTo>
                    <a:pt x="14990296" y="0"/>
                  </a:lnTo>
                  <a:lnTo>
                    <a:pt x="14053597" y="0"/>
                  </a:lnTo>
                  <a:lnTo>
                    <a:pt x="14290617" y="204935"/>
                  </a:lnTo>
                  <a:lnTo>
                    <a:pt x="15287349" y="204935"/>
                  </a:lnTo>
                  <a:close/>
                  <a:moveTo>
                    <a:pt x="16013937" y="705889"/>
                  </a:moveTo>
                  <a:lnTo>
                    <a:pt x="15625802" y="437816"/>
                  </a:lnTo>
                  <a:lnTo>
                    <a:pt x="14560760" y="437816"/>
                  </a:lnTo>
                  <a:lnTo>
                    <a:pt x="14870232" y="705889"/>
                  </a:lnTo>
                  <a:lnTo>
                    <a:pt x="16013937" y="705889"/>
                  </a:lnTo>
                  <a:close/>
                  <a:moveTo>
                    <a:pt x="16993074" y="1381761"/>
                  </a:moveTo>
                  <a:lnTo>
                    <a:pt x="16465210" y="1017432"/>
                  </a:lnTo>
                  <a:lnTo>
                    <a:pt x="15230422" y="1017432"/>
                  </a:lnTo>
                  <a:lnTo>
                    <a:pt x="15651678" y="1381761"/>
                  </a:lnTo>
                  <a:lnTo>
                    <a:pt x="16993074" y="1381761"/>
                  </a:lnTo>
                  <a:close/>
                </a:path>
              </a:pathLst>
            </a:custGeom>
            <a:solidFill>
              <a:srgbClr val="FFFFFF"/>
            </a:solidFill>
            <a:ln w="71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-">
              <a:extLst>
                <a:ext uri="{FF2B5EF4-FFF2-40B4-BE49-F238E27FC236}">
                  <a16:creationId xmlns:a16="http://schemas.microsoft.com/office/drawing/2014/main" id="{ED920B15-107D-4AE2-832A-49CB5505D7A8}"/>
                </a:ext>
              </a:extLst>
            </p:cNvPr>
            <p:cNvSpPr/>
            <p:nvPr/>
          </p:nvSpPr>
          <p:spPr>
            <a:xfrm>
              <a:off x="-2972621" y="9650592"/>
              <a:ext cx="16723966" cy="1816472"/>
            </a:xfrm>
            <a:custGeom>
              <a:avLst/>
              <a:gdLst>
                <a:gd name="connsiteX0" fmla="*/ 1987252 w 16723966"/>
                <a:gd name="connsiteY0" fmla="*/ 1016396 h 1816472"/>
                <a:gd name="connsiteX1" fmla="*/ 1340360 w 16723966"/>
                <a:gd name="connsiteY1" fmla="*/ 1380726 h 1816472"/>
                <a:gd name="connsiteX2" fmla="*/ 0 w 16723966"/>
                <a:gd name="connsiteY2" fmla="*/ 1380726 h 1816472"/>
                <a:gd name="connsiteX3" fmla="*/ 753500 w 16723966"/>
                <a:gd name="connsiteY3" fmla="*/ 1016396 h 1816472"/>
                <a:gd name="connsiteX4" fmla="*/ 1987252 w 16723966"/>
                <a:gd name="connsiteY4" fmla="*/ 1016396 h 1816472"/>
                <a:gd name="connsiteX5" fmla="*/ 1948956 w 16723966"/>
                <a:gd name="connsiteY5" fmla="*/ 437816 h 1816472"/>
                <a:gd name="connsiteX6" fmla="*/ 1395216 w 16723966"/>
                <a:gd name="connsiteY6" fmla="*/ 705888 h 1816472"/>
                <a:gd name="connsiteX7" fmla="*/ 2538921 w 16723966"/>
                <a:gd name="connsiteY7" fmla="*/ 705888 h 1816472"/>
                <a:gd name="connsiteX8" fmla="*/ 3013999 w 16723966"/>
                <a:gd name="connsiteY8" fmla="*/ 437816 h 1816472"/>
                <a:gd name="connsiteX9" fmla="*/ 1948956 w 16723966"/>
                <a:gd name="connsiteY9" fmla="*/ 437816 h 1816472"/>
                <a:gd name="connsiteX10" fmla="*/ 2856675 w 16723966"/>
                <a:gd name="connsiteY10" fmla="*/ 0 h 1816472"/>
                <a:gd name="connsiteX11" fmla="*/ 2432314 w 16723966"/>
                <a:gd name="connsiteY11" fmla="*/ 204935 h 1816472"/>
                <a:gd name="connsiteX12" fmla="*/ 3429045 w 16723966"/>
                <a:gd name="connsiteY12" fmla="*/ 204935 h 1816472"/>
                <a:gd name="connsiteX13" fmla="*/ 3793374 w 16723966"/>
                <a:gd name="connsiteY13" fmla="*/ 0 h 1816472"/>
                <a:gd name="connsiteX14" fmla="*/ 2856675 w 16723966"/>
                <a:gd name="connsiteY14" fmla="*/ 0 h 1816472"/>
                <a:gd name="connsiteX15" fmla="*/ 4076971 w 16723966"/>
                <a:gd name="connsiteY15" fmla="*/ 439887 h 1816472"/>
                <a:gd name="connsiteX16" fmla="*/ 4422671 w 16723966"/>
                <a:gd name="connsiteY16" fmla="*/ 205970 h 1816472"/>
                <a:gd name="connsiteX17" fmla="*/ 3425940 w 16723966"/>
                <a:gd name="connsiteY17" fmla="*/ 205970 h 1816472"/>
                <a:gd name="connsiteX18" fmla="*/ 3010894 w 16723966"/>
                <a:gd name="connsiteY18" fmla="*/ 439887 h 1816472"/>
                <a:gd name="connsiteX19" fmla="*/ 4076971 w 16723966"/>
                <a:gd name="connsiteY19" fmla="*/ 439887 h 1816472"/>
                <a:gd name="connsiteX20" fmla="*/ 3219969 w 16723966"/>
                <a:gd name="connsiteY20" fmla="*/ 1018467 h 1816472"/>
                <a:gd name="connsiteX21" fmla="*/ 3680556 w 16723966"/>
                <a:gd name="connsiteY21" fmla="*/ 707958 h 1816472"/>
                <a:gd name="connsiteX22" fmla="*/ 2535816 w 16723966"/>
                <a:gd name="connsiteY22" fmla="*/ 707958 h 1816472"/>
                <a:gd name="connsiteX23" fmla="*/ 1984147 w 16723966"/>
                <a:gd name="connsiteY23" fmla="*/ 1018467 h 1816472"/>
                <a:gd name="connsiteX24" fmla="*/ 3219969 w 16723966"/>
                <a:gd name="connsiteY24" fmla="*/ 1018467 h 1816472"/>
                <a:gd name="connsiteX25" fmla="*/ 2036933 w 16723966"/>
                <a:gd name="connsiteY25" fmla="*/ 1815438 h 1816472"/>
                <a:gd name="connsiteX26" fmla="*/ 2679685 w 16723966"/>
                <a:gd name="connsiteY26" fmla="*/ 1382796 h 1816472"/>
                <a:gd name="connsiteX27" fmla="*/ 1337255 w 16723966"/>
                <a:gd name="connsiteY27" fmla="*/ 1382796 h 1816472"/>
                <a:gd name="connsiteX28" fmla="*/ 568230 w 16723966"/>
                <a:gd name="connsiteY28" fmla="*/ 1816473 h 1816472"/>
                <a:gd name="connsiteX29" fmla="*/ 2036933 w 16723966"/>
                <a:gd name="connsiteY29" fmla="*/ 1816473 h 1816472"/>
                <a:gd name="connsiteX30" fmla="*/ 3222039 w 16723966"/>
                <a:gd name="connsiteY30" fmla="*/ 1016396 h 1816472"/>
                <a:gd name="connsiteX31" fmla="*/ 2682790 w 16723966"/>
                <a:gd name="connsiteY31" fmla="*/ 1380726 h 1816472"/>
                <a:gd name="connsiteX32" fmla="*/ 4024185 w 16723966"/>
                <a:gd name="connsiteY32" fmla="*/ 1380726 h 1816472"/>
                <a:gd name="connsiteX33" fmla="*/ 4456827 w 16723966"/>
                <a:gd name="connsiteY33" fmla="*/ 1016396 h 1816472"/>
                <a:gd name="connsiteX34" fmla="*/ 3222039 w 16723966"/>
                <a:gd name="connsiteY34" fmla="*/ 1016396 h 1816472"/>
                <a:gd name="connsiteX35" fmla="*/ 4079042 w 16723966"/>
                <a:gd name="connsiteY35" fmla="*/ 437816 h 1816472"/>
                <a:gd name="connsiteX36" fmla="*/ 3681591 w 16723966"/>
                <a:gd name="connsiteY36" fmla="*/ 705888 h 1816472"/>
                <a:gd name="connsiteX37" fmla="*/ 4825296 w 16723966"/>
                <a:gd name="connsiteY37" fmla="*/ 705888 h 1816472"/>
                <a:gd name="connsiteX38" fmla="*/ 5144084 w 16723966"/>
                <a:gd name="connsiteY38" fmla="*/ 437816 h 1816472"/>
                <a:gd name="connsiteX39" fmla="*/ 4079042 w 16723966"/>
                <a:gd name="connsiteY39" fmla="*/ 437816 h 1816472"/>
                <a:gd name="connsiteX40" fmla="*/ 4729039 w 16723966"/>
                <a:gd name="connsiteY40" fmla="*/ 0 h 1816472"/>
                <a:gd name="connsiteX41" fmla="*/ 4424740 w 16723966"/>
                <a:gd name="connsiteY41" fmla="*/ 204935 h 1816472"/>
                <a:gd name="connsiteX42" fmla="*/ 5421472 w 16723966"/>
                <a:gd name="connsiteY42" fmla="*/ 204935 h 1816472"/>
                <a:gd name="connsiteX43" fmla="*/ 5665738 w 16723966"/>
                <a:gd name="connsiteY43" fmla="*/ 0 h 1816472"/>
                <a:gd name="connsiteX44" fmla="*/ 4729039 w 16723966"/>
                <a:gd name="connsiteY44" fmla="*/ 0 h 1816472"/>
                <a:gd name="connsiteX45" fmla="*/ 6208092 w 16723966"/>
                <a:gd name="connsiteY45" fmla="*/ 439887 h 1816472"/>
                <a:gd name="connsiteX46" fmla="*/ 6417167 w 16723966"/>
                <a:gd name="connsiteY46" fmla="*/ 205970 h 1816472"/>
                <a:gd name="connsiteX47" fmla="*/ 5420437 w 16723966"/>
                <a:gd name="connsiteY47" fmla="*/ 205970 h 1816472"/>
                <a:gd name="connsiteX48" fmla="*/ 5143049 w 16723966"/>
                <a:gd name="connsiteY48" fmla="*/ 439887 h 1816472"/>
                <a:gd name="connsiteX49" fmla="*/ 6208092 w 16723966"/>
                <a:gd name="connsiteY49" fmla="*/ 439887 h 1816472"/>
                <a:gd name="connsiteX50" fmla="*/ 5689544 w 16723966"/>
                <a:gd name="connsiteY50" fmla="*/ 1018467 h 1816472"/>
                <a:gd name="connsiteX51" fmla="*/ 5967966 w 16723966"/>
                <a:gd name="connsiteY51" fmla="*/ 707958 h 1816472"/>
                <a:gd name="connsiteX52" fmla="*/ 4824261 w 16723966"/>
                <a:gd name="connsiteY52" fmla="*/ 707958 h 1816472"/>
                <a:gd name="connsiteX53" fmla="*/ 4454756 w 16723966"/>
                <a:gd name="connsiteY53" fmla="*/ 1018467 h 1816472"/>
                <a:gd name="connsiteX54" fmla="*/ 5689544 w 16723966"/>
                <a:gd name="connsiteY54" fmla="*/ 1018467 h 1816472"/>
                <a:gd name="connsiteX55" fmla="*/ 4974340 w 16723966"/>
                <a:gd name="connsiteY55" fmla="*/ 1815438 h 1816472"/>
                <a:gd name="connsiteX56" fmla="*/ 5362475 w 16723966"/>
                <a:gd name="connsiteY56" fmla="*/ 1381761 h 1816472"/>
                <a:gd name="connsiteX57" fmla="*/ 4021080 w 16723966"/>
                <a:gd name="connsiteY57" fmla="*/ 1381761 h 1816472"/>
                <a:gd name="connsiteX58" fmla="*/ 3505636 w 16723966"/>
                <a:gd name="connsiteY58" fmla="*/ 1815438 h 1816472"/>
                <a:gd name="connsiteX59" fmla="*/ 4974340 w 16723966"/>
                <a:gd name="connsiteY59" fmla="*/ 1815438 h 1816472"/>
                <a:gd name="connsiteX60" fmla="*/ 5690579 w 16723966"/>
                <a:gd name="connsiteY60" fmla="*/ 1016396 h 1816472"/>
                <a:gd name="connsiteX61" fmla="*/ 5364545 w 16723966"/>
                <a:gd name="connsiteY61" fmla="*/ 1380726 h 1816472"/>
                <a:gd name="connsiteX62" fmla="*/ 6705940 w 16723966"/>
                <a:gd name="connsiteY62" fmla="*/ 1380726 h 1816472"/>
                <a:gd name="connsiteX63" fmla="*/ 6925366 w 16723966"/>
                <a:gd name="connsiteY63" fmla="*/ 1016396 h 1816472"/>
                <a:gd name="connsiteX64" fmla="*/ 5690579 w 16723966"/>
                <a:gd name="connsiteY64" fmla="*/ 1016396 h 1816472"/>
                <a:gd name="connsiteX65" fmla="*/ 6209127 w 16723966"/>
                <a:gd name="connsiteY65" fmla="*/ 437816 h 1816472"/>
                <a:gd name="connsiteX66" fmla="*/ 5969001 w 16723966"/>
                <a:gd name="connsiteY66" fmla="*/ 705888 h 1816472"/>
                <a:gd name="connsiteX67" fmla="*/ 7112706 w 16723966"/>
                <a:gd name="connsiteY67" fmla="*/ 705888 h 1816472"/>
                <a:gd name="connsiteX68" fmla="*/ 7274170 w 16723966"/>
                <a:gd name="connsiteY68" fmla="*/ 437816 h 1816472"/>
                <a:gd name="connsiteX69" fmla="*/ 6209127 w 16723966"/>
                <a:gd name="connsiteY69" fmla="*/ 437816 h 1816472"/>
                <a:gd name="connsiteX70" fmla="*/ 6601403 w 16723966"/>
                <a:gd name="connsiteY70" fmla="*/ 0 h 1816472"/>
                <a:gd name="connsiteX71" fmla="*/ 6417167 w 16723966"/>
                <a:gd name="connsiteY71" fmla="*/ 204935 h 1816472"/>
                <a:gd name="connsiteX72" fmla="*/ 7413899 w 16723966"/>
                <a:gd name="connsiteY72" fmla="*/ 204935 h 1816472"/>
                <a:gd name="connsiteX73" fmla="*/ 7538102 w 16723966"/>
                <a:gd name="connsiteY73" fmla="*/ 0 h 1816472"/>
                <a:gd name="connsiteX74" fmla="*/ 6601403 w 16723966"/>
                <a:gd name="connsiteY74" fmla="*/ 0 h 1816472"/>
                <a:gd name="connsiteX75" fmla="*/ 8338178 w 16723966"/>
                <a:gd name="connsiteY75" fmla="*/ 439887 h 1816472"/>
                <a:gd name="connsiteX76" fmla="*/ 8410630 w 16723966"/>
                <a:gd name="connsiteY76" fmla="*/ 205970 h 1816472"/>
                <a:gd name="connsiteX77" fmla="*/ 7413899 w 16723966"/>
                <a:gd name="connsiteY77" fmla="*/ 205970 h 1816472"/>
                <a:gd name="connsiteX78" fmla="*/ 7273135 w 16723966"/>
                <a:gd name="connsiteY78" fmla="*/ 439887 h 1816472"/>
                <a:gd name="connsiteX79" fmla="*/ 8338178 w 16723966"/>
                <a:gd name="connsiteY79" fmla="*/ 439887 h 1816472"/>
                <a:gd name="connsiteX80" fmla="*/ 8159118 w 16723966"/>
                <a:gd name="connsiteY80" fmla="*/ 1018467 h 1816472"/>
                <a:gd name="connsiteX81" fmla="*/ 8255376 w 16723966"/>
                <a:gd name="connsiteY81" fmla="*/ 707958 h 1816472"/>
                <a:gd name="connsiteX82" fmla="*/ 7111671 w 16723966"/>
                <a:gd name="connsiteY82" fmla="*/ 707958 h 1816472"/>
                <a:gd name="connsiteX83" fmla="*/ 6924331 w 16723966"/>
                <a:gd name="connsiteY83" fmla="*/ 1018467 h 1816472"/>
                <a:gd name="connsiteX84" fmla="*/ 8159118 w 16723966"/>
                <a:gd name="connsiteY84" fmla="*/ 1018467 h 1816472"/>
                <a:gd name="connsiteX85" fmla="*/ 7911747 w 16723966"/>
                <a:gd name="connsiteY85" fmla="*/ 1815438 h 1816472"/>
                <a:gd name="connsiteX86" fmla="*/ 8046300 w 16723966"/>
                <a:gd name="connsiteY86" fmla="*/ 1381761 h 1816472"/>
                <a:gd name="connsiteX87" fmla="*/ 6704905 w 16723966"/>
                <a:gd name="connsiteY87" fmla="*/ 1381761 h 1816472"/>
                <a:gd name="connsiteX88" fmla="*/ 6444078 w 16723966"/>
                <a:gd name="connsiteY88" fmla="*/ 1815438 h 1816472"/>
                <a:gd name="connsiteX89" fmla="*/ 7911747 w 16723966"/>
                <a:gd name="connsiteY89" fmla="*/ 1815438 h 1816472"/>
                <a:gd name="connsiteX90" fmla="*/ 8159118 w 16723966"/>
                <a:gd name="connsiteY90" fmla="*/ 1016396 h 1816472"/>
                <a:gd name="connsiteX91" fmla="*/ 8046300 w 16723966"/>
                <a:gd name="connsiteY91" fmla="*/ 1380726 h 1816472"/>
                <a:gd name="connsiteX92" fmla="*/ 9387695 w 16723966"/>
                <a:gd name="connsiteY92" fmla="*/ 1380726 h 1816472"/>
                <a:gd name="connsiteX93" fmla="*/ 9393905 w 16723966"/>
                <a:gd name="connsiteY93" fmla="*/ 1016396 h 1816472"/>
                <a:gd name="connsiteX94" fmla="*/ 8159118 w 16723966"/>
                <a:gd name="connsiteY94" fmla="*/ 1016396 h 1816472"/>
                <a:gd name="connsiteX95" fmla="*/ 8338178 w 16723966"/>
                <a:gd name="connsiteY95" fmla="*/ 437816 h 1816472"/>
                <a:gd name="connsiteX96" fmla="*/ 8255376 w 16723966"/>
                <a:gd name="connsiteY96" fmla="*/ 705888 h 1816472"/>
                <a:gd name="connsiteX97" fmla="*/ 9399080 w 16723966"/>
                <a:gd name="connsiteY97" fmla="*/ 705888 h 1816472"/>
                <a:gd name="connsiteX98" fmla="*/ 9403220 w 16723966"/>
                <a:gd name="connsiteY98" fmla="*/ 437816 h 1816472"/>
                <a:gd name="connsiteX99" fmla="*/ 8338178 w 16723966"/>
                <a:gd name="connsiteY99" fmla="*/ 437816 h 1816472"/>
                <a:gd name="connsiteX100" fmla="*/ 8474801 w 16723966"/>
                <a:gd name="connsiteY100" fmla="*/ 0 h 1816472"/>
                <a:gd name="connsiteX101" fmla="*/ 8411664 w 16723966"/>
                <a:gd name="connsiteY101" fmla="*/ 204935 h 1816472"/>
                <a:gd name="connsiteX102" fmla="*/ 9407360 w 16723966"/>
                <a:gd name="connsiteY102" fmla="*/ 204935 h 1816472"/>
                <a:gd name="connsiteX103" fmla="*/ 9410465 w 16723966"/>
                <a:gd name="connsiteY103" fmla="*/ 0 h 1816472"/>
                <a:gd name="connsiteX104" fmla="*/ 8474801 w 16723966"/>
                <a:gd name="connsiteY104" fmla="*/ 0 h 1816472"/>
                <a:gd name="connsiteX105" fmla="*/ 10468263 w 16723966"/>
                <a:gd name="connsiteY105" fmla="*/ 439887 h 1816472"/>
                <a:gd name="connsiteX106" fmla="*/ 10404092 w 16723966"/>
                <a:gd name="connsiteY106" fmla="*/ 205970 h 1816472"/>
                <a:gd name="connsiteX107" fmla="*/ 9407360 w 16723966"/>
                <a:gd name="connsiteY107" fmla="*/ 205970 h 1816472"/>
                <a:gd name="connsiteX108" fmla="*/ 9403220 w 16723966"/>
                <a:gd name="connsiteY108" fmla="*/ 439887 h 1816472"/>
                <a:gd name="connsiteX109" fmla="*/ 10468263 w 16723966"/>
                <a:gd name="connsiteY109" fmla="*/ 439887 h 1816472"/>
                <a:gd name="connsiteX110" fmla="*/ 10628692 w 16723966"/>
                <a:gd name="connsiteY110" fmla="*/ 1018467 h 1816472"/>
                <a:gd name="connsiteX111" fmla="*/ 10542784 w 16723966"/>
                <a:gd name="connsiteY111" fmla="*/ 707958 h 1816472"/>
                <a:gd name="connsiteX112" fmla="*/ 9399080 w 16723966"/>
                <a:gd name="connsiteY112" fmla="*/ 707958 h 1816472"/>
                <a:gd name="connsiteX113" fmla="*/ 9393905 w 16723966"/>
                <a:gd name="connsiteY113" fmla="*/ 1018467 h 1816472"/>
                <a:gd name="connsiteX114" fmla="*/ 10628692 w 16723966"/>
                <a:gd name="connsiteY114" fmla="*/ 1018467 h 1816472"/>
                <a:gd name="connsiteX115" fmla="*/ 10849153 w 16723966"/>
                <a:gd name="connsiteY115" fmla="*/ 1815438 h 1816472"/>
                <a:gd name="connsiteX116" fmla="*/ 10729089 w 16723966"/>
                <a:gd name="connsiteY116" fmla="*/ 1381761 h 1816472"/>
                <a:gd name="connsiteX117" fmla="*/ 9387695 w 16723966"/>
                <a:gd name="connsiteY117" fmla="*/ 1381761 h 1816472"/>
                <a:gd name="connsiteX118" fmla="*/ 9380450 w 16723966"/>
                <a:gd name="connsiteY118" fmla="*/ 1815438 h 1816472"/>
                <a:gd name="connsiteX119" fmla="*/ 10849153 w 16723966"/>
                <a:gd name="connsiteY119" fmla="*/ 1815438 h 1816472"/>
                <a:gd name="connsiteX120" fmla="*/ 10628692 w 16723966"/>
                <a:gd name="connsiteY120" fmla="*/ 1016396 h 1816472"/>
                <a:gd name="connsiteX121" fmla="*/ 10729089 w 16723966"/>
                <a:gd name="connsiteY121" fmla="*/ 1380726 h 1816472"/>
                <a:gd name="connsiteX122" fmla="*/ 12070485 w 16723966"/>
                <a:gd name="connsiteY122" fmla="*/ 1380726 h 1816472"/>
                <a:gd name="connsiteX123" fmla="*/ 11863480 w 16723966"/>
                <a:gd name="connsiteY123" fmla="*/ 1016396 h 1816472"/>
                <a:gd name="connsiteX124" fmla="*/ 10628692 w 16723966"/>
                <a:gd name="connsiteY124" fmla="*/ 1016396 h 1816472"/>
                <a:gd name="connsiteX125" fmla="*/ 10468263 w 16723966"/>
                <a:gd name="connsiteY125" fmla="*/ 437816 h 1816472"/>
                <a:gd name="connsiteX126" fmla="*/ 10542784 w 16723966"/>
                <a:gd name="connsiteY126" fmla="*/ 705888 h 1816472"/>
                <a:gd name="connsiteX127" fmla="*/ 11686489 w 16723966"/>
                <a:gd name="connsiteY127" fmla="*/ 705888 h 1816472"/>
                <a:gd name="connsiteX128" fmla="*/ 11534341 w 16723966"/>
                <a:gd name="connsiteY128" fmla="*/ 437816 h 1816472"/>
                <a:gd name="connsiteX129" fmla="*/ 10468263 w 16723966"/>
                <a:gd name="connsiteY129" fmla="*/ 437816 h 1816472"/>
                <a:gd name="connsiteX130" fmla="*/ 10347165 w 16723966"/>
                <a:gd name="connsiteY130" fmla="*/ 0 h 1816472"/>
                <a:gd name="connsiteX131" fmla="*/ 10404092 w 16723966"/>
                <a:gd name="connsiteY131" fmla="*/ 204935 h 1816472"/>
                <a:gd name="connsiteX132" fmla="*/ 11400822 w 16723966"/>
                <a:gd name="connsiteY132" fmla="*/ 204935 h 1816472"/>
                <a:gd name="connsiteX133" fmla="*/ 11283865 w 16723966"/>
                <a:gd name="connsiteY133" fmla="*/ 0 h 1816472"/>
                <a:gd name="connsiteX134" fmla="*/ 10347165 w 16723966"/>
                <a:gd name="connsiteY134" fmla="*/ 0 h 1816472"/>
                <a:gd name="connsiteX135" fmla="*/ 12599384 w 16723966"/>
                <a:gd name="connsiteY135" fmla="*/ 439887 h 1816472"/>
                <a:gd name="connsiteX136" fmla="*/ 12397554 w 16723966"/>
                <a:gd name="connsiteY136" fmla="*/ 205970 h 1816472"/>
                <a:gd name="connsiteX137" fmla="*/ 11400822 w 16723966"/>
                <a:gd name="connsiteY137" fmla="*/ 205970 h 1816472"/>
                <a:gd name="connsiteX138" fmla="*/ 11534341 w 16723966"/>
                <a:gd name="connsiteY138" fmla="*/ 439887 h 1816472"/>
                <a:gd name="connsiteX139" fmla="*/ 12599384 w 16723966"/>
                <a:gd name="connsiteY139" fmla="*/ 439887 h 1816472"/>
                <a:gd name="connsiteX140" fmla="*/ 13098266 w 16723966"/>
                <a:gd name="connsiteY140" fmla="*/ 1018467 h 1816472"/>
                <a:gd name="connsiteX141" fmla="*/ 12830194 w 16723966"/>
                <a:gd name="connsiteY141" fmla="*/ 707958 h 1816472"/>
                <a:gd name="connsiteX142" fmla="*/ 11686489 w 16723966"/>
                <a:gd name="connsiteY142" fmla="*/ 707958 h 1816472"/>
                <a:gd name="connsiteX143" fmla="*/ 11863480 w 16723966"/>
                <a:gd name="connsiteY143" fmla="*/ 1018467 h 1816472"/>
                <a:gd name="connsiteX144" fmla="*/ 13098266 w 16723966"/>
                <a:gd name="connsiteY144" fmla="*/ 1018467 h 1816472"/>
                <a:gd name="connsiteX145" fmla="*/ 13786559 w 16723966"/>
                <a:gd name="connsiteY145" fmla="*/ 1815438 h 1816472"/>
                <a:gd name="connsiteX146" fmla="*/ 13412915 w 16723966"/>
                <a:gd name="connsiteY146" fmla="*/ 1382796 h 1816472"/>
                <a:gd name="connsiteX147" fmla="*/ 12071520 w 16723966"/>
                <a:gd name="connsiteY147" fmla="*/ 1382796 h 1816472"/>
                <a:gd name="connsiteX148" fmla="*/ 12318892 w 16723966"/>
                <a:gd name="connsiteY148" fmla="*/ 1816473 h 1816472"/>
                <a:gd name="connsiteX149" fmla="*/ 13786559 w 16723966"/>
                <a:gd name="connsiteY149" fmla="*/ 1816473 h 1816472"/>
                <a:gd name="connsiteX150" fmla="*/ 13097232 w 16723966"/>
                <a:gd name="connsiteY150" fmla="*/ 1016396 h 1816472"/>
                <a:gd name="connsiteX151" fmla="*/ 13411880 w 16723966"/>
                <a:gd name="connsiteY151" fmla="*/ 1380726 h 1816472"/>
                <a:gd name="connsiteX152" fmla="*/ 14753275 w 16723966"/>
                <a:gd name="connsiteY152" fmla="*/ 1380726 h 1816472"/>
                <a:gd name="connsiteX153" fmla="*/ 14332019 w 16723966"/>
                <a:gd name="connsiteY153" fmla="*/ 1016396 h 1816472"/>
                <a:gd name="connsiteX154" fmla="*/ 13097232 w 16723966"/>
                <a:gd name="connsiteY154" fmla="*/ 1016396 h 1816472"/>
                <a:gd name="connsiteX155" fmla="*/ 12598349 w 16723966"/>
                <a:gd name="connsiteY155" fmla="*/ 437816 h 1816472"/>
                <a:gd name="connsiteX156" fmla="*/ 12829159 w 16723966"/>
                <a:gd name="connsiteY156" fmla="*/ 705888 h 1816472"/>
                <a:gd name="connsiteX157" fmla="*/ 13972864 w 16723966"/>
                <a:gd name="connsiteY157" fmla="*/ 705888 h 1816472"/>
                <a:gd name="connsiteX158" fmla="*/ 13663391 w 16723966"/>
                <a:gd name="connsiteY158" fmla="*/ 437816 h 1816472"/>
                <a:gd name="connsiteX159" fmla="*/ 12598349 w 16723966"/>
                <a:gd name="connsiteY159" fmla="*/ 437816 h 1816472"/>
                <a:gd name="connsiteX160" fmla="*/ 12219528 w 16723966"/>
                <a:gd name="connsiteY160" fmla="*/ 0 h 1816472"/>
                <a:gd name="connsiteX161" fmla="*/ 12396519 w 16723966"/>
                <a:gd name="connsiteY161" fmla="*/ 204935 h 1816472"/>
                <a:gd name="connsiteX162" fmla="*/ 13393249 w 16723966"/>
                <a:gd name="connsiteY162" fmla="*/ 204935 h 1816472"/>
                <a:gd name="connsiteX163" fmla="*/ 13156228 w 16723966"/>
                <a:gd name="connsiteY163" fmla="*/ 0 h 1816472"/>
                <a:gd name="connsiteX164" fmla="*/ 12219528 w 16723966"/>
                <a:gd name="connsiteY164" fmla="*/ 0 h 1816472"/>
                <a:gd name="connsiteX165" fmla="*/ 14729469 w 16723966"/>
                <a:gd name="connsiteY165" fmla="*/ 439887 h 1816472"/>
                <a:gd name="connsiteX166" fmla="*/ 14391015 w 16723966"/>
                <a:gd name="connsiteY166" fmla="*/ 205970 h 1816472"/>
                <a:gd name="connsiteX167" fmla="*/ 13394284 w 16723966"/>
                <a:gd name="connsiteY167" fmla="*/ 205970 h 1816472"/>
                <a:gd name="connsiteX168" fmla="*/ 13664427 w 16723966"/>
                <a:gd name="connsiteY168" fmla="*/ 439887 h 1816472"/>
                <a:gd name="connsiteX169" fmla="*/ 14729469 w 16723966"/>
                <a:gd name="connsiteY169" fmla="*/ 439887 h 1816472"/>
                <a:gd name="connsiteX170" fmla="*/ 15567841 w 16723966"/>
                <a:gd name="connsiteY170" fmla="*/ 1018467 h 1816472"/>
                <a:gd name="connsiteX171" fmla="*/ 15117604 w 16723966"/>
                <a:gd name="connsiteY171" fmla="*/ 707958 h 1816472"/>
                <a:gd name="connsiteX172" fmla="*/ 13973899 w 16723966"/>
                <a:gd name="connsiteY172" fmla="*/ 707958 h 1816472"/>
                <a:gd name="connsiteX173" fmla="*/ 14333054 w 16723966"/>
                <a:gd name="connsiteY173" fmla="*/ 1018467 h 1816472"/>
                <a:gd name="connsiteX174" fmla="*/ 15567841 w 16723966"/>
                <a:gd name="connsiteY174" fmla="*/ 1018467 h 1816472"/>
                <a:gd name="connsiteX175" fmla="*/ 16723966 w 16723966"/>
                <a:gd name="connsiteY175" fmla="*/ 1815438 h 1816472"/>
                <a:gd name="connsiteX176" fmla="*/ 16095704 w 16723966"/>
                <a:gd name="connsiteY176" fmla="*/ 1381761 h 1816472"/>
                <a:gd name="connsiteX177" fmla="*/ 14754310 w 16723966"/>
                <a:gd name="connsiteY177" fmla="*/ 1381761 h 1816472"/>
                <a:gd name="connsiteX178" fmla="*/ 15255263 w 16723966"/>
                <a:gd name="connsiteY178" fmla="*/ 1815438 h 1816472"/>
                <a:gd name="connsiteX179" fmla="*/ 16723966 w 16723966"/>
                <a:gd name="connsiteY179" fmla="*/ 1815438 h 1816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</a:cxnLst>
              <a:rect l="l" t="t" r="r" b="b"/>
              <a:pathLst>
                <a:path w="16723966" h="1816472">
                  <a:moveTo>
                    <a:pt x="1987252" y="1016396"/>
                  </a:moveTo>
                  <a:lnTo>
                    <a:pt x="1340360" y="1380726"/>
                  </a:lnTo>
                  <a:lnTo>
                    <a:pt x="0" y="1380726"/>
                  </a:lnTo>
                  <a:lnTo>
                    <a:pt x="753500" y="1016396"/>
                  </a:lnTo>
                  <a:lnTo>
                    <a:pt x="1987252" y="1016396"/>
                  </a:lnTo>
                  <a:close/>
                  <a:moveTo>
                    <a:pt x="1948956" y="437816"/>
                  </a:moveTo>
                  <a:lnTo>
                    <a:pt x="1395216" y="705888"/>
                  </a:lnTo>
                  <a:lnTo>
                    <a:pt x="2538921" y="705888"/>
                  </a:lnTo>
                  <a:lnTo>
                    <a:pt x="3013999" y="437816"/>
                  </a:lnTo>
                  <a:lnTo>
                    <a:pt x="1948956" y="437816"/>
                  </a:lnTo>
                  <a:close/>
                  <a:moveTo>
                    <a:pt x="2856675" y="0"/>
                  </a:moveTo>
                  <a:lnTo>
                    <a:pt x="2432314" y="204935"/>
                  </a:lnTo>
                  <a:lnTo>
                    <a:pt x="3429045" y="204935"/>
                  </a:lnTo>
                  <a:lnTo>
                    <a:pt x="3793374" y="0"/>
                  </a:lnTo>
                  <a:lnTo>
                    <a:pt x="2856675" y="0"/>
                  </a:lnTo>
                  <a:close/>
                  <a:moveTo>
                    <a:pt x="4076971" y="439887"/>
                  </a:moveTo>
                  <a:lnTo>
                    <a:pt x="4422671" y="205970"/>
                  </a:lnTo>
                  <a:lnTo>
                    <a:pt x="3425940" y="205970"/>
                  </a:lnTo>
                  <a:lnTo>
                    <a:pt x="3010894" y="439887"/>
                  </a:lnTo>
                  <a:lnTo>
                    <a:pt x="4076971" y="439887"/>
                  </a:lnTo>
                  <a:close/>
                  <a:moveTo>
                    <a:pt x="3219969" y="1018467"/>
                  </a:moveTo>
                  <a:lnTo>
                    <a:pt x="3680556" y="707958"/>
                  </a:lnTo>
                  <a:lnTo>
                    <a:pt x="2535816" y="707958"/>
                  </a:lnTo>
                  <a:lnTo>
                    <a:pt x="1984147" y="1018467"/>
                  </a:lnTo>
                  <a:lnTo>
                    <a:pt x="3219969" y="1018467"/>
                  </a:lnTo>
                  <a:close/>
                  <a:moveTo>
                    <a:pt x="2036933" y="1815438"/>
                  </a:moveTo>
                  <a:lnTo>
                    <a:pt x="2679685" y="1382796"/>
                  </a:lnTo>
                  <a:lnTo>
                    <a:pt x="1337255" y="1382796"/>
                  </a:lnTo>
                  <a:lnTo>
                    <a:pt x="568230" y="1816473"/>
                  </a:lnTo>
                  <a:lnTo>
                    <a:pt x="2036933" y="1816473"/>
                  </a:lnTo>
                  <a:close/>
                  <a:moveTo>
                    <a:pt x="3222039" y="1016396"/>
                  </a:moveTo>
                  <a:lnTo>
                    <a:pt x="2682790" y="1380726"/>
                  </a:lnTo>
                  <a:lnTo>
                    <a:pt x="4024185" y="1380726"/>
                  </a:lnTo>
                  <a:lnTo>
                    <a:pt x="4456827" y="1016396"/>
                  </a:lnTo>
                  <a:lnTo>
                    <a:pt x="3222039" y="1016396"/>
                  </a:lnTo>
                  <a:close/>
                  <a:moveTo>
                    <a:pt x="4079042" y="437816"/>
                  </a:moveTo>
                  <a:lnTo>
                    <a:pt x="3681591" y="705888"/>
                  </a:lnTo>
                  <a:lnTo>
                    <a:pt x="4825296" y="705888"/>
                  </a:lnTo>
                  <a:lnTo>
                    <a:pt x="5144084" y="437816"/>
                  </a:lnTo>
                  <a:lnTo>
                    <a:pt x="4079042" y="437816"/>
                  </a:lnTo>
                  <a:close/>
                  <a:moveTo>
                    <a:pt x="4729039" y="0"/>
                  </a:moveTo>
                  <a:lnTo>
                    <a:pt x="4424740" y="204935"/>
                  </a:lnTo>
                  <a:lnTo>
                    <a:pt x="5421472" y="204935"/>
                  </a:lnTo>
                  <a:lnTo>
                    <a:pt x="5665738" y="0"/>
                  </a:lnTo>
                  <a:lnTo>
                    <a:pt x="4729039" y="0"/>
                  </a:lnTo>
                  <a:close/>
                  <a:moveTo>
                    <a:pt x="6208092" y="439887"/>
                  </a:moveTo>
                  <a:lnTo>
                    <a:pt x="6417167" y="205970"/>
                  </a:lnTo>
                  <a:lnTo>
                    <a:pt x="5420437" y="205970"/>
                  </a:lnTo>
                  <a:lnTo>
                    <a:pt x="5143049" y="439887"/>
                  </a:lnTo>
                  <a:lnTo>
                    <a:pt x="6208092" y="439887"/>
                  </a:lnTo>
                  <a:close/>
                  <a:moveTo>
                    <a:pt x="5689544" y="1018467"/>
                  </a:moveTo>
                  <a:lnTo>
                    <a:pt x="5967966" y="707958"/>
                  </a:lnTo>
                  <a:lnTo>
                    <a:pt x="4824261" y="707958"/>
                  </a:lnTo>
                  <a:lnTo>
                    <a:pt x="4454756" y="1018467"/>
                  </a:lnTo>
                  <a:lnTo>
                    <a:pt x="5689544" y="1018467"/>
                  </a:lnTo>
                  <a:close/>
                  <a:moveTo>
                    <a:pt x="4974340" y="1815438"/>
                  </a:moveTo>
                  <a:lnTo>
                    <a:pt x="5362475" y="1381761"/>
                  </a:lnTo>
                  <a:lnTo>
                    <a:pt x="4021080" y="1381761"/>
                  </a:lnTo>
                  <a:lnTo>
                    <a:pt x="3505636" y="1815438"/>
                  </a:lnTo>
                  <a:lnTo>
                    <a:pt x="4974340" y="1815438"/>
                  </a:lnTo>
                  <a:close/>
                  <a:moveTo>
                    <a:pt x="5690579" y="1016396"/>
                  </a:moveTo>
                  <a:lnTo>
                    <a:pt x="5364545" y="1380726"/>
                  </a:lnTo>
                  <a:lnTo>
                    <a:pt x="6705940" y="1380726"/>
                  </a:lnTo>
                  <a:lnTo>
                    <a:pt x="6925366" y="1016396"/>
                  </a:lnTo>
                  <a:lnTo>
                    <a:pt x="5690579" y="1016396"/>
                  </a:lnTo>
                  <a:close/>
                  <a:moveTo>
                    <a:pt x="6209127" y="437816"/>
                  </a:moveTo>
                  <a:lnTo>
                    <a:pt x="5969001" y="705888"/>
                  </a:lnTo>
                  <a:lnTo>
                    <a:pt x="7112706" y="705888"/>
                  </a:lnTo>
                  <a:lnTo>
                    <a:pt x="7274170" y="437816"/>
                  </a:lnTo>
                  <a:lnTo>
                    <a:pt x="6209127" y="437816"/>
                  </a:lnTo>
                  <a:close/>
                  <a:moveTo>
                    <a:pt x="6601403" y="0"/>
                  </a:moveTo>
                  <a:lnTo>
                    <a:pt x="6417167" y="204935"/>
                  </a:lnTo>
                  <a:lnTo>
                    <a:pt x="7413899" y="204935"/>
                  </a:lnTo>
                  <a:lnTo>
                    <a:pt x="7538102" y="0"/>
                  </a:lnTo>
                  <a:lnTo>
                    <a:pt x="6601403" y="0"/>
                  </a:lnTo>
                  <a:close/>
                  <a:moveTo>
                    <a:pt x="8338178" y="439887"/>
                  </a:moveTo>
                  <a:lnTo>
                    <a:pt x="8410630" y="205970"/>
                  </a:lnTo>
                  <a:lnTo>
                    <a:pt x="7413899" y="205970"/>
                  </a:lnTo>
                  <a:lnTo>
                    <a:pt x="7273135" y="439887"/>
                  </a:lnTo>
                  <a:lnTo>
                    <a:pt x="8338178" y="439887"/>
                  </a:lnTo>
                  <a:close/>
                  <a:moveTo>
                    <a:pt x="8159118" y="1018467"/>
                  </a:moveTo>
                  <a:lnTo>
                    <a:pt x="8255376" y="707958"/>
                  </a:lnTo>
                  <a:lnTo>
                    <a:pt x="7111671" y="707958"/>
                  </a:lnTo>
                  <a:lnTo>
                    <a:pt x="6924331" y="1018467"/>
                  </a:lnTo>
                  <a:lnTo>
                    <a:pt x="8159118" y="1018467"/>
                  </a:lnTo>
                  <a:close/>
                  <a:moveTo>
                    <a:pt x="7911747" y="1815438"/>
                  </a:moveTo>
                  <a:lnTo>
                    <a:pt x="8046300" y="1381761"/>
                  </a:lnTo>
                  <a:lnTo>
                    <a:pt x="6704905" y="1381761"/>
                  </a:lnTo>
                  <a:lnTo>
                    <a:pt x="6444078" y="1815438"/>
                  </a:lnTo>
                  <a:lnTo>
                    <a:pt x="7911747" y="1815438"/>
                  </a:lnTo>
                  <a:close/>
                  <a:moveTo>
                    <a:pt x="8159118" y="1016396"/>
                  </a:moveTo>
                  <a:lnTo>
                    <a:pt x="8046300" y="1380726"/>
                  </a:lnTo>
                  <a:lnTo>
                    <a:pt x="9387695" y="1380726"/>
                  </a:lnTo>
                  <a:lnTo>
                    <a:pt x="9393905" y="1016396"/>
                  </a:lnTo>
                  <a:lnTo>
                    <a:pt x="8159118" y="1016396"/>
                  </a:lnTo>
                  <a:close/>
                  <a:moveTo>
                    <a:pt x="8338178" y="437816"/>
                  </a:moveTo>
                  <a:lnTo>
                    <a:pt x="8255376" y="705888"/>
                  </a:lnTo>
                  <a:lnTo>
                    <a:pt x="9399080" y="705888"/>
                  </a:lnTo>
                  <a:lnTo>
                    <a:pt x="9403220" y="437816"/>
                  </a:lnTo>
                  <a:lnTo>
                    <a:pt x="8338178" y="437816"/>
                  </a:lnTo>
                  <a:close/>
                  <a:moveTo>
                    <a:pt x="8474801" y="0"/>
                  </a:moveTo>
                  <a:lnTo>
                    <a:pt x="8411664" y="204935"/>
                  </a:lnTo>
                  <a:lnTo>
                    <a:pt x="9407360" y="204935"/>
                  </a:lnTo>
                  <a:lnTo>
                    <a:pt x="9410465" y="0"/>
                  </a:lnTo>
                  <a:lnTo>
                    <a:pt x="8474801" y="0"/>
                  </a:lnTo>
                  <a:close/>
                  <a:moveTo>
                    <a:pt x="10468263" y="439887"/>
                  </a:moveTo>
                  <a:lnTo>
                    <a:pt x="10404092" y="205970"/>
                  </a:lnTo>
                  <a:lnTo>
                    <a:pt x="9407360" y="205970"/>
                  </a:lnTo>
                  <a:lnTo>
                    <a:pt x="9403220" y="439887"/>
                  </a:lnTo>
                  <a:lnTo>
                    <a:pt x="10468263" y="439887"/>
                  </a:lnTo>
                  <a:close/>
                  <a:moveTo>
                    <a:pt x="10628692" y="1018467"/>
                  </a:moveTo>
                  <a:lnTo>
                    <a:pt x="10542784" y="707958"/>
                  </a:lnTo>
                  <a:lnTo>
                    <a:pt x="9399080" y="707958"/>
                  </a:lnTo>
                  <a:lnTo>
                    <a:pt x="9393905" y="1018467"/>
                  </a:lnTo>
                  <a:lnTo>
                    <a:pt x="10628692" y="1018467"/>
                  </a:lnTo>
                  <a:close/>
                  <a:moveTo>
                    <a:pt x="10849153" y="1815438"/>
                  </a:moveTo>
                  <a:lnTo>
                    <a:pt x="10729089" y="1381761"/>
                  </a:lnTo>
                  <a:lnTo>
                    <a:pt x="9387695" y="1381761"/>
                  </a:lnTo>
                  <a:lnTo>
                    <a:pt x="9380450" y="1815438"/>
                  </a:lnTo>
                  <a:lnTo>
                    <a:pt x="10849153" y="1815438"/>
                  </a:lnTo>
                  <a:close/>
                  <a:moveTo>
                    <a:pt x="10628692" y="1016396"/>
                  </a:moveTo>
                  <a:lnTo>
                    <a:pt x="10729089" y="1380726"/>
                  </a:lnTo>
                  <a:lnTo>
                    <a:pt x="12070485" y="1380726"/>
                  </a:lnTo>
                  <a:lnTo>
                    <a:pt x="11863480" y="1016396"/>
                  </a:lnTo>
                  <a:lnTo>
                    <a:pt x="10628692" y="1016396"/>
                  </a:lnTo>
                  <a:close/>
                  <a:moveTo>
                    <a:pt x="10468263" y="437816"/>
                  </a:moveTo>
                  <a:lnTo>
                    <a:pt x="10542784" y="705888"/>
                  </a:lnTo>
                  <a:lnTo>
                    <a:pt x="11686489" y="705888"/>
                  </a:lnTo>
                  <a:lnTo>
                    <a:pt x="11534341" y="437816"/>
                  </a:lnTo>
                  <a:lnTo>
                    <a:pt x="10468263" y="437816"/>
                  </a:lnTo>
                  <a:close/>
                  <a:moveTo>
                    <a:pt x="10347165" y="0"/>
                  </a:moveTo>
                  <a:lnTo>
                    <a:pt x="10404092" y="204935"/>
                  </a:lnTo>
                  <a:lnTo>
                    <a:pt x="11400822" y="204935"/>
                  </a:lnTo>
                  <a:lnTo>
                    <a:pt x="11283865" y="0"/>
                  </a:lnTo>
                  <a:lnTo>
                    <a:pt x="10347165" y="0"/>
                  </a:lnTo>
                  <a:close/>
                  <a:moveTo>
                    <a:pt x="12599384" y="439887"/>
                  </a:moveTo>
                  <a:lnTo>
                    <a:pt x="12397554" y="205970"/>
                  </a:lnTo>
                  <a:lnTo>
                    <a:pt x="11400822" y="205970"/>
                  </a:lnTo>
                  <a:lnTo>
                    <a:pt x="11534341" y="439887"/>
                  </a:lnTo>
                  <a:lnTo>
                    <a:pt x="12599384" y="439887"/>
                  </a:lnTo>
                  <a:close/>
                  <a:moveTo>
                    <a:pt x="13098266" y="1018467"/>
                  </a:moveTo>
                  <a:lnTo>
                    <a:pt x="12830194" y="707958"/>
                  </a:lnTo>
                  <a:lnTo>
                    <a:pt x="11686489" y="707958"/>
                  </a:lnTo>
                  <a:lnTo>
                    <a:pt x="11863480" y="1018467"/>
                  </a:lnTo>
                  <a:lnTo>
                    <a:pt x="13098266" y="1018467"/>
                  </a:lnTo>
                  <a:close/>
                  <a:moveTo>
                    <a:pt x="13786559" y="1815438"/>
                  </a:moveTo>
                  <a:lnTo>
                    <a:pt x="13412915" y="1382796"/>
                  </a:lnTo>
                  <a:lnTo>
                    <a:pt x="12071520" y="1382796"/>
                  </a:lnTo>
                  <a:lnTo>
                    <a:pt x="12318892" y="1816473"/>
                  </a:lnTo>
                  <a:lnTo>
                    <a:pt x="13786559" y="1816473"/>
                  </a:lnTo>
                  <a:close/>
                  <a:moveTo>
                    <a:pt x="13097232" y="1016396"/>
                  </a:moveTo>
                  <a:lnTo>
                    <a:pt x="13411880" y="1380726"/>
                  </a:lnTo>
                  <a:lnTo>
                    <a:pt x="14753275" y="1380726"/>
                  </a:lnTo>
                  <a:lnTo>
                    <a:pt x="14332019" y="1016396"/>
                  </a:lnTo>
                  <a:lnTo>
                    <a:pt x="13097232" y="1016396"/>
                  </a:lnTo>
                  <a:close/>
                  <a:moveTo>
                    <a:pt x="12598349" y="437816"/>
                  </a:moveTo>
                  <a:lnTo>
                    <a:pt x="12829159" y="705888"/>
                  </a:lnTo>
                  <a:lnTo>
                    <a:pt x="13972864" y="705888"/>
                  </a:lnTo>
                  <a:lnTo>
                    <a:pt x="13663391" y="437816"/>
                  </a:lnTo>
                  <a:lnTo>
                    <a:pt x="12598349" y="437816"/>
                  </a:lnTo>
                  <a:close/>
                  <a:moveTo>
                    <a:pt x="12219528" y="0"/>
                  </a:moveTo>
                  <a:lnTo>
                    <a:pt x="12396519" y="204935"/>
                  </a:lnTo>
                  <a:lnTo>
                    <a:pt x="13393249" y="204935"/>
                  </a:lnTo>
                  <a:lnTo>
                    <a:pt x="13156228" y="0"/>
                  </a:lnTo>
                  <a:lnTo>
                    <a:pt x="12219528" y="0"/>
                  </a:lnTo>
                  <a:close/>
                  <a:moveTo>
                    <a:pt x="14729469" y="439887"/>
                  </a:moveTo>
                  <a:lnTo>
                    <a:pt x="14391015" y="205970"/>
                  </a:lnTo>
                  <a:lnTo>
                    <a:pt x="13394284" y="205970"/>
                  </a:lnTo>
                  <a:lnTo>
                    <a:pt x="13664427" y="439887"/>
                  </a:lnTo>
                  <a:lnTo>
                    <a:pt x="14729469" y="439887"/>
                  </a:lnTo>
                  <a:close/>
                  <a:moveTo>
                    <a:pt x="15567841" y="1018467"/>
                  </a:moveTo>
                  <a:lnTo>
                    <a:pt x="15117604" y="707958"/>
                  </a:lnTo>
                  <a:lnTo>
                    <a:pt x="13973899" y="707958"/>
                  </a:lnTo>
                  <a:lnTo>
                    <a:pt x="14333054" y="1018467"/>
                  </a:lnTo>
                  <a:lnTo>
                    <a:pt x="15567841" y="1018467"/>
                  </a:lnTo>
                  <a:close/>
                  <a:moveTo>
                    <a:pt x="16723966" y="1815438"/>
                  </a:moveTo>
                  <a:lnTo>
                    <a:pt x="16095704" y="1381761"/>
                  </a:lnTo>
                  <a:lnTo>
                    <a:pt x="14754310" y="1381761"/>
                  </a:lnTo>
                  <a:lnTo>
                    <a:pt x="15255263" y="1815438"/>
                  </a:lnTo>
                  <a:lnTo>
                    <a:pt x="16723966" y="1815438"/>
                  </a:lnTo>
                  <a:close/>
                </a:path>
              </a:pathLst>
            </a:custGeom>
            <a:solidFill>
              <a:srgbClr val="33126E"/>
            </a:solidFill>
            <a:ln w="1034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6" name="-">
            <a:extLst>
              <a:ext uri="{FF2B5EF4-FFF2-40B4-BE49-F238E27FC236}">
                <a16:creationId xmlns:a16="http://schemas.microsoft.com/office/drawing/2014/main" id="{7DB53839-1F05-4618-A1FC-A17A8142FF9C}"/>
              </a:ext>
            </a:extLst>
          </p:cNvPr>
          <p:cNvSpPr/>
          <p:nvPr/>
        </p:nvSpPr>
        <p:spPr>
          <a:xfrm>
            <a:off x="6180923" y="6932998"/>
            <a:ext cx="4408419" cy="2358486"/>
          </a:xfrm>
          <a:custGeom>
            <a:avLst/>
            <a:gdLst>
              <a:gd name="connsiteX0" fmla="*/ 0 w 3971398"/>
              <a:gd name="connsiteY0" fmla="*/ 0 h 567194"/>
              <a:gd name="connsiteX1" fmla="*/ 3971398 w 3971398"/>
              <a:gd name="connsiteY1" fmla="*/ 0 h 567194"/>
              <a:gd name="connsiteX2" fmla="*/ 3971398 w 3971398"/>
              <a:gd name="connsiteY2" fmla="*/ 567195 h 567194"/>
              <a:gd name="connsiteX3" fmla="*/ -1 w 3971398"/>
              <a:gd name="connsiteY3" fmla="*/ 567195 h 56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1398" h="567194">
                <a:moveTo>
                  <a:pt x="0" y="0"/>
                </a:moveTo>
                <a:lnTo>
                  <a:pt x="3971398" y="0"/>
                </a:lnTo>
                <a:lnTo>
                  <a:pt x="3971398" y="567195"/>
                </a:lnTo>
                <a:lnTo>
                  <a:pt x="-1" y="567195"/>
                </a:lnTo>
                <a:close/>
              </a:path>
            </a:pathLst>
          </a:custGeom>
          <a:solidFill>
            <a:srgbClr val="B5E8E5"/>
          </a:solidFill>
          <a:ln w="9731" cap="flat">
            <a:solidFill>
              <a:srgbClr val="210B6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-">
            <a:extLst>
              <a:ext uri="{FF2B5EF4-FFF2-40B4-BE49-F238E27FC236}">
                <a16:creationId xmlns:a16="http://schemas.microsoft.com/office/drawing/2014/main" id="{0F30904A-6972-4EBE-A356-8BB636B76386}"/>
              </a:ext>
            </a:extLst>
          </p:cNvPr>
          <p:cNvSpPr/>
          <p:nvPr/>
        </p:nvSpPr>
        <p:spPr>
          <a:xfrm>
            <a:off x="897841" y="7010481"/>
            <a:ext cx="4994960" cy="2394776"/>
          </a:xfrm>
          <a:prstGeom prst="rect">
            <a:avLst/>
          </a:prstGeom>
          <a:solidFill>
            <a:srgbClr val="331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7007F"/>
              </a:solidFill>
            </a:endParaRPr>
          </a:p>
        </p:txBody>
      </p:sp>
      <p:sp>
        <p:nvSpPr>
          <p:cNvPr id="56" name="-">
            <a:extLst>
              <a:ext uri="{FF2B5EF4-FFF2-40B4-BE49-F238E27FC236}">
                <a16:creationId xmlns:a16="http://schemas.microsoft.com/office/drawing/2014/main" id="{B44F166C-393E-49C8-AAD5-622E301D6967}"/>
              </a:ext>
            </a:extLst>
          </p:cNvPr>
          <p:cNvSpPr/>
          <p:nvPr/>
        </p:nvSpPr>
        <p:spPr>
          <a:xfrm>
            <a:off x="1291589" y="393495"/>
            <a:ext cx="1186140" cy="1072287"/>
          </a:xfrm>
          <a:custGeom>
            <a:avLst/>
            <a:gdLst>
              <a:gd name="connsiteX0" fmla="*/ 593070 w 1186140"/>
              <a:gd name="connsiteY0" fmla="*/ 44506 h 1072287"/>
              <a:gd name="connsiteX1" fmla="*/ 1186141 w 1186140"/>
              <a:gd name="connsiteY1" fmla="*/ 0 h 1072287"/>
              <a:gd name="connsiteX2" fmla="*/ 928419 w 1186140"/>
              <a:gd name="connsiteY2" fmla="*/ 536144 h 1072287"/>
              <a:gd name="connsiteX3" fmla="*/ 670697 w 1186140"/>
              <a:gd name="connsiteY3" fmla="*/ 1072288 h 1072287"/>
              <a:gd name="connsiteX4" fmla="*/ 335349 w 1186140"/>
              <a:gd name="connsiteY4" fmla="*/ 581685 h 1072287"/>
              <a:gd name="connsiteX5" fmla="*/ 0 w 1186140"/>
              <a:gd name="connsiteY5" fmla="*/ 90047 h 107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86140" h="1072287">
                <a:moveTo>
                  <a:pt x="593070" y="44506"/>
                </a:moveTo>
                <a:lnTo>
                  <a:pt x="1186141" y="0"/>
                </a:lnTo>
                <a:lnTo>
                  <a:pt x="928419" y="536144"/>
                </a:lnTo>
                <a:lnTo>
                  <a:pt x="670697" y="1072288"/>
                </a:lnTo>
                <a:lnTo>
                  <a:pt x="335349" y="581685"/>
                </a:lnTo>
                <a:lnTo>
                  <a:pt x="0" y="90047"/>
                </a:lnTo>
                <a:close/>
              </a:path>
            </a:pathLst>
          </a:custGeom>
          <a:solidFill>
            <a:srgbClr val="37DBD7"/>
          </a:solidFill>
          <a:ln w="13737" cap="flat">
            <a:solidFill>
              <a:srgbClr val="210B6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" name="-">
            <a:extLst>
              <a:ext uri="{FF2B5EF4-FFF2-40B4-BE49-F238E27FC236}">
                <a16:creationId xmlns:a16="http://schemas.microsoft.com/office/drawing/2014/main" id="{4FF061A2-C542-4D0D-BC6A-1347F80EE9BF}"/>
              </a:ext>
            </a:extLst>
          </p:cNvPr>
          <p:cNvGrpSpPr/>
          <p:nvPr/>
        </p:nvGrpSpPr>
        <p:grpSpPr>
          <a:xfrm>
            <a:off x="749441" y="6911667"/>
            <a:ext cx="4983702" cy="2319419"/>
            <a:chOff x="1367246" y="1779211"/>
            <a:chExt cx="4983702" cy="2319419"/>
          </a:xfrm>
        </p:grpSpPr>
        <p:sp>
          <p:nvSpPr>
            <p:cNvPr id="6" name="-">
              <a:extLst>
                <a:ext uri="{FF2B5EF4-FFF2-40B4-BE49-F238E27FC236}">
                  <a16:creationId xmlns:a16="http://schemas.microsoft.com/office/drawing/2014/main" id="{2FBA4AFA-4D9D-4A15-995F-6F9763EF1EA9}"/>
                </a:ext>
              </a:extLst>
            </p:cNvPr>
            <p:cNvSpPr/>
            <p:nvPr/>
          </p:nvSpPr>
          <p:spPr>
            <a:xfrm>
              <a:off x="1367246" y="1779211"/>
              <a:ext cx="4983702" cy="2319419"/>
            </a:xfrm>
            <a:custGeom>
              <a:avLst/>
              <a:gdLst>
                <a:gd name="connsiteX0" fmla="*/ 0 w 4198069"/>
                <a:gd name="connsiteY0" fmla="*/ 0 h 2217027"/>
                <a:gd name="connsiteX1" fmla="*/ 4198070 w 4198069"/>
                <a:gd name="connsiteY1" fmla="*/ 0 h 2217027"/>
                <a:gd name="connsiteX2" fmla="*/ 4198070 w 4198069"/>
                <a:gd name="connsiteY2" fmla="*/ 2217028 h 2217027"/>
                <a:gd name="connsiteX3" fmla="*/ 0 w 4198069"/>
                <a:gd name="connsiteY3" fmla="*/ 2217028 h 221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8069" h="2217027">
                  <a:moveTo>
                    <a:pt x="0" y="0"/>
                  </a:moveTo>
                  <a:lnTo>
                    <a:pt x="4198070" y="0"/>
                  </a:lnTo>
                  <a:lnTo>
                    <a:pt x="4198070" y="2217028"/>
                  </a:lnTo>
                  <a:lnTo>
                    <a:pt x="0" y="2217028"/>
                  </a:lnTo>
                  <a:close/>
                </a:path>
              </a:pathLst>
            </a:custGeom>
            <a:solidFill>
              <a:srgbClr val="FFFFFF"/>
            </a:solidFill>
            <a:ln w="10318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-">
              <a:extLst>
                <a:ext uri="{FF2B5EF4-FFF2-40B4-BE49-F238E27FC236}">
                  <a16:creationId xmlns:a16="http://schemas.microsoft.com/office/drawing/2014/main" id="{2512A9C5-1980-4EF0-B1B9-16945D32A289}"/>
                </a:ext>
              </a:extLst>
            </p:cNvPr>
            <p:cNvSpPr/>
            <p:nvPr/>
          </p:nvSpPr>
          <p:spPr>
            <a:xfrm>
              <a:off x="1367246" y="1779211"/>
              <a:ext cx="4983702" cy="368469"/>
            </a:xfrm>
            <a:custGeom>
              <a:avLst/>
              <a:gdLst>
                <a:gd name="connsiteX0" fmla="*/ 0 w 4198069"/>
                <a:gd name="connsiteY0" fmla="*/ 0 h 368469"/>
                <a:gd name="connsiteX1" fmla="*/ 4198070 w 4198069"/>
                <a:gd name="connsiteY1" fmla="*/ 0 h 368469"/>
                <a:gd name="connsiteX2" fmla="*/ 4198070 w 4198069"/>
                <a:gd name="connsiteY2" fmla="*/ 368470 h 368469"/>
                <a:gd name="connsiteX3" fmla="*/ 0 w 4198069"/>
                <a:gd name="connsiteY3" fmla="*/ 368470 h 368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8069" h="368469">
                  <a:moveTo>
                    <a:pt x="0" y="0"/>
                  </a:moveTo>
                  <a:lnTo>
                    <a:pt x="4198070" y="0"/>
                  </a:lnTo>
                  <a:lnTo>
                    <a:pt x="4198070" y="368470"/>
                  </a:lnTo>
                  <a:lnTo>
                    <a:pt x="0" y="368470"/>
                  </a:lnTo>
                  <a:close/>
                </a:path>
              </a:pathLst>
            </a:custGeom>
            <a:solidFill>
              <a:srgbClr val="37DBD7"/>
            </a:solidFill>
            <a:ln w="10318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8" name="-">
              <a:extLst>
                <a:ext uri="{FF2B5EF4-FFF2-40B4-BE49-F238E27FC236}">
                  <a16:creationId xmlns:a16="http://schemas.microsoft.com/office/drawing/2014/main" id="{ECF50A84-67C9-46BD-A546-019340F07869}"/>
                </a:ext>
              </a:extLst>
            </p:cNvPr>
            <p:cNvGrpSpPr/>
            <p:nvPr/>
          </p:nvGrpSpPr>
          <p:grpSpPr>
            <a:xfrm>
              <a:off x="5228789" y="1846488"/>
              <a:ext cx="242196" cy="242196"/>
              <a:chOff x="5228789" y="1846488"/>
              <a:chExt cx="242196" cy="242196"/>
            </a:xfrm>
          </p:grpSpPr>
          <p:sp>
            <p:nvSpPr>
              <p:cNvPr id="15" name="-">
                <a:extLst>
                  <a:ext uri="{FF2B5EF4-FFF2-40B4-BE49-F238E27FC236}">
                    <a16:creationId xmlns:a16="http://schemas.microsoft.com/office/drawing/2014/main" id="{A6D98261-CB24-4CB3-B2C3-E8332A2124DD}"/>
                  </a:ext>
                </a:extLst>
              </p:cNvPr>
              <p:cNvSpPr/>
              <p:nvPr/>
            </p:nvSpPr>
            <p:spPr>
              <a:xfrm>
                <a:off x="5228789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-">
                <a:extLst>
                  <a:ext uri="{FF2B5EF4-FFF2-40B4-BE49-F238E27FC236}">
                    <a16:creationId xmlns:a16="http://schemas.microsoft.com/office/drawing/2014/main" id="{54490345-7277-4D7C-B35E-2B559FA87D0D}"/>
                  </a:ext>
                </a:extLst>
              </p:cNvPr>
              <p:cNvSpPr/>
              <p:nvPr/>
            </p:nvSpPr>
            <p:spPr>
              <a:xfrm>
                <a:off x="5282610" y="1944815"/>
                <a:ext cx="140764" cy="24840"/>
              </a:xfrm>
              <a:custGeom>
                <a:avLst/>
                <a:gdLst>
                  <a:gd name="connsiteX0" fmla="*/ 0 w 140764"/>
                  <a:gd name="connsiteY0" fmla="*/ 0 h 24840"/>
                  <a:gd name="connsiteX1" fmla="*/ 140764 w 140764"/>
                  <a:gd name="connsiteY1" fmla="*/ 0 h 24840"/>
                  <a:gd name="connsiteX2" fmla="*/ 140764 w 140764"/>
                  <a:gd name="connsiteY2" fmla="*/ 24841 h 24840"/>
                  <a:gd name="connsiteX3" fmla="*/ 0 w 140764"/>
                  <a:gd name="connsiteY3" fmla="*/ 24841 h 24840"/>
                  <a:gd name="connsiteX4" fmla="*/ 0 w 140764"/>
                  <a:gd name="connsiteY4" fmla="*/ 0 h 24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764" h="24840">
                    <a:moveTo>
                      <a:pt x="0" y="0"/>
                    </a:moveTo>
                    <a:lnTo>
                      <a:pt x="140764" y="0"/>
                    </a:lnTo>
                    <a:lnTo>
                      <a:pt x="140764" y="24841"/>
                    </a:lnTo>
                    <a:lnTo>
                      <a:pt x="0" y="248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9" name="-">
              <a:extLst>
                <a:ext uri="{FF2B5EF4-FFF2-40B4-BE49-F238E27FC236}">
                  <a16:creationId xmlns:a16="http://schemas.microsoft.com/office/drawing/2014/main" id="{231C805E-D396-4709-A3D4-6F2F7D1558CA}"/>
                </a:ext>
              </a:extLst>
            </p:cNvPr>
            <p:cNvGrpSpPr/>
            <p:nvPr/>
          </p:nvGrpSpPr>
          <p:grpSpPr>
            <a:xfrm>
              <a:off x="5918117" y="1846488"/>
              <a:ext cx="242196" cy="242196"/>
              <a:chOff x="5918117" y="1846488"/>
              <a:chExt cx="242196" cy="242196"/>
            </a:xfrm>
          </p:grpSpPr>
          <p:sp>
            <p:nvSpPr>
              <p:cNvPr id="13" name="-">
                <a:extLst>
                  <a:ext uri="{FF2B5EF4-FFF2-40B4-BE49-F238E27FC236}">
                    <a16:creationId xmlns:a16="http://schemas.microsoft.com/office/drawing/2014/main" id="{96236E80-C804-49AE-B896-8BCC1847D699}"/>
                  </a:ext>
                </a:extLst>
              </p:cNvPr>
              <p:cNvSpPr/>
              <p:nvPr/>
            </p:nvSpPr>
            <p:spPr>
              <a:xfrm>
                <a:off x="5918117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-">
                <a:extLst>
                  <a:ext uri="{FF2B5EF4-FFF2-40B4-BE49-F238E27FC236}">
                    <a16:creationId xmlns:a16="http://schemas.microsoft.com/office/drawing/2014/main" id="{20E655CE-8A32-4F61-A6E3-7ADEFE586783}"/>
                  </a:ext>
                </a:extLst>
              </p:cNvPr>
              <p:cNvSpPr/>
              <p:nvPr/>
            </p:nvSpPr>
            <p:spPr>
              <a:xfrm>
                <a:off x="5986429" y="1903414"/>
                <a:ext cx="116958" cy="115923"/>
              </a:xfrm>
              <a:custGeom>
                <a:avLst/>
                <a:gdLst>
                  <a:gd name="connsiteX0" fmla="*/ 116959 w 116958"/>
                  <a:gd name="connsiteY0" fmla="*/ 17596 h 115923"/>
                  <a:gd name="connsiteX1" fmla="*/ 99363 w 116958"/>
                  <a:gd name="connsiteY1" fmla="*/ 0 h 115923"/>
                  <a:gd name="connsiteX2" fmla="*/ 58997 w 116958"/>
                  <a:gd name="connsiteY2" fmla="*/ 40366 h 115923"/>
                  <a:gd name="connsiteX3" fmla="*/ 17596 w 116958"/>
                  <a:gd name="connsiteY3" fmla="*/ 0 h 115923"/>
                  <a:gd name="connsiteX4" fmla="*/ 0 w 116958"/>
                  <a:gd name="connsiteY4" fmla="*/ 17596 h 115923"/>
                  <a:gd name="connsiteX5" fmla="*/ 41401 w 116958"/>
                  <a:gd name="connsiteY5" fmla="*/ 57962 h 115923"/>
                  <a:gd name="connsiteX6" fmla="*/ 0 w 116958"/>
                  <a:gd name="connsiteY6" fmla="*/ 99363 h 115923"/>
                  <a:gd name="connsiteX7" fmla="*/ 17596 w 116958"/>
                  <a:gd name="connsiteY7" fmla="*/ 115923 h 115923"/>
                  <a:gd name="connsiteX8" fmla="*/ 58997 w 116958"/>
                  <a:gd name="connsiteY8" fmla="*/ 75557 h 115923"/>
                  <a:gd name="connsiteX9" fmla="*/ 99363 w 116958"/>
                  <a:gd name="connsiteY9" fmla="*/ 115923 h 115923"/>
                  <a:gd name="connsiteX10" fmla="*/ 116959 w 116958"/>
                  <a:gd name="connsiteY10" fmla="*/ 99363 h 115923"/>
                  <a:gd name="connsiteX11" fmla="*/ 75557 w 116958"/>
                  <a:gd name="connsiteY11" fmla="*/ 57962 h 11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958" h="115923">
                    <a:moveTo>
                      <a:pt x="116959" y="17596"/>
                    </a:moveTo>
                    <a:lnTo>
                      <a:pt x="99363" y="0"/>
                    </a:lnTo>
                    <a:lnTo>
                      <a:pt x="58997" y="40366"/>
                    </a:lnTo>
                    <a:lnTo>
                      <a:pt x="17596" y="0"/>
                    </a:lnTo>
                    <a:lnTo>
                      <a:pt x="0" y="17596"/>
                    </a:lnTo>
                    <a:lnTo>
                      <a:pt x="41401" y="57962"/>
                    </a:lnTo>
                    <a:lnTo>
                      <a:pt x="0" y="99363"/>
                    </a:lnTo>
                    <a:lnTo>
                      <a:pt x="17596" y="115923"/>
                    </a:lnTo>
                    <a:lnTo>
                      <a:pt x="58997" y="75557"/>
                    </a:lnTo>
                    <a:lnTo>
                      <a:pt x="99363" y="115923"/>
                    </a:lnTo>
                    <a:lnTo>
                      <a:pt x="116959" y="99363"/>
                    </a:lnTo>
                    <a:lnTo>
                      <a:pt x="75557" y="57962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0" name="-">
              <a:extLst>
                <a:ext uri="{FF2B5EF4-FFF2-40B4-BE49-F238E27FC236}">
                  <a16:creationId xmlns:a16="http://schemas.microsoft.com/office/drawing/2014/main" id="{23FE1655-8B9E-4D4C-91A2-78DA24371E1C}"/>
                </a:ext>
              </a:extLst>
            </p:cNvPr>
            <p:cNvGrpSpPr/>
            <p:nvPr/>
          </p:nvGrpSpPr>
          <p:grpSpPr>
            <a:xfrm>
              <a:off x="5573453" y="1846488"/>
              <a:ext cx="242196" cy="242196"/>
              <a:chOff x="5573453" y="1846488"/>
              <a:chExt cx="242196" cy="242196"/>
            </a:xfrm>
          </p:grpSpPr>
          <p:sp>
            <p:nvSpPr>
              <p:cNvPr id="11" name="-">
                <a:extLst>
                  <a:ext uri="{FF2B5EF4-FFF2-40B4-BE49-F238E27FC236}">
                    <a16:creationId xmlns:a16="http://schemas.microsoft.com/office/drawing/2014/main" id="{0611CDD2-7D82-43FF-8008-BF29FED40990}"/>
                  </a:ext>
                </a:extLst>
              </p:cNvPr>
              <p:cNvSpPr/>
              <p:nvPr/>
            </p:nvSpPr>
            <p:spPr>
              <a:xfrm>
                <a:off x="5573453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" name="-">
                <a:extLst>
                  <a:ext uri="{FF2B5EF4-FFF2-40B4-BE49-F238E27FC236}">
                    <a16:creationId xmlns:a16="http://schemas.microsoft.com/office/drawing/2014/main" id="{B817C77E-4408-4730-B964-2F11BC911BDA}"/>
                  </a:ext>
                </a:extLst>
              </p:cNvPr>
              <p:cNvSpPr/>
              <p:nvPr/>
            </p:nvSpPr>
            <p:spPr>
              <a:xfrm>
                <a:off x="5628310" y="1898239"/>
                <a:ext cx="137658" cy="137658"/>
              </a:xfrm>
              <a:custGeom>
                <a:avLst/>
                <a:gdLst>
                  <a:gd name="connsiteX0" fmla="*/ 137658 w 137658"/>
                  <a:gd name="connsiteY0" fmla="*/ 137659 h 137658"/>
                  <a:gd name="connsiteX1" fmla="*/ 0 w 137658"/>
                  <a:gd name="connsiteY1" fmla="*/ 137659 h 137658"/>
                  <a:gd name="connsiteX2" fmla="*/ 0 w 137658"/>
                  <a:gd name="connsiteY2" fmla="*/ 0 h 137658"/>
                  <a:gd name="connsiteX3" fmla="*/ 137658 w 137658"/>
                  <a:gd name="connsiteY3" fmla="*/ 0 h 137658"/>
                  <a:gd name="connsiteX4" fmla="*/ 137658 w 137658"/>
                  <a:gd name="connsiteY4" fmla="*/ 137659 h 137658"/>
                  <a:gd name="connsiteX5" fmla="*/ 20701 w 137658"/>
                  <a:gd name="connsiteY5" fmla="*/ 116958 h 137658"/>
                  <a:gd name="connsiteX6" fmla="*/ 116958 w 137658"/>
                  <a:gd name="connsiteY6" fmla="*/ 116958 h 137658"/>
                  <a:gd name="connsiteX7" fmla="*/ 116958 w 137658"/>
                  <a:gd name="connsiteY7" fmla="*/ 20701 h 137658"/>
                  <a:gd name="connsiteX8" fmla="*/ 20701 w 137658"/>
                  <a:gd name="connsiteY8" fmla="*/ 20701 h 137658"/>
                  <a:gd name="connsiteX9" fmla="*/ 20701 w 137658"/>
                  <a:gd name="connsiteY9" fmla="*/ 116958 h 137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658" h="137658">
                    <a:moveTo>
                      <a:pt x="137658" y="137659"/>
                    </a:moveTo>
                    <a:lnTo>
                      <a:pt x="0" y="137659"/>
                    </a:lnTo>
                    <a:lnTo>
                      <a:pt x="0" y="0"/>
                    </a:lnTo>
                    <a:lnTo>
                      <a:pt x="137658" y="0"/>
                    </a:lnTo>
                    <a:lnTo>
                      <a:pt x="137658" y="137659"/>
                    </a:lnTo>
                    <a:close/>
                    <a:moveTo>
                      <a:pt x="20701" y="116958"/>
                    </a:moveTo>
                    <a:lnTo>
                      <a:pt x="116958" y="116958"/>
                    </a:lnTo>
                    <a:lnTo>
                      <a:pt x="116958" y="20701"/>
                    </a:lnTo>
                    <a:lnTo>
                      <a:pt x="20701" y="20701"/>
                    </a:lnTo>
                    <a:lnTo>
                      <a:pt x="20701" y="116958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7" name="GRAB IT">
            <a:extLst>
              <a:ext uri="{FF2B5EF4-FFF2-40B4-BE49-F238E27FC236}">
                <a16:creationId xmlns:a16="http://schemas.microsoft.com/office/drawing/2014/main" id="{E84BEAA2-5FD7-49D6-BC5B-13DD3C7222D1}"/>
              </a:ext>
            </a:extLst>
          </p:cNvPr>
          <p:cNvSpPr txBox="1"/>
          <p:nvPr/>
        </p:nvSpPr>
        <p:spPr>
          <a:xfrm>
            <a:off x="1179897" y="7530405"/>
            <a:ext cx="4236273" cy="757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6000" i="1" dirty="0">
                <a:ln w="25400">
                  <a:solidFill>
                    <a:srgbClr val="33126E"/>
                  </a:solidFill>
                </a:ln>
                <a:solidFill>
                  <a:srgbClr val="FFB800"/>
                </a:solidFill>
                <a:effectLst>
                  <a:outerShdw dist="63500" dir="2700000" algn="tl" rotWithShape="0">
                    <a:srgbClr val="33126E"/>
                  </a:outerShdw>
                </a:effectLst>
                <a:latin typeface="Montserrat ExtraBold" panose="00000900000000000000" pitchFamily="50" charset="0"/>
              </a:rPr>
              <a:t>GRAB IT</a:t>
            </a:r>
          </a:p>
        </p:txBody>
      </p:sp>
      <p:sp>
        <p:nvSpPr>
          <p:cNvPr id="18" name="NOW">
            <a:extLst>
              <a:ext uri="{FF2B5EF4-FFF2-40B4-BE49-F238E27FC236}">
                <a16:creationId xmlns:a16="http://schemas.microsoft.com/office/drawing/2014/main" id="{A7CCEEF8-217B-4B83-ABC3-33E066ECE53F}"/>
              </a:ext>
            </a:extLst>
          </p:cNvPr>
          <p:cNvSpPr txBox="1"/>
          <p:nvPr/>
        </p:nvSpPr>
        <p:spPr>
          <a:xfrm>
            <a:off x="1169964" y="8301578"/>
            <a:ext cx="2467504" cy="757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70000"/>
              </a:lnSpc>
            </a:pPr>
            <a:r>
              <a:rPr lang="en-US" sz="6000" i="1" dirty="0">
                <a:ln w="25400">
                  <a:solidFill>
                    <a:srgbClr val="33126E"/>
                  </a:solidFill>
                </a:ln>
                <a:solidFill>
                  <a:srgbClr val="FF428E"/>
                </a:solidFill>
                <a:effectLst>
                  <a:outerShdw dist="63500" dir="2700000" algn="tl" rotWithShape="0">
                    <a:srgbClr val="33126E"/>
                  </a:outerShdw>
                </a:effectLst>
                <a:latin typeface="Montserrat ExtraBold" panose="00000900000000000000" pitchFamily="50" charset="0"/>
              </a:rPr>
              <a:t>NOW</a:t>
            </a:r>
          </a:p>
        </p:txBody>
      </p:sp>
      <p:pic>
        <p:nvPicPr>
          <p:cNvPr id="19" name="LOGO HERE">
            <a:extLst>
              <a:ext uri="{FF2B5EF4-FFF2-40B4-BE49-F238E27FC236}">
                <a16:creationId xmlns:a16="http://schemas.microsoft.com/office/drawing/2014/main" id="{8BD91B67-2354-4236-993F-9FA6211084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73149" y="329312"/>
            <a:ext cx="1521470" cy="161368"/>
          </a:xfrm>
          <a:prstGeom prst="rect">
            <a:avLst/>
          </a:prstGeom>
        </p:spPr>
      </p:pic>
      <p:sp>
        <p:nvSpPr>
          <p:cNvPr id="20" name="Lorem ipsum dolor sit amet, consectetur adipiscing elit. Ut posuere, est et ornare dapibus, risus odio iaculis leo, sit amet euismod arcu ipsum at leo.">
            <a:extLst>
              <a:ext uri="{FF2B5EF4-FFF2-40B4-BE49-F238E27FC236}">
                <a16:creationId xmlns:a16="http://schemas.microsoft.com/office/drawing/2014/main" id="{597A7694-D18A-4E1E-969A-02824849BDAB}"/>
              </a:ext>
            </a:extLst>
          </p:cNvPr>
          <p:cNvSpPr txBox="1"/>
          <p:nvPr/>
        </p:nvSpPr>
        <p:spPr>
          <a:xfrm>
            <a:off x="6543688" y="7130980"/>
            <a:ext cx="39866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Lorem ipsum dolor sit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amet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,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consectetur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adipiscing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elit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. Ut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posuere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,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est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et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ornare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dapibus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,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risus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odio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iaculis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leo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, sit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amet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euismod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arcu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 ipsum at </a:t>
            </a:r>
            <a:r>
              <a:rPr lang="en-US" sz="1600" b="1" dirty="0" err="1">
                <a:solidFill>
                  <a:srgbClr val="33126E"/>
                </a:solidFill>
                <a:latin typeface="Montserrat Light" panose="00000400000000000000" pitchFamily="50" charset="0"/>
              </a:rPr>
              <a:t>leo</a:t>
            </a:r>
            <a:r>
              <a:rPr lang="en-US" sz="1600" b="1" dirty="0">
                <a:solidFill>
                  <a:srgbClr val="33126E"/>
                </a:solidFill>
                <a:latin typeface="Montserrat Light" panose="00000400000000000000" pitchFamily="50" charset="0"/>
              </a:rPr>
              <a:t>. </a:t>
            </a:r>
          </a:p>
        </p:txBody>
      </p:sp>
      <p:sp>
        <p:nvSpPr>
          <p:cNvPr id="21" name="-">
            <a:extLst>
              <a:ext uri="{FF2B5EF4-FFF2-40B4-BE49-F238E27FC236}">
                <a16:creationId xmlns:a16="http://schemas.microsoft.com/office/drawing/2014/main" id="{409A9AEA-94A7-4006-9817-EA65D5AFB975}"/>
              </a:ext>
            </a:extLst>
          </p:cNvPr>
          <p:cNvSpPr/>
          <p:nvPr/>
        </p:nvSpPr>
        <p:spPr>
          <a:xfrm>
            <a:off x="6642019" y="8664371"/>
            <a:ext cx="2454604" cy="470566"/>
          </a:xfrm>
          <a:prstGeom prst="roundRect">
            <a:avLst>
              <a:gd name="adj" fmla="val 0"/>
            </a:avLst>
          </a:prstGeom>
          <a:solidFill>
            <a:srgbClr val="FFB800"/>
          </a:solidFill>
          <a:ln w="25400">
            <a:solidFill>
              <a:srgbClr val="33126E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B800"/>
              </a:solidFill>
            </a:endParaRPr>
          </a:p>
        </p:txBody>
      </p:sp>
      <p:sp>
        <p:nvSpPr>
          <p:cNvPr id="22" name="SHOP NOW!">
            <a:extLst>
              <a:ext uri="{FF2B5EF4-FFF2-40B4-BE49-F238E27FC236}">
                <a16:creationId xmlns:a16="http://schemas.microsoft.com/office/drawing/2014/main" id="{A6642D9C-247A-47CA-A979-65D7DF526B0E}"/>
              </a:ext>
            </a:extLst>
          </p:cNvPr>
          <p:cNvSpPr txBox="1"/>
          <p:nvPr/>
        </p:nvSpPr>
        <p:spPr>
          <a:xfrm>
            <a:off x="6939418" y="8699599"/>
            <a:ext cx="18598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i="1" dirty="0">
                <a:ln w="12700">
                  <a:solidFill>
                    <a:srgbClr val="33126E"/>
                  </a:solidFill>
                </a:ln>
                <a:solidFill>
                  <a:srgbClr val="FF428E"/>
                </a:solidFill>
                <a:latin typeface="Montserrat Black" panose="00000A00000000000000" pitchFamily="50" charset="0"/>
              </a:rPr>
              <a:t>SHOP NOW!</a:t>
            </a:r>
          </a:p>
        </p:txBody>
      </p:sp>
      <p:sp>
        <p:nvSpPr>
          <p:cNvPr id="28" name="-">
            <a:extLst>
              <a:ext uri="{FF2B5EF4-FFF2-40B4-BE49-F238E27FC236}">
                <a16:creationId xmlns:a16="http://schemas.microsoft.com/office/drawing/2014/main" id="{AE4502BD-D8EC-4A0C-A2CC-59B8DD68C506}"/>
              </a:ext>
            </a:extLst>
          </p:cNvPr>
          <p:cNvSpPr/>
          <p:nvPr/>
        </p:nvSpPr>
        <p:spPr>
          <a:xfrm>
            <a:off x="881910" y="858584"/>
            <a:ext cx="9652740" cy="5046915"/>
          </a:xfrm>
          <a:prstGeom prst="rect">
            <a:avLst/>
          </a:prstGeom>
          <a:solidFill>
            <a:srgbClr val="331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37007F"/>
              </a:solidFill>
            </a:endParaRPr>
          </a:p>
        </p:txBody>
      </p:sp>
      <p:grpSp>
        <p:nvGrpSpPr>
          <p:cNvPr id="29" name="-">
            <a:extLst>
              <a:ext uri="{FF2B5EF4-FFF2-40B4-BE49-F238E27FC236}">
                <a16:creationId xmlns:a16="http://schemas.microsoft.com/office/drawing/2014/main" id="{635A6CBF-55DA-4945-B5AD-7B75EFFC310D}"/>
              </a:ext>
            </a:extLst>
          </p:cNvPr>
          <p:cNvGrpSpPr/>
          <p:nvPr/>
        </p:nvGrpSpPr>
        <p:grpSpPr>
          <a:xfrm>
            <a:off x="777054" y="759771"/>
            <a:ext cx="9624246" cy="4978570"/>
            <a:chOff x="1367246" y="1779211"/>
            <a:chExt cx="9624246" cy="4978570"/>
          </a:xfrm>
        </p:grpSpPr>
        <p:sp>
          <p:nvSpPr>
            <p:cNvPr id="30" name="-">
              <a:extLst>
                <a:ext uri="{FF2B5EF4-FFF2-40B4-BE49-F238E27FC236}">
                  <a16:creationId xmlns:a16="http://schemas.microsoft.com/office/drawing/2014/main" id="{A5EAEFD8-1BDD-45EA-9728-F057CF90E3EC}"/>
                </a:ext>
              </a:extLst>
            </p:cNvPr>
            <p:cNvSpPr/>
            <p:nvPr/>
          </p:nvSpPr>
          <p:spPr>
            <a:xfrm>
              <a:off x="1367246" y="1779211"/>
              <a:ext cx="9624246" cy="4978570"/>
            </a:xfrm>
            <a:custGeom>
              <a:avLst/>
              <a:gdLst>
                <a:gd name="connsiteX0" fmla="*/ 0 w 4198069"/>
                <a:gd name="connsiteY0" fmla="*/ 0 h 2217027"/>
                <a:gd name="connsiteX1" fmla="*/ 4198070 w 4198069"/>
                <a:gd name="connsiteY1" fmla="*/ 0 h 2217027"/>
                <a:gd name="connsiteX2" fmla="*/ 4198070 w 4198069"/>
                <a:gd name="connsiteY2" fmla="*/ 2217028 h 2217027"/>
                <a:gd name="connsiteX3" fmla="*/ 0 w 4198069"/>
                <a:gd name="connsiteY3" fmla="*/ 2217028 h 2217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8069" h="2217027">
                  <a:moveTo>
                    <a:pt x="0" y="0"/>
                  </a:moveTo>
                  <a:lnTo>
                    <a:pt x="4198070" y="0"/>
                  </a:lnTo>
                  <a:lnTo>
                    <a:pt x="4198070" y="2217028"/>
                  </a:lnTo>
                  <a:lnTo>
                    <a:pt x="0" y="2217028"/>
                  </a:lnTo>
                  <a:close/>
                </a:path>
              </a:pathLst>
            </a:custGeom>
            <a:solidFill>
              <a:srgbClr val="FFFFFF"/>
            </a:solidFill>
            <a:ln w="10318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-">
              <a:extLst>
                <a:ext uri="{FF2B5EF4-FFF2-40B4-BE49-F238E27FC236}">
                  <a16:creationId xmlns:a16="http://schemas.microsoft.com/office/drawing/2014/main" id="{B1017844-596B-4991-81E5-FA28AA9D6912}"/>
                </a:ext>
              </a:extLst>
            </p:cNvPr>
            <p:cNvSpPr/>
            <p:nvPr/>
          </p:nvSpPr>
          <p:spPr>
            <a:xfrm>
              <a:off x="1367246" y="1779211"/>
              <a:ext cx="9624246" cy="368469"/>
            </a:xfrm>
            <a:custGeom>
              <a:avLst/>
              <a:gdLst>
                <a:gd name="connsiteX0" fmla="*/ 0 w 4198069"/>
                <a:gd name="connsiteY0" fmla="*/ 0 h 368469"/>
                <a:gd name="connsiteX1" fmla="*/ 4198070 w 4198069"/>
                <a:gd name="connsiteY1" fmla="*/ 0 h 368469"/>
                <a:gd name="connsiteX2" fmla="*/ 4198070 w 4198069"/>
                <a:gd name="connsiteY2" fmla="*/ 368470 h 368469"/>
                <a:gd name="connsiteX3" fmla="*/ 0 w 4198069"/>
                <a:gd name="connsiteY3" fmla="*/ 368470 h 368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98069" h="368469">
                  <a:moveTo>
                    <a:pt x="0" y="0"/>
                  </a:moveTo>
                  <a:lnTo>
                    <a:pt x="4198070" y="0"/>
                  </a:lnTo>
                  <a:lnTo>
                    <a:pt x="4198070" y="368470"/>
                  </a:lnTo>
                  <a:lnTo>
                    <a:pt x="0" y="368470"/>
                  </a:lnTo>
                  <a:close/>
                </a:path>
              </a:pathLst>
            </a:custGeom>
            <a:solidFill>
              <a:srgbClr val="FFB800"/>
            </a:solidFill>
            <a:ln w="10318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32" name="-">
              <a:extLst>
                <a:ext uri="{FF2B5EF4-FFF2-40B4-BE49-F238E27FC236}">
                  <a16:creationId xmlns:a16="http://schemas.microsoft.com/office/drawing/2014/main" id="{AF01F257-AF80-4227-98C0-98FE343936D2}"/>
                </a:ext>
              </a:extLst>
            </p:cNvPr>
            <p:cNvGrpSpPr/>
            <p:nvPr/>
          </p:nvGrpSpPr>
          <p:grpSpPr>
            <a:xfrm>
              <a:off x="9878803" y="1846488"/>
              <a:ext cx="242196" cy="242196"/>
              <a:chOff x="9878803" y="1846488"/>
              <a:chExt cx="242196" cy="242196"/>
            </a:xfrm>
          </p:grpSpPr>
          <p:sp>
            <p:nvSpPr>
              <p:cNvPr id="39" name="-">
                <a:extLst>
                  <a:ext uri="{FF2B5EF4-FFF2-40B4-BE49-F238E27FC236}">
                    <a16:creationId xmlns:a16="http://schemas.microsoft.com/office/drawing/2014/main" id="{A490E960-E230-4B92-9FCB-A24615A8047F}"/>
                  </a:ext>
                </a:extLst>
              </p:cNvPr>
              <p:cNvSpPr/>
              <p:nvPr/>
            </p:nvSpPr>
            <p:spPr>
              <a:xfrm>
                <a:off x="9878803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-">
                <a:extLst>
                  <a:ext uri="{FF2B5EF4-FFF2-40B4-BE49-F238E27FC236}">
                    <a16:creationId xmlns:a16="http://schemas.microsoft.com/office/drawing/2014/main" id="{63075B1B-392F-4153-91B4-5DF5E7982996}"/>
                  </a:ext>
                </a:extLst>
              </p:cNvPr>
              <p:cNvSpPr/>
              <p:nvPr/>
            </p:nvSpPr>
            <p:spPr>
              <a:xfrm>
                <a:off x="9932624" y="1944815"/>
                <a:ext cx="140764" cy="24840"/>
              </a:xfrm>
              <a:custGeom>
                <a:avLst/>
                <a:gdLst>
                  <a:gd name="connsiteX0" fmla="*/ 0 w 140764"/>
                  <a:gd name="connsiteY0" fmla="*/ 0 h 24840"/>
                  <a:gd name="connsiteX1" fmla="*/ 140764 w 140764"/>
                  <a:gd name="connsiteY1" fmla="*/ 0 h 24840"/>
                  <a:gd name="connsiteX2" fmla="*/ 140764 w 140764"/>
                  <a:gd name="connsiteY2" fmla="*/ 24841 h 24840"/>
                  <a:gd name="connsiteX3" fmla="*/ 0 w 140764"/>
                  <a:gd name="connsiteY3" fmla="*/ 24841 h 24840"/>
                  <a:gd name="connsiteX4" fmla="*/ 0 w 140764"/>
                  <a:gd name="connsiteY4" fmla="*/ 0 h 24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764" h="24840">
                    <a:moveTo>
                      <a:pt x="0" y="0"/>
                    </a:moveTo>
                    <a:lnTo>
                      <a:pt x="140764" y="0"/>
                    </a:lnTo>
                    <a:lnTo>
                      <a:pt x="140764" y="24841"/>
                    </a:lnTo>
                    <a:lnTo>
                      <a:pt x="0" y="248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3" name="-">
              <a:extLst>
                <a:ext uri="{FF2B5EF4-FFF2-40B4-BE49-F238E27FC236}">
                  <a16:creationId xmlns:a16="http://schemas.microsoft.com/office/drawing/2014/main" id="{0A6932EC-A75E-43E3-9C3A-60E750DBD19C}"/>
                </a:ext>
              </a:extLst>
            </p:cNvPr>
            <p:cNvGrpSpPr/>
            <p:nvPr/>
          </p:nvGrpSpPr>
          <p:grpSpPr>
            <a:xfrm>
              <a:off x="10568131" y="1846488"/>
              <a:ext cx="242196" cy="242196"/>
              <a:chOff x="10568131" y="1846488"/>
              <a:chExt cx="242196" cy="242196"/>
            </a:xfrm>
          </p:grpSpPr>
          <p:sp>
            <p:nvSpPr>
              <p:cNvPr id="37" name="-">
                <a:extLst>
                  <a:ext uri="{FF2B5EF4-FFF2-40B4-BE49-F238E27FC236}">
                    <a16:creationId xmlns:a16="http://schemas.microsoft.com/office/drawing/2014/main" id="{A27D2B8B-519D-46BF-A4AB-609FFAF956CE}"/>
                  </a:ext>
                </a:extLst>
              </p:cNvPr>
              <p:cNvSpPr/>
              <p:nvPr/>
            </p:nvSpPr>
            <p:spPr>
              <a:xfrm>
                <a:off x="10568131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-">
                <a:extLst>
                  <a:ext uri="{FF2B5EF4-FFF2-40B4-BE49-F238E27FC236}">
                    <a16:creationId xmlns:a16="http://schemas.microsoft.com/office/drawing/2014/main" id="{F69EDF57-2ADD-4F52-86BB-5DAD93457F42}"/>
                  </a:ext>
                </a:extLst>
              </p:cNvPr>
              <p:cNvSpPr/>
              <p:nvPr/>
            </p:nvSpPr>
            <p:spPr>
              <a:xfrm>
                <a:off x="10636443" y="1903414"/>
                <a:ext cx="116958" cy="115923"/>
              </a:xfrm>
              <a:custGeom>
                <a:avLst/>
                <a:gdLst>
                  <a:gd name="connsiteX0" fmla="*/ 116959 w 116958"/>
                  <a:gd name="connsiteY0" fmla="*/ 17596 h 115923"/>
                  <a:gd name="connsiteX1" fmla="*/ 99363 w 116958"/>
                  <a:gd name="connsiteY1" fmla="*/ 0 h 115923"/>
                  <a:gd name="connsiteX2" fmla="*/ 58997 w 116958"/>
                  <a:gd name="connsiteY2" fmla="*/ 40366 h 115923"/>
                  <a:gd name="connsiteX3" fmla="*/ 17596 w 116958"/>
                  <a:gd name="connsiteY3" fmla="*/ 0 h 115923"/>
                  <a:gd name="connsiteX4" fmla="*/ 0 w 116958"/>
                  <a:gd name="connsiteY4" fmla="*/ 17596 h 115923"/>
                  <a:gd name="connsiteX5" fmla="*/ 41401 w 116958"/>
                  <a:gd name="connsiteY5" fmla="*/ 57962 h 115923"/>
                  <a:gd name="connsiteX6" fmla="*/ 0 w 116958"/>
                  <a:gd name="connsiteY6" fmla="*/ 99363 h 115923"/>
                  <a:gd name="connsiteX7" fmla="*/ 17596 w 116958"/>
                  <a:gd name="connsiteY7" fmla="*/ 115923 h 115923"/>
                  <a:gd name="connsiteX8" fmla="*/ 58997 w 116958"/>
                  <a:gd name="connsiteY8" fmla="*/ 75557 h 115923"/>
                  <a:gd name="connsiteX9" fmla="*/ 99363 w 116958"/>
                  <a:gd name="connsiteY9" fmla="*/ 115923 h 115923"/>
                  <a:gd name="connsiteX10" fmla="*/ 116959 w 116958"/>
                  <a:gd name="connsiteY10" fmla="*/ 99363 h 115923"/>
                  <a:gd name="connsiteX11" fmla="*/ 75557 w 116958"/>
                  <a:gd name="connsiteY11" fmla="*/ 57962 h 115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6958" h="115923">
                    <a:moveTo>
                      <a:pt x="116959" y="17596"/>
                    </a:moveTo>
                    <a:lnTo>
                      <a:pt x="99363" y="0"/>
                    </a:lnTo>
                    <a:lnTo>
                      <a:pt x="58997" y="40366"/>
                    </a:lnTo>
                    <a:lnTo>
                      <a:pt x="17596" y="0"/>
                    </a:lnTo>
                    <a:lnTo>
                      <a:pt x="0" y="17596"/>
                    </a:lnTo>
                    <a:lnTo>
                      <a:pt x="41401" y="57962"/>
                    </a:lnTo>
                    <a:lnTo>
                      <a:pt x="0" y="99363"/>
                    </a:lnTo>
                    <a:lnTo>
                      <a:pt x="17596" y="115923"/>
                    </a:lnTo>
                    <a:lnTo>
                      <a:pt x="58997" y="75557"/>
                    </a:lnTo>
                    <a:lnTo>
                      <a:pt x="99363" y="115923"/>
                    </a:lnTo>
                    <a:lnTo>
                      <a:pt x="116959" y="99363"/>
                    </a:lnTo>
                    <a:lnTo>
                      <a:pt x="75557" y="57962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4" name="-">
              <a:extLst>
                <a:ext uri="{FF2B5EF4-FFF2-40B4-BE49-F238E27FC236}">
                  <a16:creationId xmlns:a16="http://schemas.microsoft.com/office/drawing/2014/main" id="{00837531-94F4-46F4-B4E2-7299AF91C9F5}"/>
                </a:ext>
              </a:extLst>
            </p:cNvPr>
            <p:cNvGrpSpPr/>
            <p:nvPr/>
          </p:nvGrpSpPr>
          <p:grpSpPr>
            <a:xfrm>
              <a:off x="10223467" y="1846488"/>
              <a:ext cx="242196" cy="242196"/>
              <a:chOff x="10223467" y="1846488"/>
              <a:chExt cx="242196" cy="242196"/>
            </a:xfrm>
          </p:grpSpPr>
          <p:sp>
            <p:nvSpPr>
              <p:cNvPr id="35" name="-">
                <a:extLst>
                  <a:ext uri="{FF2B5EF4-FFF2-40B4-BE49-F238E27FC236}">
                    <a16:creationId xmlns:a16="http://schemas.microsoft.com/office/drawing/2014/main" id="{3FF9CDFA-A57A-4EAD-ADF2-A40F0D1D075A}"/>
                  </a:ext>
                </a:extLst>
              </p:cNvPr>
              <p:cNvSpPr/>
              <p:nvPr/>
            </p:nvSpPr>
            <p:spPr>
              <a:xfrm>
                <a:off x="10223467" y="1846488"/>
                <a:ext cx="242196" cy="242196"/>
              </a:xfrm>
              <a:custGeom>
                <a:avLst/>
                <a:gdLst>
                  <a:gd name="connsiteX0" fmla="*/ 0 w 242196"/>
                  <a:gd name="connsiteY0" fmla="*/ 0 h 242196"/>
                  <a:gd name="connsiteX1" fmla="*/ 242197 w 242196"/>
                  <a:gd name="connsiteY1" fmla="*/ 0 h 242196"/>
                  <a:gd name="connsiteX2" fmla="*/ 242197 w 242196"/>
                  <a:gd name="connsiteY2" fmla="*/ 242196 h 242196"/>
                  <a:gd name="connsiteX3" fmla="*/ 0 w 242196"/>
                  <a:gd name="connsiteY3" fmla="*/ 242196 h 242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2196" h="242196">
                    <a:moveTo>
                      <a:pt x="0" y="0"/>
                    </a:moveTo>
                    <a:lnTo>
                      <a:pt x="242197" y="0"/>
                    </a:lnTo>
                    <a:lnTo>
                      <a:pt x="242197" y="242196"/>
                    </a:lnTo>
                    <a:lnTo>
                      <a:pt x="0" y="242196"/>
                    </a:lnTo>
                    <a:close/>
                  </a:path>
                </a:pathLst>
              </a:custGeom>
              <a:solidFill>
                <a:srgbClr val="FFFFFF"/>
              </a:solidFill>
              <a:ln w="10318" cap="flat">
                <a:solidFill>
                  <a:srgbClr val="210B61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-">
                <a:extLst>
                  <a:ext uri="{FF2B5EF4-FFF2-40B4-BE49-F238E27FC236}">
                    <a16:creationId xmlns:a16="http://schemas.microsoft.com/office/drawing/2014/main" id="{1FD06D5E-D02F-48A4-A904-023025DB2040}"/>
                  </a:ext>
                </a:extLst>
              </p:cNvPr>
              <p:cNvSpPr/>
              <p:nvPr/>
            </p:nvSpPr>
            <p:spPr>
              <a:xfrm>
                <a:off x="10278324" y="1898239"/>
                <a:ext cx="137658" cy="137658"/>
              </a:xfrm>
              <a:custGeom>
                <a:avLst/>
                <a:gdLst>
                  <a:gd name="connsiteX0" fmla="*/ 137658 w 137658"/>
                  <a:gd name="connsiteY0" fmla="*/ 137659 h 137658"/>
                  <a:gd name="connsiteX1" fmla="*/ 0 w 137658"/>
                  <a:gd name="connsiteY1" fmla="*/ 137659 h 137658"/>
                  <a:gd name="connsiteX2" fmla="*/ 0 w 137658"/>
                  <a:gd name="connsiteY2" fmla="*/ 0 h 137658"/>
                  <a:gd name="connsiteX3" fmla="*/ 137658 w 137658"/>
                  <a:gd name="connsiteY3" fmla="*/ 0 h 137658"/>
                  <a:gd name="connsiteX4" fmla="*/ 137658 w 137658"/>
                  <a:gd name="connsiteY4" fmla="*/ 137659 h 137658"/>
                  <a:gd name="connsiteX5" fmla="*/ 20701 w 137658"/>
                  <a:gd name="connsiteY5" fmla="*/ 116958 h 137658"/>
                  <a:gd name="connsiteX6" fmla="*/ 116958 w 137658"/>
                  <a:gd name="connsiteY6" fmla="*/ 116958 h 137658"/>
                  <a:gd name="connsiteX7" fmla="*/ 116958 w 137658"/>
                  <a:gd name="connsiteY7" fmla="*/ 20701 h 137658"/>
                  <a:gd name="connsiteX8" fmla="*/ 20701 w 137658"/>
                  <a:gd name="connsiteY8" fmla="*/ 20701 h 137658"/>
                  <a:gd name="connsiteX9" fmla="*/ 20701 w 137658"/>
                  <a:gd name="connsiteY9" fmla="*/ 116958 h 137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7658" h="137658">
                    <a:moveTo>
                      <a:pt x="137658" y="137659"/>
                    </a:moveTo>
                    <a:lnTo>
                      <a:pt x="0" y="137659"/>
                    </a:lnTo>
                    <a:lnTo>
                      <a:pt x="0" y="0"/>
                    </a:lnTo>
                    <a:lnTo>
                      <a:pt x="137658" y="0"/>
                    </a:lnTo>
                    <a:lnTo>
                      <a:pt x="137658" y="137659"/>
                    </a:lnTo>
                    <a:close/>
                    <a:moveTo>
                      <a:pt x="20701" y="116958"/>
                    </a:moveTo>
                    <a:lnTo>
                      <a:pt x="116958" y="116958"/>
                    </a:lnTo>
                    <a:lnTo>
                      <a:pt x="116958" y="20701"/>
                    </a:lnTo>
                    <a:lnTo>
                      <a:pt x="20701" y="20701"/>
                    </a:lnTo>
                    <a:lnTo>
                      <a:pt x="20701" y="116958"/>
                    </a:lnTo>
                    <a:close/>
                  </a:path>
                </a:pathLst>
              </a:custGeom>
              <a:solidFill>
                <a:srgbClr val="210B61"/>
              </a:solidFill>
              <a:ln w="10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41" name="Picture">
            <a:extLst>
              <a:ext uri="{FF2B5EF4-FFF2-40B4-BE49-F238E27FC236}">
                <a16:creationId xmlns:a16="http://schemas.microsoft.com/office/drawing/2014/main" id="{7446CD9A-53AC-42E3-A98F-F4C02F875901}"/>
              </a:ext>
            </a:extLst>
          </p:cNvPr>
          <p:cNvSpPr/>
          <p:nvPr/>
        </p:nvSpPr>
        <p:spPr>
          <a:xfrm>
            <a:off x="966809" y="1309717"/>
            <a:ext cx="9320191" cy="4214783"/>
          </a:xfrm>
          <a:custGeom>
            <a:avLst/>
            <a:gdLst>
              <a:gd name="connsiteX0" fmla="*/ 0 w 5056851"/>
              <a:gd name="connsiteY0" fmla="*/ 0 h 2238441"/>
              <a:gd name="connsiteX1" fmla="*/ 5056851 w 5056851"/>
              <a:gd name="connsiteY1" fmla="*/ 0 h 2238441"/>
              <a:gd name="connsiteX2" fmla="*/ 5056851 w 5056851"/>
              <a:gd name="connsiteY2" fmla="*/ 2238441 h 2238441"/>
              <a:gd name="connsiteX3" fmla="*/ 0 w 5056851"/>
              <a:gd name="connsiteY3" fmla="*/ 2238441 h 2238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56851" h="2238441">
                <a:moveTo>
                  <a:pt x="0" y="0"/>
                </a:moveTo>
                <a:lnTo>
                  <a:pt x="5056851" y="0"/>
                </a:lnTo>
                <a:lnTo>
                  <a:pt x="5056851" y="2238441"/>
                </a:lnTo>
                <a:lnTo>
                  <a:pt x="0" y="2238441"/>
                </a:lnTo>
                <a:close/>
              </a:path>
            </a:pathLst>
          </a:custGeom>
          <a:blipFill>
            <a:blip r:embed="rId4"/>
            <a:srcRect/>
            <a:stretch>
              <a:fillRect t="-115848" b="-115848"/>
            </a:stretch>
          </a:blipFill>
          <a:ln w="19841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2" name="-">
            <a:extLst>
              <a:ext uri="{FF2B5EF4-FFF2-40B4-BE49-F238E27FC236}">
                <a16:creationId xmlns:a16="http://schemas.microsoft.com/office/drawing/2014/main" id="{922F8AE4-5CB9-472F-BE24-435B66CA5832}"/>
              </a:ext>
            </a:extLst>
          </p:cNvPr>
          <p:cNvSpPr/>
          <p:nvPr/>
        </p:nvSpPr>
        <p:spPr>
          <a:xfrm>
            <a:off x="8661074" y="6510978"/>
            <a:ext cx="1666393" cy="567194"/>
          </a:xfrm>
          <a:custGeom>
            <a:avLst/>
            <a:gdLst>
              <a:gd name="connsiteX0" fmla="*/ 0 w 1666393"/>
              <a:gd name="connsiteY0" fmla="*/ 0 h 567194"/>
              <a:gd name="connsiteX1" fmla="*/ 1666393 w 1666393"/>
              <a:gd name="connsiteY1" fmla="*/ 0 h 567194"/>
              <a:gd name="connsiteX2" fmla="*/ 1666393 w 1666393"/>
              <a:gd name="connsiteY2" fmla="*/ 567195 h 567194"/>
              <a:gd name="connsiteX3" fmla="*/ 0 w 1666393"/>
              <a:gd name="connsiteY3" fmla="*/ 567195 h 56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66393" h="567194">
                <a:moveTo>
                  <a:pt x="0" y="0"/>
                </a:moveTo>
                <a:lnTo>
                  <a:pt x="1666393" y="0"/>
                </a:lnTo>
                <a:lnTo>
                  <a:pt x="1666393" y="567195"/>
                </a:lnTo>
                <a:lnTo>
                  <a:pt x="0" y="567195"/>
                </a:lnTo>
                <a:close/>
              </a:path>
            </a:pathLst>
          </a:custGeom>
          <a:solidFill>
            <a:srgbClr val="FFFFFF"/>
          </a:solidFill>
          <a:ln w="7837" cap="flat">
            <a:solidFill>
              <a:srgbClr val="210B6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" name="-">
            <a:extLst>
              <a:ext uri="{FF2B5EF4-FFF2-40B4-BE49-F238E27FC236}">
                <a16:creationId xmlns:a16="http://schemas.microsoft.com/office/drawing/2014/main" id="{F8039A72-B845-4E41-8EB3-BF18027AACDE}"/>
              </a:ext>
            </a:extLst>
          </p:cNvPr>
          <p:cNvSpPr/>
          <p:nvPr/>
        </p:nvSpPr>
        <p:spPr>
          <a:xfrm>
            <a:off x="775835" y="6048053"/>
            <a:ext cx="3971398" cy="567194"/>
          </a:xfrm>
          <a:custGeom>
            <a:avLst/>
            <a:gdLst>
              <a:gd name="connsiteX0" fmla="*/ 0 w 3971398"/>
              <a:gd name="connsiteY0" fmla="*/ 0 h 567194"/>
              <a:gd name="connsiteX1" fmla="*/ 3971398 w 3971398"/>
              <a:gd name="connsiteY1" fmla="*/ 0 h 567194"/>
              <a:gd name="connsiteX2" fmla="*/ 3971398 w 3971398"/>
              <a:gd name="connsiteY2" fmla="*/ 567195 h 567194"/>
              <a:gd name="connsiteX3" fmla="*/ -1 w 3971398"/>
              <a:gd name="connsiteY3" fmla="*/ 567195 h 567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1398" h="567194">
                <a:moveTo>
                  <a:pt x="0" y="0"/>
                </a:moveTo>
                <a:lnTo>
                  <a:pt x="3971398" y="0"/>
                </a:lnTo>
                <a:lnTo>
                  <a:pt x="3971398" y="567195"/>
                </a:lnTo>
                <a:lnTo>
                  <a:pt x="-1" y="567195"/>
                </a:lnTo>
                <a:close/>
              </a:path>
            </a:pathLst>
          </a:custGeom>
          <a:solidFill>
            <a:srgbClr val="B5E8E5"/>
          </a:solidFill>
          <a:ln w="9731" cap="flat">
            <a:solidFill>
              <a:srgbClr val="210B6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44" name="icon">
            <a:extLst>
              <a:ext uri="{FF2B5EF4-FFF2-40B4-BE49-F238E27FC236}">
                <a16:creationId xmlns:a16="http://schemas.microsoft.com/office/drawing/2014/main" id="{008701BD-3BD5-4FA5-A224-C41831DF7ED5}"/>
              </a:ext>
            </a:extLst>
          </p:cNvPr>
          <p:cNvGrpSpPr/>
          <p:nvPr/>
        </p:nvGrpSpPr>
        <p:grpSpPr>
          <a:xfrm>
            <a:off x="8855633" y="6624345"/>
            <a:ext cx="1309693" cy="319450"/>
            <a:chOff x="5033957" y="9331858"/>
            <a:chExt cx="2038618" cy="497244"/>
          </a:xfrm>
        </p:grpSpPr>
        <p:sp>
          <p:nvSpPr>
            <p:cNvPr id="45" name="-">
              <a:extLst>
                <a:ext uri="{FF2B5EF4-FFF2-40B4-BE49-F238E27FC236}">
                  <a16:creationId xmlns:a16="http://schemas.microsoft.com/office/drawing/2014/main" id="{FD41E16D-DFD4-4D76-AF98-C219AB89CB20}"/>
                </a:ext>
              </a:extLst>
            </p:cNvPr>
            <p:cNvSpPr/>
            <p:nvPr/>
          </p:nvSpPr>
          <p:spPr>
            <a:xfrm>
              <a:off x="5033957" y="9331858"/>
              <a:ext cx="497244" cy="497244"/>
            </a:xfrm>
            <a:custGeom>
              <a:avLst/>
              <a:gdLst>
                <a:gd name="connsiteX0" fmla="*/ 264104 w 497244"/>
                <a:gd name="connsiteY0" fmla="*/ 101088 h 497244"/>
                <a:gd name="connsiteX1" fmla="*/ 210372 w 497244"/>
                <a:gd name="connsiteY1" fmla="*/ 154820 h 497244"/>
                <a:gd name="connsiteX2" fmla="*/ 210372 w 497244"/>
                <a:gd name="connsiteY2" fmla="*/ 197623 h 497244"/>
                <a:gd name="connsiteX3" fmla="*/ 183962 w 497244"/>
                <a:gd name="connsiteY3" fmla="*/ 197623 h 497244"/>
                <a:gd name="connsiteX4" fmla="*/ 180319 w 497244"/>
                <a:gd name="connsiteY4" fmla="*/ 201265 h 497244"/>
                <a:gd name="connsiteX5" fmla="*/ 180319 w 497244"/>
                <a:gd name="connsiteY5" fmla="*/ 244979 h 497244"/>
                <a:gd name="connsiteX6" fmla="*/ 183962 w 497244"/>
                <a:gd name="connsiteY6" fmla="*/ 248622 h 497244"/>
                <a:gd name="connsiteX7" fmla="*/ 209462 w 497244"/>
                <a:gd name="connsiteY7" fmla="*/ 248622 h 497244"/>
                <a:gd name="connsiteX8" fmla="*/ 209462 w 497244"/>
                <a:gd name="connsiteY8" fmla="*/ 249533 h 497244"/>
                <a:gd name="connsiteX9" fmla="*/ 209462 w 497244"/>
                <a:gd name="connsiteY9" fmla="*/ 393424 h 497244"/>
                <a:gd name="connsiteX10" fmla="*/ 213104 w 497244"/>
                <a:gd name="connsiteY10" fmla="*/ 397067 h 497244"/>
                <a:gd name="connsiteX11" fmla="*/ 266836 w 497244"/>
                <a:gd name="connsiteY11" fmla="*/ 397067 h 497244"/>
                <a:gd name="connsiteX12" fmla="*/ 270479 w 497244"/>
                <a:gd name="connsiteY12" fmla="*/ 393424 h 497244"/>
                <a:gd name="connsiteX13" fmla="*/ 270479 w 497244"/>
                <a:gd name="connsiteY13" fmla="*/ 247711 h 497244"/>
                <a:gd name="connsiteX14" fmla="*/ 309639 w 497244"/>
                <a:gd name="connsiteY14" fmla="*/ 247711 h 497244"/>
                <a:gd name="connsiteX15" fmla="*/ 313282 w 497244"/>
                <a:gd name="connsiteY15" fmla="*/ 244068 h 497244"/>
                <a:gd name="connsiteX16" fmla="*/ 316925 w 497244"/>
                <a:gd name="connsiteY16" fmla="*/ 200355 h 497244"/>
                <a:gd name="connsiteX17" fmla="*/ 313282 w 497244"/>
                <a:gd name="connsiteY17" fmla="*/ 196712 h 497244"/>
                <a:gd name="connsiteX18" fmla="*/ 270479 w 497244"/>
                <a:gd name="connsiteY18" fmla="*/ 196712 h 497244"/>
                <a:gd name="connsiteX19" fmla="*/ 270479 w 497244"/>
                <a:gd name="connsiteY19" fmla="*/ 165748 h 497244"/>
                <a:gd name="connsiteX20" fmla="*/ 284139 w 497244"/>
                <a:gd name="connsiteY20" fmla="*/ 152087 h 497244"/>
                <a:gd name="connsiteX21" fmla="*/ 314192 w 497244"/>
                <a:gd name="connsiteY21" fmla="*/ 152087 h 497244"/>
                <a:gd name="connsiteX22" fmla="*/ 317835 w 497244"/>
                <a:gd name="connsiteY22" fmla="*/ 148445 h 497244"/>
                <a:gd name="connsiteX23" fmla="*/ 317835 w 497244"/>
                <a:gd name="connsiteY23" fmla="*/ 104731 h 497244"/>
                <a:gd name="connsiteX24" fmla="*/ 314192 w 497244"/>
                <a:gd name="connsiteY24" fmla="*/ 101088 h 497244"/>
                <a:gd name="connsiteX25" fmla="*/ 248622 w 497244"/>
                <a:gd name="connsiteY25" fmla="*/ 0 h 497244"/>
                <a:gd name="connsiteX26" fmla="*/ 497244 w 497244"/>
                <a:gd name="connsiteY26" fmla="*/ 248622 h 497244"/>
                <a:gd name="connsiteX27" fmla="*/ 248622 w 497244"/>
                <a:gd name="connsiteY27" fmla="*/ 497244 h 497244"/>
                <a:gd name="connsiteX28" fmla="*/ 0 w 497244"/>
                <a:gd name="connsiteY28" fmla="*/ 248622 h 497244"/>
                <a:gd name="connsiteX29" fmla="*/ 248622 w 497244"/>
                <a:gd name="connsiteY29" fmla="*/ 0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497244" h="497244">
                  <a:moveTo>
                    <a:pt x="264104" y="101088"/>
                  </a:moveTo>
                  <a:cubicBezTo>
                    <a:pt x="234051" y="101088"/>
                    <a:pt x="210372" y="124766"/>
                    <a:pt x="210372" y="154820"/>
                  </a:cubicBezTo>
                  <a:lnTo>
                    <a:pt x="210372" y="197623"/>
                  </a:lnTo>
                  <a:lnTo>
                    <a:pt x="183962" y="197623"/>
                  </a:lnTo>
                  <a:cubicBezTo>
                    <a:pt x="182140" y="197623"/>
                    <a:pt x="180319" y="199444"/>
                    <a:pt x="180319" y="201265"/>
                  </a:cubicBezTo>
                  <a:lnTo>
                    <a:pt x="180319" y="244979"/>
                  </a:lnTo>
                  <a:cubicBezTo>
                    <a:pt x="180319" y="246801"/>
                    <a:pt x="182140" y="248622"/>
                    <a:pt x="183962" y="248622"/>
                  </a:cubicBezTo>
                  <a:lnTo>
                    <a:pt x="209462" y="248622"/>
                  </a:lnTo>
                  <a:lnTo>
                    <a:pt x="209462" y="249533"/>
                  </a:lnTo>
                  <a:lnTo>
                    <a:pt x="209462" y="393424"/>
                  </a:lnTo>
                  <a:cubicBezTo>
                    <a:pt x="209462" y="395245"/>
                    <a:pt x="211283" y="397067"/>
                    <a:pt x="213104" y="397067"/>
                  </a:cubicBezTo>
                  <a:lnTo>
                    <a:pt x="266836" y="397067"/>
                  </a:lnTo>
                  <a:cubicBezTo>
                    <a:pt x="268657" y="397067"/>
                    <a:pt x="270479" y="395245"/>
                    <a:pt x="270479" y="393424"/>
                  </a:cubicBezTo>
                  <a:lnTo>
                    <a:pt x="270479" y="247711"/>
                  </a:lnTo>
                  <a:lnTo>
                    <a:pt x="309639" y="247711"/>
                  </a:lnTo>
                  <a:cubicBezTo>
                    <a:pt x="311460" y="247711"/>
                    <a:pt x="313282" y="245890"/>
                    <a:pt x="313282" y="244068"/>
                  </a:cubicBezTo>
                  <a:lnTo>
                    <a:pt x="316925" y="200355"/>
                  </a:lnTo>
                  <a:cubicBezTo>
                    <a:pt x="316925" y="198533"/>
                    <a:pt x="315103" y="196712"/>
                    <a:pt x="313282" y="196712"/>
                  </a:cubicBezTo>
                  <a:lnTo>
                    <a:pt x="270479" y="196712"/>
                  </a:lnTo>
                  <a:lnTo>
                    <a:pt x="270479" y="165748"/>
                  </a:lnTo>
                  <a:cubicBezTo>
                    <a:pt x="270479" y="158462"/>
                    <a:pt x="276854" y="152087"/>
                    <a:pt x="284139" y="152087"/>
                  </a:cubicBezTo>
                  <a:lnTo>
                    <a:pt x="314192" y="152087"/>
                  </a:lnTo>
                  <a:cubicBezTo>
                    <a:pt x="316014" y="152087"/>
                    <a:pt x="317835" y="150266"/>
                    <a:pt x="317835" y="148445"/>
                  </a:cubicBezTo>
                  <a:lnTo>
                    <a:pt x="317835" y="104731"/>
                  </a:lnTo>
                  <a:cubicBezTo>
                    <a:pt x="317835" y="102909"/>
                    <a:pt x="316014" y="101088"/>
                    <a:pt x="314192" y="101088"/>
                  </a:cubicBezTo>
                  <a:close/>
                  <a:moveTo>
                    <a:pt x="248622" y="0"/>
                  </a:move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lose/>
                </a:path>
              </a:pathLst>
            </a:custGeom>
            <a:solidFill>
              <a:srgbClr val="FFB800"/>
            </a:solidFill>
            <a:ln w="2540" cap="flat">
              <a:solidFill>
                <a:srgbClr val="210B6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46" name="-">
              <a:extLst>
                <a:ext uri="{FF2B5EF4-FFF2-40B4-BE49-F238E27FC236}">
                  <a16:creationId xmlns:a16="http://schemas.microsoft.com/office/drawing/2014/main" id="{65DEDBD3-E7AB-468C-B4AA-5C774C05A809}"/>
                </a:ext>
              </a:extLst>
            </p:cNvPr>
            <p:cNvSpPr/>
            <p:nvPr/>
          </p:nvSpPr>
          <p:spPr>
            <a:xfrm>
              <a:off x="6575331" y="9331858"/>
              <a:ext cx="497244" cy="497244"/>
            </a:xfrm>
            <a:custGeom>
              <a:avLst/>
              <a:gdLst>
                <a:gd name="connsiteX0" fmla="*/ 310884 w 497244"/>
                <a:gd name="connsiteY0" fmla="*/ 136939 h 497244"/>
                <a:gd name="connsiteX1" fmla="*/ 286295 w 497244"/>
                <a:gd name="connsiteY1" fmla="*/ 144225 h 497244"/>
                <a:gd name="connsiteX2" fmla="*/ 266260 w 497244"/>
                <a:gd name="connsiteY2" fmla="*/ 160617 h 497244"/>
                <a:gd name="connsiteX3" fmla="*/ 254420 w 497244"/>
                <a:gd name="connsiteY3" fmla="*/ 184296 h 497244"/>
                <a:gd name="connsiteX4" fmla="*/ 253510 w 497244"/>
                <a:gd name="connsiteY4" fmla="*/ 208885 h 497244"/>
                <a:gd name="connsiteX5" fmla="*/ 252599 w 497244"/>
                <a:gd name="connsiteY5" fmla="*/ 210706 h 497244"/>
                <a:gd name="connsiteX6" fmla="*/ 133297 w 497244"/>
                <a:gd name="connsiteY6" fmla="*/ 149689 h 497244"/>
                <a:gd name="connsiteX7" fmla="*/ 129654 w 497244"/>
                <a:gd name="connsiteY7" fmla="*/ 149689 h 497244"/>
                <a:gd name="connsiteX8" fmla="*/ 139672 w 497244"/>
                <a:gd name="connsiteY8" fmla="*/ 221634 h 497244"/>
                <a:gd name="connsiteX9" fmla="*/ 146957 w 497244"/>
                <a:gd name="connsiteY9" fmla="*/ 228009 h 497244"/>
                <a:gd name="connsiteX10" fmla="*/ 124190 w 497244"/>
                <a:gd name="connsiteY10" fmla="*/ 221634 h 497244"/>
                <a:gd name="connsiteX11" fmla="*/ 122368 w 497244"/>
                <a:gd name="connsiteY11" fmla="*/ 222545 h 497244"/>
                <a:gd name="connsiteX12" fmla="*/ 122368 w 497244"/>
                <a:gd name="connsiteY12" fmla="*/ 229831 h 497244"/>
                <a:gd name="connsiteX13" fmla="*/ 159707 w 497244"/>
                <a:gd name="connsiteY13" fmla="*/ 279009 h 497244"/>
                <a:gd name="connsiteX14" fmla="*/ 166993 w 497244"/>
                <a:gd name="connsiteY14" fmla="*/ 281741 h 497244"/>
                <a:gd name="connsiteX15" fmla="*/ 144225 w 497244"/>
                <a:gd name="connsiteY15" fmla="*/ 280830 h 497244"/>
                <a:gd name="connsiteX16" fmla="*/ 142404 w 497244"/>
                <a:gd name="connsiteY16" fmla="*/ 282652 h 497244"/>
                <a:gd name="connsiteX17" fmla="*/ 189760 w 497244"/>
                <a:gd name="connsiteY17" fmla="*/ 322723 h 497244"/>
                <a:gd name="connsiteX18" fmla="*/ 196135 w 497244"/>
                <a:gd name="connsiteY18" fmla="*/ 323633 h 497244"/>
                <a:gd name="connsiteX19" fmla="*/ 163350 w 497244"/>
                <a:gd name="connsiteY19" fmla="*/ 340937 h 497244"/>
                <a:gd name="connsiteX20" fmla="*/ 114172 w 497244"/>
                <a:gd name="connsiteY20" fmla="*/ 347312 h 497244"/>
                <a:gd name="connsiteX21" fmla="*/ 110529 w 497244"/>
                <a:gd name="connsiteY21" fmla="*/ 347312 h 497244"/>
                <a:gd name="connsiteX22" fmla="*/ 111440 w 497244"/>
                <a:gd name="connsiteY22" fmla="*/ 349133 h 497244"/>
                <a:gd name="connsiteX23" fmla="*/ 121458 w 497244"/>
                <a:gd name="connsiteY23" fmla="*/ 355508 h 497244"/>
                <a:gd name="connsiteX24" fmla="*/ 154243 w 497244"/>
                <a:gd name="connsiteY24" fmla="*/ 368258 h 497244"/>
                <a:gd name="connsiteX25" fmla="*/ 324545 w 497244"/>
                <a:gd name="connsiteY25" fmla="*/ 328187 h 497244"/>
                <a:gd name="connsiteX26" fmla="*/ 371901 w 497244"/>
                <a:gd name="connsiteY26" fmla="*/ 197956 h 497244"/>
                <a:gd name="connsiteX27" fmla="*/ 375544 w 497244"/>
                <a:gd name="connsiteY27" fmla="*/ 194313 h 497244"/>
                <a:gd name="connsiteX28" fmla="*/ 398312 w 497244"/>
                <a:gd name="connsiteY28" fmla="*/ 170635 h 497244"/>
                <a:gd name="connsiteX29" fmla="*/ 400133 w 497244"/>
                <a:gd name="connsiteY29" fmla="*/ 166082 h 497244"/>
                <a:gd name="connsiteX30" fmla="*/ 399222 w 497244"/>
                <a:gd name="connsiteY30" fmla="*/ 165171 h 497244"/>
                <a:gd name="connsiteX31" fmla="*/ 370080 w 497244"/>
                <a:gd name="connsiteY31" fmla="*/ 173367 h 497244"/>
                <a:gd name="connsiteX32" fmla="*/ 384651 w 497244"/>
                <a:gd name="connsiteY32" fmla="*/ 160617 h 497244"/>
                <a:gd name="connsiteX33" fmla="*/ 394669 w 497244"/>
                <a:gd name="connsiteY33" fmla="*/ 143314 h 497244"/>
                <a:gd name="connsiteX34" fmla="*/ 394669 w 497244"/>
                <a:gd name="connsiteY34" fmla="*/ 141493 h 497244"/>
                <a:gd name="connsiteX35" fmla="*/ 392847 w 497244"/>
                <a:gd name="connsiteY35" fmla="*/ 141493 h 497244"/>
                <a:gd name="connsiteX36" fmla="*/ 358241 w 497244"/>
                <a:gd name="connsiteY36" fmla="*/ 155153 h 497244"/>
                <a:gd name="connsiteX37" fmla="*/ 355509 w 497244"/>
                <a:gd name="connsiteY37" fmla="*/ 154242 h 497244"/>
                <a:gd name="connsiteX38" fmla="*/ 352776 w 497244"/>
                <a:gd name="connsiteY38" fmla="*/ 151510 h 497244"/>
                <a:gd name="connsiteX39" fmla="*/ 336384 w 497244"/>
                <a:gd name="connsiteY39" fmla="*/ 141493 h 497244"/>
                <a:gd name="connsiteX40" fmla="*/ 310884 w 497244"/>
                <a:gd name="connsiteY40" fmla="*/ 136939 h 497244"/>
                <a:gd name="connsiteX41" fmla="*/ 248622 w 497244"/>
                <a:gd name="connsiteY41" fmla="*/ 0 h 497244"/>
                <a:gd name="connsiteX42" fmla="*/ 497244 w 497244"/>
                <a:gd name="connsiteY42" fmla="*/ 248622 h 497244"/>
                <a:gd name="connsiteX43" fmla="*/ 248622 w 497244"/>
                <a:gd name="connsiteY43" fmla="*/ 497244 h 497244"/>
                <a:gd name="connsiteX44" fmla="*/ 0 w 497244"/>
                <a:gd name="connsiteY44" fmla="*/ 248622 h 497244"/>
                <a:gd name="connsiteX45" fmla="*/ 248622 w 497244"/>
                <a:gd name="connsiteY45" fmla="*/ 0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97244" h="497244">
                  <a:moveTo>
                    <a:pt x="310884" y="136939"/>
                  </a:moveTo>
                  <a:cubicBezTo>
                    <a:pt x="302688" y="137850"/>
                    <a:pt x="293581" y="139671"/>
                    <a:pt x="286295" y="144225"/>
                  </a:cubicBezTo>
                  <a:cubicBezTo>
                    <a:pt x="279009" y="147867"/>
                    <a:pt x="271724" y="153332"/>
                    <a:pt x="266260" y="160617"/>
                  </a:cubicBezTo>
                  <a:cubicBezTo>
                    <a:pt x="260795" y="167903"/>
                    <a:pt x="256242" y="175189"/>
                    <a:pt x="254420" y="184296"/>
                  </a:cubicBezTo>
                  <a:cubicBezTo>
                    <a:pt x="252599" y="192492"/>
                    <a:pt x="252599" y="200688"/>
                    <a:pt x="253510" y="208885"/>
                  </a:cubicBezTo>
                  <a:cubicBezTo>
                    <a:pt x="253510" y="210706"/>
                    <a:pt x="253510" y="210706"/>
                    <a:pt x="252599" y="210706"/>
                  </a:cubicBezTo>
                  <a:cubicBezTo>
                    <a:pt x="205242" y="203420"/>
                    <a:pt x="165171" y="186117"/>
                    <a:pt x="133297" y="149689"/>
                  </a:cubicBezTo>
                  <a:cubicBezTo>
                    <a:pt x="131475" y="147867"/>
                    <a:pt x="131475" y="147867"/>
                    <a:pt x="129654" y="149689"/>
                  </a:cubicBezTo>
                  <a:cubicBezTo>
                    <a:pt x="115993" y="170635"/>
                    <a:pt x="122368" y="204331"/>
                    <a:pt x="139672" y="221634"/>
                  </a:cubicBezTo>
                  <a:cubicBezTo>
                    <a:pt x="142404" y="223456"/>
                    <a:pt x="144225" y="226188"/>
                    <a:pt x="146957" y="228009"/>
                  </a:cubicBezTo>
                  <a:cubicBezTo>
                    <a:pt x="146047" y="228009"/>
                    <a:pt x="134208" y="227099"/>
                    <a:pt x="124190" y="221634"/>
                  </a:cubicBezTo>
                  <a:cubicBezTo>
                    <a:pt x="122368" y="220724"/>
                    <a:pt x="122368" y="221634"/>
                    <a:pt x="122368" y="222545"/>
                  </a:cubicBezTo>
                  <a:cubicBezTo>
                    <a:pt x="122368" y="224367"/>
                    <a:pt x="122368" y="227099"/>
                    <a:pt x="122368" y="229831"/>
                  </a:cubicBezTo>
                  <a:cubicBezTo>
                    <a:pt x="125100" y="250777"/>
                    <a:pt x="139672" y="270812"/>
                    <a:pt x="159707" y="279009"/>
                  </a:cubicBezTo>
                  <a:cubicBezTo>
                    <a:pt x="162439" y="279919"/>
                    <a:pt x="165171" y="280830"/>
                    <a:pt x="166993" y="281741"/>
                  </a:cubicBezTo>
                  <a:cubicBezTo>
                    <a:pt x="162439" y="280830"/>
                    <a:pt x="157886" y="281741"/>
                    <a:pt x="144225" y="280830"/>
                  </a:cubicBezTo>
                  <a:cubicBezTo>
                    <a:pt x="142404" y="280830"/>
                    <a:pt x="141493" y="281741"/>
                    <a:pt x="142404" y="282652"/>
                  </a:cubicBezTo>
                  <a:cubicBezTo>
                    <a:pt x="152422" y="309973"/>
                    <a:pt x="173368" y="318169"/>
                    <a:pt x="189760" y="322723"/>
                  </a:cubicBezTo>
                  <a:cubicBezTo>
                    <a:pt x="191582" y="322723"/>
                    <a:pt x="194314" y="322723"/>
                    <a:pt x="196135" y="323633"/>
                  </a:cubicBezTo>
                  <a:cubicBezTo>
                    <a:pt x="190671" y="331830"/>
                    <a:pt x="172457" y="338205"/>
                    <a:pt x="163350" y="340937"/>
                  </a:cubicBezTo>
                  <a:cubicBezTo>
                    <a:pt x="147868" y="346401"/>
                    <a:pt x="130565" y="349133"/>
                    <a:pt x="114172" y="347312"/>
                  </a:cubicBezTo>
                  <a:cubicBezTo>
                    <a:pt x="111440" y="347312"/>
                    <a:pt x="110529" y="347312"/>
                    <a:pt x="110529" y="347312"/>
                  </a:cubicBezTo>
                  <a:cubicBezTo>
                    <a:pt x="109619" y="347312"/>
                    <a:pt x="110529" y="348222"/>
                    <a:pt x="111440" y="349133"/>
                  </a:cubicBezTo>
                  <a:cubicBezTo>
                    <a:pt x="115083" y="350954"/>
                    <a:pt x="117815" y="353686"/>
                    <a:pt x="121458" y="355508"/>
                  </a:cubicBezTo>
                  <a:cubicBezTo>
                    <a:pt x="132386" y="360972"/>
                    <a:pt x="143315" y="365526"/>
                    <a:pt x="154243" y="368258"/>
                  </a:cubicBezTo>
                  <a:cubicBezTo>
                    <a:pt x="213439" y="384650"/>
                    <a:pt x="279920" y="372811"/>
                    <a:pt x="324545" y="328187"/>
                  </a:cubicBezTo>
                  <a:cubicBezTo>
                    <a:pt x="359151" y="293580"/>
                    <a:pt x="371901" y="245313"/>
                    <a:pt x="371901" y="197956"/>
                  </a:cubicBezTo>
                  <a:cubicBezTo>
                    <a:pt x="371901" y="196135"/>
                    <a:pt x="373723" y="195224"/>
                    <a:pt x="375544" y="194313"/>
                  </a:cubicBezTo>
                  <a:cubicBezTo>
                    <a:pt x="384651" y="187938"/>
                    <a:pt x="391937" y="179742"/>
                    <a:pt x="398312" y="170635"/>
                  </a:cubicBezTo>
                  <a:cubicBezTo>
                    <a:pt x="400133" y="168814"/>
                    <a:pt x="400133" y="166992"/>
                    <a:pt x="400133" y="166082"/>
                  </a:cubicBezTo>
                  <a:cubicBezTo>
                    <a:pt x="400133" y="164260"/>
                    <a:pt x="400133" y="165171"/>
                    <a:pt x="399222" y="165171"/>
                  </a:cubicBezTo>
                  <a:cubicBezTo>
                    <a:pt x="390115" y="169724"/>
                    <a:pt x="380098" y="171546"/>
                    <a:pt x="370080" y="173367"/>
                  </a:cubicBezTo>
                  <a:cubicBezTo>
                    <a:pt x="374633" y="172456"/>
                    <a:pt x="381919" y="164260"/>
                    <a:pt x="384651" y="160617"/>
                  </a:cubicBezTo>
                  <a:cubicBezTo>
                    <a:pt x="389205" y="155153"/>
                    <a:pt x="392847" y="149689"/>
                    <a:pt x="394669" y="143314"/>
                  </a:cubicBezTo>
                  <a:cubicBezTo>
                    <a:pt x="394669" y="142403"/>
                    <a:pt x="394669" y="142403"/>
                    <a:pt x="394669" y="141493"/>
                  </a:cubicBezTo>
                  <a:cubicBezTo>
                    <a:pt x="393758" y="141493"/>
                    <a:pt x="393758" y="141493"/>
                    <a:pt x="392847" y="141493"/>
                  </a:cubicBezTo>
                  <a:cubicBezTo>
                    <a:pt x="381919" y="147867"/>
                    <a:pt x="370080" y="151510"/>
                    <a:pt x="358241" y="155153"/>
                  </a:cubicBezTo>
                  <a:cubicBezTo>
                    <a:pt x="357330" y="155153"/>
                    <a:pt x="356419" y="155153"/>
                    <a:pt x="355509" y="154242"/>
                  </a:cubicBezTo>
                  <a:cubicBezTo>
                    <a:pt x="354598" y="153332"/>
                    <a:pt x="353687" y="152421"/>
                    <a:pt x="352776" y="151510"/>
                  </a:cubicBezTo>
                  <a:cubicBezTo>
                    <a:pt x="347312" y="146957"/>
                    <a:pt x="341848" y="143314"/>
                    <a:pt x="336384" y="141493"/>
                  </a:cubicBezTo>
                  <a:cubicBezTo>
                    <a:pt x="328187" y="137850"/>
                    <a:pt x="319080" y="136939"/>
                    <a:pt x="310884" y="136939"/>
                  </a:cubicBezTo>
                  <a:close/>
                  <a:moveTo>
                    <a:pt x="248622" y="0"/>
                  </a:move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lose/>
                </a:path>
              </a:pathLst>
            </a:custGeom>
            <a:solidFill>
              <a:srgbClr val="FFB800"/>
            </a:solidFill>
            <a:ln w="2540" cap="flat">
              <a:solidFill>
                <a:srgbClr val="210B6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47" name="-">
              <a:extLst>
                <a:ext uri="{FF2B5EF4-FFF2-40B4-BE49-F238E27FC236}">
                  <a16:creationId xmlns:a16="http://schemas.microsoft.com/office/drawing/2014/main" id="{2667F7C3-4074-4F32-BDCC-310C6842F5DC}"/>
                </a:ext>
              </a:extLst>
            </p:cNvPr>
            <p:cNvSpPr/>
            <p:nvPr/>
          </p:nvSpPr>
          <p:spPr>
            <a:xfrm>
              <a:off x="5804644" y="9331858"/>
              <a:ext cx="497244" cy="497244"/>
            </a:xfrm>
            <a:custGeom>
              <a:avLst/>
              <a:gdLst>
                <a:gd name="connsiteX0" fmla="*/ 248622 w 497244"/>
                <a:gd name="connsiteY0" fmla="*/ 204043 h 497244"/>
                <a:gd name="connsiteX1" fmla="*/ 293866 w 497244"/>
                <a:gd name="connsiteY1" fmla="*/ 249287 h 497244"/>
                <a:gd name="connsiteX2" fmla="*/ 248622 w 497244"/>
                <a:gd name="connsiteY2" fmla="*/ 294531 h 497244"/>
                <a:gd name="connsiteX3" fmla="*/ 203378 w 497244"/>
                <a:gd name="connsiteY3" fmla="*/ 249287 h 497244"/>
                <a:gd name="connsiteX4" fmla="*/ 248622 w 497244"/>
                <a:gd name="connsiteY4" fmla="*/ 204043 h 497244"/>
                <a:gd name="connsiteX5" fmla="*/ 248622 w 497244"/>
                <a:gd name="connsiteY5" fmla="*/ 179437 h 497244"/>
                <a:gd name="connsiteX6" fmla="*/ 178772 w 497244"/>
                <a:gd name="connsiteY6" fmla="*/ 249287 h 497244"/>
                <a:gd name="connsiteX7" fmla="*/ 248622 w 497244"/>
                <a:gd name="connsiteY7" fmla="*/ 319137 h 497244"/>
                <a:gd name="connsiteX8" fmla="*/ 318472 w 497244"/>
                <a:gd name="connsiteY8" fmla="*/ 249287 h 497244"/>
                <a:gd name="connsiteX9" fmla="*/ 248622 w 497244"/>
                <a:gd name="connsiteY9" fmla="*/ 179437 h 497244"/>
                <a:gd name="connsiteX10" fmla="*/ 322441 w 497244"/>
                <a:gd name="connsiteY10" fmla="*/ 158006 h 497244"/>
                <a:gd name="connsiteX11" fmla="*/ 305772 w 497244"/>
                <a:gd name="connsiteY11" fmla="*/ 174674 h 497244"/>
                <a:gd name="connsiteX12" fmla="*/ 322441 w 497244"/>
                <a:gd name="connsiteY12" fmla="*/ 191343 h 497244"/>
                <a:gd name="connsiteX13" fmla="*/ 339110 w 497244"/>
                <a:gd name="connsiteY13" fmla="*/ 174674 h 497244"/>
                <a:gd name="connsiteX14" fmla="*/ 322441 w 497244"/>
                <a:gd name="connsiteY14" fmla="*/ 158006 h 497244"/>
                <a:gd name="connsiteX15" fmla="*/ 191472 w 497244"/>
                <a:gd name="connsiteY15" fmla="*/ 132606 h 497244"/>
                <a:gd name="connsiteX16" fmla="*/ 304185 w 497244"/>
                <a:gd name="connsiteY16" fmla="*/ 132606 h 497244"/>
                <a:gd name="connsiteX17" fmla="*/ 362922 w 497244"/>
                <a:gd name="connsiteY17" fmla="*/ 191343 h 497244"/>
                <a:gd name="connsiteX18" fmla="*/ 362922 w 497244"/>
                <a:gd name="connsiteY18" fmla="*/ 304056 h 497244"/>
                <a:gd name="connsiteX19" fmla="*/ 304185 w 497244"/>
                <a:gd name="connsiteY19" fmla="*/ 362793 h 497244"/>
                <a:gd name="connsiteX20" fmla="*/ 191472 w 497244"/>
                <a:gd name="connsiteY20" fmla="*/ 362793 h 497244"/>
                <a:gd name="connsiteX21" fmla="*/ 132735 w 497244"/>
                <a:gd name="connsiteY21" fmla="*/ 304056 h 497244"/>
                <a:gd name="connsiteX22" fmla="*/ 132735 w 497244"/>
                <a:gd name="connsiteY22" fmla="*/ 191343 h 497244"/>
                <a:gd name="connsiteX23" fmla="*/ 191472 w 497244"/>
                <a:gd name="connsiteY23" fmla="*/ 132606 h 497244"/>
                <a:gd name="connsiteX24" fmla="*/ 191472 w 497244"/>
                <a:gd name="connsiteY24" fmla="*/ 105618 h 497244"/>
                <a:gd name="connsiteX25" fmla="*/ 105747 w 497244"/>
                <a:gd name="connsiteY25" fmla="*/ 191343 h 497244"/>
                <a:gd name="connsiteX26" fmla="*/ 105747 w 497244"/>
                <a:gd name="connsiteY26" fmla="*/ 304056 h 497244"/>
                <a:gd name="connsiteX27" fmla="*/ 191472 w 497244"/>
                <a:gd name="connsiteY27" fmla="*/ 389781 h 497244"/>
                <a:gd name="connsiteX28" fmla="*/ 304185 w 497244"/>
                <a:gd name="connsiteY28" fmla="*/ 389781 h 497244"/>
                <a:gd name="connsiteX29" fmla="*/ 389910 w 497244"/>
                <a:gd name="connsiteY29" fmla="*/ 304056 h 497244"/>
                <a:gd name="connsiteX30" fmla="*/ 389910 w 497244"/>
                <a:gd name="connsiteY30" fmla="*/ 191343 h 497244"/>
                <a:gd name="connsiteX31" fmla="*/ 304185 w 497244"/>
                <a:gd name="connsiteY31" fmla="*/ 105618 h 497244"/>
                <a:gd name="connsiteX32" fmla="*/ 248622 w 497244"/>
                <a:gd name="connsiteY32" fmla="*/ 0 h 497244"/>
                <a:gd name="connsiteX33" fmla="*/ 497244 w 497244"/>
                <a:gd name="connsiteY33" fmla="*/ 248622 h 497244"/>
                <a:gd name="connsiteX34" fmla="*/ 248622 w 497244"/>
                <a:gd name="connsiteY34" fmla="*/ 497244 h 497244"/>
                <a:gd name="connsiteX35" fmla="*/ 0 w 497244"/>
                <a:gd name="connsiteY35" fmla="*/ 248622 h 497244"/>
                <a:gd name="connsiteX36" fmla="*/ 248622 w 497244"/>
                <a:gd name="connsiteY36" fmla="*/ 0 h 49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97244" h="497244">
                  <a:moveTo>
                    <a:pt x="248622" y="204043"/>
                  </a:moveTo>
                  <a:cubicBezTo>
                    <a:pt x="273228" y="204043"/>
                    <a:pt x="293866" y="223887"/>
                    <a:pt x="293866" y="249287"/>
                  </a:cubicBezTo>
                  <a:cubicBezTo>
                    <a:pt x="293072" y="274687"/>
                    <a:pt x="273228" y="294531"/>
                    <a:pt x="248622" y="294531"/>
                  </a:cubicBezTo>
                  <a:cubicBezTo>
                    <a:pt x="224016" y="294531"/>
                    <a:pt x="203378" y="274687"/>
                    <a:pt x="203378" y="249287"/>
                  </a:cubicBezTo>
                  <a:cubicBezTo>
                    <a:pt x="203378" y="224681"/>
                    <a:pt x="223222" y="204043"/>
                    <a:pt x="248622" y="204043"/>
                  </a:cubicBezTo>
                  <a:close/>
                  <a:moveTo>
                    <a:pt x="248622" y="179437"/>
                  </a:moveTo>
                  <a:cubicBezTo>
                    <a:pt x="209728" y="179437"/>
                    <a:pt x="178772" y="211187"/>
                    <a:pt x="178772" y="249287"/>
                  </a:cubicBezTo>
                  <a:cubicBezTo>
                    <a:pt x="178772" y="287387"/>
                    <a:pt x="210522" y="319137"/>
                    <a:pt x="248622" y="319137"/>
                  </a:cubicBezTo>
                  <a:cubicBezTo>
                    <a:pt x="286722" y="319137"/>
                    <a:pt x="318472" y="287387"/>
                    <a:pt x="318472" y="249287"/>
                  </a:cubicBezTo>
                  <a:cubicBezTo>
                    <a:pt x="318472" y="211187"/>
                    <a:pt x="287516" y="179437"/>
                    <a:pt x="248622" y="179437"/>
                  </a:cubicBezTo>
                  <a:close/>
                  <a:moveTo>
                    <a:pt x="322441" y="158006"/>
                  </a:moveTo>
                  <a:cubicBezTo>
                    <a:pt x="312916" y="158006"/>
                    <a:pt x="305772" y="165149"/>
                    <a:pt x="305772" y="174674"/>
                  </a:cubicBezTo>
                  <a:cubicBezTo>
                    <a:pt x="305772" y="184199"/>
                    <a:pt x="312916" y="191343"/>
                    <a:pt x="322441" y="191343"/>
                  </a:cubicBezTo>
                  <a:cubicBezTo>
                    <a:pt x="331966" y="191343"/>
                    <a:pt x="339110" y="184199"/>
                    <a:pt x="339110" y="174674"/>
                  </a:cubicBezTo>
                  <a:cubicBezTo>
                    <a:pt x="339110" y="165149"/>
                    <a:pt x="331966" y="158006"/>
                    <a:pt x="322441" y="158006"/>
                  </a:cubicBezTo>
                  <a:close/>
                  <a:moveTo>
                    <a:pt x="191472" y="132606"/>
                  </a:moveTo>
                  <a:lnTo>
                    <a:pt x="304185" y="132606"/>
                  </a:lnTo>
                  <a:cubicBezTo>
                    <a:pt x="336728" y="132606"/>
                    <a:pt x="362922" y="158799"/>
                    <a:pt x="362922" y="191343"/>
                  </a:cubicBezTo>
                  <a:lnTo>
                    <a:pt x="362922" y="304056"/>
                  </a:lnTo>
                  <a:cubicBezTo>
                    <a:pt x="362922" y="336599"/>
                    <a:pt x="336728" y="362793"/>
                    <a:pt x="304185" y="362793"/>
                  </a:cubicBezTo>
                  <a:lnTo>
                    <a:pt x="191472" y="362793"/>
                  </a:lnTo>
                  <a:cubicBezTo>
                    <a:pt x="158928" y="362793"/>
                    <a:pt x="132735" y="336599"/>
                    <a:pt x="132735" y="304056"/>
                  </a:cubicBezTo>
                  <a:lnTo>
                    <a:pt x="132735" y="191343"/>
                  </a:lnTo>
                  <a:cubicBezTo>
                    <a:pt x="132735" y="158799"/>
                    <a:pt x="158928" y="132606"/>
                    <a:pt x="191472" y="132606"/>
                  </a:cubicBezTo>
                  <a:close/>
                  <a:moveTo>
                    <a:pt x="191472" y="105618"/>
                  </a:moveTo>
                  <a:cubicBezTo>
                    <a:pt x="143847" y="105618"/>
                    <a:pt x="105747" y="143718"/>
                    <a:pt x="105747" y="191343"/>
                  </a:cubicBezTo>
                  <a:lnTo>
                    <a:pt x="105747" y="304056"/>
                  </a:lnTo>
                  <a:cubicBezTo>
                    <a:pt x="105747" y="351681"/>
                    <a:pt x="143847" y="389781"/>
                    <a:pt x="191472" y="389781"/>
                  </a:cubicBezTo>
                  <a:lnTo>
                    <a:pt x="304185" y="389781"/>
                  </a:lnTo>
                  <a:cubicBezTo>
                    <a:pt x="351810" y="389781"/>
                    <a:pt x="389910" y="351681"/>
                    <a:pt x="389910" y="304056"/>
                  </a:cubicBezTo>
                  <a:lnTo>
                    <a:pt x="389910" y="191343"/>
                  </a:lnTo>
                  <a:cubicBezTo>
                    <a:pt x="389910" y="143718"/>
                    <a:pt x="351810" y="105618"/>
                    <a:pt x="304185" y="105618"/>
                  </a:cubicBezTo>
                  <a:close/>
                  <a:moveTo>
                    <a:pt x="248622" y="0"/>
                  </a:moveTo>
                  <a:cubicBezTo>
                    <a:pt x="385228" y="0"/>
                    <a:pt x="497244" y="111106"/>
                    <a:pt x="497244" y="248622"/>
                  </a:cubicBezTo>
                  <a:cubicBezTo>
                    <a:pt x="497244" y="385228"/>
                    <a:pt x="385228" y="497244"/>
                    <a:pt x="248622" y="497244"/>
                  </a:cubicBezTo>
                  <a:cubicBezTo>
                    <a:pt x="111106" y="497244"/>
                    <a:pt x="0" y="385228"/>
                    <a:pt x="0" y="248622"/>
                  </a:cubicBezTo>
                  <a:cubicBezTo>
                    <a:pt x="0" y="111106"/>
                    <a:pt x="111106" y="0"/>
                    <a:pt x="248622" y="0"/>
                  </a:cubicBezTo>
                  <a:close/>
                </a:path>
              </a:pathLst>
            </a:custGeom>
            <a:solidFill>
              <a:srgbClr val="FFB800"/>
            </a:solidFill>
            <a:ln w="2540" cap="flat">
              <a:solidFill>
                <a:srgbClr val="210B61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/>
            </a:p>
          </p:txBody>
        </p:sp>
      </p:grpSp>
      <p:sp>
        <p:nvSpPr>
          <p:cNvPr id="48" name="WWW.YOURDOMAIN.COM">
            <a:extLst>
              <a:ext uri="{FF2B5EF4-FFF2-40B4-BE49-F238E27FC236}">
                <a16:creationId xmlns:a16="http://schemas.microsoft.com/office/drawing/2014/main" id="{11C4E95B-C54E-4912-BDF9-CDDE0463E4C0}"/>
              </a:ext>
            </a:extLst>
          </p:cNvPr>
          <p:cNvSpPr txBox="1"/>
          <p:nvPr/>
        </p:nvSpPr>
        <p:spPr>
          <a:xfrm>
            <a:off x="1066147" y="6162399"/>
            <a:ext cx="3443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i="1" dirty="0">
                <a:solidFill>
                  <a:srgbClr val="33126E"/>
                </a:solidFill>
                <a:latin typeface="Montserrat" panose="00000500000000000000" pitchFamily="50" charset="0"/>
              </a:rPr>
              <a:t>WWW.YOURDOMAIN.COM</a:t>
            </a:r>
          </a:p>
        </p:txBody>
      </p:sp>
      <p:grpSp>
        <p:nvGrpSpPr>
          <p:cNvPr id="51" name="-">
            <a:extLst>
              <a:ext uri="{FF2B5EF4-FFF2-40B4-BE49-F238E27FC236}">
                <a16:creationId xmlns:a16="http://schemas.microsoft.com/office/drawing/2014/main" id="{4EB08EAA-BA9D-4FE7-B1EC-59BDF99EBE6F}"/>
              </a:ext>
            </a:extLst>
          </p:cNvPr>
          <p:cNvGrpSpPr/>
          <p:nvPr/>
        </p:nvGrpSpPr>
        <p:grpSpPr>
          <a:xfrm>
            <a:off x="-839407" y="8661187"/>
            <a:ext cx="1678813" cy="1617255"/>
            <a:chOff x="-94211" y="8981964"/>
            <a:chExt cx="1678813" cy="1617255"/>
          </a:xfrm>
        </p:grpSpPr>
        <p:sp>
          <p:nvSpPr>
            <p:cNvPr id="52" name="-">
              <a:extLst>
                <a:ext uri="{FF2B5EF4-FFF2-40B4-BE49-F238E27FC236}">
                  <a16:creationId xmlns:a16="http://schemas.microsoft.com/office/drawing/2014/main" id="{0082F75C-C4A3-497D-BCE5-45E4A4514C04}"/>
                </a:ext>
              </a:extLst>
            </p:cNvPr>
            <p:cNvSpPr/>
            <p:nvPr/>
          </p:nvSpPr>
          <p:spPr>
            <a:xfrm>
              <a:off x="-94211" y="9144464"/>
              <a:ext cx="1488368" cy="1446967"/>
            </a:xfrm>
            <a:custGeom>
              <a:avLst/>
              <a:gdLst>
                <a:gd name="connsiteX0" fmla="*/ 17595 w 1488368"/>
                <a:gd name="connsiteY0" fmla="*/ 1446968 h 1446967"/>
                <a:gd name="connsiteX1" fmla="*/ 0 w 1488368"/>
                <a:gd name="connsiteY1" fmla="*/ 1428337 h 1446967"/>
                <a:gd name="connsiteX2" fmla="*/ 1470773 w 1488368"/>
                <a:gd name="connsiteY2" fmla="*/ 0 h 1446967"/>
                <a:gd name="connsiteX3" fmla="*/ 1488369 w 1488368"/>
                <a:gd name="connsiteY3" fmla="*/ 17596 h 1446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8368" h="1446967">
                  <a:moveTo>
                    <a:pt x="17595" y="1446968"/>
                  </a:moveTo>
                  <a:lnTo>
                    <a:pt x="0" y="1428337"/>
                  </a:lnTo>
                  <a:lnTo>
                    <a:pt x="1470773" y="0"/>
                  </a:lnTo>
                  <a:lnTo>
                    <a:pt x="1488369" y="17596"/>
                  </a:lnTo>
                  <a:close/>
                </a:path>
              </a:pathLst>
            </a:custGeom>
            <a:solidFill>
              <a:srgbClr val="5B36CA"/>
            </a:solidFill>
            <a:ln w="8407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-">
              <a:extLst>
                <a:ext uri="{FF2B5EF4-FFF2-40B4-BE49-F238E27FC236}">
                  <a16:creationId xmlns:a16="http://schemas.microsoft.com/office/drawing/2014/main" id="{11D5EE9B-D50B-4C6F-B56B-6906C1ACC4A1}"/>
                </a:ext>
              </a:extLst>
            </p:cNvPr>
            <p:cNvSpPr/>
            <p:nvPr/>
          </p:nvSpPr>
          <p:spPr>
            <a:xfrm>
              <a:off x="15501" y="8981964"/>
              <a:ext cx="1569101" cy="1617255"/>
            </a:xfrm>
            <a:custGeom>
              <a:avLst/>
              <a:gdLst>
                <a:gd name="connsiteX0" fmla="*/ 0 w 1569101"/>
                <a:gd name="connsiteY0" fmla="*/ 1511140 h 1617255"/>
                <a:gd name="connsiteX1" fmla="*/ 655172 w 1569101"/>
                <a:gd name="connsiteY1" fmla="*/ 1463529 h 1617255"/>
                <a:gd name="connsiteX2" fmla="*/ 0 w 1569101"/>
                <a:gd name="connsiteY2" fmla="*/ 1511140 h 1617255"/>
                <a:gd name="connsiteX3" fmla="*/ 1245138 w 1569101"/>
                <a:gd name="connsiteY3" fmla="*/ 979136 h 1617255"/>
                <a:gd name="connsiteX4" fmla="*/ 675873 w 1569101"/>
                <a:gd name="connsiteY4" fmla="*/ 845617 h 1617255"/>
                <a:gd name="connsiteX5" fmla="*/ 1245138 w 1569101"/>
                <a:gd name="connsiteY5" fmla="*/ 979136 h 1617255"/>
                <a:gd name="connsiteX6" fmla="*/ 352944 w 1569101"/>
                <a:gd name="connsiteY6" fmla="*/ 1150950 h 1617255"/>
                <a:gd name="connsiteX7" fmla="*/ 291878 w 1569101"/>
                <a:gd name="connsiteY7" fmla="*/ 550635 h 1617255"/>
                <a:gd name="connsiteX8" fmla="*/ 352944 w 1569101"/>
                <a:gd name="connsiteY8" fmla="*/ 1150950 h 1617255"/>
                <a:gd name="connsiteX9" fmla="*/ 1569101 w 1569101"/>
                <a:gd name="connsiteY9" fmla="*/ 0 h 1617255"/>
                <a:gd name="connsiteX10" fmla="*/ 1138530 w 1569101"/>
                <a:gd name="connsiteY10" fmla="*/ 396415 h 1617255"/>
                <a:gd name="connsiteX11" fmla="*/ 1569101 w 1569101"/>
                <a:gd name="connsiteY11" fmla="*/ 0 h 1617255"/>
                <a:gd name="connsiteX12" fmla="*/ 933595 w 1569101"/>
                <a:gd name="connsiteY12" fmla="*/ 595141 h 1617255"/>
                <a:gd name="connsiteX13" fmla="*/ 832162 w 1569101"/>
                <a:gd name="connsiteY13" fmla="*/ 95223 h 1617255"/>
                <a:gd name="connsiteX14" fmla="*/ 933595 w 1569101"/>
                <a:gd name="connsiteY14" fmla="*/ 595141 h 1617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69101" h="1617255">
                  <a:moveTo>
                    <a:pt x="0" y="1511140"/>
                  </a:moveTo>
                  <a:cubicBezTo>
                    <a:pt x="0" y="1511140"/>
                    <a:pt x="290843" y="1209947"/>
                    <a:pt x="655172" y="1463529"/>
                  </a:cubicBezTo>
                  <a:cubicBezTo>
                    <a:pt x="655172" y="1463529"/>
                    <a:pt x="372610" y="1775072"/>
                    <a:pt x="0" y="1511140"/>
                  </a:cubicBezTo>
                  <a:close/>
                  <a:moveTo>
                    <a:pt x="1245138" y="979136"/>
                  </a:moveTo>
                  <a:cubicBezTo>
                    <a:pt x="1001906" y="667592"/>
                    <a:pt x="675873" y="845617"/>
                    <a:pt x="675873" y="845617"/>
                  </a:cubicBezTo>
                  <a:cubicBezTo>
                    <a:pt x="923244" y="1167510"/>
                    <a:pt x="1245138" y="979136"/>
                    <a:pt x="1245138" y="979136"/>
                  </a:cubicBezTo>
                  <a:close/>
                  <a:moveTo>
                    <a:pt x="352944" y="1150950"/>
                  </a:moveTo>
                  <a:cubicBezTo>
                    <a:pt x="352944" y="1150950"/>
                    <a:pt x="579615" y="840442"/>
                    <a:pt x="291878" y="550635"/>
                  </a:cubicBezTo>
                  <a:cubicBezTo>
                    <a:pt x="291878" y="550635"/>
                    <a:pt x="55892" y="854933"/>
                    <a:pt x="352944" y="1150950"/>
                  </a:cubicBezTo>
                  <a:close/>
                  <a:moveTo>
                    <a:pt x="1569101" y="0"/>
                  </a:moveTo>
                  <a:cubicBezTo>
                    <a:pt x="1172686" y="17596"/>
                    <a:pt x="1138530" y="396415"/>
                    <a:pt x="1138530" y="396415"/>
                  </a:cubicBezTo>
                  <a:cubicBezTo>
                    <a:pt x="1545295" y="380890"/>
                    <a:pt x="1569101" y="0"/>
                    <a:pt x="1569101" y="0"/>
                  </a:cubicBezTo>
                  <a:close/>
                  <a:moveTo>
                    <a:pt x="933595" y="595141"/>
                  </a:moveTo>
                  <a:cubicBezTo>
                    <a:pt x="933595" y="595141"/>
                    <a:pt x="1098164" y="314648"/>
                    <a:pt x="832162" y="95223"/>
                  </a:cubicBezTo>
                  <a:cubicBezTo>
                    <a:pt x="831127" y="95223"/>
                    <a:pt x="658277" y="371575"/>
                    <a:pt x="933595" y="595141"/>
                  </a:cubicBezTo>
                  <a:close/>
                </a:path>
              </a:pathLst>
            </a:custGeom>
            <a:solidFill>
              <a:srgbClr val="37DBD7"/>
            </a:solidFill>
            <a:ln w="9731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-">
              <a:extLst>
                <a:ext uri="{FF2B5EF4-FFF2-40B4-BE49-F238E27FC236}">
                  <a16:creationId xmlns:a16="http://schemas.microsoft.com/office/drawing/2014/main" id="{F7996187-9C55-4965-AB6A-28B66AD9726F}"/>
                </a:ext>
              </a:extLst>
            </p:cNvPr>
            <p:cNvSpPr/>
            <p:nvPr/>
          </p:nvSpPr>
          <p:spPr>
            <a:xfrm>
              <a:off x="-91128" y="9255209"/>
              <a:ext cx="1537037" cy="1228579"/>
            </a:xfrm>
            <a:custGeom>
              <a:avLst/>
              <a:gdLst>
                <a:gd name="connsiteX0" fmla="*/ 467854 w 1537037"/>
                <a:gd name="connsiteY0" fmla="*/ 885985 h 1228579"/>
                <a:gd name="connsiteX1" fmla="*/ 1066100 w 1537037"/>
                <a:gd name="connsiteY1" fmla="*/ 964648 h 1228579"/>
                <a:gd name="connsiteX2" fmla="*/ 467854 w 1537037"/>
                <a:gd name="connsiteY2" fmla="*/ 885985 h 1228579"/>
                <a:gd name="connsiteX3" fmla="*/ 97314 w 1537037"/>
                <a:gd name="connsiteY3" fmla="*/ 1228580 h 1228579"/>
                <a:gd name="connsiteX4" fmla="*/ 163556 w 1537037"/>
                <a:gd name="connsiteY4" fmla="*/ 574443 h 1228579"/>
                <a:gd name="connsiteX5" fmla="*/ 97314 w 1537037"/>
                <a:gd name="connsiteY5" fmla="*/ 1228580 h 1228579"/>
                <a:gd name="connsiteX6" fmla="*/ 782502 w 1537037"/>
                <a:gd name="connsiteY6" fmla="*/ 572372 h 1228579"/>
                <a:gd name="connsiteX7" fmla="*/ 665544 w 1537037"/>
                <a:gd name="connsiteY7" fmla="*/ 3 h 1228579"/>
                <a:gd name="connsiteX8" fmla="*/ 782502 w 1537037"/>
                <a:gd name="connsiteY8" fmla="*/ 572372 h 1228579"/>
                <a:gd name="connsiteX9" fmla="*/ 1537037 w 1537037"/>
                <a:gd name="connsiteY9" fmla="*/ 438854 h 1228579"/>
                <a:gd name="connsiteX10" fmla="*/ 1040224 w 1537037"/>
                <a:gd name="connsiteY10" fmla="*/ 322931 h 1228579"/>
                <a:gd name="connsiteX11" fmla="*/ 1537037 w 1537037"/>
                <a:gd name="connsiteY11" fmla="*/ 438854 h 122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37037" h="1228579">
                  <a:moveTo>
                    <a:pt x="467854" y="885985"/>
                  </a:moveTo>
                  <a:cubicBezTo>
                    <a:pt x="467854" y="885985"/>
                    <a:pt x="784572" y="668630"/>
                    <a:pt x="1066100" y="964648"/>
                  </a:cubicBezTo>
                  <a:cubicBezTo>
                    <a:pt x="1066100" y="963613"/>
                    <a:pt x="754557" y="1192354"/>
                    <a:pt x="467854" y="885985"/>
                  </a:cubicBezTo>
                  <a:close/>
                  <a:moveTo>
                    <a:pt x="97314" y="1228580"/>
                  </a:moveTo>
                  <a:cubicBezTo>
                    <a:pt x="97314" y="1228580"/>
                    <a:pt x="406787" y="947052"/>
                    <a:pt x="163556" y="574443"/>
                  </a:cubicBezTo>
                  <a:cubicBezTo>
                    <a:pt x="163556" y="574443"/>
                    <a:pt x="-155232" y="847689"/>
                    <a:pt x="97314" y="1228580"/>
                  </a:cubicBezTo>
                  <a:close/>
                  <a:moveTo>
                    <a:pt x="782502" y="572372"/>
                  </a:moveTo>
                  <a:cubicBezTo>
                    <a:pt x="782502" y="572372"/>
                    <a:pt x="970877" y="251514"/>
                    <a:pt x="665544" y="3"/>
                  </a:cubicBezTo>
                  <a:cubicBezTo>
                    <a:pt x="665544" y="-1033"/>
                    <a:pt x="466819" y="315686"/>
                    <a:pt x="782502" y="572372"/>
                  </a:cubicBezTo>
                  <a:close/>
                  <a:moveTo>
                    <a:pt x="1537037" y="438854"/>
                  </a:moveTo>
                  <a:cubicBezTo>
                    <a:pt x="1324857" y="166642"/>
                    <a:pt x="1040224" y="322931"/>
                    <a:pt x="1040224" y="322931"/>
                  </a:cubicBezTo>
                  <a:cubicBezTo>
                    <a:pt x="1255510" y="603423"/>
                    <a:pt x="1537037" y="438854"/>
                    <a:pt x="1537037" y="438854"/>
                  </a:cubicBezTo>
                  <a:close/>
                </a:path>
              </a:pathLst>
            </a:custGeom>
            <a:solidFill>
              <a:srgbClr val="FFFFFF"/>
            </a:solidFill>
            <a:ln w="8407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-">
              <a:extLst>
                <a:ext uri="{FF2B5EF4-FFF2-40B4-BE49-F238E27FC236}">
                  <a16:creationId xmlns:a16="http://schemas.microsoft.com/office/drawing/2014/main" id="{D1D47B24-799D-46FE-B997-6A2510C54530}"/>
                </a:ext>
              </a:extLst>
            </p:cNvPr>
            <p:cNvSpPr/>
            <p:nvPr/>
          </p:nvSpPr>
          <p:spPr>
            <a:xfrm>
              <a:off x="11361" y="9038891"/>
              <a:ext cx="1505964" cy="1449037"/>
            </a:xfrm>
            <a:custGeom>
              <a:avLst/>
              <a:gdLst>
                <a:gd name="connsiteX0" fmla="*/ 1505965 w 1505964"/>
                <a:gd name="connsiteY0" fmla="*/ 0 h 1449037"/>
                <a:gd name="connsiteX1" fmla="*/ 1147845 w 1505964"/>
                <a:gd name="connsiteY1" fmla="*/ 333279 h 1449037"/>
                <a:gd name="connsiteX2" fmla="*/ 848722 w 1505964"/>
                <a:gd name="connsiteY2" fmla="*/ 101433 h 1449037"/>
                <a:gd name="connsiteX3" fmla="*/ 937735 w 1505964"/>
                <a:gd name="connsiteY3" fmla="*/ 538214 h 1449037"/>
                <a:gd name="connsiteX4" fmla="*/ 1414882 w 1505964"/>
                <a:gd name="connsiteY4" fmla="*/ 648962 h 1449037"/>
                <a:gd name="connsiteX5" fmla="*/ 598246 w 1505964"/>
                <a:gd name="connsiteY5" fmla="*/ 344664 h 1449037"/>
                <a:gd name="connsiteX6" fmla="*/ 687258 w 1505964"/>
                <a:gd name="connsiteY6" fmla="*/ 781445 h 1449037"/>
                <a:gd name="connsiteX7" fmla="*/ 1164405 w 1505964"/>
                <a:gd name="connsiteY7" fmla="*/ 892193 h 1449037"/>
                <a:gd name="connsiteX8" fmla="*/ 307403 w 1505964"/>
                <a:gd name="connsiteY8" fmla="*/ 596176 h 1449037"/>
                <a:gd name="connsiteX9" fmla="*/ 361224 w 1505964"/>
                <a:gd name="connsiteY9" fmla="*/ 1098164 h 1449037"/>
                <a:gd name="connsiteX10" fmla="*/ 866318 w 1505964"/>
                <a:gd name="connsiteY10" fmla="*/ 1171651 h 1449037"/>
                <a:gd name="connsiteX11" fmla="*/ 40366 w 1505964"/>
                <a:gd name="connsiteY11" fmla="*/ 898403 h 1449037"/>
                <a:gd name="connsiteX12" fmla="*/ 0 w 1505964"/>
                <a:gd name="connsiteY12" fmla="*/ 1449038 h 1449037"/>
                <a:gd name="connsiteX13" fmla="*/ 549599 w 1505964"/>
                <a:gd name="connsiteY13" fmla="*/ 1423162 h 1449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5964" h="1449037">
                  <a:moveTo>
                    <a:pt x="1505965" y="0"/>
                  </a:moveTo>
                  <a:lnTo>
                    <a:pt x="1147845" y="333279"/>
                  </a:lnTo>
                  <a:moveTo>
                    <a:pt x="848722" y="101433"/>
                  </a:moveTo>
                  <a:lnTo>
                    <a:pt x="937735" y="538214"/>
                  </a:lnTo>
                  <a:lnTo>
                    <a:pt x="1414882" y="648962"/>
                  </a:lnTo>
                  <a:moveTo>
                    <a:pt x="598246" y="344664"/>
                  </a:moveTo>
                  <a:lnTo>
                    <a:pt x="687258" y="781445"/>
                  </a:lnTo>
                  <a:lnTo>
                    <a:pt x="1164405" y="892193"/>
                  </a:lnTo>
                  <a:moveTo>
                    <a:pt x="307403" y="596176"/>
                  </a:moveTo>
                  <a:lnTo>
                    <a:pt x="361224" y="1098164"/>
                  </a:lnTo>
                  <a:lnTo>
                    <a:pt x="866318" y="1171651"/>
                  </a:lnTo>
                  <a:moveTo>
                    <a:pt x="40366" y="898403"/>
                  </a:moveTo>
                  <a:lnTo>
                    <a:pt x="0" y="1449038"/>
                  </a:lnTo>
                  <a:lnTo>
                    <a:pt x="549599" y="1423162"/>
                  </a:lnTo>
                </a:path>
              </a:pathLst>
            </a:custGeom>
            <a:noFill/>
            <a:ln w="8407" cap="rnd">
              <a:solidFill>
                <a:srgbClr val="210B6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7" name="-">
            <a:extLst>
              <a:ext uri="{FF2B5EF4-FFF2-40B4-BE49-F238E27FC236}">
                <a16:creationId xmlns:a16="http://schemas.microsoft.com/office/drawing/2014/main" id="{675473DC-07BC-442D-9F97-F8917235C643}"/>
              </a:ext>
            </a:extLst>
          </p:cNvPr>
          <p:cNvSpPr/>
          <p:nvPr/>
        </p:nvSpPr>
        <p:spPr>
          <a:xfrm>
            <a:off x="6365663" y="5976666"/>
            <a:ext cx="3756296" cy="287583"/>
          </a:xfrm>
          <a:custGeom>
            <a:avLst/>
            <a:gdLst>
              <a:gd name="connsiteX0" fmla="*/ 0 w 3686766"/>
              <a:gd name="connsiteY0" fmla="*/ 0 h 603420"/>
              <a:gd name="connsiteX1" fmla="*/ 3686766 w 3686766"/>
              <a:gd name="connsiteY1" fmla="*/ 0 h 603420"/>
              <a:gd name="connsiteX2" fmla="*/ 3686766 w 3686766"/>
              <a:gd name="connsiteY2" fmla="*/ 603421 h 603420"/>
              <a:gd name="connsiteX3" fmla="*/ 0 w 3686766"/>
              <a:gd name="connsiteY3" fmla="*/ 603421 h 603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6766" h="603420">
                <a:moveTo>
                  <a:pt x="0" y="0"/>
                </a:moveTo>
                <a:lnTo>
                  <a:pt x="3686766" y="0"/>
                </a:lnTo>
                <a:lnTo>
                  <a:pt x="3686766" y="603421"/>
                </a:lnTo>
                <a:lnTo>
                  <a:pt x="0" y="603421"/>
                </a:lnTo>
                <a:close/>
              </a:path>
            </a:pathLst>
          </a:custGeom>
          <a:solidFill>
            <a:srgbClr val="FFFFFF"/>
          </a:solidFill>
          <a:ln w="15256" cap="flat">
            <a:solidFill>
              <a:srgbClr val="210B6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58" name="-">
            <a:extLst>
              <a:ext uri="{FF2B5EF4-FFF2-40B4-BE49-F238E27FC236}">
                <a16:creationId xmlns:a16="http://schemas.microsoft.com/office/drawing/2014/main" id="{498AEC7D-4454-46A1-9156-74D330F90CCD}"/>
              </a:ext>
            </a:extLst>
          </p:cNvPr>
          <p:cNvGrpSpPr/>
          <p:nvPr/>
        </p:nvGrpSpPr>
        <p:grpSpPr>
          <a:xfrm>
            <a:off x="9970628" y="3492917"/>
            <a:ext cx="2015197" cy="1383831"/>
            <a:chOff x="4658633" y="4049026"/>
            <a:chExt cx="2015197" cy="1383831"/>
          </a:xfrm>
        </p:grpSpPr>
        <p:sp>
          <p:nvSpPr>
            <p:cNvPr id="59" name="-">
              <a:extLst>
                <a:ext uri="{FF2B5EF4-FFF2-40B4-BE49-F238E27FC236}">
                  <a16:creationId xmlns:a16="http://schemas.microsoft.com/office/drawing/2014/main" id="{F1CC7A59-ACE6-4220-87AA-F962696E0553}"/>
                </a:ext>
              </a:extLst>
            </p:cNvPr>
            <p:cNvSpPr/>
            <p:nvPr/>
          </p:nvSpPr>
          <p:spPr>
            <a:xfrm>
              <a:off x="4756960" y="4098707"/>
              <a:ext cx="1916869" cy="1334150"/>
            </a:xfrm>
            <a:custGeom>
              <a:avLst/>
              <a:gdLst>
                <a:gd name="connsiteX0" fmla="*/ 125238 w 1916869"/>
                <a:gd name="connsiteY0" fmla="*/ 1017432 h 1334150"/>
                <a:gd name="connsiteX1" fmla="*/ 197690 w 1916869"/>
                <a:gd name="connsiteY1" fmla="*/ 1021572 h 1334150"/>
                <a:gd name="connsiteX2" fmla="*/ 72452 w 1916869"/>
                <a:gd name="connsiteY2" fmla="*/ 1334150 h 1334150"/>
                <a:gd name="connsiteX3" fmla="*/ 0 w 1916869"/>
                <a:gd name="connsiteY3" fmla="*/ 1330010 h 1334150"/>
                <a:gd name="connsiteX4" fmla="*/ 125238 w 1916869"/>
                <a:gd name="connsiteY4" fmla="*/ 1017432 h 1334150"/>
                <a:gd name="connsiteX5" fmla="*/ 455412 w 1916869"/>
                <a:gd name="connsiteY5" fmla="*/ 1061938 h 1334150"/>
                <a:gd name="connsiteX6" fmla="*/ 527864 w 1916869"/>
                <a:gd name="connsiteY6" fmla="*/ 1066078 h 1334150"/>
                <a:gd name="connsiteX7" fmla="*/ 669662 w 1916869"/>
                <a:gd name="connsiteY7" fmla="*/ 711064 h 1334150"/>
                <a:gd name="connsiteX8" fmla="*/ 597210 w 1916869"/>
                <a:gd name="connsiteY8" fmla="*/ 706923 h 1334150"/>
                <a:gd name="connsiteX9" fmla="*/ 455412 w 1916869"/>
                <a:gd name="connsiteY9" fmla="*/ 1061938 h 1334150"/>
                <a:gd name="connsiteX10" fmla="*/ 927384 w 1916869"/>
                <a:gd name="connsiteY10" fmla="*/ 752465 h 1334150"/>
                <a:gd name="connsiteX11" fmla="*/ 999836 w 1916869"/>
                <a:gd name="connsiteY11" fmla="*/ 756605 h 1334150"/>
                <a:gd name="connsiteX12" fmla="*/ 1142669 w 1916869"/>
                <a:gd name="connsiteY12" fmla="*/ 401590 h 1334150"/>
                <a:gd name="connsiteX13" fmla="*/ 1070218 w 1916869"/>
                <a:gd name="connsiteY13" fmla="*/ 397450 h 1334150"/>
                <a:gd name="connsiteX14" fmla="*/ 927384 w 1916869"/>
                <a:gd name="connsiteY14" fmla="*/ 752465 h 1334150"/>
                <a:gd name="connsiteX15" fmla="*/ 1399356 w 1916869"/>
                <a:gd name="connsiteY15" fmla="*/ 441957 h 1334150"/>
                <a:gd name="connsiteX16" fmla="*/ 1471808 w 1916869"/>
                <a:gd name="connsiteY16" fmla="*/ 446097 h 1334150"/>
                <a:gd name="connsiteX17" fmla="*/ 1613607 w 1916869"/>
                <a:gd name="connsiteY17" fmla="*/ 91082 h 1334150"/>
                <a:gd name="connsiteX18" fmla="*/ 1541155 w 1916869"/>
                <a:gd name="connsiteY18" fmla="*/ 86942 h 1334150"/>
                <a:gd name="connsiteX19" fmla="*/ 1399356 w 1916869"/>
                <a:gd name="connsiteY19" fmla="*/ 441957 h 1334150"/>
                <a:gd name="connsiteX20" fmla="*/ 1831998 w 1916869"/>
                <a:gd name="connsiteY20" fmla="*/ 127308 h 1334150"/>
                <a:gd name="connsiteX21" fmla="*/ 1903414 w 1916869"/>
                <a:gd name="connsiteY21" fmla="*/ 135589 h 1334150"/>
                <a:gd name="connsiteX22" fmla="*/ 1916870 w 1916869"/>
                <a:gd name="connsiteY22" fmla="*/ 16560 h 1334150"/>
                <a:gd name="connsiteX23" fmla="*/ 1846488 w 1916869"/>
                <a:gd name="connsiteY23" fmla="*/ 0 h 1334150"/>
                <a:gd name="connsiteX24" fmla="*/ 1831998 w 1916869"/>
                <a:gd name="connsiteY24" fmla="*/ 127308 h 133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16869" h="1334150">
                  <a:moveTo>
                    <a:pt x="125238" y="1017432"/>
                  </a:moveTo>
                  <a:lnTo>
                    <a:pt x="197690" y="1021572"/>
                  </a:lnTo>
                  <a:lnTo>
                    <a:pt x="72452" y="1334150"/>
                  </a:lnTo>
                  <a:lnTo>
                    <a:pt x="0" y="1330010"/>
                  </a:lnTo>
                  <a:lnTo>
                    <a:pt x="125238" y="1017432"/>
                  </a:lnTo>
                  <a:close/>
                  <a:moveTo>
                    <a:pt x="455412" y="1061938"/>
                  </a:moveTo>
                  <a:lnTo>
                    <a:pt x="527864" y="1066078"/>
                  </a:lnTo>
                  <a:lnTo>
                    <a:pt x="669662" y="711064"/>
                  </a:lnTo>
                  <a:lnTo>
                    <a:pt x="597210" y="706923"/>
                  </a:lnTo>
                  <a:lnTo>
                    <a:pt x="455412" y="1061938"/>
                  </a:lnTo>
                  <a:close/>
                  <a:moveTo>
                    <a:pt x="927384" y="752465"/>
                  </a:moveTo>
                  <a:lnTo>
                    <a:pt x="999836" y="756605"/>
                  </a:lnTo>
                  <a:lnTo>
                    <a:pt x="1142669" y="401590"/>
                  </a:lnTo>
                  <a:lnTo>
                    <a:pt x="1070218" y="397450"/>
                  </a:lnTo>
                  <a:lnTo>
                    <a:pt x="927384" y="752465"/>
                  </a:lnTo>
                  <a:close/>
                  <a:moveTo>
                    <a:pt x="1399356" y="441957"/>
                  </a:moveTo>
                  <a:lnTo>
                    <a:pt x="1471808" y="446097"/>
                  </a:lnTo>
                  <a:lnTo>
                    <a:pt x="1613607" y="91082"/>
                  </a:lnTo>
                  <a:lnTo>
                    <a:pt x="1541155" y="86942"/>
                  </a:lnTo>
                  <a:lnTo>
                    <a:pt x="1399356" y="441957"/>
                  </a:lnTo>
                  <a:close/>
                  <a:moveTo>
                    <a:pt x="1831998" y="127308"/>
                  </a:moveTo>
                  <a:lnTo>
                    <a:pt x="1903414" y="135589"/>
                  </a:lnTo>
                  <a:lnTo>
                    <a:pt x="1916870" y="16560"/>
                  </a:lnTo>
                  <a:lnTo>
                    <a:pt x="1846488" y="0"/>
                  </a:lnTo>
                  <a:lnTo>
                    <a:pt x="1831998" y="127308"/>
                  </a:lnTo>
                  <a:close/>
                </a:path>
              </a:pathLst>
            </a:custGeom>
            <a:solidFill>
              <a:srgbClr val="33126E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-">
              <a:extLst>
                <a:ext uri="{FF2B5EF4-FFF2-40B4-BE49-F238E27FC236}">
                  <a16:creationId xmlns:a16="http://schemas.microsoft.com/office/drawing/2014/main" id="{458DE925-CA3B-4A7A-AA10-78F7BF644A8A}"/>
                </a:ext>
              </a:extLst>
            </p:cNvPr>
            <p:cNvSpPr/>
            <p:nvPr/>
          </p:nvSpPr>
          <p:spPr>
            <a:xfrm>
              <a:off x="4658633" y="4049026"/>
              <a:ext cx="1944815" cy="1379690"/>
            </a:xfrm>
            <a:custGeom>
              <a:avLst/>
              <a:gdLst>
                <a:gd name="connsiteX0" fmla="*/ 553739 w 1944815"/>
                <a:gd name="connsiteY0" fmla="*/ 1111619 h 1379690"/>
                <a:gd name="connsiteX1" fmla="*/ 223566 w 1944815"/>
                <a:gd name="connsiteY1" fmla="*/ 1067113 h 1379690"/>
                <a:gd name="connsiteX2" fmla="*/ 98328 w 1944815"/>
                <a:gd name="connsiteY2" fmla="*/ 1379691 h 1379690"/>
                <a:gd name="connsiteX3" fmla="*/ 0 w 1944815"/>
                <a:gd name="connsiteY3" fmla="*/ 1326905 h 1379690"/>
                <a:gd name="connsiteX4" fmla="*/ 159394 w 1944815"/>
                <a:gd name="connsiteY4" fmla="*/ 929454 h 1379690"/>
                <a:gd name="connsiteX5" fmla="*/ 488532 w 1944815"/>
                <a:gd name="connsiteY5" fmla="*/ 973960 h 1379690"/>
                <a:gd name="connsiteX6" fmla="*/ 631366 w 1944815"/>
                <a:gd name="connsiteY6" fmla="*/ 619981 h 1379690"/>
                <a:gd name="connsiteX7" fmla="*/ 960505 w 1944815"/>
                <a:gd name="connsiteY7" fmla="*/ 664487 h 1379690"/>
                <a:gd name="connsiteX8" fmla="*/ 1103339 w 1944815"/>
                <a:gd name="connsiteY8" fmla="*/ 309473 h 1379690"/>
                <a:gd name="connsiteX9" fmla="*/ 1433512 w 1944815"/>
                <a:gd name="connsiteY9" fmla="*/ 355014 h 1379690"/>
                <a:gd name="connsiteX10" fmla="*/ 1575311 w 1944815"/>
                <a:gd name="connsiteY10" fmla="*/ 0 h 1379690"/>
                <a:gd name="connsiteX11" fmla="*/ 1944815 w 1944815"/>
                <a:gd name="connsiteY11" fmla="*/ 49681 h 1379690"/>
                <a:gd name="connsiteX12" fmla="*/ 1930325 w 1944815"/>
                <a:gd name="connsiteY12" fmla="*/ 176989 h 1379690"/>
                <a:gd name="connsiteX13" fmla="*/ 1639482 w 1944815"/>
                <a:gd name="connsiteY13" fmla="*/ 137658 h 1379690"/>
                <a:gd name="connsiteX14" fmla="*/ 1497684 w 1944815"/>
                <a:gd name="connsiteY14" fmla="*/ 491638 h 1379690"/>
                <a:gd name="connsiteX15" fmla="*/ 1167510 w 1944815"/>
                <a:gd name="connsiteY15" fmla="*/ 447132 h 1379690"/>
                <a:gd name="connsiteX16" fmla="*/ 1025712 w 1944815"/>
                <a:gd name="connsiteY16" fmla="*/ 802146 h 1379690"/>
                <a:gd name="connsiteX17" fmla="*/ 695538 w 1944815"/>
                <a:gd name="connsiteY17" fmla="*/ 757640 h 137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44815" h="1379690">
                  <a:moveTo>
                    <a:pt x="553739" y="1111619"/>
                  </a:moveTo>
                  <a:lnTo>
                    <a:pt x="223566" y="1067113"/>
                  </a:lnTo>
                  <a:lnTo>
                    <a:pt x="98328" y="1379691"/>
                  </a:lnTo>
                  <a:lnTo>
                    <a:pt x="0" y="1326905"/>
                  </a:lnTo>
                  <a:lnTo>
                    <a:pt x="159394" y="929454"/>
                  </a:lnTo>
                  <a:lnTo>
                    <a:pt x="488532" y="973960"/>
                  </a:lnTo>
                  <a:lnTo>
                    <a:pt x="631366" y="619981"/>
                  </a:lnTo>
                  <a:lnTo>
                    <a:pt x="960505" y="664487"/>
                  </a:lnTo>
                  <a:lnTo>
                    <a:pt x="1103339" y="309473"/>
                  </a:lnTo>
                  <a:lnTo>
                    <a:pt x="1433512" y="355014"/>
                  </a:lnTo>
                  <a:lnTo>
                    <a:pt x="1575311" y="0"/>
                  </a:lnTo>
                  <a:lnTo>
                    <a:pt x="1944815" y="49681"/>
                  </a:lnTo>
                  <a:lnTo>
                    <a:pt x="1930325" y="176989"/>
                  </a:lnTo>
                  <a:lnTo>
                    <a:pt x="1639482" y="137658"/>
                  </a:lnTo>
                  <a:lnTo>
                    <a:pt x="1497684" y="491638"/>
                  </a:lnTo>
                  <a:lnTo>
                    <a:pt x="1167510" y="447132"/>
                  </a:lnTo>
                  <a:lnTo>
                    <a:pt x="1025712" y="802146"/>
                  </a:lnTo>
                  <a:lnTo>
                    <a:pt x="695538" y="757640"/>
                  </a:lnTo>
                  <a:close/>
                </a:path>
              </a:pathLst>
            </a:custGeom>
            <a:solidFill>
              <a:srgbClr val="FFFFFF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1" name="-">
            <a:extLst>
              <a:ext uri="{FF2B5EF4-FFF2-40B4-BE49-F238E27FC236}">
                <a16:creationId xmlns:a16="http://schemas.microsoft.com/office/drawing/2014/main" id="{3B174498-0AFB-48CA-A98B-C91AF6B9E9CA}"/>
              </a:ext>
            </a:extLst>
          </p:cNvPr>
          <p:cNvGrpSpPr/>
          <p:nvPr/>
        </p:nvGrpSpPr>
        <p:grpSpPr>
          <a:xfrm>
            <a:off x="9451258" y="3310687"/>
            <a:ext cx="2016231" cy="1382796"/>
            <a:chOff x="4855288" y="4325378"/>
            <a:chExt cx="2016231" cy="1382796"/>
          </a:xfrm>
        </p:grpSpPr>
        <p:sp>
          <p:nvSpPr>
            <p:cNvPr id="62" name="-">
              <a:extLst>
                <a:ext uri="{FF2B5EF4-FFF2-40B4-BE49-F238E27FC236}">
                  <a16:creationId xmlns:a16="http://schemas.microsoft.com/office/drawing/2014/main" id="{8653325E-5264-4769-BD4C-74C954DACE14}"/>
                </a:ext>
              </a:extLst>
            </p:cNvPr>
            <p:cNvSpPr/>
            <p:nvPr/>
          </p:nvSpPr>
          <p:spPr>
            <a:xfrm>
              <a:off x="4954650" y="4374024"/>
              <a:ext cx="1916869" cy="1334149"/>
            </a:xfrm>
            <a:custGeom>
              <a:avLst/>
              <a:gdLst>
                <a:gd name="connsiteX0" fmla="*/ 125238 w 1916869"/>
                <a:gd name="connsiteY0" fmla="*/ 1018467 h 1334149"/>
                <a:gd name="connsiteX1" fmla="*/ 197690 w 1916869"/>
                <a:gd name="connsiteY1" fmla="*/ 1022607 h 1334149"/>
                <a:gd name="connsiteX2" fmla="*/ 72452 w 1916869"/>
                <a:gd name="connsiteY2" fmla="*/ 1334150 h 1334149"/>
                <a:gd name="connsiteX3" fmla="*/ 0 w 1916869"/>
                <a:gd name="connsiteY3" fmla="*/ 1330010 h 1334149"/>
                <a:gd name="connsiteX4" fmla="*/ 125238 w 1916869"/>
                <a:gd name="connsiteY4" fmla="*/ 1018467 h 1334149"/>
                <a:gd name="connsiteX5" fmla="*/ 455412 w 1916869"/>
                <a:gd name="connsiteY5" fmla="*/ 1062973 h 1334149"/>
                <a:gd name="connsiteX6" fmla="*/ 527864 w 1916869"/>
                <a:gd name="connsiteY6" fmla="*/ 1067113 h 1334149"/>
                <a:gd name="connsiteX7" fmla="*/ 669663 w 1916869"/>
                <a:gd name="connsiteY7" fmla="*/ 712099 h 1334149"/>
                <a:gd name="connsiteX8" fmla="*/ 597211 w 1916869"/>
                <a:gd name="connsiteY8" fmla="*/ 707958 h 1334149"/>
                <a:gd name="connsiteX9" fmla="*/ 455412 w 1916869"/>
                <a:gd name="connsiteY9" fmla="*/ 1062973 h 1334149"/>
                <a:gd name="connsiteX10" fmla="*/ 927384 w 1916869"/>
                <a:gd name="connsiteY10" fmla="*/ 752465 h 1334149"/>
                <a:gd name="connsiteX11" fmla="*/ 999836 w 1916869"/>
                <a:gd name="connsiteY11" fmla="*/ 756605 h 1334149"/>
                <a:gd name="connsiteX12" fmla="*/ 1142670 w 1916869"/>
                <a:gd name="connsiteY12" fmla="*/ 401590 h 1334149"/>
                <a:gd name="connsiteX13" fmla="*/ 1070218 w 1916869"/>
                <a:gd name="connsiteY13" fmla="*/ 397450 h 1334149"/>
                <a:gd name="connsiteX14" fmla="*/ 927384 w 1916869"/>
                <a:gd name="connsiteY14" fmla="*/ 752465 h 1334149"/>
                <a:gd name="connsiteX15" fmla="*/ 1399357 w 1916869"/>
                <a:gd name="connsiteY15" fmla="*/ 442991 h 1334149"/>
                <a:gd name="connsiteX16" fmla="*/ 1471809 w 1916869"/>
                <a:gd name="connsiteY16" fmla="*/ 447132 h 1334149"/>
                <a:gd name="connsiteX17" fmla="*/ 1613607 w 1916869"/>
                <a:gd name="connsiteY17" fmla="*/ 92117 h 1334149"/>
                <a:gd name="connsiteX18" fmla="*/ 1541156 w 1916869"/>
                <a:gd name="connsiteY18" fmla="*/ 87977 h 1334149"/>
                <a:gd name="connsiteX19" fmla="*/ 1399357 w 1916869"/>
                <a:gd name="connsiteY19" fmla="*/ 442991 h 1334149"/>
                <a:gd name="connsiteX20" fmla="*/ 1831998 w 1916869"/>
                <a:gd name="connsiteY20" fmla="*/ 127308 h 1334149"/>
                <a:gd name="connsiteX21" fmla="*/ 1903415 w 1916869"/>
                <a:gd name="connsiteY21" fmla="*/ 135589 h 1334149"/>
                <a:gd name="connsiteX22" fmla="*/ 1916870 w 1916869"/>
                <a:gd name="connsiteY22" fmla="*/ 16560 h 1334149"/>
                <a:gd name="connsiteX23" fmla="*/ 1846488 w 1916869"/>
                <a:gd name="connsiteY23" fmla="*/ 0 h 1334149"/>
                <a:gd name="connsiteX24" fmla="*/ 1831998 w 1916869"/>
                <a:gd name="connsiteY24" fmla="*/ 127308 h 13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16869" h="1334149">
                  <a:moveTo>
                    <a:pt x="125238" y="1018467"/>
                  </a:moveTo>
                  <a:lnTo>
                    <a:pt x="197690" y="1022607"/>
                  </a:lnTo>
                  <a:lnTo>
                    <a:pt x="72452" y="1334150"/>
                  </a:lnTo>
                  <a:lnTo>
                    <a:pt x="0" y="1330010"/>
                  </a:lnTo>
                  <a:lnTo>
                    <a:pt x="125238" y="1018467"/>
                  </a:lnTo>
                  <a:close/>
                  <a:moveTo>
                    <a:pt x="455412" y="1062973"/>
                  </a:moveTo>
                  <a:lnTo>
                    <a:pt x="527864" y="1067113"/>
                  </a:lnTo>
                  <a:lnTo>
                    <a:pt x="669663" y="712099"/>
                  </a:lnTo>
                  <a:lnTo>
                    <a:pt x="597211" y="707958"/>
                  </a:lnTo>
                  <a:lnTo>
                    <a:pt x="455412" y="1062973"/>
                  </a:lnTo>
                  <a:close/>
                  <a:moveTo>
                    <a:pt x="927384" y="752465"/>
                  </a:moveTo>
                  <a:lnTo>
                    <a:pt x="999836" y="756605"/>
                  </a:lnTo>
                  <a:lnTo>
                    <a:pt x="1142670" y="401590"/>
                  </a:lnTo>
                  <a:lnTo>
                    <a:pt x="1070218" y="397450"/>
                  </a:lnTo>
                  <a:lnTo>
                    <a:pt x="927384" y="752465"/>
                  </a:lnTo>
                  <a:close/>
                  <a:moveTo>
                    <a:pt x="1399357" y="442991"/>
                  </a:moveTo>
                  <a:lnTo>
                    <a:pt x="1471809" y="447132"/>
                  </a:lnTo>
                  <a:lnTo>
                    <a:pt x="1613607" y="92117"/>
                  </a:lnTo>
                  <a:lnTo>
                    <a:pt x="1541156" y="87977"/>
                  </a:lnTo>
                  <a:lnTo>
                    <a:pt x="1399357" y="442991"/>
                  </a:lnTo>
                  <a:close/>
                  <a:moveTo>
                    <a:pt x="1831998" y="127308"/>
                  </a:moveTo>
                  <a:lnTo>
                    <a:pt x="1903415" y="135589"/>
                  </a:lnTo>
                  <a:lnTo>
                    <a:pt x="1916870" y="16560"/>
                  </a:lnTo>
                  <a:lnTo>
                    <a:pt x="1846488" y="0"/>
                  </a:lnTo>
                  <a:lnTo>
                    <a:pt x="1831998" y="127308"/>
                  </a:lnTo>
                  <a:close/>
                </a:path>
              </a:pathLst>
            </a:custGeom>
            <a:solidFill>
              <a:srgbClr val="FFB800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-">
              <a:extLst>
                <a:ext uri="{FF2B5EF4-FFF2-40B4-BE49-F238E27FC236}">
                  <a16:creationId xmlns:a16="http://schemas.microsoft.com/office/drawing/2014/main" id="{EE61C183-F8FE-4DB2-BFDC-4CC2169FCF38}"/>
                </a:ext>
              </a:extLst>
            </p:cNvPr>
            <p:cNvSpPr/>
            <p:nvPr/>
          </p:nvSpPr>
          <p:spPr>
            <a:xfrm>
              <a:off x="4855288" y="4325378"/>
              <a:ext cx="1945850" cy="1378655"/>
            </a:xfrm>
            <a:custGeom>
              <a:avLst/>
              <a:gdLst>
                <a:gd name="connsiteX0" fmla="*/ 554774 w 1945850"/>
                <a:gd name="connsiteY0" fmla="*/ 1111619 h 1378655"/>
                <a:gd name="connsiteX1" fmla="*/ 224600 w 1945850"/>
                <a:gd name="connsiteY1" fmla="*/ 1067113 h 1378655"/>
                <a:gd name="connsiteX2" fmla="*/ 99362 w 1945850"/>
                <a:gd name="connsiteY2" fmla="*/ 1378656 h 1378655"/>
                <a:gd name="connsiteX3" fmla="*/ 0 w 1945850"/>
                <a:gd name="connsiteY3" fmla="*/ 1325870 h 1378655"/>
                <a:gd name="connsiteX4" fmla="*/ 160429 w 1945850"/>
                <a:gd name="connsiteY4" fmla="*/ 929455 h 1378655"/>
                <a:gd name="connsiteX5" fmla="*/ 489568 w 1945850"/>
                <a:gd name="connsiteY5" fmla="*/ 973961 h 1378655"/>
                <a:gd name="connsiteX6" fmla="*/ 632401 w 1945850"/>
                <a:gd name="connsiteY6" fmla="*/ 619981 h 1378655"/>
                <a:gd name="connsiteX7" fmla="*/ 961540 w 1945850"/>
                <a:gd name="connsiteY7" fmla="*/ 664488 h 1378655"/>
                <a:gd name="connsiteX8" fmla="*/ 1104373 w 1945850"/>
                <a:gd name="connsiteY8" fmla="*/ 309473 h 1378655"/>
                <a:gd name="connsiteX9" fmla="*/ 1433512 w 1945850"/>
                <a:gd name="connsiteY9" fmla="*/ 353979 h 1378655"/>
                <a:gd name="connsiteX10" fmla="*/ 1576346 w 1945850"/>
                <a:gd name="connsiteY10" fmla="*/ 0 h 1378655"/>
                <a:gd name="connsiteX11" fmla="*/ 1945851 w 1945850"/>
                <a:gd name="connsiteY11" fmla="*/ 49681 h 1378655"/>
                <a:gd name="connsiteX12" fmla="*/ 1931360 w 1945850"/>
                <a:gd name="connsiteY12" fmla="*/ 175955 h 1378655"/>
                <a:gd name="connsiteX13" fmla="*/ 1640518 w 1945850"/>
                <a:gd name="connsiteY13" fmla="*/ 137659 h 1378655"/>
                <a:gd name="connsiteX14" fmla="*/ 1498719 w 1945850"/>
                <a:gd name="connsiteY14" fmla="*/ 491638 h 1378655"/>
                <a:gd name="connsiteX15" fmla="*/ 1168545 w 1945850"/>
                <a:gd name="connsiteY15" fmla="*/ 447132 h 1378655"/>
                <a:gd name="connsiteX16" fmla="*/ 1026746 w 1945850"/>
                <a:gd name="connsiteY16" fmla="*/ 801111 h 1378655"/>
                <a:gd name="connsiteX17" fmla="*/ 696573 w 1945850"/>
                <a:gd name="connsiteY17" fmla="*/ 756605 h 137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45850" h="1378655">
                  <a:moveTo>
                    <a:pt x="554774" y="1111619"/>
                  </a:moveTo>
                  <a:lnTo>
                    <a:pt x="224600" y="1067113"/>
                  </a:lnTo>
                  <a:lnTo>
                    <a:pt x="99362" y="1378656"/>
                  </a:lnTo>
                  <a:lnTo>
                    <a:pt x="0" y="1325870"/>
                  </a:lnTo>
                  <a:lnTo>
                    <a:pt x="160429" y="929455"/>
                  </a:lnTo>
                  <a:lnTo>
                    <a:pt x="489568" y="973961"/>
                  </a:lnTo>
                  <a:lnTo>
                    <a:pt x="632401" y="619981"/>
                  </a:lnTo>
                  <a:lnTo>
                    <a:pt x="961540" y="664488"/>
                  </a:lnTo>
                  <a:lnTo>
                    <a:pt x="1104373" y="309473"/>
                  </a:lnTo>
                  <a:lnTo>
                    <a:pt x="1433512" y="353979"/>
                  </a:lnTo>
                  <a:lnTo>
                    <a:pt x="1576346" y="0"/>
                  </a:lnTo>
                  <a:lnTo>
                    <a:pt x="1945851" y="49681"/>
                  </a:lnTo>
                  <a:lnTo>
                    <a:pt x="1931360" y="175955"/>
                  </a:lnTo>
                  <a:lnTo>
                    <a:pt x="1640518" y="137659"/>
                  </a:lnTo>
                  <a:lnTo>
                    <a:pt x="1498719" y="491638"/>
                  </a:lnTo>
                  <a:lnTo>
                    <a:pt x="1168545" y="447132"/>
                  </a:lnTo>
                  <a:lnTo>
                    <a:pt x="1026746" y="801111"/>
                  </a:lnTo>
                  <a:lnTo>
                    <a:pt x="696573" y="756605"/>
                  </a:lnTo>
                  <a:close/>
                </a:path>
              </a:pathLst>
            </a:custGeom>
            <a:solidFill>
              <a:srgbClr val="FFFFFF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4" name="-">
            <a:extLst>
              <a:ext uri="{FF2B5EF4-FFF2-40B4-BE49-F238E27FC236}">
                <a16:creationId xmlns:a16="http://schemas.microsoft.com/office/drawing/2014/main" id="{27A0467D-53A6-42F1-A7E7-AD09646D5504}"/>
              </a:ext>
            </a:extLst>
          </p:cNvPr>
          <p:cNvSpPr/>
          <p:nvPr/>
        </p:nvSpPr>
        <p:spPr>
          <a:xfrm>
            <a:off x="-790781" y="4519771"/>
            <a:ext cx="2407472" cy="1114724"/>
          </a:xfrm>
          <a:custGeom>
            <a:avLst/>
            <a:gdLst>
              <a:gd name="connsiteX0" fmla="*/ 2207713 w 2407472"/>
              <a:gd name="connsiteY0" fmla="*/ 841477 h 1114724"/>
              <a:gd name="connsiteX1" fmla="*/ 2207713 w 2407472"/>
              <a:gd name="connsiteY1" fmla="*/ 632401 h 1114724"/>
              <a:gd name="connsiteX2" fmla="*/ 1674674 w 2407472"/>
              <a:gd name="connsiteY2" fmla="*/ 632401 h 1114724"/>
              <a:gd name="connsiteX3" fmla="*/ 1674674 w 2407472"/>
              <a:gd name="connsiteY3" fmla="*/ 397451 h 1114724"/>
              <a:gd name="connsiteX4" fmla="*/ 1475948 w 2407472"/>
              <a:gd name="connsiteY4" fmla="*/ 397451 h 1114724"/>
              <a:gd name="connsiteX5" fmla="*/ 1475948 w 2407472"/>
              <a:gd name="connsiteY5" fmla="*/ 162499 h 1114724"/>
              <a:gd name="connsiteX6" fmla="*/ 1284468 w 2407472"/>
              <a:gd name="connsiteY6" fmla="*/ 162499 h 1114724"/>
              <a:gd name="connsiteX7" fmla="*/ 1284468 w 2407472"/>
              <a:gd name="connsiteY7" fmla="*/ 0 h 1114724"/>
              <a:gd name="connsiteX8" fmla="*/ 960505 w 2407472"/>
              <a:gd name="connsiteY8" fmla="*/ 0 h 1114724"/>
              <a:gd name="connsiteX9" fmla="*/ 960505 w 2407472"/>
              <a:gd name="connsiteY9" fmla="*/ 162499 h 1114724"/>
              <a:gd name="connsiteX10" fmla="*/ 767990 w 2407472"/>
              <a:gd name="connsiteY10" fmla="*/ 162499 h 1114724"/>
              <a:gd name="connsiteX11" fmla="*/ 767990 w 2407472"/>
              <a:gd name="connsiteY11" fmla="*/ 397451 h 1114724"/>
              <a:gd name="connsiteX12" fmla="*/ 569265 w 2407472"/>
              <a:gd name="connsiteY12" fmla="*/ 397451 h 1114724"/>
              <a:gd name="connsiteX13" fmla="*/ 569265 w 2407472"/>
              <a:gd name="connsiteY13" fmla="*/ 632401 h 1114724"/>
              <a:gd name="connsiteX14" fmla="*/ 200795 w 2407472"/>
              <a:gd name="connsiteY14" fmla="*/ 632401 h 1114724"/>
              <a:gd name="connsiteX15" fmla="*/ 200795 w 2407472"/>
              <a:gd name="connsiteY15" fmla="*/ 841477 h 1114724"/>
              <a:gd name="connsiteX16" fmla="*/ 0 w 2407472"/>
              <a:gd name="connsiteY16" fmla="*/ 841477 h 1114724"/>
              <a:gd name="connsiteX17" fmla="*/ 0 w 2407472"/>
              <a:gd name="connsiteY17" fmla="*/ 1114724 h 1114724"/>
              <a:gd name="connsiteX18" fmla="*/ 2407473 w 2407472"/>
              <a:gd name="connsiteY18" fmla="*/ 1114724 h 1114724"/>
              <a:gd name="connsiteX19" fmla="*/ 2407473 w 2407472"/>
              <a:gd name="connsiteY19" fmla="*/ 841477 h 1114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07472" h="1114724">
                <a:moveTo>
                  <a:pt x="2207713" y="841477"/>
                </a:moveTo>
                <a:lnTo>
                  <a:pt x="2207713" y="632401"/>
                </a:lnTo>
                <a:lnTo>
                  <a:pt x="1674674" y="632401"/>
                </a:lnTo>
                <a:lnTo>
                  <a:pt x="1674674" y="397451"/>
                </a:lnTo>
                <a:lnTo>
                  <a:pt x="1475948" y="397451"/>
                </a:lnTo>
                <a:lnTo>
                  <a:pt x="1475948" y="162499"/>
                </a:lnTo>
                <a:lnTo>
                  <a:pt x="1284468" y="162499"/>
                </a:lnTo>
                <a:lnTo>
                  <a:pt x="1284468" y="0"/>
                </a:lnTo>
                <a:lnTo>
                  <a:pt x="960505" y="0"/>
                </a:lnTo>
                <a:lnTo>
                  <a:pt x="960505" y="162499"/>
                </a:lnTo>
                <a:lnTo>
                  <a:pt x="767990" y="162499"/>
                </a:lnTo>
                <a:lnTo>
                  <a:pt x="767990" y="397451"/>
                </a:lnTo>
                <a:lnTo>
                  <a:pt x="569265" y="397451"/>
                </a:lnTo>
                <a:lnTo>
                  <a:pt x="569265" y="632401"/>
                </a:lnTo>
                <a:lnTo>
                  <a:pt x="200795" y="632401"/>
                </a:lnTo>
                <a:lnTo>
                  <a:pt x="200795" y="841477"/>
                </a:lnTo>
                <a:lnTo>
                  <a:pt x="0" y="841477"/>
                </a:lnTo>
                <a:lnTo>
                  <a:pt x="0" y="1114724"/>
                </a:lnTo>
                <a:lnTo>
                  <a:pt x="2407473" y="1114724"/>
                </a:lnTo>
                <a:lnTo>
                  <a:pt x="2407473" y="841477"/>
                </a:lnTo>
                <a:close/>
              </a:path>
            </a:pathLst>
          </a:custGeom>
          <a:solidFill>
            <a:srgbClr val="FFFFFF"/>
          </a:solidFill>
          <a:ln w="12961" cap="flat">
            <a:solidFill>
              <a:srgbClr val="210B61"/>
            </a:solidFill>
            <a:prstDash val="solid"/>
            <a:miter/>
          </a:ln>
          <a:effectLst>
            <a:outerShdw dist="88900" dir="2700000" algn="tl" rotWithShape="0">
              <a:srgbClr val="33126E"/>
            </a:outerShdw>
          </a:effectLst>
        </p:spPr>
        <p:txBody>
          <a:bodyPr rtlCol="0" anchor="ctr"/>
          <a:lstStyle/>
          <a:p>
            <a:endParaRPr lang="en-US"/>
          </a:p>
        </p:txBody>
      </p:sp>
      <p:sp>
        <p:nvSpPr>
          <p:cNvPr id="65" name="-">
            <a:extLst>
              <a:ext uri="{FF2B5EF4-FFF2-40B4-BE49-F238E27FC236}">
                <a16:creationId xmlns:a16="http://schemas.microsoft.com/office/drawing/2014/main" id="{BA2B964F-C7F2-42ED-AEFF-12BA43A30DCA}"/>
              </a:ext>
            </a:extLst>
          </p:cNvPr>
          <p:cNvSpPr/>
          <p:nvPr/>
        </p:nvSpPr>
        <p:spPr>
          <a:xfrm>
            <a:off x="9769064" y="1453865"/>
            <a:ext cx="2407472" cy="1115759"/>
          </a:xfrm>
          <a:custGeom>
            <a:avLst/>
            <a:gdLst>
              <a:gd name="connsiteX0" fmla="*/ 2206677 w 2407472"/>
              <a:gd name="connsiteY0" fmla="*/ 842512 h 1115759"/>
              <a:gd name="connsiteX1" fmla="*/ 2206677 w 2407472"/>
              <a:gd name="connsiteY1" fmla="*/ 633437 h 1115759"/>
              <a:gd name="connsiteX2" fmla="*/ 1674673 w 2407472"/>
              <a:gd name="connsiteY2" fmla="*/ 633437 h 1115759"/>
              <a:gd name="connsiteX3" fmla="*/ 1674673 w 2407472"/>
              <a:gd name="connsiteY3" fmla="*/ 397451 h 1115759"/>
              <a:gd name="connsiteX4" fmla="*/ 1474914 w 2407472"/>
              <a:gd name="connsiteY4" fmla="*/ 397451 h 1115759"/>
              <a:gd name="connsiteX5" fmla="*/ 1474914 w 2407472"/>
              <a:gd name="connsiteY5" fmla="*/ 162499 h 1115759"/>
              <a:gd name="connsiteX6" fmla="*/ 1283434 w 2407472"/>
              <a:gd name="connsiteY6" fmla="*/ 162499 h 1115759"/>
              <a:gd name="connsiteX7" fmla="*/ 1283434 w 2407472"/>
              <a:gd name="connsiteY7" fmla="*/ 0 h 1115759"/>
              <a:gd name="connsiteX8" fmla="*/ 959470 w 2407472"/>
              <a:gd name="connsiteY8" fmla="*/ 0 h 1115759"/>
              <a:gd name="connsiteX9" fmla="*/ 959470 w 2407472"/>
              <a:gd name="connsiteY9" fmla="*/ 162499 h 1115759"/>
              <a:gd name="connsiteX10" fmla="*/ 767990 w 2407472"/>
              <a:gd name="connsiteY10" fmla="*/ 162499 h 1115759"/>
              <a:gd name="connsiteX11" fmla="*/ 767990 w 2407472"/>
              <a:gd name="connsiteY11" fmla="*/ 397451 h 1115759"/>
              <a:gd name="connsiteX12" fmla="*/ 568230 w 2407472"/>
              <a:gd name="connsiteY12" fmla="*/ 397451 h 1115759"/>
              <a:gd name="connsiteX13" fmla="*/ 568230 w 2407472"/>
              <a:gd name="connsiteY13" fmla="*/ 633437 h 1115759"/>
              <a:gd name="connsiteX14" fmla="*/ 199759 w 2407472"/>
              <a:gd name="connsiteY14" fmla="*/ 633437 h 1115759"/>
              <a:gd name="connsiteX15" fmla="*/ 199759 w 2407472"/>
              <a:gd name="connsiteY15" fmla="*/ 842512 h 1115759"/>
              <a:gd name="connsiteX16" fmla="*/ 0 w 2407472"/>
              <a:gd name="connsiteY16" fmla="*/ 842512 h 1115759"/>
              <a:gd name="connsiteX17" fmla="*/ 0 w 2407472"/>
              <a:gd name="connsiteY17" fmla="*/ 1115759 h 1115759"/>
              <a:gd name="connsiteX18" fmla="*/ 2407473 w 2407472"/>
              <a:gd name="connsiteY18" fmla="*/ 1115759 h 1115759"/>
              <a:gd name="connsiteX19" fmla="*/ 2407473 w 2407472"/>
              <a:gd name="connsiteY19" fmla="*/ 842512 h 111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07472" h="1115759">
                <a:moveTo>
                  <a:pt x="2206677" y="842512"/>
                </a:moveTo>
                <a:lnTo>
                  <a:pt x="2206677" y="633437"/>
                </a:lnTo>
                <a:lnTo>
                  <a:pt x="1674673" y="633437"/>
                </a:lnTo>
                <a:lnTo>
                  <a:pt x="1674673" y="397451"/>
                </a:lnTo>
                <a:lnTo>
                  <a:pt x="1474914" y="397451"/>
                </a:lnTo>
                <a:lnTo>
                  <a:pt x="1474914" y="162499"/>
                </a:lnTo>
                <a:lnTo>
                  <a:pt x="1283434" y="162499"/>
                </a:lnTo>
                <a:lnTo>
                  <a:pt x="1283434" y="0"/>
                </a:lnTo>
                <a:lnTo>
                  <a:pt x="959470" y="0"/>
                </a:lnTo>
                <a:lnTo>
                  <a:pt x="959470" y="162499"/>
                </a:lnTo>
                <a:lnTo>
                  <a:pt x="767990" y="162499"/>
                </a:lnTo>
                <a:lnTo>
                  <a:pt x="767990" y="397451"/>
                </a:lnTo>
                <a:lnTo>
                  <a:pt x="568230" y="397451"/>
                </a:lnTo>
                <a:lnTo>
                  <a:pt x="568230" y="633437"/>
                </a:lnTo>
                <a:lnTo>
                  <a:pt x="199759" y="633437"/>
                </a:lnTo>
                <a:lnTo>
                  <a:pt x="199759" y="842512"/>
                </a:lnTo>
                <a:lnTo>
                  <a:pt x="0" y="842512"/>
                </a:lnTo>
                <a:lnTo>
                  <a:pt x="0" y="1115759"/>
                </a:lnTo>
                <a:lnTo>
                  <a:pt x="2407473" y="1115759"/>
                </a:lnTo>
                <a:lnTo>
                  <a:pt x="2407473" y="842512"/>
                </a:lnTo>
                <a:close/>
              </a:path>
            </a:pathLst>
          </a:custGeom>
          <a:solidFill>
            <a:srgbClr val="FFFFFF"/>
          </a:solidFill>
          <a:ln w="12961" cap="flat">
            <a:solidFill>
              <a:srgbClr val="210B61"/>
            </a:solidFill>
            <a:prstDash val="solid"/>
            <a:miter/>
          </a:ln>
          <a:effectLst>
            <a:outerShdw dist="88900" dir="2700000" algn="tl" rotWithShape="0">
              <a:srgbClr val="33126E"/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66" name="-">
            <a:extLst>
              <a:ext uri="{FF2B5EF4-FFF2-40B4-BE49-F238E27FC236}">
                <a16:creationId xmlns:a16="http://schemas.microsoft.com/office/drawing/2014/main" id="{8A15F295-9B89-4C60-BCEB-E7DE0390CB7F}"/>
              </a:ext>
            </a:extLst>
          </p:cNvPr>
          <p:cNvGrpSpPr/>
          <p:nvPr/>
        </p:nvGrpSpPr>
        <p:grpSpPr>
          <a:xfrm>
            <a:off x="-1007599" y="2559380"/>
            <a:ext cx="2015197" cy="1383831"/>
            <a:chOff x="4658633" y="4049026"/>
            <a:chExt cx="2015197" cy="1383831"/>
          </a:xfrm>
        </p:grpSpPr>
        <p:sp>
          <p:nvSpPr>
            <p:cNvPr id="67" name="-">
              <a:extLst>
                <a:ext uri="{FF2B5EF4-FFF2-40B4-BE49-F238E27FC236}">
                  <a16:creationId xmlns:a16="http://schemas.microsoft.com/office/drawing/2014/main" id="{1A6F1A90-9FA8-4D9A-B003-B9D3332BFB28}"/>
                </a:ext>
              </a:extLst>
            </p:cNvPr>
            <p:cNvSpPr/>
            <p:nvPr/>
          </p:nvSpPr>
          <p:spPr>
            <a:xfrm>
              <a:off x="4756960" y="4098707"/>
              <a:ext cx="1916869" cy="1334150"/>
            </a:xfrm>
            <a:custGeom>
              <a:avLst/>
              <a:gdLst>
                <a:gd name="connsiteX0" fmla="*/ 125238 w 1916869"/>
                <a:gd name="connsiteY0" fmla="*/ 1017432 h 1334150"/>
                <a:gd name="connsiteX1" fmla="*/ 197690 w 1916869"/>
                <a:gd name="connsiteY1" fmla="*/ 1021572 h 1334150"/>
                <a:gd name="connsiteX2" fmla="*/ 72452 w 1916869"/>
                <a:gd name="connsiteY2" fmla="*/ 1334150 h 1334150"/>
                <a:gd name="connsiteX3" fmla="*/ 0 w 1916869"/>
                <a:gd name="connsiteY3" fmla="*/ 1330010 h 1334150"/>
                <a:gd name="connsiteX4" fmla="*/ 125238 w 1916869"/>
                <a:gd name="connsiteY4" fmla="*/ 1017432 h 1334150"/>
                <a:gd name="connsiteX5" fmla="*/ 455412 w 1916869"/>
                <a:gd name="connsiteY5" fmla="*/ 1061938 h 1334150"/>
                <a:gd name="connsiteX6" fmla="*/ 527864 w 1916869"/>
                <a:gd name="connsiteY6" fmla="*/ 1066078 h 1334150"/>
                <a:gd name="connsiteX7" fmla="*/ 669662 w 1916869"/>
                <a:gd name="connsiteY7" fmla="*/ 711064 h 1334150"/>
                <a:gd name="connsiteX8" fmla="*/ 597210 w 1916869"/>
                <a:gd name="connsiteY8" fmla="*/ 706923 h 1334150"/>
                <a:gd name="connsiteX9" fmla="*/ 455412 w 1916869"/>
                <a:gd name="connsiteY9" fmla="*/ 1061938 h 1334150"/>
                <a:gd name="connsiteX10" fmla="*/ 927384 w 1916869"/>
                <a:gd name="connsiteY10" fmla="*/ 752465 h 1334150"/>
                <a:gd name="connsiteX11" fmla="*/ 999836 w 1916869"/>
                <a:gd name="connsiteY11" fmla="*/ 756605 h 1334150"/>
                <a:gd name="connsiteX12" fmla="*/ 1142669 w 1916869"/>
                <a:gd name="connsiteY12" fmla="*/ 401590 h 1334150"/>
                <a:gd name="connsiteX13" fmla="*/ 1070218 w 1916869"/>
                <a:gd name="connsiteY13" fmla="*/ 397450 h 1334150"/>
                <a:gd name="connsiteX14" fmla="*/ 927384 w 1916869"/>
                <a:gd name="connsiteY14" fmla="*/ 752465 h 1334150"/>
                <a:gd name="connsiteX15" fmla="*/ 1399356 w 1916869"/>
                <a:gd name="connsiteY15" fmla="*/ 441957 h 1334150"/>
                <a:gd name="connsiteX16" fmla="*/ 1471808 w 1916869"/>
                <a:gd name="connsiteY16" fmla="*/ 446097 h 1334150"/>
                <a:gd name="connsiteX17" fmla="*/ 1613607 w 1916869"/>
                <a:gd name="connsiteY17" fmla="*/ 91082 h 1334150"/>
                <a:gd name="connsiteX18" fmla="*/ 1541155 w 1916869"/>
                <a:gd name="connsiteY18" fmla="*/ 86942 h 1334150"/>
                <a:gd name="connsiteX19" fmla="*/ 1399356 w 1916869"/>
                <a:gd name="connsiteY19" fmla="*/ 441957 h 1334150"/>
                <a:gd name="connsiteX20" fmla="*/ 1831998 w 1916869"/>
                <a:gd name="connsiteY20" fmla="*/ 127308 h 1334150"/>
                <a:gd name="connsiteX21" fmla="*/ 1903414 w 1916869"/>
                <a:gd name="connsiteY21" fmla="*/ 135589 h 1334150"/>
                <a:gd name="connsiteX22" fmla="*/ 1916870 w 1916869"/>
                <a:gd name="connsiteY22" fmla="*/ 16560 h 1334150"/>
                <a:gd name="connsiteX23" fmla="*/ 1846488 w 1916869"/>
                <a:gd name="connsiteY23" fmla="*/ 0 h 1334150"/>
                <a:gd name="connsiteX24" fmla="*/ 1831998 w 1916869"/>
                <a:gd name="connsiteY24" fmla="*/ 127308 h 1334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16869" h="1334150">
                  <a:moveTo>
                    <a:pt x="125238" y="1017432"/>
                  </a:moveTo>
                  <a:lnTo>
                    <a:pt x="197690" y="1021572"/>
                  </a:lnTo>
                  <a:lnTo>
                    <a:pt x="72452" y="1334150"/>
                  </a:lnTo>
                  <a:lnTo>
                    <a:pt x="0" y="1330010"/>
                  </a:lnTo>
                  <a:lnTo>
                    <a:pt x="125238" y="1017432"/>
                  </a:lnTo>
                  <a:close/>
                  <a:moveTo>
                    <a:pt x="455412" y="1061938"/>
                  </a:moveTo>
                  <a:lnTo>
                    <a:pt x="527864" y="1066078"/>
                  </a:lnTo>
                  <a:lnTo>
                    <a:pt x="669662" y="711064"/>
                  </a:lnTo>
                  <a:lnTo>
                    <a:pt x="597210" y="706923"/>
                  </a:lnTo>
                  <a:lnTo>
                    <a:pt x="455412" y="1061938"/>
                  </a:lnTo>
                  <a:close/>
                  <a:moveTo>
                    <a:pt x="927384" y="752465"/>
                  </a:moveTo>
                  <a:lnTo>
                    <a:pt x="999836" y="756605"/>
                  </a:lnTo>
                  <a:lnTo>
                    <a:pt x="1142669" y="401590"/>
                  </a:lnTo>
                  <a:lnTo>
                    <a:pt x="1070218" y="397450"/>
                  </a:lnTo>
                  <a:lnTo>
                    <a:pt x="927384" y="752465"/>
                  </a:lnTo>
                  <a:close/>
                  <a:moveTo>
                    <a:pt x="1399356" y="441957"/>
                  </a:moveTo>
                  <a:lnTo>
                    <a:pt x="1471808" y="446097"/>
                  </a:lnTo>
                  <a:lnTo>
                    <a:pt x="1613607" y="91082"/>
                  </a:lnTo>
                  <a:lnTo>
                    <a:pt x="1541155" y="86942"/>
                  </a:lnTo>
                  <a:lnTo>
                    <a:pt x="1399356" y="441957"/>
                  </a:lnTo>
                  <a:close/>
                  <a:moveTo>
                    <a:pt x="1831998" y="127308"/>
                  </a:moveTo>
                  <a:lnTo>
                    <a:pt x="1903414" y="135589"/>
                  </a:lnTo>
                  <a:lnTo>
                    <a:pt x="1916870" y="16560"/>
                  </a:lnTo>
                  <a:lnTo>
                    <a:pt x="1846488" y="0"/>
                  </a:lnTo>
                  <a:lnTo>
                    <a:pt x="1831998" y="127308"/>
                  </a:lnTo>
                  <a:close/>
                </a:path>
              </a:pathLst>
            </a:custGeom>
            <a:solidFill>
              <a:srgbClr val="33126E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-">
              <a:extLst>
                <a:ext uri="{FF2B5EF4-FFF2-40B4-BE49-F238E27FC236}">
                  <a16:creationId xmlns:a16="http://schemas.microsoft.com/office/drawing/2014/main" id="{B5C4D006-4485-4840-9569-3EC339B87092}"/>
                </a:ext>
              </a:extLst>
            </p:cNvPr>
            <p:cNvSpPr/>
            <p:nvPr/>
          </p:nvSpPr>
          <p:spPr>
            <a:xfrm>
              <a:off x="4658633" y="4049026"/>
              <a:ext cx="1944815" cy="1379690"/>
            </a:xfrm>
            <a:custGeom>
              <a:avLst/>
              <a:gdLst>
                <a:gd name="connsiteX0" fmla="*/ 553739 w 1944815"/>
                <a:gd name="connsiteY0" fmla="*/ 1111619 h 1379690"/>
                <a:gd name="connsiteX1" fmla="*/ 223566 w 1944815"/>
                <a:gd name="connsiteY1" fmla="*/ 1067113 h 1379690"/>
                <a:gd name="connsiteX2" fmla="*/ 98328 w 1944815"/>
                <a:gd name="connsiteY2" fmla="*/ 1379691 h 1379690"/>
                <a:gd name="connsiteX3" fmla="*/ 0 w 1944815"/>
                <a:gd name="connsiteY3" fmla="*/ 1326905 h 1379690"/>
                <a:gd name="connsiteX4" fmla="*/ 159394 w 1944815"/>
                <a:gd name="connsiteY4" fmla="*/ 929454 h 1379690"/>
                <a:gd name="connsiteX5" fmla="*/ 488532 w 1944815"/>
                <a:gd name="connsiteY5" fmla="*/ 973960 h 1379690"/>
                <a:gd name="connsiteX6" fmla="*/ 631366 w 1944815"/>
                <a:gd name="connsiteY6" fmla="*/ 619981 h 1379690"/>
                <a:gd name="connsiteX7" fmla="*/ 960505 w 1944815"/>
                <a:gd name="connsiteY7" fmla="*/ 664487 h 1379690"/>
                <a:gd name="connsiteX8" fmla="*/ 1103339 w 1944815"/>
                <a:gd name="connsiteY8" fmla="*/ 309473 h 1379690"/>
                <a:gd name="connsiteX9" fmla="*/ 1433512 w 1944815"/>
                <a:gd name="connsiteY9" fmla="*/ 355014 h 1379690"/>
                <a:gd name="connsiteX10" fmla="*/ 1575311 w 1944815"/>
                <a:gd name="connsiteY10" fmla="*/ 0 h 1379690"/>
                <a:gd name="connsiteX11" fmla="*/ 1944815 w 1944815"/>
                <a:gd name="connsiteY11" fmla="*/ 49681 h 1379690"/>
                <a:gd name="connsiteX12" fmla="*/ 1930325 w 1944815"/>
                <a:gd name="connsiteY12" fmla="*/ 176989 h 1379690"/>
                <a:gd name="connsiteX13" fmla="*/ 1639482 w 1944815"/>
                <a:gd name="connsiteY13" fmla="*/ 137658 h 1379690"/>
                <a:gd name="connsiteX14" fmla="*/ 1497684 w 1944815"/>
                <a:gd name="connsiteY14" fmla="*/ 491638 h 1379690"/>
                <a:gd name="connsiteX15" fmla="*/ 1167510 w 1944815"/>
                <a:gd name="connsiteY15" fmla="*/ 447132 h 1379690"/>
                <a:gd name="connsiteX16" fmla="*/ 1025712 w 1944815"/>
                <a:gd name="connsiteY16" fmla="*/ 802146 h 1379690"/>
                <a:gd name="connsiteX17" fmla="*/ 695538 w 1944815"/>
                <a:gd name="connsiteY17" fmla="*/ 757640 h 137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44815" h="1379690">
                  <a:moveTo>
                    <a:pt x="553739" y="1111619"/>
                  </a:moveTo>
                  <a:lnTo>
                    <a:pt x="223566" y="1067113"/>
                  </a:lnTo>
                  <a:lnTo>
                    <a:pt x="98328" y="1379691"/>
                  </a:lnTo>
                  <a:lnTo>
                    <a:pt x="0" y="1326905"/>
                  </a:lnTo>
                  <a:lnTo>
                    <a:pt x="159394" y="929454"/>
                  </a:lnTo>
                  <a:lnTo>
                    <a:pt x="488532" y="973960"/>
                  </a:lnTo>
                  <a:lnTo>
                    <a:pt x="631366" y="619981"/>
                  </a:lnTo>
                  <a:lnTo>
                    <a:pt x="960505" y="664487"/>
                  </a:lnTo>
                  <a:lnTo>
                    <a:pt x="1103339" y="309473"/>
                  </a:lnTo>
                  <a:lnTo>
                    <a:pt x="1433512" y="355014"/>
                  </a:lnTo>
                  <a:lnTo>
                    <a:pt x="1575311" y="0"/>
                  </a:lnTo>
                  <a:lnTo>
                    <a:pt x="1944815" y="49681"/>
                  </a:lnTo>
                  <a:lnTo>
                    <a:pt x="1930325" y="176989"/>
                  </a:lnTo>
                  <a:lnTo>
                    <a:pt x="1639482" y="137658"/>
                  </a:lnTo>
                  <a:lnTo>
                    <a:pt x="1497684" y="491638"/>
                  </a:lnTo>
                  <a:lnTo>
                    <a:pt x="1167510" y="447132"/>
                  </a:lnTo>
                  <a:lnTo>
                    <a:pt x="1025712" y="802146"/>
                  </a:lnTo>
                  <a:lnTo>
                    <a:pt x="695538" y="757640"/>
                  </a:lnTo>
                  <a:close/>
                </a:path>
              </a:pathLst>
            </a:custGeom>
            <a:solidFill>
              <a:srgbClr val="FFFFFF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9" name="-">
            <a:extLst>
              <a:ext uri="{FF2B5EF4-FFF2-40B4-BE49-F238E27FC236}">
                <a16:creationId xmlns:a16="http://schemas.microsoft.com/office/drawing/2014/main" id="{2A0C37AD-D5DC-4FFC-B057-E173A4970F07}"/>
              </a:ext>
            </a:extLst>
          </p:cNvPr>
          <p:cNvGrpSpPr/>
          <p:nvPr/>
        </p:nvGrpSpPr>
        <p:grpSpPr>
          <a:xfrm>
            <a:off x="-638647" y="3099820"/>
            <a:ext cx="2016231" cy="1382796"/>
            <a:chOff x="4855288" y="4325378"/>
            <a:chExt cx="2016231" cy="1382796"/>
          </a:xfrm>
        </p:grpSpPr>
        <p:sp>
          <p:nvSpPr>
            <p:cNvPr id="70" name="-">
              <a:extLst>
                <a:ext uri="{FF2B5EF4-FFF2-40B4-BE49-F238E27FC236}">
                  <a16:creationId xmlns:a16="http://schemas.microsoft.com/office/drawing/2014/main" id="{BF361FCC-B535-43A2-B9E9-9A2BEECC6039}"/>
                </a:ext>
              </a:extLst>
            </p:cNvPr>
            <p:cNvSpPr/>
            <p:nvPr/>
          </p:nvSpPr>
          <p:spPr>
            <a:xfrm>
              <a:off x="4954650" y="4374024"/>
              <a:ext cx="1916869" cy="1334149"/>
            </a:xfrm>
            <a:custGeom>
              <a:avLst/>
              <a:gdLst>
                <a:gd name="connsiteX0" fmla="*/ 125238 w 1916869"/>
                <a:gd name="connsiteY0" fmla="*/ 1018467 h 1334149"/>
                <a:gd name="connsiteX1" fmla="*/ 197690 w 1916869"/>
                <a:gd name="connsiteY1" fmla="*/ 1022607 h 1334149"/>
                <a:gd name="connsiteX2" fmla="*/ 72452 w 1916869"/>
                <a:gd name="connsiteY2" fmla="*/ 1334150 h 1334149"/>
                <a:gd name="connsiteX3" fmla="*/ 0 w 1916869"/>
                <a:gd name="connsiteY3" fmla="*/ 1330010 h 1334149"/>
                <a:gd name="connsiteX4" fmla="*/ 125238 w 1916869"/>
                <a:gd name="connsiteY4" fmla="*/ 1018467 h 1334149"/>
                <a:gd name="connsiteX5" fmla="*/ 455412 w 1916869"/>
                <a:gd name="connsiteY5" fmla="*/ 1062973 h 1334149"/>
                <a:gd name="connsiteX6" fmla="*/ 527864 w 1916869"/>
                <a:gd name="connsiteY6" fmla="*/ 1067113 h 1334149"/>
                <a:gd name="connsiteX7" fmla="*/ 669663 w 1916869"/>
                <a:gd name="connsiteY7" fmla="*/ 712099 h 1334149"/>
                <a:gd name="connsiteX8" fmla="*/ 597211 w 1916869"/>
                <a:gd name="connsiteY8" fmla="*/ 707958 h 1334149"/>
                <a:gd name="connsiteX9" fmla="*/ 455412 w 1916869"/>
                <a:gd name="connsiteY9" fmla="*/ 1062973 h 1334149"/>
                <a:gd name="connsiteX10" fmla="*/ 927384 w 1916869"/>
                <a:gd name="connsiteY10" fmla="*/ 752465 h 1334149"/>
                <a:gd name="connsiteX11" fmla="*/ 999836 w 1916869"/>
                <a:gd name="connsiteY11" fmla="*/ 756605 h 1334149"/>
                <a:gd name="connsiteX12" fmla="*/ 1142670 w 1916869"/>
                <a:gd name="connsiteY12" fmla="*/ 401590 h 1334149"/>
                <a:gd name="connsiteX13" fmla="*/ 1070218 w 1916869"/>
                <a:gd name="connsiteY13" fmla="*/ 397450 h 1334149"/>
                <a:gd name="connsiteX14" fmla="*/ 927384 w 1916869"/>
                <a:gd name="connsiteY14" fmla="*/ 752465 h 1334149"/>
                <a:gd name="connsiteX15" fmla="*/ 1399357 w 1916869"/>
                <a:gd name="connsiteY15" fmla="*/ 442991 h 1334149"/>
                <a:gd name="connsiteX16" fmla="*/ 1471809 w 1916869"/>
                <a:gd name="connsiteY16" fmla="*/ 447132 h 1334149"/>
                <a:gd name="connsiteX17" fmla="*/ 1613607 w 1916869"/>
                <a:gd name="connsiteY17" fmla="*/ 92117 h 1334149"/>
                <a:gd name="connsiteX18" fmla="*/ 1541156 w 1916869"/>
                <a:gd name="connsiteY18" fmla="*/ 87977 h 1334149"/>
                <a:gd name="connsiteX19" fmla="*/ 1399357 w 1916869"/>
                <a:gd name="connsiteY19" fmla="*/ 442991 h 1334149"/>
                <a:gd name="connsiteX20" fmla="*/ 1831998 w 1916869"/>
                <a:gd name="connsiteY20" fmla="*/ 127308 h 1334149"/>
                <a:gd name="connsiteX21" fmla="*/ 1903415 w 1916869"/>
                <a:gd name="connsiteY21" fmla="*/ 135589 h 1334149"/>
                <a:gd name="connsiteX22" fmla="*/ 1916870 w 1916869"/>
                <a:gd name="connsiteY22" fmla="*/ 16560 h 1334149"/>
                <a:gd name="connsiteX23" fmla="*/ 1846488 w 1916869"/>
                <a:gd name="connsiteY23" fmla="*/ 0 h 1334149"/>
                <a:gd name="connsiteX24" fmla="*/ 1831998 w 1916869"/>
                <a:gd name="connsiteY24" fmla="*/ 127308 h 1334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16869" h="1334149">
                  <a:moveTo>
                    <a:pt x="125238" y="1018467"/>
                  </a:moveTo>
                  <a:lnTo>
                    <a:pt x="197690" y="1022607"/>
                  </a:lnTo>
                  <a:lnTo>
                    <a:pt x="72452" y="1334150"/>
                  </a:lnTo>
                  <a:lnTo>
                    <a:pt x="0" y="1330010"/>
                  </a:lnTo>
                  <a:lnTo>
                    <a:pt x="125238" y="1018467"/>
                  </a:lnTo>
                  <a:close/>
                  <a:moveTo>
                    <a:pt x="455412" y="1062973"/>
                  </a:moveTo>
                  <a:lnTo>
                    <a:pt x="527864" y="1067113"/>
                  </a:lnTo>
                  <a:lnTo>
                    <a:pt x="669663" y="712099"/>
                  </a:lnTo>
                  <a:lnTo>
                    <a:pt x="597211" y="707958"/>
                  </a:lnTo>
                  <a:lnTo>
                    <a:pt x="455412" y="1062973"/>
                  </a:lnTo>
                  <a:close/>
                  <a:moveTo>
                    <a:pt x="927384" y="752465"/>
                  </a:moveTo>
                  <a:lnTo>
                    <a:pt x="999836" y="756605"/>
                  </a:lnTo>
                  <a:lnTo>
                    <a:pt x="1142670" y="401590"/>
                  </a:lnTo>
                  <a:lnTo>
                    <a:pt x="1070218" y="397450"/>
                  </a:lnTo>
                  <a:lnTo>
                    <a:pt x="927384" y="752465"/>
                  </a:lnTo>
                  <a:close/>
                  <a:moveTo>
                    <a:pt x="1399357" y="442991"/>
                  </a:moveTo>
                  <a:lnTo>
                    <a:pt x="1471809" y="447132"/>
                  </a:lnTo>
                  <a:lnTo>
                    <a:pt x="1613607" y="92117"/>
                  </a:lnTo>
                  <a:lnTo>
                    <a:pt x="1541156" y="87977"/>
                  </a:lnTo>
                  <a:lnTo>
                    <a:pt x="1399357" y="442991"/>
                  </a:lnTo>
                  <a:close/>
                  <a:moveTo>
                    <a:pt x="1831998" y="127308"/>
                  </a:moveTo>
                  <a:lnTo>
                    <a:pt x="1903415" y="135589"/>
                  </a:lnTo>
                  <a:lnTo>
                    <a:pt x="1916870" y="16560"/>
                  </a:lnTo>
                  <a:lnTo>
                    <a:pt x="1846488" y="0"/>
                  </a:lnTo>
                  <a:lnTo>
                    <a:pt x="1831998" y="127308"/>
                  </a:lnTo>
                  <a:close/>
                </a:path>
              </a:pathLst>
            </a:custGeom>
            <a:solidFill>
              <a:srgbClr val="FFB800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-">
              <a:extLst>
                <a:ext uri="{FF2B5EF4-FFF2-40B4-BE49-F238E27FC236}">
                  <a16:creationId xmlns:a16="http://schemas.microsoft.com/office/drawing/2014/main" id="{7A599C59-6E02-40B2-B412-DC8131955514}"/>
                </a:ext>
              </a:extLst>
            </p:cNvPr>
            <p:cNvSpPr/>
            <p:nvPr/>
          </p:nvSpPr>
          <p:spPr>
            <a:xfrm>
              <a:off x="4855288" y="4325378"/>
              <a:ext cx="1945850" cy="1378655"/>
            </a:xfrm>
            <a:custGeom>
              <a:avLst/>
              <a:gdLst>
                <a:gd name="connsiteX0" fmla="*/ 554774 w 1945850"/>
                <a:gd name="connsiteY0" fmla="*/ 1111619 h 1378655"/>
                <a:gd name="connsiteX1" fmla="*/ 224600 w 1945850"/>
                <a:gd name="connsiteY1" fmla="*/ 1067113 h 1378655"/>
                <a:gd name="connsiteX2" fmla="*/ 99362 w 1945850"/>
                <a:gd name="connsiteY2" fmla="*/ 1378656 h 1378655"/>
                <a:gd name="connsiteX3" fmla="*/ 0 w 1945850"/>
                <a:gd name="connsiteY3" fmla="*/ 1325870 h 1378655"/>
                <a:gd name="connsiteX4" fmla="*/ 160429 w 1945850"/>
                <a:gd name="connsiteY4" fmla="*/ 929455 h 1378655"/>
                <a:gd name="connsiteX5" fmla="*/ 489568 w 1945850"/>
                <a:gd name="connsiteY5" fmla="*/ 973961 h 1378655"/>
                <a:gd name="connsiteX6" fmla="*/ 632401 w 1945850"/>
                <a:gd name="connsiteY6" fmla="*/ 619981 h 1378655"/>
                <a:gd name="connsiteX7" fmla="*/ 961540 w 1945850"/>
                <a:gd name="connsiteY7" fmla="*/ 664488 h 1378655"/>
                <a:gd name="connsiteX8" fmla="*/ 1104373 w 1945850"/>
                <a:gd name="connsiteY8" fmla="*/ 309473 h 1378655"/>
                <a:gd name="connsiteX9" fmla="*/ 1433512 w 1945850"/>
                <a:gd name="connsiteY9" fmla="*/ 353979 h 1378655"/>
                <a:gd name="connsiteX10" fmla="*/ 1576346 w 1945850"/>
                <a:gd name="connsiteY10" fmla="*/ 0 h 1378655"/>
                <a:gd name="connsiteX11" fmla="*/ 1945851 w 1945850"/>
                <a:gd name="connsiteY11" fmla="*/ 49681 h 1378655"/>
                <a:gd name="connsiteX12" fmla="*/ 1931360 w 1945850"/>
                <a:gd name="connsiteY12" fmla="*/ 175955 h 1378655"/>
                <a:gd name="connsiteX13" fmla="*/ 1640518 w 1945850"/>
                <a:gd name="connsiteY13" fmla="*/ 137659 h 1378655"/>
                <a:gd name="connsiteX14" fmla="*/ 1498719 w 1945850"/>
                <a:gd name="connsiteY14" fmla="*/ 491638 h 1378655"/>
                <a:gd name="connsiteX15" fmla="*/ 1168545 w 1945850"/>
                <a:gd name="connsiteY15" fmla="*/ 447132 h 1378655"/>
                <a:gd name="connsiteX16" fmla="*/ 1026746 w 1945850"/>
                <a:gd name="connsiteY16" fmla="*/ 801111 h 1378655"/>
                <a:gd name="connsiteX17" fmla="*/ 696573 w 1945850"/>
                <a:gd name="connsiteY17" fmla="*/ 756605 h 1378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945850" h="1378655">
                  <a:moveTo>
                    <a:pt x="554774" y="1111619"/>
                  </a:moveTo>
                  <a:lnTo>
                    <a:pt x="224600" y="1067113"/>
                  </a:lnTo>
                  <a:lnTo>
                    <a:pt x="99362" y="1378656"/>
                  </a:lnTo>
                  <a:lnTo>
                    <a:pt x="0" y="1325870"/>
                  </a:lnTo>
                  <a:lnTo>
                    <a:pt x="160429" y="929455"/>
                  </a:lnTo>
                  <a:lnTo>
                    <a:pt x="489568" y="973961"/>
                  </a:lnTo>
                  <a:lnTo>
                    <a:pt x="632401" y="619981"/>
                  </a:lnTo>
                  <a:lnTo>
                    <a:pt x="961540" y="664488"/>
                  </a:lnTo>
                  <a:lnTo>
                    <a:pt x="1104373" y="309473"/>
                  </a:lnTo>
                  <a:lnTo>
                    <a:pt x="1433512" y="353979"/>
                  </a:lnTo>
                  <a:lnTo>
                    <a:pt x="1576346" y="0"/>
                  </a:lnTo>
                  <a:lnTo>
                    <a:pt x="1945851" y="49681"/>
                  </a:lnTo>
                  <a:lnTo>
                    <a:pt x="1931360" y="175955"/>
                  </a:lnTo>
                  <a:lnTo>
                    <a:pt x="1640518" y="137659"/>
                  </a:lnTo>
                  <a:lnTo>
                    <a:pt x="1498719" y="491638"/>
                  </a:lnTo>
                  <a:lnTo>
                    <a:pt x="1168545" y="447132"/>
                  </a:lnTo>
                  <a:lnTo>
                    <a:pt x="1026746" y="801111"/>
                  </a:lnTo>
                  <a:lnTo>
                    <a:pt x="696573" y="756605"/>
                  </a:lnTo>
                  <a:close/>
                </a:path>
              </a:pathLst>
            </a:custGeom>
            <a:solidFill>
              <a:srgbClr val="FFFFFF"/>
            </a:solidFill>
            <a:ln w="13559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2" name="-">
            <a:extLst>
              <a:ext uri="{FF2B5EF4-FFF2-40B4-BE49-F238E27FC236}">
                <a16:creationId xmlns:a16="http://schemas.microsoft.com/office/drawing/2014/main" id="{8E32FBE8-150E-451C-9C74-067AC5F6C0F2}"/>
              </a:ext>
            </a:extLst>
          </p:cNvPr>
          <p:cNvGrpSpPr/>
          <p:nvPr/>
        </p:nvGrpSpPr>
        <p:grpSpPr>
          <a:xfrm flipH="1" flipV="1">
            <a:off x="7685161" y="-460273"/>
            <a:ext cx="1678813" cy="1617255"/>
            <a:chOff x="-94211" y="8981964"/>
            <a:chExt cx="1678813" cy="1617255"/>
          </a:xfrm>
        </p:grpSpPr>
        <p:sp>
          <p:nvSpPr>
            <p:cNvPr id="73" name="-">
              <a:extLst>
                <a:ext uri="{FF2B5EF4-FFF2-40B4-BE49-F238E27FC236}">
                  <a16:creationId xmlns:a16="http://schemas.microsoft.com/office/drawing/2014/main" id="{198508A0-4B62-404C-B040-091C3EA8A5EA}"/>
                </a:ext>
              </a:extLst>
            </p:cNvPr>
            <p:cNvSpPr/>
            <p:nvPr/>
          </p:nvSpPr>
          <p:spPr>
            <a:xfrm>
              <a:off x="-94211" y="9144464"/>
              <a:ext cx="1488368" cy="1446967"/>
            </a:xfrm>
            <a:custGeom>
              <a:avLst/>
              <a:gdLst>
                <a:gd name="connsiteX0" fmla="*/ 17595 w 1488368"/>
                <a:gd name="connsiteY0" fmla="*/ 1446968 h 1446967"/>
                <a:gd name="connsiteX1" fmla="*/ 0 w 1488368"/>
                <a:gd name="connsiteY1" fmla="*/ 1428337 h 1446967"/>
                <a:gd name="connsiteX2" fmla="*/ 1470773 w 1488368"/>
                <a:gd name="connsiteY2" fmla="*/ 0 h 1446967"/>
                <a:gd name="connsiteX3" fmla="*/ 1488369 w 1488368"/>
                <a:gd name="connsiteY3" fmla="*/ 17596 h 1446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8368" h="1446967">
                  <a:moveTo>
                    <a:pt x="17595" y="1446968"/>
                  </a:moveTo>
                  <a:lnTo>
                    <a:pt x="0" y="1428337"/>
                  </a:lnTo>
                  <a:lnTo>
                    <a:pt x="1470773" y="0"/>
                  </a:lnTo>
                  <a:lnTo>
                    <a:pt x="1488369" y="17596"/>
                  </a:lnTo>
                  <a:close/>
                </a:path>
              </a:pathLst>
            </a:custGeom>
            <a:solidFill>
              <a:srgbClr val="5B36CA"/>
            </a:solidFill>
            <a:ln w="8407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-">
              <a:extLst>
                <a:ext uri="{FF2B5EF4-FFF2-40B4-BE49-F238E27FC236}">
                  <a16:creationId xmlns:a16="http://schemas.microsoft.com/office/drawing/2014/main" id="{951FE236-0781-4251-AFE7-C383AB6568D9}"/>
                </a:ext>
              </a:extLst>
            </p:cNvPr>
            <p:cNvSpPr/>
            <p:nvPr/>
          </p:nvSpPr>
          <p:spPr>
            <a:xfrm>
              <a:off x="15501" y="8981964"/>
              <a:ext cx="1569101" cy="1617255"/>
            </a:xfrm>
            <a:custGeom>
              <a:avLst/>
              <a:gdLst>
                <a:gd name="connsiteX0" fmla="*/ 0 w 1569101"/>
                <a:gd name="connsiteY0" fmla="*/ 1511140 h 1617255"/>
                <a:gd name="connsiteX1" fmla="*/ 655172 w 1569101"/>
                <a:gd name="connsiteY1" fmla="*/ 1463529 h 1617255"/>
                <a:gd name="connsiteX2" fmla="*/ 0 w 1569101"/>
                <a:gd name="connsiteY2" fmla="*/ 1511140 h 1617255"/>
                <a:gd name="connsiteX3" fmla="*/ 1245138 w 1569101"/>
                <a:gd name="connsiteY3" fmla="*/ 979136 h 1617255"/>
                <a:gd name="connsiteX4" fmla="*/ 675873 w 1569101"/>
                <a:gd name="connsiteY4" fmla="*/ 845617 h 1617255"/>
                <a:gd name="connsiteX5" fmla="*/ 1245138 w 1569101"/>
                <a:gd name="connsiteY5" fmla="*/ 979136 h 1617255"/>
                <a:gd name="connsiteX6" fmla="*/ 352944 w 1569101"/>
                <a:gd name="connsiteY6" fmla="*/ 1150950 h 1617255"/>
                <a:gd name="connsiteX7" fmla="*/ 291878 w 1569101"/>
                <a:gd name="connsiteY7" fmla="*/ 550635 h 1617255"/>
                <a:gd name="connsiteX8" fmla="*/ 352944 w 1569101"/>
                <a:gd name="connsiteY8" fmla="*/ 1150950 h 1617255"/>
                <a:gd name="connsiteX9" fmla="*/ 1569101 w 1569101"/>
                <a:gd name="connsiteY9" fmla="*/ 0 h 1617255"/>
                <a:gd name="connsiteX10" fmla="*/ 1138530 w 1569101"/>
                <a:gd name="connsiteY10" fmla="*/ 396415 h 1617255"/>
                <a:gd name="connsiteX11" fmla="*/ 1569101 w 1569101"/>
                <a:gd name="connsiteY11" fmla="*/ 0 h 1617255"/>
                <a:gd name="connsiteX12" fmla="*/ 933595 w 1569101"/>
                <a:gd name="connsiteY12" fmla="*/ 595141 h 1617255"/>
                <a:gd name="connsiteX13" fmla="*/ 832162 w 1569101"/>
                <a:gd name="connsiteY13" fmla="*/ 95223 h 1617255"/>
                <a:gd name="connsiteX14" fmla="*/ 933595 w 1569101"/>
                <a:gd name="connsiteY14" fmla="*/ 595141 h 1617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69101" h="1617255">
                  <a:moveTo>
                    <a:pt x="0" y="1511140"/>
                  </a:moveTo>
                  <a:cubicBezTo>
                    <a:pt x="0" y="1511140"/>
                    <a:pt x="290843" y="1209947"/>
                    <a:pt x="655172" y="1463529"/>
                  </a:cubicBezTo>
                  <a:cubicBezTo>
                    <a:pt x="655172" y="1463529"/>
                    <a:pt x="372610" y="1775072"/>
                    <a:pt x="0" y="1511140"/>
                  </a:cubicBezTo>
                  <a:close/>
                  <a:moveTo>
                    <a:pt x="1245138" y="979136"/>
                  </a:moveTo>
                  <a:cubicBezTo>
                    <a:pt x="1001906" y="667592"/>
                    <a:pt x="675873" y="845617"/>
                    <a:pt x="675873" y="845617"/>
                  </a:cubicBezTo>
                  <a:cubicBezTo>
                    <a:pt x="923244" y="1167510"/>
                    <a:pt x="1245138" y="979136"/>
                    <a:pt x="1245138" y="979136"/>
                  </a:cubicBezTo>
                  <a:close/>
                  <a:moveTo>
                    <a:pt x="352944" y="1150950"/>
                  </a:moveTo>
                  <a:cubicBezTo>
                    <a:pt x="352944" y="1150950"/>
                    <a:pt x="579615" y="840442"/>
                    <a:pt x="291878" y="550635"/>
                  </a:cubicBezTo>
                  <a:cubicBezTo>
                    <a:pt x="291878" y="550635"/>
                    <a:pt x="55892" y="854933"/>
                    <a:pt x="352944" y="1150950"/>
                  </a:cubicBezTo>
                  <a:close/>
                  <a:moveTo>
                    <a:pt x="1569101" y="0"/>
                  </a:moveTo>
                  <a:cubicBezTo>
                    <a:pt x="1172686" y="17596"/>
                    <a:pt x="1138530" y="396415"/>
                    <a:pt x="1138530" y="396415"/>
                  </a:cubicBezTo>
                  <a:cubicBezTo>
                    <a:pt x="1545295" y="380890"/>
                    <a:pt x="1569101" y="0"/>
                    <a:pt x="1569101" y="0"/>
                  </a:cubicBezTo>
                  <a:close/>
                  <a:moveTo>
                    <a:pt x="933595" y="595141"/>
                  </a:moveTo>
                  <a:cubicBezTo>
                    <a:pt x="933595" y="595141"/>
                    <a:pt x="1098164" y="314648"/>
                    <a:pt x="832162" y="95223"/>
                  </a:cubicBezTo>
                  <a:cubicBezTo>
                    <a:pt x="831127" y="95223"/>
                    <a:pt x="658277" y="371575"/>
                    <a:pt x="933595" y="595141"/>
                  </a:cubicBezTo>
                  <a:close/>
                </a:path>
              </a:pathLst>
            </a:custGeom>
            <a:solidFill>
              <a:srgbClr val="FFB800"/>
            </a:solidFill>
            <a:ln w="9731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-">
              <a:extLst>
                <a:ext uri="{FF2B5EF4-FFF2-40B4-BE49-F238E27FC236}">
                  <a16:creationId xmlns:a16="http://schemas.microsoft.com/office/drawing/2014/main" id="{B66FF980-CFBA-4BF6-B19F-112D73278D9E}"/>
                </a:ext>
              </a:extLst>
            </p:cNvPr>
            <p:cNvSpPr/>
            <p:nvPr/>
          </p:nvSpPr>
          <p:spPr>
            <a:xfrm>
              <a:off x="-91128" y="9255209"/>
              <a:ext cx="1537037" cy="1228579"/>
            </a:xfrm>
            <a:custGeom>
              <a:avLst/>
              <a:gdLst>
                <a:gd name="connsiteX0" fmla="*/ 467854 w 1537037"/>
                <a:gd name="connsiteY0" fmla="*/ 885985 h 1228579"/>
                <a:gd name="connsiteX1" fmla="*/ 1066100 w 1537037"/>
                <a:gd name="connsiteY1" fmla="*/ 964648 h 1228579"/>
                <a:gd name="connsiteX2" fmla="*/ 467854 w 1537037"/>
                <a:gd name="connsiteY2" fmla="*/ 885985 h 1228579"/>
                <a:gd name="connsiteX3" fmla="*/ 97314 w 1537037"/>
                <a:gd name="connsiteY3" fmla="*/ 1228580 h 1228579"/>
                <a:gd name="connsiteX4" fmla="*/ 163556 w 1537037"/>
                <a:gd name="connsiteY4" fmla="*/ 574443 h 1228579"/>
                <a:gd name="connsiteX5" fmla="*/ 97314 w 1537037"/>
                <a:gd name="connsiteY5" fmla="*/ 1228580 h 1228579"/>
                <a:gd name="connsiteX6" fmla="*/ 782502 w 1537037"/>
                <a:gd name="connsiteY6" fmla="*/ 572372 h 1228579"/>
                <a:gd name="connsiteX7" fmla="*/ 665544 w 1537037"/>
                <a:gd name="connsiteY7" fmla="*/ 3 h 1228579"/>
                <a:gd name="connsiteX8" fmla="*/ 782502 w 1537037"/>
                <a:gd name="connsiteY8" fmla="*/ 572372 h 1228579"/>
                <a:gd name="connsiteX9" fmla="*/ 1537037 w 1537037"/>
                <a:gd name="connsiteY9" fmla="*/ 438854 h 1228579"/>
                <a:gd name="connsiteX10" fmla="*/ 1040224 w 1537037"/>
                <a:gd name="connsiteY10" fmla="*/ 322931 h 1228579"/>
                <a:gd name="connsiteX11" fmla="*/ 1537037 w 1537037"/>
                <a:gd name="connsiteY11" fmla="*/ 438854 h 1228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37037" h="1228579">
                  <a:moveTo>
                    <a:pt x="467854" y="885985"/>
                  </a:moveTo>
                  <a:cubicBezTo>
                    <a:pt x="467854" y="885985"/>
                    <a:pt x="784572" y="668630"/>
                    <a:pt x="1066100" y="964648"/>
                  </a:cubicBezTo>
                  <a:cubicBezTo>
                    <a:pt x="1066100" y="963613"/>
                    <a:pt x="754557" y="1192354"/>
                    <a:pt x="467854" y="885985"/>
                  </a:cubicBezTo>
                  <a:close/>
                  <a:moveTo>
                    <a:pt x="97314" y="1228580"/>
                  </a:moveTo>
                  <a:cubicBezTo>
                    <a:pt x="97314" y="1228580"/>
                    <a:pt x="406787" y="947052"/>
                    <a:pt x="163556" y="574443"/>
                  </a:cubicBezTo>
                  <a:cubicBezTo>
                    <a:pt x="163556" y="574443"/>
                    <a:pt x="-155232" y="847689"/>
                    <a:pt x="97314" y="1228580"/>
                  </a:cubicBezTo>
                  <a:close/>
                  <a:moveTo>
                    <a:pt x="782502" y="572372"/>
                  </a:moveTo>
                  <a:cubicBezTo>
                    <a:pt x="782502" y="572372"/>
                    <a:pt x="970877" y="251514"/>
                    <a:pt x="665544" y="3"/>
                  </a:cubicBezTo>
                  <a:cubicBezTo>
                    <a:pt x="665544" y="-1033"/>
                    <a:pt x="466819" y="315686"/>
                    <a:pt x="782502" y="572372"/>
                  </a:cubicBezTo>
                  <a:close/>
                  <a:moveTo>
                    <a:pt x="1537037" y="438854"/>
                  </a:moveTo>
                  <a:cubicBezTo>
                    <a:pt x="1324857" y="166642"/>
                    <a:pt x="1040224" y="322931"/>
                    <a:pt x="1040224" y="322931"/>
                  </a:cubicBezTo>
                  <a:cubicBezTo>
                    <a:pt x="1255510" y="603423"/>
                    <a:pt x="1537037" y="438854"/>
                    <a:pt x="1537037" y="438854"/>
                  </a:cubicBezTo>
                  <a:close/>
                </a:path>
              </a:pathLst>
            </a:custGeom>
            <a:solidFill>
              <a:srgbClr val="FFFFFF"/>
            </a:solidFill>
            <a:ln w="8407" cap="flat">
              <a:solidFill>
                <a:srgbClr val="210B6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-">
              <a:extLst>
                <a:ext uri="{FF2B5EF4-FFF2-40B4-BE49-F238E27FC236}">
                  <a16:creationId xmlns:a16="http://schemas.microsoft.com/office/drawing/2014/main" id="{2518A856-BE6F-42E5-8ED9-47EC5BEC6C63}"/>
                </a:ext>
              </a:extLst>
            </p:cNvPr>
            <p:cNvSpPr/>
            <p:nvPr/>
          </p:nvSpPr>
          <p:spPr>
            <a:xfrm>
              <a:off x="11361" y="9038891"/>
              <a:ext cx="1505964" cy="1449037"/>
            </a:xfrm>
            <a:custGeom>
              <a:avLst/>
              <a:gdLst>
                <a:gd name="connsiteX0" fmla="*/ 1505965 w 1505964"/>
                <a:gd name="connsiteY0" fmla="*/ 0 h 1449037"/>
                <a:gd name="connsiteX1" fmla="*/ 1147845 w 1505964"/>
                <a:gd name="connsiteY1" fmla="*/ 333279 h 1449037"/>
                <a:gd name="connsiteX2" fmla="*/ 848722 w 1505964"/>
                <a:gd name="connsiteY2" fmla="*/ 101433 h 1449037"/>
                <a:gd name="connsiteX3" fmla="*/ 937735 w 1505964"/>
                <a:gd name="connsiteY3" fmla="*/ 538214 h 1449037"/>
                <a:gd name="connsiteX4" fmla="*/ 1414882 w 1505964"/>
                <a:gd name="connsiteY4" fmla="*/ 648962 h 1449037"/>
                <a:gd name="connsiteX5" fmla="*/ 598246 w 1505964"/>
                <a:gd name="connsiteY5" fmla="*/ 344664 h 1449037"/>
                <a:gd name="connsiteX6" fmla="*/ 687258 w 1505964"/>
                <a:gd name="connsiteY6" fmla="*/ 781445 h 1449037"/>
                <a:gd name="connsiteX7" fmla="*/ 1164405 w 1505964"/>
                <a:gd name="connsiteY7" fmla="*/ 892193 h 1449037"/>
                <a:gd name="connsiteX8" fmla="*/ 307403 w 1505964"/>
                <a:gd name="connsiteY8" fmla="*/ 596176 h 1449037"/>
                <a:gd name="connsiteX9" fmla="*/ 361224 w 1505964"/>
                <a:gd name="connsiteY9" fmla="*/ 1098164 h 1449037"/>
                <a:gd name="connsiteX10" fmla="*/ 866318 w 1505964"/>
                <a:gd name="connsiteY10" fmla="*/ 1171651 h 1449037"/>
                <a:gd name="connsiteX11" fmla="*/ 40366 w 1505964"/>
                <a:gd name="connsiteY11" fmla="*/ 898403 h 1449037"/>
                <a:gd name="connsiteX12" fmla="*/ 0 w 1505964"/>
                <a:gd name="connsiteY12" fmla="*/ 1449038 h 1449037"/>
                <a:gd name="connsiteX13" fmla="*/ 549599 w 1505964"/>
                <a:gd name="connsiteY13" fmla="*/ 1423162 h 1449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05964" h="1449037">
                  <a:moveTo>
                    <a:pt x="1505965" y="0"/>
                  </a:moveTo>
                  <a:lnTo>
                    <a:pt x="1147845" y="333279"/>
                  </a:lnTo>
                  <a:moveTo>
                    <a:pt x="848722" y="101433"/>
                  </a:moveTo>
                  <a:lnTo>
                    <a:pt x="937735" y="538214"/>
                  </a:lnTo>
                  <a:lnTo>
                    <a:pt x="1414882" y="648962"/>
                  </a:lnTo>
                  <a:moveTo>
                    <a:pt x="598246" y="344664"/>
                  </a:moveTo>
                  <a:lnTo>
                    <a:pt x="687258" y="781445"/>
                  </a:lnTo>
                  <a:lnTo>
                    <a:pt x="1164405" y="892193"/>
                  </a:lnTo>
                  <a:moveTo>
                    <a:pt x="307403" y="596176"/>
                  </a:moveTo>
                  <a:lnTo>
                    <a:pt x="361224" y="1098164"/>
                  </a:lnTo>
                  <a:lnTo>
                    <a:pt x="866318" y="1171651"/>
                  </a:lnTo>
                  <a:moveTo>
                    <a:pt x="40366" y="898403"/>
                  </a:moveTo>
                  <a:lnTo>
                    <a:pt x="0" y="1449038"/>
                  </a:lnTo>
                  <a:lnTo>
                    <a:pt x="549599" y="1423162"/>
                  </a:lnTo>
                </a:path>
              </a:pathLst>
            </a:custGeom>
            <a:noFill/>
            <a:ln w="8407" cap="rnd">
              <a:solidFill>
                <a:srgbClr val="210B6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7" name="Transition">
            <a:extLst>
              <a:ext uri="{FF2B5EF4-FFF2-40B4-BE49-F238E27FC236}">
                <a16:creationId xmlns:a16="http://schemas.microsoft.com/office/drawing/2014/main" id="{C5A5B4F1-ACDF-4ED5-A3E1-F0784ADCD648}"/>
              </a:ext>
            </a:extLst>
          </p:cNvPr>
          <p:cNvSpPr/>
          <p:nvPr/>
        </p:nvSpPr>
        <p:spPr>
          <a:xfrm>
            <a:off x="1524" y="0"/>
            <a:ext cx="10971276" cy="10972800"/>
          </a:xfrm>
          <a:prstGeom prst="rect">
            <a:avLst/>
          </a:prstGeom>
          <a:solidFill>
            <a:srgbClr val="331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8" name="Transition">
            <a:extLst>
              <a:ext uri="{FF2B5EF4-FFF2-40B4-BE49-F238E27FC236}">
                <a16:creationId xmlns:a16="http://schemas.microsoft.com/office/drawing/2014/main" id="{0D1B6AD8-67DB-4A2A-ADCF-39166FBA59FF}"/>
              </a:ext>
            </a:extLst>
          </p:cNvPr>
          <p:cNvSpPr/>
          <p:nvPr/>
        </p:nvSpPr>
        <p:spPr>
          <a:xfrm>
            <a:off x="1524" y="0"/>
            <a:ext cx="10971276" cy="10972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159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20000" decel="8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1.80556E-6 -4.53704E-6 L -0.01374 -0.00911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" y="-463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20000" decel="8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22714 -0.10199 L -3.56481E-6 -2.40741E-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57" y="509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20000" decel="8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16537 -0.03559 L -1.89815E-6 4.53704E-6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75" y="178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accel="20000" decel="8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grpId="4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11386 -0.03212 L 6.48148E-7 2.03704E-6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00" y="160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10" fill="hold"/>
                                        <p:tgtEl>
                                          <p:spTgt spid="1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accel="20000" decel="8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" presetClass="entr" presetSubtype="1" accel="20000" decel="8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path" presetSubtype="0" accel="20000" decel="8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56481E-6 0.05107 L -3.56481E-6 -3.98148E-6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61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" presetClass="emph" presetSubtype="0" accel="20000" decel="8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accel="20000" decel="80000" fill="hold" grpId="3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path" presetSubtype="0" accel="20000" decel="8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1.43519E-6 -0.02228 L 1.43519E-6 -3.24074E-6 " pathEditMode="relative" rAng="0" ptsTypes="AA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14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" dur="10" fill="hold"/>
                                        <p:tgtEl>
                                          <p:spTgt spid="2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6" presetClass="emph" presetSubtype="0" accel="20000" decel="80000" fill="hold" grpId="3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67" dur="1000" fill="hold"/>
                                        <p:tgtEl>
                                          <p:spTgt spid="2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2" presetClass="path" presetSubtype="0" accel="20000" decel="8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43519E-6 -0.02329 L 1.43519E-6 -3.24074E-6 " pathEditMode="relative" rAng="0" ptsTypes="AA">
                                      <p:cBhvr>
                                        <p:cTn id="7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57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4" dur="1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accel="20000" decel="8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6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" presetClass="entr" presetSubtype="4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path" presetSubtype="0" accel="2000" decel="5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24074E-7 2.26852E-6 L -0.08377 0.0013 " pathEditMode="relative" rAng="0" ptsTypes="AA">
                                      <p:cBhvr>
                                        <p:cTn id="82" dur="4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96" y="58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42" presetClass="path" presetSubtype="0" accel="20000" decel="8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4.62963E-6 2.77778E-7 L -0.01374 -0.00911 " pathEditMode="relative" rAng="0" ptsTypes="AA">
                                      <p:cBhvr>
                                        <p:cTn id="87" dur="75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" y="-463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2" presetClass="pat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43678 -0.22367 L 7.40741E-7 -1.62037E-6 " pathEditMode="relative" rAng="0" ptsTypes="AA">
                                      <p:cBhvr>
                                        <p:cTn id="9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32" y="11183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10" fill="hold"/>
                                        <p:tgtEl>
                                          <p:spTgt spid="2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accel="20000" decel="8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96" dur="1000" fill="hold"/>
                                        <p:tgtEl>
                                          <p:spTgt spid="2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42462 -0.19054 L -1.48148E-6 -2.59259E-6 " pathEditMode="relative" rAng="0" ptsTypes="AA">
                                      <p:cBhvr>
                                        <p:cTn id="10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24" y="952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3" dur="10" fill="hold"/>
                                        <p:tgtEl>
                                          <p:spTgt spid="4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6" presetClass="emph" presetSubtype="0" accel="20000" decel="8000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05" dur="1000" fill="hold"/>
                                        <p:tgtEl>
                                          <p:spTgt spid="4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42" presetClass="path" presetSubtype="0" accel="20000" decel="8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00044 0.02604 L -2.03704E-6 -2.96296E-6 " pathEditMode="relative" rAng="0" ptsTypes="AA">
                                      <p:cBhvr>
                                        <p:cTn id="11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-1302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6" presetClass="emph" presetSubtype="0" accel="20000" decel="8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2" dur="10" fill="hold"/>
                                        <p:tgtEl>
                                          <p:spTgt spid="4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6" presetClass="emph" presetSubtype="0" accel="20000" decel="8000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14" dur="1000" fill="hold"/>
                                        <p:tgtEl>
                                          <p:spTgt spid="4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2" presetClass="path" presetSubtype="0" accel="20000" decel="8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.00043 0.02605 L -9.25926E-7 -4.35185E-6 " pathEditMode="relative" rAng="0" ptsTypes="AA">
                                      <p:cBhvr>
                                        <p:cTn id="1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-1302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6" presetClass="emph" presetSubtype="0" accel="20000" decel="8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1" dur="10" fill="hold"/>
                                        <p:tgtEl>
                                          <p:spTgt spid="4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6" presetClass="emph" presetSubtype="0" accel="20000" decel="80000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23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42" presetClass="path" presetSubtype="0" accel="20000" decel="8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44 0.02604 L -1.43519E-6 2.40741E-6 " pathEditMode="relative" rAng="0" ptsTypes="AA">
                                      <p:cBhvr>
                                        <p:cTn id="1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-1302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6" presetClass="emph" presetSubtype="0" accel="20000" decel="8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0" dur="10" fill="hold"/>
                                        <p:tgtEl>
                                          <p:spTgt spid="4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6" presetClass="emph" presetSubtype="0" accel="20000" decel="8000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32" dur="1000" fill="hold"/>
                                        <p:tgtEl>
                                          <p:spTgt spid="4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42" presetClass="path" presetSubtype="0" accel="20000" decel="8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.00043 0.02604 L 1.2037E-6 -2.31481E-7 " pathEditMode="relative" rAng="0" ptsTypes="AA">
                                      <p:cBhvr>
                                        <p:cTn id="13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-1302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6" presetClass="emph" presetSubtype="0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9" dur="10" fill="hold"/>
                                        <p:tgtEl>
                                          <p:spTgt spid="4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6" presetClass="emph" presetSubtype="0" accel="20000" decel="8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141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42" presetClass="path" presetSubtype="0" accel="20000" decel="8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5715 -0.00144 L 0 -4.58333E-6 " pathEditMode="relative" rAng="0" ptsTypes="AA">
                                      <p:cBhvr>
                                        <p:cTn id="14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5" y="72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42" presetClass="path" presetSubtype="0" accel="10000" decel="12000" autoRev="1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 -4.58333E-6 L 0.03009 -0.00086 " pathEditMode="relative" rAng="0" ptsTypes="AA">
                                      <p:cBhvr>
                                        <p:cTn id="148" dur="1625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5" y="-43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35" presetClass="emph" presetSubtype="0" fill="hold" grpId="3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35" presetClass="emph" presetSubtype="0" fill="hold" grpId="4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42" presetClass="path" presetSubtype="0" accel="20000" decel="8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3 -0.04601 L -1.85185E-6 2.5E-6 " pathEditMode="relative" rAng="0" ptsTypes="AA">
                                      <p:cBhvr>
                                        <p:cTn id="15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" y="2300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42" presetClass="path" presetSubtype="0" accel="10000" decel="12000" autoRev="1" fill="hold" grpId="2" nodeType="withEffect">
                                  <p:stCondLst>
                                    <p:cond delay="1550"/>
                                  </p:stCondLst>
                                  <p:childTnLst>
                                    <p:animMotion origin="layout" path="M -1.85185E-6 2.5E-6 L -0.0013 -0.0217 " pathEditMode="relative" rAng="0" ptsTypes="AA">
                                      <p:cBhvr>
                                        <p:cTn id="159" dur="1725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" y="-1085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35" presetClass="emph" presetSubtype="0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35" presetClass="emph" presetSubtype="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8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1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1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8" presetClass="emph" presetSubtype="0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-900000">
                                      <p:cBhvr>
                                        <p:cTn id="16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0" presetID="8" presetClass="emph" presetSubtype="0" accel="10000" decel="9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480000">
                                      <p:cBhvr>
                                        <p:cTn id="171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2242 0.05381 L -3.24074E-7 4.58333E-6 " pathEditMode="relative" rAng="0" ptsTypes="AA">
                                      <p:cBhvr>
                                        <p:cTn id="17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4" y="-2691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8" presetClass="emph" presetSubtype="0" accel="20000" decel="8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5400000">
                                      <p:cBhvr>
                                        <p:cTn id="178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9" presetID="8" presetClass="emph" presetSubtype="0" accel="20000" decel="4000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6000000">
                                      <p:cBhvr>
                                        <p:cTn id="180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5" dur="10" fill="hold"/>
                                        <p:tgtEl>
                                          <p:spTgt spid="5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86" presetID="6" presetClass="emph" presetSubtype="0" accel="20000" decel="80000" fill="hold" grpId="2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87" dur="1000" fill="hold"/>
                                        <p:tgtEl>
                                          <p:spTgt spid="5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88" presetID="42" presetClass="path" presetSubtype="0" accel="9000" decel="9000" fill="hold" grpId="3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08333E-6 4.30556E-6 L 0.0272 0.00159 " pathEditMode="relative" rAng="0" ptsTypes="AA">
                                      <p:cBhvr>
                                        <p:cTn id="189" dur="31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0" y="72"/>
                                    </p:animMotion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4" dur="10" fill="hold"/>
                                        <p:tgtEl>
                                          <p:spTgt spid="5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95" presetID="6" presetClass="emph" presetSubtype="0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196" dur="1000" fill="hold"/>
                                        <p:tgtEl>
                                          <p:spTgt spid="5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1" presetClass="path" presetSubtype="0" accel="3000" decel="3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4.02778E-6 4.25926E-6 C 0.00246 4.25926E-6 0.00449 0.00217 0.00449 0.00491 C 0.00449 0.00752 0.00246 0.00983 -4.02778E-6 0.00983 C -0.0026 0.00983 -0.00448 0.00752 -0.00448 0.00491 C -0.00448 0.00217 -0.0026 4.25926E-6 -4.02778E-6 4.25926E-6 Z " pathEditMode="relative" rAng="0" ptsTypes="AAAAA">
                                      <p:cBhvr>
                                        <p:cTn id="198" dur="31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2"/>
                                    </p:animMotion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3" dur="10" fill="hold"/>
                                        <p:tgtEl>
                                          <p:spTgt spid="61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04" presetID="6" presetClass="emph" presetSubtype="0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205" dur="1000" fill="hold"/>
                                        <p:tgtEl>
                                          <p:spTgt spid="61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06" presetID="1" presetClass="path" presetSubtype="0" accel="3000" decel="3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3.24074E-7 1.99074E-6 C 0.00246 1.99074E-6 0.00448 -0.00174 0.00448 -0.00376 C 0.00448 -0.00579 0.00246 -0.00753 3.24074E-7 -0.00753 C -0.0026 -0.00753 -0.00449 -0.00579 -0.00449 -0.00376 C -0.00449 -0.00174 -0.0026 1.99074E-6 3.24074E-7 1.99074E-6 Z " pathEditMode="relative" rAng="0" ptsTypes="AAAAA">
                                      <p:cBhvr>
                                        <p:cTn id="207" dur="31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6"/>
                                    </p:animMotion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2" dur="10" fill="hold"/>
                                        <p:tgtEl>
                                          <p:spTgt spid="66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13" presetID="6" presetClass="emph" presetSubtype="0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214" dur="1000" fill="hold"/>
                                        <p:tgtEl>
                                          <p:spTgt spid="66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15" presetID="1" presetClass="path" presetSubtype="0" accel="3000" decel="3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 3.7037E-6 C 0.00246 3.7037E-6 0.00448 0.00217 0.00448 0.00492 C 0.00448 0.00752 0.00246 0.00983 0 0.00983 C -0.0026 0.00983 -0.00448 0.00752 -0.00448 0.00492 C -0.00448 0.00217 -0.0026 3.7037E-6 0 3.7037E-6 Z " pathEditMode="relative" rAng="0" ptsTypes="AAAAA">
                                      <p:cBhvr>
                                        <p:cTn id="216" dur="31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2"/>
                                    </p:animMotion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1" dur="10" fill="hold"/>
                                        <p:tgtEl>
                                          <p:spTgt spid="69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22" presetID="6" presetClass="emph" presetSubtype="0" accel="20000" decel="8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223" dur="1000" fill="hold"/>
                                        <p:tgtEl>
                                          <p:spTgt spid="69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24" presetID="1" presetClass="path" presetSubtype="0" accel="3000" decel="3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5.09259E-7 3.88889E-6 C 0.00246 3.88889E-6 0.00448 -0.00174 0.00448 -0.00377 C 0.00448 -0.00579 0.00246 -0.00753 5.09259E-7 -0.00753 C -0.0026 -0.00753 -0.00449 -0.00579 -0.00449 -0.00377 C -0.00449 -0.00174 -0.0026 3.88889E-6 5.09259E-7 3.88889E-6 Z " pathEditMode="relative" rAng="0" ptsTypes="AAAAA">
                                      <p:cBhvr>
                                        <p:cTn id="225" dur="31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76"/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42" presetClass="path" presetSubtype="0" accel="20000" decel="8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3545 -3.61111E-6 L 4.25926E-6 -3.61111E-6 " pathEditMode="relative" rAng="0" ptsTypes="AA">
                                      <p:cBhvr>
                                        <p:cTn id="23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5" y="0"/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42" presetClass="path" presetSubtype="0" accel="2000" decel="10000" fill="hold" grpId="2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4.25926E-6 -3.61111E-6 L 0.01519 0.00145 " pathEditMode="relative" rAng="0" ptsTypes="AA">
                                      <p:cBhvr>
                                        <p:cTn id="232" dur="24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2" y="72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42" presetClass="path" presetSubtype="0" accel="20000" decel="8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2792 -4.39815E-6 L 0 -4.39815E-6 " pathEditMode="relative" rAng="0" ptsTypes="AA">
                                      <p:cBhvr>
                                        <p:cTn id="23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3" y="0"/>
                                    </p:animMotion>
                                  </p:childTnLst>
                                </p:cTn>
                              </p:par>
                              <p:par>
                                <p:cTn id="238" presetID="42" presetClass="path" presetSubtype="0" accel="2000" decel="1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-4.39815E-6 L -0.02416 -0.00202 " pathEditMode="relative" rAng="0" ptsTypes="AA">
                                      <p:cBhvr>
                                        <p:cTn id="239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15" y="-101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2" presetClass="entr" presetSubtype="2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1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1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4" presetID="8" presetClass="emph" presetSubtype="0" accel="20000" decel="8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900000">
                                      <p:cBhvr>
                                        <p:cTn id="245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8" presetClass="emph" presetSubtype="0" accel="10000" decel="900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480000">
                                      <p:cBhvr>
                                        <p:cTn id="247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8" presetID="2" presetClass="entr" presetSubtype="2" accel="20000" decel="80000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0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1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2" presetID="2" presetClass="entr" presetSubtype="2" accel="20000" decel="8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4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5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49" grpId="1" animBg="1"/>
      <p:bldP spid="49" grpId="2" animBg="1"/>
      <p:bldP spid="49" grpId="3" animBg="1"/>
      <p:bldP spid="49" grpId="4" animBg="1"/>
      <p:bldP spid="50" grpId="0" animBg="1"/>
      <p:bldP spid="50" grpId="1" animBg="1"/>
      <p:bldP spid="50" grpId="2" animBg="1"/>
      <p:bldP spid="50" grpId="3" animBg="1"/>
      <p:bldP spid="50" grpId="4" animBg="1"/>
      <p:bldP spid="26" grpId="0" animBg="1"/>
      <p:bldP spid="26" grpId="1" animBg="1"/>
      <p:bldP spid="26" grpId="2" animBg="1"/>
      <p:bldP spid="26" grpId="3" animBg="1"/>
      <p:bldP spid="4" grpId="0" animBg="1"/>
      <p:bldP spid="4" grpId="1" animBg="1"/>
      <p:bldP spid="56" grpId="0" animBg="1"/>
      <p:bldP spid="56" grpId="1" animBg="1"/>
      <p:bldP spid="56" grpId="2" animBg="1"/>
      <p:bldP spid="56" grpId="3" animBg="1"/>
      <p:bldP spid="17" grpId="0"/>
      <p:bldP spid="17" grpId="1"/>
      <p:bldP spid="17" grpId="2"/>
      <p:bldP spid="17" grpId="3"/>
      <p:bldP spid="17" grpId="4"/>
      <p:bldP spid="18" grpId="0"/>
      <p:bldP spid="18" grpId="1"/>
      <p:bldP spid="18" grpId="2"/>
      <p:bldP spid="18" grpId="3"/>
      <p:bldP spid="18" grpId="4"/>
      <p:bldP spid="20" grpId="0"/>
      <p:bldP spid="21" grpId="0" animBg="1"/>
      <p:bldP spid="21" grpId="1" animBg="1"/>
      <p:bldP spid="21" grpId="2" animBg="1"/>
      <p:bldP spid="21" grpId="3" animBg="1"/>
      <p:bldP spid="22" grpId="0"/>
      <p:bldP spid="22" grpId="1"/>
      <p:bldP spid="22" grpId="2"/>
      <p:bldP spid="22" grpId="3"/>
      <p:bldP spid="28" grpId="0" animBg="1"/>
      <p:bldP spid="28" grpId="1" animBg="1"/>
      <p:bldP spid="41" grpId="0" animBg="1"/>
      <p:bldP spid="41" grpId="1" animBg="1"/>
      <p:bldP spid="41" grpId="2" animBg="1"/>
      <p:bldP spid="41" grpId="3" animBg="1"/>
      <p:bldP spid="42" grpId="0" animBg="1"/>
      <p:bldP spid="42" grpId="1" animBg="1"/>
      <p:bldP spid="42" grpId="2" animBg="1"/>
      <p:bldP spid="42" grpId="3" animBg="1"/>
      <p:bldP spid="43" grpId="0" animBg="1"/>
      <p:bldP spid="43" grpId="1" animBg="1"/>
      <p:bldP spid="43" grpId="2" animBg="1"/>
      <p:bldP spid="43" grpId="3" animBg="1"/>
      <p:bldP spid="48" grpId="0"/>
      <p:bldP spid="48" grpId="1"/>
      <p:bldP spid="48" grpId="2"/>
      <p:bldP spid="48" grpId="3"/>
      <p:bldP spid="57" grpId="0" animBg="1"/>
      <p:bldP spid="57" grpId="1" animBg="1"/>
      <p:bldP spid="57" grpId="2" animBg="1"/>
      <p:bldP spid="57" grpId="3" animBg="1"/>
      <p:bldP spid="64" grpId="0" animBg="1"/>
      <p:bldP spid="64" grpId="1" animBg="1"/>
      <p:bldP spid="64" grpId="2" animBg="1"/>
      <p:bldP spid="65" grpId="0" animBg="1"/>
      <p:bldP spid="65" grpId="1" animBg="1"/>
      <p:bldP spid="65" grpId="2" animBg="1"/>
      <p:bldP spid="77" grpId="0" animBg="1"/>
      <p:bldP spid="7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111</TotalTime>
  <Words>383</Words>
  <Application>Microsoft Office PowerPoint</Application>
  <PresentationFormat>Custom</PresentationFormat>
  <Paragraphs>47</Paragraphs>
  <Slides>11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Calibri</vt:lpstr>
      <vt:lpstr>Calibri Light</vt:lpstr>
      <vt:lpstr>Montserrat</vt:lpstr>
      <vt:lpstr>Montserrat Black</vt:lpstr>
      <vt:lpstr>Montserrat ExtraBold</vt:lpstr>
      <vt:lpstr>Montserrat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 From Creative Studios Pro</dc:creator>
  <cp:lastModifiedBy>My Device is Awesome</cp:lastModifiedBy>
  <cp:revision>2</cp:revision>
  <dcterms:created xsi:type="dcterms:W3CDTF">2021-12-28T01:39:32Z</dcterms:created>
  <dcterms:modified xsi:type="dcterms:W3CDTF">2021-12-28T03:30:52Z</dcterms:modified>
</cp:coreProperties>
</file>