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266" r:id="rId13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D20000"/>
    <a:srgbClr val="E34E13"/>
    <a:srgbClr val="FF395A"/>
    <a:srgbClr val="380A34"/>
    <a:srgbClr val="4E0E48"/>
    <a:srgbClr val="EDBA54"/>
    <a:srgbClr val="25586D"/>
    <a:srgbClr val="84C1D3"/>
    <a:srgbClr val="4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49" autoAdjust="0"/>
    <p:restoredTop sz="93031" autoAdjust="0"/>
  </p:normalViewPr>
  <p:slideViewPr>
    <p:cSldViewPr snapToGrid="0" showGuides="1">
      <p:cViewPr varScale="1">
        <p:scale>
          <a:sx n="50" d="100"/>
          <a:sy n="50" d="100"/>
        </p:scale>
        <p:origin x="2064" y="42"/>
      </p:cViewPr>
      <p:guideLst>
        <p:guide orient="horz" pos="3456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871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74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81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86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63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313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17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71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418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4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65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EB538-D291-43D6-B1FD-2E622F99076F}" type="datetimeFigureOut">
              <a:rPr lang="en-US" smtClean="0"/>
              <a:t>29-Mar-21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2760D-AB2F-4E08-9EB5-0CA57C3331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0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7A77D7-D5F7-4A97-BDC5-805A86C31286}"/>
              </a:ext>
            </a:extLst>
          </p:cNvPr>
          <p:cNvSpPr/>
          <p:nvPr/>
        </p:nvSpPr>
        <p:spPr>
          <a:xfrm>
            <a:off x="0" y="0"/>
            <a:ext cx="10972800" cy="6496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886888-88D4-432A-85D1-BB0D31444B0B}"/>
              </a:ext>
            </a:extLst>
          </p:cNvPr>
          <p:cNvSpPr/>
          <p:nvPr/>
        </p:nvSpPr>
        <p:spPr>
          <a:xfrm>
            <a:off x="0" y="4476750"/>
            <a:ext cx="10972800" cy="6496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BE8B6D41-D86D-40F6-A3C4-08F392E23227}"/>
              </a:ext>
            </a:extLst>
          </p:cNvPr>
          <p:cNvSpPr/>
          <p:nvPr/>
        </p:nvSpPr>
        <p:spPr>
          <a:xfrm rot="5400000">
            <a:off x="1853142" y="-316354"/>
            <a:ext cx="7266517" cy="9906000"/>
          </a:xfrm>
          <a:prstGeom prst="rect">
            <a:avLst/>
          </a:prstGeom>
          <a:blipFill dpi="0" rotWithShape="1">
            <a:blip r:embed="rId4"/>
            <a:srcRect/>
            <a:stretch>
              <a:fillRect l="-4865" r="-31459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4735A9-17F0-44C0-9370-B6059614B003}"/>
              </a:ext>
            </a:extLst>
          </p:cNvPr>
          <p:cNvSpPr/>
          <p:nvPr/>
        </p:nvSpPr>
        <p:spPr>
          <a:xfrm>
            <a:off x="0" y="1562100"/>
            <a:ext cx="3924300" cy="1028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E87A56-6068-44DE-9765-271D31E352B8}"/>
              </a:ext>
            </a:extLst>
          </p:cNvPr>
          <p:cNvSpPr/>
          <p:nvPr/>
        </p:nvSpPr>
        <p:spPr>
          <a:xfrm>
            <a:off x="0" y="2797968"/>
            <a:ext cx="2895600" cy="1028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143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010B227-C273-4D5E-A190-9616CA3939DD}"/>
              </a:ext>
            </a:extLst>
          </p:cNvPr>
          <p:cNvGrpSpPr/>
          <p:nvPr/>
        </p:nvGrpSpPr>
        <p:grpSpPr>
          <a:xfrm>
            <a:off x="1914525" y="6398632"/>
            <a:ext cx="7143750" cy="2538413"/>
            <a:chOff x="1914525" y="6703218"/>
            <a:chExt cx="7143750" cy="253841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83B72D-58B8-43A9-9121-43B0548172B0}"/>
                </a:ext>
              </a:extLst>
            </p:cNvPr>
            <p:cNvSpPr/>
            <p:nvPr/>
          </p:nvSpPr>
          <p:spPr>
            <a:xfrm>
              <a:off x="1914525" y="6703218"/>
              <a:ext cx="7143750" cy="25384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114300" dist="38100" dir="5400000" sx="101000" sy="101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9D4AE52-9691-4BEA-9513-A9206619F101}"/>
                </a:ext>
              </a:extLst>
            </p:cNvPr>
            <p:cNvSpPr/>
            <p:nvPr/>
          </p:nvSpPr>
          <p:spPr>
            <a:xfrm>
              <a:off x="2066925" y="6855618"/>
              <a:ext cx="6753225" cy="2243957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lgDash"/>
              <a:round/>
            </a:ln>
            <a:effectLst>
              <a:outerShdw blurRad="114300" dist="38100" dir="5400000" sx="101000" sy="101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CA00E0-3617-4458-8037-0160481EB7BC}"/>
              </a:ext>
            </a:extLst>
          </p:cNvPr>
          <p:cNvSpPr txBox="1"/>
          <p:nvPr/>
        </p:nvSpPr>
        <p:spPr>
          <a:xfrm>
            <a:off x="2469708" y="6891712"/>
            <a:ext cx="6033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BRAND NEW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EF7A3E-6193-41D5-81C9-931D6E4ABD32}"/>
              </a:ext>
            </a:extLst>
          </p:cNvPr>
          <p:cNvSpPr txBox="1"/>
          <p:nvPr/>
        </p:nvSpPr>
        <p:spPr>
          <a:xfrm>
            <a:off x="3997524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515515-3351-4F5B-9F08-D719F088EA67}"/>
              </a:ext>
            </a:extLst>
          </p:cNvPr>
          <p:cNvSpPr txBox="1"/>
          <p:nvPr/>
        </p:nvSpPr>
        <p:spPr>
          <a:xfrm>
            <a:off x="4133626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A6D295-8354-4D72-AD18-515756F08474}"/>
              </a:ext>
            </a:extLst>
          </p:cNvPr>
          <p:cNvSpPr txBox="1"/>
          <p:nvPr/>
        </p:nvSpPr>
        <p:spPr>
          <a:xfrm>
            <a:off x="3048716" y="7679677"/>
            <a:ext cx="53370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5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Template.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852C23AB-FB0C-451B-BED1-58FBFE8EC8EE}"/>
              </a:ext>
            </a:extLst>
          </p:cNvPr>
          <p:cNvGrpSpPr/>
          <p:nvPr/>
        </p:nvGrpSpPr>
        <p:grpSpPr>
          <a:xfrm>
            <a:off x="4573447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76637-3698-495B-994B-9D8731F09CD1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66F61CE-ADFA-4522-AAB9-7DDEFF0A7EDC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6B07D1B2-F34C-43F4-A412-CC2FF95E5D07}"/>
              </a:ext>
            </a:extLst>
          </p:cNvPr>
          <p:cNvGrpSpPr/>
          <p:nvPr/>
        </p:nvGrpSpPr>
        <p:grpSpPr>
          <a:xfrm>
            <a:off x="5241411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4725316-6CEC-43ED-8FD8-38C12248ABC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3C0396-545D-4546-8344-EC2CE3067C97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49ACE476-C59D-48CB-9FF3-0A1BF242C1D2}"/>
              </a:ext>
            </a:extLst>
          </p:cNvPr>
          <p:cNvGrpSpPr/>
          <p:nvPr/>
        </p:nvGrpSpPr>
        <p:grpSpPr>
          <a:xfrm>
            <a:off x="5911867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061F99F-5C69-489D-A260-7E5533A32BD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B8E2A730-19E6-428E-BF44-CCA67A984027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FC8ED7D-30E9-49CB-B1AA-902F5EF72621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2055A4C-57F0-4319-961B-BB73240E4B2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6C1512B-A02B-4B7C-9593-FE72F5D7D1C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1F5CB87-204A-415E-9B25-99479B9BCD14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6935722-6295-4A60-AE1D-C57B7751126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0AE0558-46D0-41F5-AC64-41F1BE54F2CE}"/>
              </a:ext>
            </a:extLst>
          </p:cNvPr>
          <p:cNvSpPr txBox="1"/>
          <p:nvPr/>
        </p:nvSpPr>
        <p:spPr>
          <a:xfrm>
            <a:off x="163340" y="1656382"/>
            <a:ext cx="3502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SPECIAL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2F0751-60F6-4556-B833-E808270DB4F3}"/>
              </a:ext>
            </a:extLst>
          </p:cNvPr>
          <p:cNvSpPr txBox="1"/>
          <p:nvPr/>
        </p:nvSpPr>
        <p:spPr>
          <a:xfrm>
            <a:off x="163340" y="2872698"/>
            <a:ext cx="2451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MENU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2A3C83-568D-48C5-BF12-AF5B10945355}"/>
              </a:ext>
            </a:extLst>
          </p:cNvPr>
          <p:cNvSpPr txBox="1"/>
          <p:nvPr/>
        </p:nvSpPr>
        <p:spPr>
          <a:xfrm>
            <a:off x="1352350" y="9087181"/>
            <a:ext cx="826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</a:p>
          <a:p>
            <a:pPr algn="ctr"/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</a:t>
            </a:r>
          </a:p>
        </p:txBody>
      </p:sp>
      <p:sp>
        <p:nvSpPr>
          <p:cNvPr id="43" name="Graphic 35">
            <a:extLst>
              <a:ext uri="{FF2B5EF4-FFF2-40B4-BE49-F238E27FC236}">
                <a16:creationId xmlns:a16="http://schemas.microsoft.com/office/drawing/2014/main" id="{10B158C1-82CC-4256-BA54-77F582007B3F}"/>
              </a:ext>
            </a:extLst>
          </p:cNvPr>
          <p:cNvSpPr/>
          <p:nvPr/>
        </p:nvSpPr>
        <p:spPr>
          <a:xfrm>
            <a:off x="9404033" y="9386182"/>
            <a:ext cx="1292543" cy="1292543"/>
          </a:xfrm>
          <a:custGeom>
            <a:avLst/>
            <a:gdLst>
              <a:gd name="connsiteX0" fmla="*/ 1581150 w 1825942"/>
              <a:gd name="connsiteY0" fmla="*/ 0 h 1825942"/>
              <a:gd name="connsiteX1" fmla="*/ 1581150 w 1825942"/>
              <a:gd name="connsiteY1" fmla="*/ 1581150 h 1825942"/>
              <a:gd name="connsiteX2" fmla="*/ 0 w 1825942"/>
              <a:gd name="connsiteY2" fmla="*/ 1581150 h 1825942"/>
              <a:gd name="connsiteX3" fmla="*/ 0 w 1825942"/>
              <a:gd name="connsiteY3" fmla="*/ 1825943 h 1825942"/>
              <a:gd name="connsiteX4" fmla="*/ 1581150 w 1825942"/>
              <a:gd name="connsiteY4" fmla="*/ 1825943 h 1825942"/>
              <a:gd name="connsiteX5" fmla="*/ 1825943 w 1825942"/>
              <a:gd name="connsiteY5" fmla="*/ 1825943 h 1825942"/>
              <a:gd name="connsiteX6" fmla="*/ 1825943 w 1825942"/>
              <a:gd name="connsiteY6" fmla="*/ 1581150 h 1825942"/>
              <a:gd name="connsiteX7" fmla="*/ 1825943 w 1825942"/>
              <a:gd name="connsiteY7" fmla="*/ 0 h 18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5942" h="1825942">
                <a:moveTo>
                  <a:pt x="1581150" y="0"/>
                </a:moveTo>
                <a:lnTo>
                  <a:pt x="1581150" y="1581150"/>
                </a:lnTo>
                <a:lnTo>
                  <a:pt x="0" y="1581150"/>
                </a:lnTo>
                <a:lnTo>
                  <a:pt x="0" y="1825943"/>
                </a:lnTo>
                <a:lnTo>
                  <a:pt x="1581150" y="1825943"/>
                </a:lnTo>
                <a:lnTo>
                  <a:pt x="1825943" y="1825943"/>
                </a:lnTo>
                <a:lnTo>
                  <a:pt x="1825943" y="1581150"/>
                </a:lnTo>
                <a:lnTo>
                  <a:pt x="1825943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  <a:effectLst>
            <a:outerShdw blurRad="88900" dist="38100" dir="13500000" sx="101000" sy="101000" algn="b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Graphic 35">
            <a:extLst>
              <a:ext uri="{FF2B5EF4-FFF2-40B4-BE49-F238E27FC236}">
                <a16:creationId xmlns:a16="http://schemas.microsoft.com/office/drawing/2014/main" id="{F676F63C-AC5D-4635-8B55-526187BBB378}"/>
              </a:ext>
            </a:extLst>
          </p:cNvPr>
          <p:cNvSpPr/>
          <p:nvPr/>
        </p:nvSpPr>
        <p:spPr>
          <a:xfrm rot="5400000">
            <a:off x="350061" y="9386182"/>
            <a:ext cx="1292543" cy="1292543"/>
          </a:xfrm>
          <a:custGeom>
            <a:avLst/>
            <a:gdLst>
              <a:gd name="connsiteX0" fmla="*/ 1581150 w 1825942"/>
              <a:gd name="connsiteY0" fmla="*/ 0 h 1825942"/>
              <a:gd name="connsiteX1" fmla="*/ 1581150 w 1825942"/>
              <a:gd name="connsiteY1" fmla="*/ 1581150 h 1825942"/>
              <a:gd name="connsiteX2" fmla="*/ 0 w 1825942"/>
              <a:gd name="connsiteY2" fmla="*/ 1581150 h 1825942"/>
              <a:gd name="connsiteX3" fmla="*/ 0 w 1825942"/>
              <a:gd name="connsiteY3" fmla="*/ 1825943 h 1825942"/>
              <a:gd name="connsiteX4" fmla="*/ 1581150 w 1825942"/>
              <a:gd name="connsiteY4" fmla="*/ 1825943 h 1825942"/>
              <a:gd name="connsiteX5" fmla="*/ 1825943 w 1825942"/>
              <a:gd name="connsiteY5" fmla="*/ 1825943 h 1825942"/>
              <a:gd name="connsiteX6" fmla="*/ 1825943 w 1825942"/>
              <a:gd name="connsiteY6" fmla="*/ 1581150 h 1825942"/>
              <a:gd name="connsiteX7" fmla="*/ 1825943 w 1825942"/>
              <a:gd name="connsiteY7" fmla="*/ 0 h 18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5942" h="1825942">
                <a:moveTo>
                  <a:pt x="1581150" y="0"/>
                </a:moveTo>
                <a:lnTo>
                  <a:pt x="1581150" y="1581150"/>
                </a:lnTo>
                <a:lnTo>
                  <a:pt x="0" y="1581150"/>
                </a:lnTo>
                <a:lnTo>
                  <a:pt x="0" y="1825943"/>
                </a:lnTo>
                <a:lnTo>
                  <a:pt x="1581150" y="1825943"/>
                </a:lnTo>
                <a:lnTo>
                  <a:pt x="1825943" y="1825943"/>
                </a:lnTo>
                <a:lnTo>
                  <a:pt x="1825943" y="1581150"/>
                </a:lnTo>
                <a:lnTo>
                  <a:pt x="1825943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  <a:effectLst>
            <a:outerShdw blurRad="114300" dist="38100" dir="18900000" sx="101000" sy="101000" algn="b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19CD93B1-47B1-426F-AD49-80948B3F39D4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MUSIC">
            <a:hlinkClick r:id="" action="ppaction://media"/>
            <a:extLst>
              <a:ext uri="{FF2B5EF4-FFF2-40B4-BE49-F238E27FC236}">
                <a16:creationId xmlns:a16="http://schemas.microsoft.com/office/drawing/2014/main" id="{51F08896-83A5-4AE4-82C3-7E0DCAE981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1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133627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100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6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6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2" presetClass="emph" presetSubtype="0" repeatCount="2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88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32" presetClass="emph" presetSubtype="0" repeatCount="2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01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6" presetClass="emph" presetSubtype="0" accel="40000" decel="6000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7" dur="1875" fill="hold"/>
                                        <p:tgtEl>
                                          <p:spTgt spid="5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852E-6 -1.85185E-6 L 0.02705 -0.02532 " pathEditMode="relative" rAng="0" ptsTypes="AA">
                                      <p:cBhvr>
                                        <p:cTn id="112" dur="2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" y="-127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8704E-6 -1.85185E-6 L -0.02097 -0.02199 " pathEditMode="relative" rAng="0" ptsTypes="AA">
                                      <p:cBhvr>
                                        <p:cTn id="117" dur="2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6" y="-11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6" grpId="0" animBg="1"/>
      <p:bldP spid="4" grpId="0" animBg="1"/>
      <p:bldP spid="5" grpId="0" animBg="1"/>
      <p:bldP spid="5" grpId="1" animBg="1"/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2" grpId="0"/>
      <p:bldP spid="14" grpId="0"/>
      <p:bldP spid="15" grpId="0"/>
      <p:bldP spid="17" grpId="0"/>
      <p:bldP spid="17" grpId="1"/>
      <p:bldP spid="17" grpId="2"/>
      <p:bldP spid="17" grpId="3"/>
      <p:bldP spid="33" grpId="0"/>
      <p:bldP spid="33" grpId="1"/>
      <p:bldP spid="33" grpId="2"/>
      <p:bldP spid="33" grpId="3"/>
      <p:bldP spid="34" grpId="0"/>
      <p:bldP spid="43" grpId="0" animBg="1"/>
      <p:bldP spid="43" grpId="1" animBg="1"/>
      <p:bldP spid="44" grpId="0" animBg="1"/>
      <p:bldP spid="44" grpId="1" animBg="1"/>
      <p:bldP spid="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D7A77D7-D5F7-4A97-BDC5-805A86C31286}"/>
              </a:ext>
            </a:extLst>
          </p:cNvPr>
          <p:cNvSpPr/>
          <p:nvPr/>
        </p:nvSpPr>
        <p:spPr>
          <a:xfrm>
            <a:off x="0" y="0"/>
            <a:ext cx="10972800" cy="6496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886888-88D4-432A-85D1-BB0D31444B0B}"/>
              </a:ext>
            </a:extLst>
          </p:cNvPr>
          <p:cNvSpPr/>
          <p:nvPr/>
        </p:nvSpPr>
        <p:spPr>
          <a:xfrm>
            <a:off x="0" y="4476750"/>
            <a:ext cx="10972800" cy="6496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BE8B6D41-D86D-40F6-A3C4-08F392E23227}"/>
              </a:ext>
            </a:extLst>
          </p:cNvPr>
          <p:cNvSpPr/>
          <p:nvPr/>
        </p:nvSpPr>
        <p:spPr>
          <a:xfrm rot="5400000">
            <a:off x="1853142" y="-316354"/>
            <a:ext cx="7266517" cy="9906000"/>
          </a:xfrm>
          <a:prstGeom prst="rect">
            <a:avLst/>
          </a:prstGeom>
          <a:blipFill dpi="0" rotWithShape="1">
            <a:blip r:embed="rId2"/>
            <a:srcRect/>
            <a:stretch>
              <a:fillRect t="-4960" b="-4960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4735A9-17F0-44C0-9370-B6059614B003}"/>
              </a:ext>
            </a:extLst>
          </p:cNvPr>
          <p:cNvSpPr/>
          <p:nvPr/>
        </p:nvSpPr>
        <p:spPr>
          <a:xfrm>
            <a:off x="0" y="1562100"/>
            <a:ext cx="3924300" cy="1028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E87A56-6068-44DE-9765-271D31E352B8}"/>
              </a:ext>
            </a:extLst>
          </p:cNvPr>
          <p:cNvSpPr/>
          <p:nvPr/>
        </p:nvSpPr>
        <p:spPr>
          <a:xfrm>
            <a:off x="0" y="2797968"/>
            <a:ext cx="2895600" cy="1028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143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010B227-C273-4D5E-A190-9616CA3939DD}"/>
              </a:ext>
            </a:extLst>
          </p:cNvPr>
          <p:cNvGrpSpPr/>
          <p:nvPr/>
        </p:nvGrpSpPr>
        <p:grpSpPr>
          <a:xfrm>
            <a:off x="1914525" y="6398632"/>
            <a:ext cx="7143750" cy="2538413"/>
            <a:chOff x="1914525" y="6703218"/>
            <a:chExt cx="7143750" cy="253841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83B72D-58B8-43A9-9121-43B0548172B0}"/>
                </a:ext>
              </a:extLst>
            </p:cNvPr>
            <p:cNvSpPr/>
            <p:nvPr/>
          </p:nvSpPr>
          <p:spPr>
            <a:xfrm>
              <a:off x="1914525" y="6703218"/>
              <a:ext cx="7143750" cy="25384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114300" dist="38100" dir="5400000" sx="101000" sy="101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9D4AE52-9691-4BEA-9513-A9206619F101}"/>
                </a:ext>
              </a:extLst>
            </p:cNvPr>
            <p:cNvSpPr/>
            <p:nvPr/>
          </p:nvSpPr>
          <p:spPr>
            <a:xfrm>
              <a:off x="2066925" y="6855618"/>
              <a:ext cx="6753225" cy="2243957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lgDash"/>
              <a:round/>
            </a:ln>
            <a:effectLst>
              <a:outerShdw blurRad="114300" dist="38100" dir="5400000" sx="101000" sy="101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CA00E0-3617-4458-8037-0160481EB7BC}"/>
              </a:ext>
            </a:extLst>
          </p:cNvPr>
          <p:cNvSpPr txBox="1"/>
          <p:nvPr/>
        </p:nvSpPr>
        <p:spPr>
          <a:xfrm>
            <a:off x="3469823" y="6891712"/>
            <a:ext cx="40331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Grab 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EF7A3E-6193-41D5-81C9-931D6E4ABD32}"/>
              </a:ext>
            </a:extLst>
          </p:cNvPr>
          <p:cNvSpPr txBox="1"/>
          <p:nvPr/>
        </p:nvSpPr>
        <p:spPr>
          <a:xfrm>
            <a:off x="3997524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515515-3351-4F5B-9F08-D719F088EA67}"/>
              </a:ext>
            </a:extLst>
          </p:cNvPr>
          <p:cNvSpPr txBox="1"/>
          <p:nvPr/>
        </p:nvSpPr>
        <p:spPr>
          <a:xfrm>
            <a:off x="4133626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A6D295-8354-4D72-AD18-515756F08474}"/>
              </a:ext>
            </a:extLst>
          </p:cNvPr>
          <p:cNvSpPr txBox="1"/>
          <p:nvPr/>
        </p:nvSpPr>
        <p:spPr>
          <a:xfrm>
            <a:off x="4461443" y="7679677"/>
            <a:ext cx="2511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5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now.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852C23AB-FB0C-451B-BED1-58FBFE8EC8EE}"/>
              </a:ext>
            </a:extLst>
          </p:cNvPr>
          <p:cNvGrpSpPr/>
          <p:nvPr/>
        </p:nvGrpSpPr>
        <p:grpSpPr>
          <a:xfrm>
            <a:off x="4573447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76637-3698-495B-994B-9D8731F09CD1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66F61CE-ADFA-4522-AAB9-7DDEFF0A7EDC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6B07D1B2-F34C-43F4-A412-CC2FF95E5D07}"/>
              </a:ext>
            </a:extLst>
          </p:cNvPr>
          <p:cNvGrpSpPr/>
          <p:nvPr/>
        </p:nvGrpSpPr>
        <p:grpSpPr>
          <a:xfrm>
            <a:off x="5241411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4725316-6CEC-43ED-8FD8-38C12248ABC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3C0396-545D-4546-8344-EC2CE3067C97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49ACE476-C59D-48CB-9FF3-0A1BF242C1D2}"/>
              </a:ext>
            </a:extLst>
          </p:cNvPr>
          <p:cNvGrpSpPr/>
          <p:nvPr/>
        </p:nvGrpSpPr>
        <p:grpSpPr>
          <a:xfrm>
            <a:off x="5911867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061F99F-5C69-489D-A260-7E5533A32BD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B8E2A730-19E6-428E-BF44-CCA67A984027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FC8ED7D-30E9-49CB-B1AA-902F5EF72621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2055A4C-57F0-4319-961B-BB73240E4B2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6C1512B-A02B-4B7C-9593-FE72F5D7D1C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1F5CB87-204A-415E-9B25-99479B9BCD14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6935722-6295-4A60-AE1D-C57B7751126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0AE0558-46D0-41F5-AC64-41F1BE54F2CE}"/>
              </a:ext>
            </a:extLst>
          </p:cNvPr>
          <p:cNvSpPr txBox="1"/>
          <p:nvPr/>
        </p:nvSpPr>
        <p:spPr>
          <a:xfrm>
            <a:off x="163340" y="1656382"/>
            <a:ext cx="3502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SPECIAL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2F0751-60F6-4556-B833-E808270DB4F3}"/>
              </a:ext>
            </a:extLst>
          </p:cNvPr>
          <p:cNvSpPr txBox="1"/>
          <p:nvPr/>
        </p:nvSpPr>
        <p:spPr>
          <a:xfrm>
            <a:off x="163340" y="2872698"/>
            <a:ext cx="2451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MENU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2A3C83-568D-48C5-BF12-AF5B10945355}"/>
              </a:ext>
            </a:extLst>
          </p:cNvPr>
          <p:cNvSpPr txBox="1"/>
          <p:nvPr/>
        </p:nvSpPr>
        <p:spPr>
          <a:xfrm>
            <a:off x="1352350" y="9087181"/>
            <a:ext cx="8268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</a:p>
          <a:p>
            <a:pPr algn="ctr"/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4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</a:t>
            </a:r>
          </a:p>
        </p:txBody>
      </p:sp>
      <p:sp>
        <p:nvSpPr>
          <p:cNvPr id="37" name="Graphic 35">
            <a:extLst>
              <a:ext uri="{FF2B5EF4-FFF2-40B4-BE49-F238E27FC236}">
                <a16:creationId xmlns:a16="http://schemas.microsoft.com/office/drawing/2014/main" id="{CD7638E2-9D11-44B3-8757-AB542BA03955}"/>
              </a:ext>
            </a:extLst>
          </p:cNvPr>
          <p:cNvSpPr/>
          <p:nvPr/>
        </p:nvSpPr>
        <p:spPr>
          <a:xfrm>
            <a:off x="9404033" y="9386182"/>
            <a:ext cx="1292543" cy="1292543"/>
          </a:xfrm>
          <a:custGeom>
            <a:avLst/>
            <a:gdLst>
              <a:gd name="connsiteX0" fmla="*/ 1581150 w 1825942"/>
              <a:gd name="connsiteY0" fmla="*/ 0 h 1825942"/>
              <a:gd name="connsiteX1" fmla="*/ 1581150 w 1825942"/>
              <a:gd name="connsiteY1" fmla="*/ 1581150 h 1825942"/>
              <a:gd name="connsiteX2" fmla="*/ 0 w 1825942"/>
              <a:gd name="connsiteY2" fmla="*/ 1581150 h 1825942"/>
              <a:gd name="connsiteX3" fmla="*/ 0 w 1825942"/>
              <a:gd name="connsiteY3" fmla="*/ 1825943 h 1825942"/>
              <a:gd name="connsiteX4" fmla="*/ 1581150 w 1825942"/>
              <a:gd name="connsiteY4" fmla="*/ 1825943 h 1825942"/>
              <a:gd name="connsiteX5" fmla="*/ 1825943 w 1825942"/>
              <a:gd name="connsiteY5" fmla="*/ 1825943 h 1825942"/>
              <a:gd name="connsiteX6" fmla="*/ 1825943 w 1825942"/>
              <a:gd name="connsiteY6" fmla="*/ 1581150 h 1825942"/>
              <a:gd name="connsiteX7" fmla="*/ 1825943 w 1825942"/>
              <a:gd name="connsiteY7" fmla="*/ 0 h 18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5942" h="1825942">
                <a:moveTo>
                  <a:pt x="1581150" y="0"/>
                </a:moveTo>
                <a:lnTo>
                  <a:pt x="1581150" y="1581150"/>
                </a:lnTo>
                <a:lnTo>
                  <a:pt x="0" y="1581150"/>
                </a:lnTo>
                <a:lnTo>
                  <a:pt x="0" y="1825943"/>
                </a:lnTo>
                <a:lnTo>
                  <a:pt x="1581150" y="1825943"/>
                </a:lnTo>
                <a:lnTo>
                  <a:pt x="1825943" y="1825943"/>
                </a:lnTo>
                <a:lnTo>
                  <a:pt x="1825943" y="1581150"/>
                </a:lnTo>
                <a:lnTo>
                  <a:pt x="1825943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  <a:effectLst>
            <a:outerShdw blurRad="88900" dist="38100" dir="13500000" sx="101000" sy="101000" algn="b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Graphic 35">
            <a:extLst>
              <a:ext uri="{FF2B5EF4-FFF2-40B4-BE49-F238E27FC236}">
                <a16:creationId xmlns:a16="http://schemas.microsoft.com/office/drawing/2014/main" id="{5635460D-25F1-4DA0-86C1-B10CCE22CDF3}"/>
              </a:ext>
            </a:extLst>
          </p:cNvPr>
          <p:cNvSpPr/>
          <p:nvPr/>
        </p:nvSpPr>
        <p:spPr>
          <a:xfrm rot="5400000">
            <a:off x="350061" y="9386182"/>
            <a:ext cx="1292543" cy="1292543"/>
          </a:xfrm>
          <a:custGeom>
            <a:avLst/>
            <a:gdLst>
              <a:gd name="connsiteX0" fmla="*/ 1581150 w 1825942"/>
              <a:gd name="connsiteY0" fmla="*/ 0 h 1825942"/>
              <a:gd name="connsiteX1" fmla="*/ 1581150 w 1825942"/>
              <a:gd name="connsiteY1" fmla="*/ 1581150 h 1825942"/>
              <a:gd name="connsiteX2" fmla="*/ 0 w 1825942"/>
              <a:gd name="connsiteY2" fmla="*/ 1581150 h 1825942"/>
              <a:gd name="connsiteX3" fmla="*/ 0 w 1825942"/>
              <a:gd name="connsiteY3" fmla="*/ 1825943 h 1825942"/>
              <a:gd name="connsiteX4" fmla="*/ 1581150 w 1825942"/>
              <a:gd name="connsiteY4" fmla="*/ 1825943 h 1825942"/>
              <a:gd name="connsiteX5" fmla="*/ 1825943 w 1825942"/>
              <a:gd name="connsiteY5" fmla="*/ 1825943 h 1825942"/>
              <a:gd name="connsiteX6" fmla="*/ 1825943 w 1825942"/>
              <a:gd name="connsiteY6" fmla="*/ 1581150 h 1825942"/>
              <a:gd name="connsiteX7" fmla="*/ 1825943 w 1825942"/>
              <a:gd name="connsiteY7" fmla="*/ 0 h 18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5942" h="1825942">
                <a:moveTo>
                  <a:pt x="1581150" y="0"/>
                </a:moveTo>
                <a:lnTo>
                  <a:pt x="1581150" y="1581150"/>
                </a:lnTo>
                <a:lnTo>
                  <a:pt x="0" y="1581150"/>
                </a:lnTo>
                <a:lnTo>
                  <a:pt x="0" y="1825943"/>
                </a:lnTo>
                <a:lnTo>
                  <a:pt x="1581150" y="1825943"/>
                </a:lnTo>
                <a:lnTo>
                  <a:pt x="1825943" y="1825943"/>
                </a:lnTo>
                <a:lnTo>
                  <a:pt x="1825943" y="1581150"/>
                </a:lnTo>
                <a:lnTo>
                  <a:pt x="1825943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  <a:effectLst>
            <a:outerShdw blurRad="114300" dist="38100" dir="18900000" sx="101000" sy="101000" algn="b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TRANSITION">
            <a:extLst>
              <a:ext uri="{FF2B5EF4-FFF2-40B4-BE49-F238E27FC236}">
                <a16:creationId xmlns:a16="http://schemas.microsoft.com/office/drawing/2014/main" id="{880D74F7-6899-4FBA-90D4-B851D4B787DD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619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6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6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2" presetClass="emph" presetSubtype="0" repeatCount="2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88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32" presetClass="emph" presetSubtype="0" repeatCount="2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01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6" presetClass="emph" presetSubtype="0" accel="40000" decel="6000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7" dur="1875" fill="hold"/>
                                        <p:tgtEl>
                                          <p:spTgt spid="5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852E-6 -1.85185E-6 L 0.02705 -0.02532 " pathEditMode="relative" rAng="0" ptsTypes="AA">
                                      <p:cBhvr>
                                        <p:cTn id="112" dur="2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" y="-127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8704E-6 -1.85185E-6 L -0.02097 -0.02199 " pathEditMode="relative" rAng="0" ptsTypes="AA">
                                      <p:cBhvr>
                                        <p:cTn id="117" dur="2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6" y="-11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" presetClass="entr" presetSubtype="2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5" grpId="1" animBg="1"/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2" grpId="0"/>
      <p:bldP spid="14" grpId="0"/>
      <p:bldP spid="15" grpId="0"/>
      <p:bldP spid="17" grpId="0"/>
      <p:bldP spid="17" grpId="1"/>
      <p:bldP spid="17" grpId="2"/>
      <p:bldP spid="17" grpId="3"/>
      <p:bldP spid="33" grpId="0"/>
      <p:bldP spid="33" grpId="1"/>
      <p:bldP spid="33" grpId="2"/>
      <p:bldP spid="33" grpId="3"/>
      <p:bldP spid="34" grpId="0"/>
      <p:bldP spid="37" grpId="0" animBg="1"/>
      <p:bldP spid="37" grpId="1" animBg="1"/>
      <p:bldP spid="39" grpId="0" animBg="1"/>
      <p:bldP spid="39" grpId="1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CF4058D6-AFB2-4868-993E-CA07B87431BD}"/>
              </a:ext>
            </a:extLst>
          </p:cNvPr>
          <p:cNvSpPr/>
          <p:nvPr/>
        </p:nvSpPr>
        <p:spPr>
          <a:xfrm>
            <a:off x="0" y="0"/>
            <a:ext cx="11040594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18A8A36-78A4-427A-9A5E-55D58680F3BD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010B227-C273-4D5E-A190-9616CA3939DD}"/>
              </a:ext>
            </a:extLst>
          </p:cNvPr>
          <p:cNvGrpSpPr/>
          <p:nvPr/>
        </p:nvGrpSpPr>
        <p:grpSpPr>
          <a:xfrm>
            <a:off x="1066800" y="4840128"/>
            <a:ext cx="8839200" cy="1292543"/>
            <a:chOff x="1914525" y="6703218"/>
            <a:chExt cx="7143750" cy="253841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83B72D-58B8-43A9-9121-43B0548172B0}"/>
                </a:ext>
              </a:extLst>
            </p:cNvPr>
            <p:cNvSpPr/>
            <p:nvPr/>
          </p:nvSpPr>
          <p:spPr>
            <a:xfrm>
              <a:off x="1914525" y="6703218"/>
              <a:ext cx="7143750" cy="25384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114300" dist="38100" dir="5400000" sx="101000" sy="101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9D4AE52-9691-4BEA-9513-A9206619F101}"/>
                </a:ext>
              </a:extLst>
            </p:cNvPr>
            <p:cNvSpPr/>
            <p:nvPr/>
          </p:nvSpPr>
          <p:spPr>
            <a:xfrm>
              <a:off x="2066925" y="6855618"/>
              <a:ext cx="6753225" cy="2243957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lgDash"/>
              <a:round/>
            </a:ln>
            <a:effectLst>
              <a:outerShdw blurRad="114300" dist="38100" dir="5400000" sx="101000" sy="101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0CA00E0-3617-4458-8037-0160481EB7BC}"/>
              </a:ext>
            </a:extLst>
          </p:cNvPr>
          <p:cNvSpPr txBox="1"/>
          <p:nvPr/>
        </p:nvSpPr>
        <p:spPr>
          <a:xfrm>
            <a:off x="1497812" y="5132456"/>
            <a:ext cx="79771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WWW.YOURDOMAIN.COM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EF7A3E-6193-41D5-81C9-931D6E4ABD32}"/>
              </a:ext>
            </a:extLst>
          </p:cNvPr>
          <p:cNvSpPr txBox="1"/>
          <p:nvPr/>
        </p:nvSpPr>
        <p:spPr>
          <a:xfrm>
            <a:off x="3997524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515515-3351-4F5B-9F08-D719F088EA67}"/>
              </a:ext>
            </a:extLst>
          </p:cNvPr>
          <p:cNvSpPr txBox="1"/>
          <p:nvPr/>
        </p:nvSpPr>
        <p:spPr>
          <a:xfrm>
            <a:off x="4133626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852C23AB-FB0C-451B-BED1-58FBFE8EC8EE}"/>
              </a:ext>
            </a:extLst>
          </p:cNvPr>
          <p:cNvGrpSpPr/>
          <p:nvPr/>
        </p:nvGrpSpPr>
        <p:grpSpPr>
          <a:xfrm>
            <a:off x="4573447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76637-3698-495B-994B-9D8731F09CD1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66F61CE-ADFA-4522-AAB9-7DDEFF0A7EDC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6B07D1B2-F34C-43F4-A412-CC2FF95E5D07}"/>
              </a:ext>
            </a:extLst>
          </p:cNvPr>
          <p:cNvGrpSpPr/>
          <p:nvPr/>
        </p:nvGrpSpPr>
        <p:grpSpPr>
          <a:xfrm>
            <a:off x="5241411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4725316-6CEC-43ED-8FD8-38C12248ABC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3C0396-545D-4546-8344-EC2CE3067C97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49ACE476-C59D-48CB-9FF3-0A1BF242C1D2}"/>
              </a:ext>
            </a:extLst>
          </p:cNvPr>
          <p:cNvGrpSpPr/>
          <p:nvPr/>
        </p:nvGrpSpPr>
        <p:grpSpPr>
          <a:xfrm>
            <a:off x="5911867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061F99F-5C69-489D-A260-7E5533A32BD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B8E2A730-19E6-428E-BF44-CCA67A984027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FC8ED7D-30E9-49CB-B1AA-902F5EF72621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2055A4C-57F0-4319-961B-BB73240E4B2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6C1512B-A02B-4B7C-9593-FE72F5D7D1C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1F5CB87-204A-415E-9B25-99479B9BCD14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6935722-6295-4A60-AE1D-C57B7751126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7" name="Graphic 35">
            <a:extLst>
              <a:ext uri="{FF2B5EF4-FFF2-40B4-BE49-F238E27FC236}">
                <a16:creationId xmlns:a16="http://schemas.microsoft.com/office/drawing/2014/main" id="{CD7638E2-9D11-44B3-8757-AB542BA03955}"/>
              </a:ext>
            </a:extLst>
          </p:cNvPr>
          <p:cNvSpPr/>
          <p:nvPr/>
        </p:nvSpPr>
        <p:spPr>
          <a:xfrm>
            <a:off x="9404033" y="9386182"/>
            <a:ext cx="1292543" cy="1292543"/>
          </a:xfrm>
          <a:custGeom>
            <a:avLst/>
            <a:gdLst>
              <a:gd name="connsiteX0" fmla="*/ 1581150 w 1825942"/>
              <a:gd name="connsiteY0" fmla="*/ 0 h 1825942"/>
              <a:gd name="connsiteX1" fmla="*/ 1581150 w 1825942"/>
              <a:gd name="connsiteY1" fmla="*/ 1581150 h 1825942"/>
              <a:gd name="connsiteX2" fmla="*/ 0 w 1825942"/>
              <a:gd name="connsiteY2" fmla="*/ 1581150 h 1825942"/>
              <a:gd name="connsiteX3" fmla="*/ 0 w 1825942"/>
              <a:gd name="connsiteY3" fmla="*/ 1825943 h 1825942"/>
              <a:gd name="connsiteX4" fmla="*/ 1581150 w 1825942"/>
              <a:gd name="connsiteY4" fmla="*/ 1825943 h 1825942"/>
              <a:gd name="connsiteX5" fmla="*/ 1825943 w 1825942"/>
              <a:gd name="connsiteY5" fmla="*/ 1825943 h 1825942"/>
              <a:gd name="connsiteX6" fmla="*/ 1825943 w 1825942"/>
              <a:gd name="connsiteY6" fmla="*/ 1581150 h 1825942"/>
              <a:gd name="connsiteX7" fmla="*/ 1825943 w 1825942"/>
              <a:gd name="connsiteY7" fmla="*/ 0 h 18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5942" h="1825942">
                <a:moveTo>
                  <a:pt x="1581150" y="0"/>
                </a:moveTo>
                <a:lnTo>
                  <a:pt x="1581150" y="1581150"/>
                </a:lnTo>
                <a:lnTo>
                  <a:pt x="0" y="1581150"/>
                </a:lnTo>
                <a:lnTo>
                  <a:pt x="0" y="1825943"/>
                </a:lnTo>
                <a:lnTo>
                  <a:pt x="1581150" y="1825943"/>
                </a:lnTo>
                <a:lnTo>
                  <a:pt x="1825943" y="1825943"/>
                </a:lnTo>
                <a:lnTo>
                  <a:pt x="1825943" y="1581150"/>
                </a:lnTo>
                <a:lnTo>
                  <a:pt x="1825943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  <a:effectLst>
            <a:outerShdw blurRad="88900" dist="38100" dir="13500000" sx="101000" sy="101000" algn="b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Graphic 35">
            <a:extLst>
              <a:ext uri="{FF2B5EF4-FFF2-40B4-BE49-F238E27FC236}">
                <a16:creationId xmlns:a16="http://schemas.microsoft.com/office/drawing/2014/main" id="{5635460D-25F1-4DA0-86C1-B10CCE22CDF3}"/>
              </a:ext>
            </a:extLst>
          </p:cNvPr>
          <p:cNvSpPr/>
          <p:nvPr/>
        </p:nvSpPr>
        <p:spPr>
          <a:xfrm rot="10800000">
            <a:off x="287202" y="294074"/>
            <a:ext cx="1292543" cy="1292543"/>
          </a:xfrm>
          <a:custGeom>
            <a:avLst/>
            <a:gdLst>
              <a:gd name="connsiteX0" fmla="*/ 1581150 w 1825942"/>
              <a:gd name="connsiteY0" fmla="*/ 0 h 1825942"/>
              <a:gd name="connsiteX1" fmla="*/ 1581150 w 1825942"/>
              <a:gd name="connsiteY1" fmla="*/ 1581150 h 1825942"/>
              <a:gd name="connsiteX2" fmla="*/ 0 w 1825942"/>
              <a:gd name="connsiteY2" fmla="*/ 1581150 h 1825942"/>
              <a:gd name="connsiteX3" fmla="*/ 0 w 1825942"/>
              <a:gd name="connsiteY3" fmla="*/ 1825943 h 1825942"/>
              <a:gd name="connsiteX4" fmla="*/ 1581150 w 1825942"/>
              <a:gd name="connsiteY4" fmla="*/ 1825943 h 1825942"/>
              <a:gd name="connsiteX5" fmla="*/ 1825943 w 1825942"/>
              <a:gd name="connsiteY5" fmla="*/ 1825943 h 1825942"/>
              <a:gd name="connsiteX6" fmla="*/ 1825943 w 1825942"/>
              <a:gd name="connsiteY6" fmla="*/ 1581150 h 1825942"/>
              <a:gd name="connsiteX7" fmla="*/ 1825943 w 1825942"/>
              <a:gd name="connsiteY7" fmla="*/ 0 h 182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5942" h="1825942">
                <a:moveTo>
                  <a:pt x="1581150" y="0"/>
                </a:moveTo>
                <a:lnTo>
                  <a:pt x="1581150" y="1581150"/>
                </a:lnTo>
                <a:lnTo>
                  <a:pt x="0" y="1581150"/>
                </a:lnTo>
                <a:lnTo>
                  <a:pt x="0" y="1825943"/>
                </a:lnTo>
                <a:lnTo>
                  <a:pt x="1581150" y="1825943"/>
                </a:lnTo>
                <a:lnTo>
                  <a:pt x="1825943" y="1825943"/>
                </a:lnTo>
                <a:lnTo>
                  <a:pt x="1825943" y="1581150"/>
                </a:lnTo>
                <a:lnTo>
                  <a:pt x="1825943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  <a:effectLst>
            <a:outerShdw blurRad="101600" dist="38100" dir="2700000" sx="101000" sy="101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7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02185 0.02344 " pathEditMode="relative" rAng="0" ptsTypes="AA">
                                      <p:cBhvr>
                                        <p:cTn id="48" dur="2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" y="117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8704E-6 -1.85185E-6 L -0.02097 -0.02199 " pathEditMode="relative" rAng="0" ptsTypes="AA">
                                      <p:cBhvr>
                                        <p:cTn id="53" dur="2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6" y="-11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5741 0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7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Motion origin="layout" path="M 1.80556E-6 0 L -0.53472 0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3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3472 0 L -0.41218 0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fill="hold" grpId="2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0.41218 0 L -0.47787 0 " pathEditMode="relative" rAng="0" ptsTypes="AA">
                                      <p:cBhvr>
                                        <p:cTn id="61" dur="2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6" grpId="0" animBg="1"/>
      <p:bldP spid="12" grpId="0"/>
      <p:bldP spid="14" grpId="0"/>
      <p:bldP spid="37" grpId="0" animBg="1"/>
      <p:bldP spid="37" grpId="1" animBg="1"/>
      <p:bldP spid="39" grpId="0" animBg="1"/>
      <p:bldP spid="3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833112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58C8D5-DD71-4B9D-BFFC-644EE475D22B}"/>
              </a:ext>
            </a:extLst>
          </p:cNvPr>
          <p:cNvSpPr/>
          <p:nvPr/>
        </p:nvSpPr>
        <p:spPr>
          <a:xfrm>
            <a:off x="5486400" y="0"/>
            <a:ext cx="5486400" cy="10972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C93D5B-2880-4DDF-97A7-27F69982CC04}"/>
              </a:ext>
            </a:extLst>
          </p:cNvPr>
          <p:cNvSpPr/>
          <p:nvPr/>
        </p:nvSpPr>
        <p:spPr>
          <a:xfrm>
            <a:off x="2743200" y="0"/>
            <a:ext cx="8229600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9" name="Group 38" hidden="1">
            <a:extLst>
              <a:ext uri="{FF2B5EF4-FFF2-40B4-BE49-F238E27FC236}">
                <a16:creationId xmlns:a16="http://schemas.microsoft.com/office/drawing/2014/main" id="{BB7B390A-A1EE-4165-A988-9953C7759604}"/>
              </a:ext>
            </a:extLst>
          </p:cNvPr>
          <p:cNvGrpSpPr/>
          <p:nvPr/>
        </p:nvGrpSpPr>
        <p:grpSpPr>
          <a:xfrm>
            <a:off x="0" y="0"/>
            <a:ext cx="8229600" cy="10972800"/>
            <a:chOff x="0" y="0"/>
            <a:chExt cx="8229600" cy="109728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81F9AF-3B80-47B5-9229-5C960ACA1240}"/>
                </a:ext>
              </a:extLst>
            </p:cNvPr>
            <p:cNvSpPr/>
            <p:nvPr/>
          </p:nvSpPr>
          <p:spPr>
            <a:xfrm>
              <a:off x="0" y="0"/>
              <a:ext cx="8229600" cy="10972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9A0E9AB-F0EF-41CE-B3E8-7D88CCBCA99B}"/>
                </a:ext>
              </a:extLst>
            </p:cNvPr>
            <p:cNvSpPr/>
            <p:nvPr/>
          </p:nvSpPr>
          <p:spPr>
            <a:xfrm>
              <a:off x="0" y="0"/>
              <a:ext cx="4188187" cy="10972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5076BC2D-B751-45BE-A3A6-CA3D7FE6430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A4BEA56A-3ACF-458D-8080-E60C7FD6295A}"/>
              </a:ext>
            </a:extLst>
          </p:cNvPr>
          <p:cNvSpPr/>
          <p:nvPr/>
        </p:nvSpPr>
        <p:spPr>
          <a:xfrm>
            <a:off x="4569187" y="745011"/>
            <a:ext cx="6022613" cy="9482777"/>
          </a:xfrm>
          <a:prstGeom prst="rect">
            <a:avLst/>
          </a:prstGeom>
          <a:blipFill dpi="0" rotWithShape="1">
            <a:blip r:embed="rId2"/>
            <a:srcRect/>
            <a:stretch>
              <a:fillRect l="-2485" r="-2485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EA24A2-DC5F-4528-917E-CA0D9372ABA8}"/>
              </a:ext>
            </a:extLst>
          </p:cNvPr>
          <p:cNvSpPr txBox="1"/>
          <p:nvPr/>
        </p:nvSpPr>
        <p:spPr>
          <a:xfrm>
            <a:off x="244637" y="1786312"/>
            <a:ext cx="36006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simple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E845F4-CD67-4DCF-BB54-CB8E53DB1061}"/>
              </a:ext>
            </a:extLst>
          </p:cNvPr>
          <p:cNvSpPr txBox="1"/>
          <p:nvPr/>
        </p:nvSpPr>
        <p:spPr>
          <a:xfrm>
            <a:off x="244637" y="2574277"/>
            <a:ext cx="39142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To use.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904CA-1F2B-4B11-B075-1913D47BFD20}"/>
              </a:ext>
            </a:extLst>
          </p:cNvPr>
          <p:cNvSpPr txBox="1"/>
          <p:nvPr/>
        </p:nvSpPr>
        <p:spPr>
          <a:xfrm>
            <a:off x="244637" y="3500438"/>
            <a:ext cx="39435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ex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ea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commodo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D069C6-2BB5-4041-8B74-FBA4B7451CE4}"/>
              </a:ext>
            </a:extLst>
          </p:cNvPr>
          <p:cNvSpPr txBox="1"/>
          <p:nvPr/>
        </p:nvSpPr>
        <p:spPr>
          <a:xfrm>
            <a:off x="2774181" y="7472039"/>
            <a:ext cx="1383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8B1DEC-21A4-451C-ABD2-0138FA618506}"/>
              </a:ext>
            </a:extLst>
          </p:cNvPr>
          <p:cNvSpPr txBox="1"/>
          <p:nvPr/>
        </p:nvSpPr>
        <p:spPr>
          <a:xfrm>
            <a:off x="2060204" y="7804763"/>
            <a:ext cx="20976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4691F3-A38F-4586-9E9E-0A7E45651D37}"/>
              </a:ext>
            </a:extLst>
          </p:cNvPr>
          <p:cNvSpPr txBox="1"/>
          <p:nvPr/>
        </p:nvSpPr>
        <p:spPr>
          <a:xfrm>
            <a:off x="3423398" y="9242426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053FE4-229C-4F38-9BF2-0DE8E17E278D}"/>
              </a:ext>
            </a:extLst>
          </p:cNvPr>
          <p:cNvSpPr/>
          <p:nvPr/>
        </p:nvSpPr>
        <p:spPr>
          <a:xfrm>
            <a:off x="6553200" y="8672138"/>
            <a:ext cx="4487394" cy="852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ED8606-6A80-422A-926B-7C23CBE61A0C}"/>
              </a:ext>
            </a:extLst>
          </p:cNvPr>
          <p:cNvSpPr txBox="1"/>
          <p:nvPr/>
        </p:nvSpPr>
        <p:spPr>
          <a:xfrm>
            <a:off x="6649848" y="8746868"/>
            <a:ext cx="4186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rgbClr val="FFC000"/>
                </a:solidFill>
                <a:effectLst>
                  <a:outerShdw blurRad="889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59719B-8F02-450E-B890-393C1BEC7102}"/>
              </a:ext>
            </a:extLst>
          </p:cNvPr>
          <p:cNvSpPr txBox="1"/>
          <p:nvPr/>
        </p:nvSpPr>
        <p:spPr>
          <a:xfrm>
            <a:off x="-381000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618CE8-F65B-4030-85C0-9DADC15A4E1A}"/>
              </a:ext>
            </a:extLst>
          </p:cNvPr>
          <p:cNvSpPr txBox="1"/>
          <p:nvPr/>
        </p:nvSpPr>
        <p:spPr>
          <a:xfrm>
            <a:off x="-244898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21" name="Graphic 28">
            <a:extLst>
              <a:ext uri="{FF2B5EF4-FFF2-40B4-BE49-F238E27FC236}">
                <a16:creationId xmlns:a16="http://schemas.microsoft.com/office/drawing/2014/main" id="{6213D81D-2F9E-4447-8FA0-537B83CB486E}"/>
              </a:ext>
            </a:extLst>
          </p:cNvPr>
          <p:cNvGrpSpPr/>
          <p:nvPr/>
        </p:nvGrpSpPr>
        <p:grpSpPr>
          <a:xfrm>
            <a:off x="405368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85649A4-52A7-4107-B40F-ED5CEF1FF7F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7B51F80-AC9D-4B87-945D-1115053136B9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4" name="Graphic 29">
            <a:extLst>
              <a:ext uri="{FF2B5EF4-FFF2-40B4-BE49-F238E27FC236}">
                <a16:creationId xmlns:a16="http://schemas.microsoft.com/office/drawing/2014/main" id="{14CC1C63-6146-4901-8866-4CE60800618D}"/>
              </a:ext>
            </a:extLst>
          </p:cNvPr>
          <p:cNvGrpSpPr/>
          <p:nvPr/>
        </p:nvGrpSpPr>
        <p:grpSpPr>
          <a:xfrm>
            <a:off x="1073332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A55B081-FE8F-4609-9FB0-CD7651307CBE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446BB94-6726-4809-822A-B9372860D4B1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7" name="Graphic 27">
            <a:extLst>
              <a:ext uri="{FF2B5EF4-FFF2-40B4-BE49-F238E27FC236}">
                <a16:creationId xmlns:a16="http://schemas.microsoft.com/office/drawing/2014/main" id="{A5015037-451C-4D02-A2FB-87E631FD35E6}"/>
              </a:ext>
            </a:extLst>
          </p:cNvPr>
          <p:cNvGrpSpPr/>
          <p:nvPr/>
        </p:nvGrpSpPr>
        <p:grpSpPr>
          <a:xfrm>
            <a:off x="1743788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56359B5-259E-4719-A0F0-307B23362D5F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6F4EBBDD-014B-4A48-AC68-2FA415AC7103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BEDAA28-8A78-4709-BD00-125B0E473D9B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373E245-0CF0-48AF-8A32-D46648A9B948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6A0BBE7-55D8-4950-9570-E14EF421A97F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18B71ED8-CBD1-4D61-AB93-977A18BEE43F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CF12391-4026-4F55-9F4A-110B1F84830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7205048-3431-45D8-80E6-2E47B64E07FE}"/>
              </a:ext>
            </a:extLst>
          </p:cNvPr>
          <p:cNvGrpSpPr/>
          <p:nvPr/>
        </p:nvGrpSpPr>
        <p:grpSpPr>
          <a:xfrm>
            <a:off x="338457" y="6831568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BEE5D9FA-612F-4AA9-BA07-9D9C8C29AF6E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8556A06-CD53-49A0-B8F1-E8EE8B70901D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8C9DBDA-778B-45CC-9A0B-3AD6E4A9D031}"/>
              </a:ext>
            </a:extLst>
          </p:cNvPr>
          <p:cNvSpPr txBox="1"/>
          <p:nvPr/>
        </p:nvSpPr>
        <p:spPr>
          <a:xfrm>
            <a:off x="364744" y="6924680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54" name="TRANSITION">
            <a:extLst>
              <a:ext uri="{FF2B5EF4-FFF2-40B4-BE49-F238E27FC236}">
                <a16:creationId xmlns:a16="http://schemas.microsoft.com/office/drawing/2014/main" id="{2220800A-DECB-4832-9BC1-6D3BAF9A974A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30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0518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6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022E-16 0 L -0.25 0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5 0 L -0.29687 0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40000" decel="6000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875" fill="hold"/>
                                        <p:tgtEl>
                                          <p:spTgt spid="10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6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4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5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0" dur="6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72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6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0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8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  <p:bldP spid="11" grpId="0"/>
      <p:bldP spid="12" grpId="0"/>
      <p:bldP spid="13" grpId="0"/>
      <p:bldP spid="14" grpId="0"/>
      <p:bldP spid="14" grpId="1"/>
      <p:bldP spid="14" grpId="2"/>
      <p:bldP spid="15" grpId="0"/>
      <p:bldP spid="15" grpId="1"/>
      <p:bldP spid="16" grpId="0"/>
      <p:bldP spid="16" grpId="1"/>
      <p:bldP spid="16" grpId="2"/>
      <p:bldP spid="17" grpId="0" animBg="1"/>
      <p:bldP spid="17" grpId="1" animBg="1"/>
      <p:bldP spid="17" grpId="2" animBg="1"/>
      <p:bldP spid="18" grpId="0"/>
      <p:bldP spid="18" grpId="1"/>
      <p:bldP spid="18" grpId="2"/>
      <p:bldP spid="18" grpId="3"/>
      <p:bldP spid="20" grpId="0"/>
      <p:bldP spid="38" grpId="0"/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A6C8093-0958-4DDA-806B-AFFB06F30067}"/>
              </a:ext>
            </a:extLst>
          </p:cNvPr>
          <p:cNvGrpSpPr/>
          <p:nvPr/>
        </p:nvGrpSpPr>
        <p:grpSpPr>
          <a:xfrm>
            <a:off x="1352550" y="5486400"/>
            <a:ext cx="13773150" cy="5486400"/>
            <a:chOff x="1352550" y="5486400"/>
            <a:chExt cx="13773150" cy="54864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85A5B7-6914-49E2-BC80-FE441B64666E}"/>
                </a:ext>
              </a:extLst>
            </p:cNvPr>
            <p:cNvSpPr/>
            <p:nvPr/>
          </p:nvSpPr>
          <p:spPr>
            <a:xfrm>
              <a:off x="1352550" y="5486400"/>
              <a:ext cx="10972800" cy="54864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858860-7E90-4247-B92B-C3C8B14C527D}"/>
                </a:ext>
              </a:extLst>
            </p:cNvPr>
            <p:cNvSpPr/>
            <p:nvPr/>
          </p:nvSpPr>
          <p:spPr>
            <a:xfrm>
              <a:off x="4152900" y="5486400"/>
              <a:ext cx="10972800" cy="5486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1673A66-6B6F-4DF9-8652-EE170B833DE1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3F315A-83C2-4FF2-8258-E5C64F87C0A5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0093D972-A9C3-4BB3-B83E-5E56FFB804BC}"/>
              </a:ext>
            </a:extLst>
          </p:cNvPr>
          <p:cNvSpPr/>
          <p:nvPr/>
        </p:nvSpPr>
        <p:spPr>
          <a:xfrm>
            <a:off x="0" y="0"/>
            <a:ext cx="10972800" cy="6670543"/>
          </a:xfrm>
          <a:prstGeom prst="rect">
            <a:avLst/>
          </a:prstGeom>
          <a:blipFill>
            <a:blip r:embed="rId2"/>
            <a:srcRect/>
            <a:stretch>
              <a:fillRect t="-33702" b="-101276"/>
            </a:stretch>
          </a:blipFill>
          <a:ln>
            <a:noFill/>
          </a:ln>
          <a:effectLst>
            <a:outerShdw blurRad="1778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060C33-13C6-4707-B289-EFFACDDF4CEF}"/>
              </a:ext>
            </a:extLst>
          </p:cNvPr>
          <p:cNvSpPr/>
          <p:nvPr/>
        </p:nvSpPr>
        <p:spPr>
          <a:xfrm>
            <a:off x="266700" y="285751"/>
            <a:ext cx="10439400" cy="607406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47925D-3CF0-4373-B218-804FABBE99A3}"/>
              </a:ext>
            </a:extLst>
          </p:cNvPr>
          <p:cNvSpPr txBox="1"/>
          <p:nvPr/>
        </p:nvSpPr>
        <p:spPr>
          <a:xfrm>
            <a:off x="7324419" y="7067574"/>
            <a:ext cx="3188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fresh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D70CAD-561F-427E-B584-96AAB698F21C}"/>
              </a:ext>
            </a:extLst>
          </p:cNvPr>
          <p:cNvSpPr txBox="1"/>
          <p:nvPr/>
        </p:nvSpPr>
        <p:spPr>
          <a:xfrm>
            <a:off x="4739345" y="7855539"/>
            <a:ext cx="5944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Animation.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8A1512-6DF9-4031-BFCC-747259D53A83}"/>
              </a:ext>
            </a:extLst>
          </p:cNvPr>
          <p:cNvSpPr txBox="1"/>
          <p:nvPr/>
        </p:nvSpPr>
        <p:spPr>
          <a:xfrm>
            <a:off x="4131042" y="8443449"/>
            <a:ext cx="63817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88887B-9C16-4C33-A7B5-9866A78D61F2}"/>
              </a:ext>
            </a:extLst>
          </p:cNvPr>
          <p:cNvSpPr txBox="1"/>
          <p:nvPr/>
        </p:nvSpPr>
        <p:spPr>
          <a:xfrm>
            <a:off x="324376" y="6683018"/>
            <a:ext cx="16850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E93095-F934-4293-BA39-CA83A551E30E}"/>
              </a:ext>
            </a:extLst>
          </p:cNvPr>
          <p:cNvSpPr txBox="1"/>
          <p:nvPr/>
        </p:nvSpPr>
        <p:spPr>
          <a:xfrm>
            <a:off x="324376" y="7196749"/>
            <a:ext cx="248029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4E948D-B451-41DE-A124-08F7A511483F}"/>
              </a:ext>
            </a:extLst>
          </p:cNvPr>
          <p:cNvSpPr txBox="1"/>
          <p:nvPr/>
        </p:nvSpPr>
        <p:spPr>
          <a:xfrm>
            <a:off x="371628" y="8861600"/>
            <a:ext cx="10903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  <a:endParaRPr lang="en-US" sz="4800" dirty="0">
              <a:solidFill>
                <a:schemeClr val="bg1"/>
              </a:solidFill>
              <a:effectLst>
                <a:outerShdw blurRad="88900" dist="38100" dir="5400000" algn="t" rotWithShape="0">
                  <a:prstClr val="black">
                    <a:alpha val="30000"/>
                  </a:prstClr>
                </a:outerShdw>
              </a:effectLst>
              <a:latin typeface="6" panose="02000500000000000000" pitchFamily="2" charset="0"/>
            </a:endParaRP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9AE4D374-95EB-4479-93BF-C2FF4C93540C}"/>
              </a:ext>
            </a:extLst>
          </p:cNvPr>
          <p:cNvGrpSpPr/>
          <p:nvPr/>
        </p:nvGrpSpPr>
        <p:grpSpPr>
          <a:xfrm>
            <a:off x="372651" y="10170081"/>
            <a:ext cx="551174" cy="55117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3C2EABC-C8DA-4441-9A67-5E61B07E4958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4362B68-CB4E-4485-A341-4A4D97D99EA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37FFAAD9-15A9-413E-9BBD-F450D85747D1}"/>
              </a:ext>
            </a:extLst>
          </p:cNvPr>
          <p:cNvGrpSpPr/>
          <p:nvPr/>
        </p:nvGrpSpPr>
        <p:grpSpPr>
          <a:xfrm>
            <a:off x="1139490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3F9D5F1-07E2-4F16-A98A-1B86D1208BD5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A3B8A31-1C05-4ECA-99AC-19969A1E23E0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34B73D06-CE29-4584-B1DC-03974607562C}"/>
              </a:ext>
            </a:extLst>
          </p:cNvPr>
          <p:cNvGrpSpPr/>
          <p:nvPr/>
        </p:nvGrpSpPr>
        <p:grpSpPr>
          <a:xfrm>
            <a:off x="1809946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59E7419-86D5-4CD0-A410-DDBA5D0522D2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DFB56A60-2303-4D7B-95BB-2EDDA9C544D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6756755-1163-4DBE-BD91-03D72B1D668F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39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F351B12-8E50-453E-8A3D-BC6791EE2560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24E3E61-25F1-4FC2-AEDD-D1E17FD7FE2B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D9CFAC2-43F5-4328-B793-A0AE91183883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9CF1AE40-CAA1-486B-977E-31690F402EDA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248481F-D059-4F07-811B-7B21B51E77D7}"/>
              </a:ext>
            </a:extLst>
          </p:cNvPr>
          <p:cNvGrpSpPr/>
          <p:nvPr/>
        </p:nvGrpSpPr>
        <p:grpSpPr>
          <a:xfrm>
            <a:off x="552378" y="5482868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D2830455-73A3-48A3-ABD2-F509E4EC8187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01D1B1C-343D-4719-A0DB-617B33AC2A4C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7C6A6F9-B7AB-496C-ACD2-FC813A4DFA24}"/>
              </a:ext>
            </a:extLst>
          </p:cNvPr>
          <p:cNvSpPr txBox="1"/>
          <p:nvPr/>
        </p:nvSpPr>
        <p:spPr>
          <a:xfrm>
            <a:off x="578665" y="5575980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6558B3C-262E-4B5D-8165-0580558E85D8}"/>
              </a:ext>
            </a:extLst>
          </p:cNvPr>
          <p:cNvSpPr/>
          <p:nvPr/>
        </p:nvSpPr>
        <p:spPr>
          <a:xfrm>
            <a:off x="0" y="4588642"/>
            <a:ext cx="4152900" cy="790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CD5E61-5B7D-4317-8DC6-EDFC5233A264}"/>
              </a:ext>
            </a:extLst>
          </p:cNvPr>
          <p:cNvSpPr txBox="1"/>
          <p:nvPr/>
        </p:nvSpPr>
        <p:spPr>
          <a:xfrm>
            <a:off x="363145" y="4653634"/>
            <a:ext cx="378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1F05EB8-9E77-4BD5-878A-EC0D4700D670}"/>
              </a:ext>
            </a:extLst>
          </p:cNvPr>
          <p:cNvSpPr txBox="1"/>
          <p:nvPr/>
        </p:nvSpPr>
        <p:spPr>
          <a:xfrm>
            <a:off x="3997524" y="713469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7AD325-B468-4756-971D-5FFC3E0C03C3}"/>
              </a:ext>
            </a:extLst>
          </p:cNvPr>
          <p:cNvSpPr txBox="1"/>
          <p:nvPr/>
        </p:nvSpPr>
        <p:spPr>
          <a:xfrm>
            <a:off x="4133626" y="378093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43" name="TRANSITION">
            <a:extLst>
              <a:ext uri="{FF2B5EF4-FFF2-40B4-BE49-F238E27FC236}">
                <a16:creationId xmlns:a16="http://schemas.microsoft.com/office/drawing/2014/main" id="{6944BD16-3BCF-4822-A272-251582174408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1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17361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17361 0 L 0.3044 0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044 0 L 0.25347 0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674 0.00188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37" y="8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2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4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6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5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8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5" dur="6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32" presetClass="emph" presetSubtype="0" repeatCount="2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07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1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5" grpId="0" animBg="1"/>
      <p:bldP spid="6" grpId="0" animBg="1"/>
      <p:bldP spid="13" grpId="0"/>
      <p:bldP spid="14" grpId="0"/>
      <p:bldP spid="15" grpId="0"/>
      <p:bldP spid="16" grpId="0"/>
      <p:bldP spid="16" grpId="1"/>
      <p:bldP spid="16" grpId="2"/>
      <p:bldP spid="17" grpId="0"/>
      <p:bldP spid="17" grpId="1"/>
      <p:bldP spid="18" grpId="0"/>
      <p:bldP spid="18" grpId="1"/>
      <p:bldP spid="18" grpId="2"/>
      <p:bldP spid="36" grpId="0"/>
      <p:bldP spid="37" grpId="0" animBg="1"/>
      <p:bldP spid="37" grpId="1" animBg="1"/>
      <p:bldP spid="37" grpId="2" animBg="1"/>
      <p:bldP spid="39" grpId="0"/>
      <p:bldP spid="39" grpId="1"/>
      <p:bldP spid="39" grpId="2"/>
      <p:bldP spid="39" grpId="3"/>
      <p:bldP spid="42" grpId="0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">
            <a:extLst>
              <a:ext uri="{FF2B5EF4-FFF2-40B4-BE49-F238E27FC236}">
                <a16:creationId xmlns:a16="http://schemas.microsoft.com/office/drawing/2014/main" id="{F47369D6-08D9-4139-BFCC-E13303AD66A5}"/>
              </a:ext>
            </a:extLst>
          </p:cNvPr>
          <p:cNvSpPr/>
          <p:nvPr/>
        </p:nvSpPr>
        <p:spPr>
          <a:xfrm flipH="1">
            <a:off x="0" y="0"/>
            <a:ext cx="9810750" cy="10972800"/>
          </a:xfrm>
          <a:prstGeom prst="rect">
            <a:avLst/>
          </a:prstGeom>
          <a:blipFill>
            <a:blip r:embed="rId2"/>
            <a:srcRect/>
            <a:stretch>
              <a:fillRect t="-16933" b="-169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 hidden="1">
            <a:extLst>
              <a:ext uri="{FF2B5EF4-FFF2-40B4-BE49-F238E27FC236}">
                <a16:creationId xmlns:a16="http://schemas.microsoft.com/office/drawing/2014/main" id="{7BE48A53-F249-4D60-A20F-39288B395D35}"/>
              </a:ext>
            </a:extLst>
          </p:cNvPr>
          <p:cNvGrpSpPr/>
          <p:nvPr/>
        </p:nvGrpSpPr>
        <p:grpSpPr>
          <a:xfrm>
            <a:off x="5734050" y="0"/>
            <a:ext cx="5238750" cy="10972800"/>
            <a:chOff x="5734050" y="0"/>
            <a:chExt cx="5238750" cy="109728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2D4704A-3C84-4379-AE58-BF7CB4DF8B89}"/>
                </a:ext>
              </a:extLst>
            </p:cNvPr>
            <p:cNvSpPr/>
            <p:nvPr/>
          </p:nvSpPr>
          <p:spPr>
            <a:xfrm>
              <a:off x="5734050" y="0"/>
              <a:ext cx="5238750" cy="10972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59C48E2-A6C7-4563-9066-919B26AC2575}"/>
                </a:ext>
              </a:extLst>
            </p:cNvPr>
            <p:cNvSpPr/>
            <p:nvPr/>
          </p:nvSpPr>
          <p:spPr>
            <a:xfrm>
              <a:off x="7315200" y="0"/>
              <a:ext cx="3657600" cy="10972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C59AF3CA-2B77-410C-A2E8-6DA3A802DAC5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FD1ADF-DFCD-4844-9C91-E19519480862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103249-6CDC-406B-A846-7A05578365B5}"/>
              </a:ext>
            </a:extLst>
          </p:cNvPr>
          <p:cNvGrpSpPr/>
          <p:nvPr/>
        </p:nvGrpSpPr>
        <p:grpSpPr>
          <a:xfrm>
            <a:off x="320992" y="9106821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ACF02F0-9469-4DEF-9EB8-C1CF58DC2191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071E87B-B526-4813-A108-EF90F9750C61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479A5F9-7674-4648-8086-35FE82A0370B}"/>
              </a:ext>
            </a:extLst>
          </p:cNvPr>
          <p:cNvSpPr txBox="1"/>
          <p:nvPr/>
        </p:nvSpPr>
        <p:spPr>
          <a:xfrm>
            <a:off x="347279" y="9199933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3AB231-4DDC-4490-90B6-E36663DD87AE}"/>
              </a:ext>
            </a:extLst>
          </p:cNvPr>
          <p:cNvSpPr/>
          <p:nvPr/>
        </p:nvSpPr>
        <p:spPr>
          <a:xfrm>
            <a:off x="0" y="8175267"/>
            <a:ext cx="4152900" cy="790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82BE39-B7D4-4F02-BB17-D2A34863D302}"/>
              </a:ext>
            </a:extLst>
          </p:cNvPr>
          <p:cNvSpPr txBox="1"/>
          <p:nvPr/>
        </p:nvSpPr>
        <p:spPr>
          <a:xfrm>
            <a:off x="363145" y="8240259"/>
            <a:ext cx="378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A78030-7096-4AE6-836F-00E2279461B4}"/>
              </a:ext>
            </a:extLst>
          </p:cNvPr>
          <p:cNvSpPr/>
          <p:nvPr/>
        </p:nvSpPr>
        <p:spPr>
          <a:xfrm>
            <a:off x="4226240" y="1432231"/>
            <a:ext cx="6971105" cy="1633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71AEBA-B4B4-42E2-BDC6-2531307871D4}"/>
              </a:ext>
            </a:extLst>
          </p:cNvPr>
          <p:cNvSpPr txBox="1"/>
          <p:nvPr/>
        </p:nvSpPr>
        <p:spPr>
          <a:xfrm>
            <a:off x="6337931" y="1457813"/>
            <a:ext cx="41748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modern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250EBF-3448-413F-99B8-C0A1E92CEC46}"/>
              </a:ext>
            </a:extLst>
          </p:cNvPr>
          <p:cNvSpPr txBox="1"/>
          <p:nvPr/>
        </p:nvSpPr>
        <p:spPr>
          <a:xfrm>
            <a:off x="6852005" y="2245778"/>
            <a:ext cx="3936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design.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705350-BFA1-4E7E-88B9-C0DFADF325DD}"/>
              </a:ext>
            </a:extLst>
          </p:cNvPr>
          <p:cNvSpPr txBox="1"/>
          <p:nvPr/>
        </p:nvSpPr>
        <p:spPr>
          <a:xfrm>
            <a:off x="6705600" y="3261441"/>
            <a:ext cx="38071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EA4F6E-9103-4CB0-8380-EB9A62A2B1E3}"/>
              </a:ext>
            </a:extLst>
          </p:cNvPr>
          <p:cNvSpPr txBox="1"/>
          <p:nvPr/>
        </p:nvSpPr>
        <p:spPr>
          <a:xfrm>
            <a:off x="9115277" y="6841299"/>
            <a:ext cx="1383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88220D-B338-4025-AF3B-9A2A825AFD7B}"/>
              </a:ext>
            </a:extLst>
          </p:cNvPr>
          <p:cNvSpPr txBox="1"/>
          <p:nvPr/>
        </p:nvSpPr>
        <p:spPr>
          <a:xfrm>
            <a:off x="8401300" y="7174023"/>
            <a:ext cx="20976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377857-6765-492E-A543-71E557F13279}"/>
              </a:ext>
            </a:extLst>
          </p:cNvPr>
          <p:cNvSpPr txBox="1"/>
          <p:nvPr/>
        </p:nvSpPr>
        <p:spPr>
          <a:xfrm>
            <a:off x="9764494" y="8611686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07AE6F-7E7B-44B9-9C3E-6BEF6676DCB2}"/>
              </a:ext>
            </a:extLst>
          </p:cNvPr>
          <p:cNvSpPr txBox="1"/>
          <p:nvPr/>
        </p:nvSpPr>
        <p:spPr>
          <a:xfrm>
            <a:off x="8458245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AAC279-83A4-4EA4-BF33-D76E337B0948}"/>
              </a:ext>
            </a:extLst>
          </p:cNvPr>
          <p:cNvSpPr txBox="1"/>
          <p:nvPr/>
        </p:nvSpPr>
        <p:spPr>
          <a:xfrm>
            <a:off x="8594347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26" name="Graphic 28">
            <a:extLst>
              <a:ext uri="{FF2B5EF4-FFF2-40B4-BE49-F238E27FC236}">
                <a16:creationId xmlns:a16="http://schemas.microsoft.com/office/drawing/2014/main" id="{37F53DB8-ACEF-4FE1-813B-BB02070EBE6E}"/>
              </a:ext>
            </a:extLst>
          </p:cNvPr>
          <p:cNvGrpSpPr/>
          <p:nvPr/>
        </p:nvGrpSpPr>
        <p:grpSpPr>
          <a:xfrm>
            <a:off x="8756569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020BB23-0936-4C95-ADE2-D7A601B97BCC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96144C1-EFE9-4C5B-B3F1-BE1A547B5F93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aphic 29">
            <a:extLst>
              <a:ext uri="{FF2B5EF4-FFF2-40B4-BE49-F238E27FC236}">
                <a16:creationId xmlns:a16="http://schemas.microsoft.com/office/drawing/2014/main" id="{1E7CB9EA-5EEF-4A60-AC58-706C07CDC2BA}"/>
              </a:ext>
            </a:extLst>
          </p:cNvPr>
          <p:cNvGrpSpPr/>
          <p:nvPr/>
        </p:nvGrpSpPr>
        <p:grpSpPr>
          <a:xfrm>
            <a:off x="9424533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AF6BB0F-CDF9-46BF-9732-BA2938D85A73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FBC0558-EBEA-430F-8A91-DB03EB221A88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2" name="Graphic 27">
            <a:extLst>
              <a:ext uri="{FF2B5EF4-FFF2-40B4-BE49-F238E27FC236}">
                <a16:creationId xmlns:a16="http://schemas.microsoft.com/office/drawing/2014/main" id="{5588A865-F955-47A8-99DC-A15F85990537}"/>
              </a:ext>
            </a:extLst>
          </p:cNvPr>
          <p:cNvGrpSpPr/>
          <p:nvPr/>
        </p:nvGrpSpPr>
        <p:grpSpPr>
          <a:xfrm>
            <a:off x="10094989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DA84239-0DAB-4E54-850B-E598723CD3F4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34" name="Graphic 27">
              <a:extLst>
                <a:ext uri="{FF2B5EF4-FFF2-40B4-BE49-F238E27FC236}">
                  <a16:creationId xmlns:a16="http://schemas.microsoft.com/office/drawing/2014/main" id="{D3947602-DBAE-42FC-802A-72B8FFD6E3CE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4EF29D5-C6F1-4B0A-9A1B-CFCF66F4D7A8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1F57CB9-5F51-4EF7-8F92-ECD8EF6BE11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17BAD02-DCC6-4372-B7FE-4CEF3B92E318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16C1A36-B4CF-44CA-AE13-BDFC9C302BB6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EE50899-E3A7-488B-8602-C5C555534DBF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3" name="TRANSITION">
            <a:extLst>
              <a:ext uri="{FF2B5EF4-FFF2-40B4-BE49-F238E27FC236}">
                <a16:creationId xmlns:a16="http://schemas.microsoft.com/office/drawing/2014/main" id="{F5FCDA70-640F-4F22-B65B-0B1B1235B728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97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0865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4000" y="114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500" fill="hold"/>
                                        <p:tgtEl>
                                          <p:spTgt spid="5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5 0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5 0 L 0.53617 0 " pathEditMode="relative" rAng="0" ptsTypes="AA">
                                      <p:cBhvr>
                                        <p:cTn id="59" dur="3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6" dur="6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7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5" dur="6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62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2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2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2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62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62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2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0" grpId="0" animBg="1"/>
      <p:bldP spid="20" grpId="1" animBg="1"/>
      <p:bldP spid="8" grpId="0" animBg="1"/>
      <p:bldP spid="13" grpId="0"/>
      <p:bldP spid="14" grpId="0" animBg="1"/>
      <p:bldP spid="14" grpId="1" animBg="1"/>
      <p:bldP spid="14" grpId="2" animBg="1"/>
      <p:bldP spid="15" grpId="0"/>
      <p:bldP spid="15" grpId="1"/>
      <p:bldP spid="15" grpId="2"/>
      <p:bldP spid="19" grpId="0" animBg="1"/>
      <p:bldP spid="16" grpId="0"/>
      <p:bldP spid="17" grpId="0"/>
      <p:bldP spid="18" grpId="0"/>
      <p:bldP spid="21" grpId="0"/>
      <p:bldP spid="21" grpId="1"/>
      <p:bldP spid="21" grpId="2"/>
      <p:bldP spid="22" grpId="0"/>
      <p:bldP spid="22" grpId="1"/>
      <p:bldP spid="23" grpId="0"/>
      <p:bldP spid="23" grpId="1"/>
      <p:bldP spid="23" grpId="2"/>
      <p:bldP spid="25" grpId="0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2F0C0B6-BCDE-44FE-A38E-E35E58B232FD}"/>
              </a:ext>
            </a:extLst>
          </p:cNvPr>
          <p:cNvSpPr/>
          <p:nvPr/>
        </p:nvSpPr>
        <p:spPr>
          <a:xfrm>
            <a:off x="0" y="0"/>
            <a:ext cx="11040594" cy="5486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50338DBB-D7D9-4DF2-AE1D-2E542C21D414}"/>
              </a:ext>
            </a:extLst>
          </p:cNvPr>
          <p:cNvSpPr/>
          <p:nvPr/>
        </p:nvSpPr>
        <p:spPr>
          <a:xfrm>
            <a:off x="0" y="4234070"/>
            <a:ext cx="10972800" cy="6738730"/>
          </a:xfrm>
          <a:prstGeom prst="rect">
            <a:avLst/>
          </a:prstGeom>
          <a:blipFill>
            <a:blip r:embed="rId2"/>
            <a:srcRect/>
            <a:stretch>
              <a:fillRect t="-100105" b="-437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4D3C3D-937F-4052-B7A1-999E29DF0564}"/>
              </a:ext>
            </a:extLst>
          </p:cNvPr>
          <p:cNvSpPr/>
          <p:nvPr/>
        </p:nvSpPr>
        <p:spPr>
          <a:xfrm>
            <a:off x="0" y="0"/>
            <a:ext cx="10972800" cy="5486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C27618-7C4D-491F-B95A-93B4C96D5269}"/>
              </a:ext>
            </a:extLst>
          </p:cNvPr>
          <p:cNvSpPr txBox="1"/>
          <p:nvPr/>
        </p:nvSpPr>
        <p:spPr>
          <a:xfrm>
            <a:off x="347041" y="881908"/>
            <a:ext cx="45146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elegant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FF7F58-31F4-4D7E-AFDC-4730EDE77BE7}"/>
              </a:ext>
            </a:extLst>
          </p:cNvPr>
          <p:cNvSpPr txBox="1"/>
          <p:nvPr/>
        </p:nvSpPr>
        <p:spPr>
          <a:xfrm>
            <a:off x="347041" y="1669873"/>
            <a:ext cx="3936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design.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968A87-FC32-4F0C-BBC3-FD0520977CA2}"/>
              </a:ext>
            </a:extLst>
          </p:cNvPr>
          <p:cNvSpPr txBox="1"/>
          <p:nvPr/>
        </p:nvSpPr>
        <p:spPr>
          <a:xfrm>
            <a:off x="347041" y="2257783"/>
            <a:ext cx="54565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D3A2B-7449-4968-BC87-F70B4904DB05}"/>
              </a:ext>
            </a:extLst>
          </p:cNvPr>
          <p:cNvSpPr/>
          <p:nvPr/>
        </p:nvSpPr>
        <p:spPr>
          <a:xfrm>
            <a:off x="6553200" y="8672138"/>
            <a:ext cx="4487394" cy="852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42BC1A-82CD-40F2-9F3E-1BC6D453A8F9}"/>
              </a:ext>
            </a:extLst>
          </p:cNvPr>
          <p:cNvSpPr txBox="1"/>
          <p:nvPr/>
        </p:nvSpPr>
        <p:spPr>
          <a:xfrm>
            <a:off x="6649848" y="8746868"/>
            <a:ext cx="4186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rgbClr val="C00000"/>
                </a:solidFill>
                <a:effectLst>
                  <a:outerShdw blurRad="889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C09C10-1927-44C7-9F6B-6DFDE1D80A22}"/>
              </a:ext>
            </a:extLst>
          </p:cNvPr>
          <p:cNvSpPr txBox="1"/>
          <p:nvPr/>
        </p:nvSpPr>
        <p:spPr>
          <a:xfrm>
            <a:off x="-381000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EB8DE1-C5ED-49C8-A6B4-84574F12DB58}"/>
              </a:ext>
            </a:extLst>
          </p:cNvPr>
          <p:cNvSpPr txBox="1"/>
          <p:nvPr/>
        </p:nvSpPr>
        <p:spPr>
          <a:xfrm>
            <a:off x="-244898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0602842-48C3-403A-96A2-F4CB148BA47C}"/>
              </a:ext>
            </a:extLst>
          </p:cNvPr>
          <p:cNvGrpSpPr/>
          <p:nvPr/>
        </p:nvGrpSpPr>
        <p:grpSpPr>
          <a:xfrm>
            <a:off x="3600350" y="4650928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C8FB31E-0682-4317-B5ED-5E74A252EE20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982E794-6F23-4A74-972A-DDB3B472F3AD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645D47E-F0B0-4749-B643-8E980EAF300C}"/>
              </a:ext>
            </a:extLst>
          </p:cNvPr>
          <p:cNvSpPr txBox="1"/>
          <p:nvPr/>
        </p:nvSpPr>
        <p:spPr>
          <a:xfrm>
            <a:off x="3626637" y="4744040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929079-0F89-4A74-8457-07CE0464F8CA}"/>
              </a:ext>
            </a:extLst>
          </p:cNvPr>
          <p:cNvSpPr txBox="1"/>
          <p:nvPr/>
        </p:nvSpPr>
        <p:spPr>
          <a:xfrm>
            <a:off x="8887374" y="418612"/>
            <a:ext cx="16850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3F6BE0-1563-4A47-929D-E788D88FC471}"/>
              </a:ext>
            </a:extLst>
          </p:cNvPr>
          <p:cNvSpPr txBox="1"/>
          <p:nvPr/>
        </p:nvSpPr>
        <p:spPr>
          <a:xfrm>
            <a:off x="8092157" y="932343"/>
            <a:ext cx="248029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249EFE-62D2-433A-BF50-09370B5AFA4E}"/>
              </a:ext>
            </a:extLst>
          </p:cNvPr>
          <p:cNvSpPr txBox="1"/>
          <p:nvPr/>
        </p:nvSpPr>
        <p:spPr>
          <a:xfrm>
            <a:off x="9482088" y="2597194"/>
            <a:ext cx="10903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  <a:endParaRPr lang="en-US" sz="4800" dirty="0">
              <a:solidFill>
                <a:schemeClr val="bg1"/>
              </a:solidFill>
              <a:effectLst>
                <a:outerShdw blurRad="88900" dist="38100" dir="5400000" algn="t" rotWithShape="0">
                  <a:prstClr val="black">
                    <a:alpha val="30000"/>
                  </a:prstClr>
                </a:outerShdw>
              </a:effectLst>
              <a:latin typeface="6" panose="02000500000000000000" pitchFamily="2" charset="0"/>
            </a:endParaRPr>
          </a:p>
        </p:txBody>
      </p:sp>
      <p:grpSp>
        <p:nvGrpSpPr>
          <p:cNvPr id="27" name="Graphic 28">
            <a:extLst>
              <a:ext uri="{FF2B5EF4-FFF2-40B4-BE49-F238E27FC236}">
                <a16:creationId xmlns:a16="http://schemas.microsoft.com/office/drawing/2014/main" id="{27DC7964-D6CF-420D-8358-717CCDF374CF}"/>
              </a:ext>
            </a:extLst>
          </p:cNvPr>
          <p:cNvGrpSpPr/>
          <p:nvPr/>
        </p:nvGrpSpPr>
        <p:grpSpPr>
          <a:xfrm>
            <a:off x="4487451" y="10170081"/>
            <a:ext cx="551174" cy="55117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1561715-330C-42D7-B4D7-013B316211BE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4F4D71B-DD67-4FDE-84CF-2A5E36A17F8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0" name="Graphic 29">
            <a:extLst>
              <a:ext uri="{FF2B5EF4-FFF2-40B4-BE49-F238E27FC236}">
                <a16:creationId xmlns:a16="http://schemas.microsoft.com/office/drawing/2014/main" id="{EB850164-1D3C-488F-A85B-47D04E250728}"/>
              </a:ext>
            </a:extLst>
          </p:cNvPr>
          <p:cNvGrpSpPr/>
          <p:nvPr/>
        </p:nvGrpSpPr>
        <p:grpSpPr>
          <a:xfrm>
            <a:off x="5254290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1803924-ACF1-4E22-A448-2D87A2FDA8D3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CAF727D-1DD4-473A-B4BA-A93FC368779F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3" name="Graphic 27">
            <a:extLst>
              <a:ext uri="{FF2B5EF4-FFF2-40B4-BE49-F238E27FC236}">
                <a16:creationId xmlns:a16="http://schemas.microsoft.com/office/drawing/2014/main" id="{40C29D0E-FCE9-417C-916F-1EA600340097}"/>
              </a:ext>
            </a:extLst>
          </p:cNvPr>
          <p:cNvGrpSpPr/>
          <p:nvPr/>
        </p:nvGrpSpPr>
        <p:grpSpPr>
          <a:xfrm>
            <a:off x="5924746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AA9A369-E7D0-4553-9D42-214B3EF7C4B9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35" name="Graphic 27">
              <a:extLst>
                <a:ext uri="{FF2B5EF4-FFF2-40B4-BE49-F238E27FC236}">
                  <a16:creationId xmlns:a16="http://schemas.microsoft.com/office/drawing/2014/main" id="{18FC2C75-AF08-4F6F-94B2-D85AF4F204C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8F64EC3-AD13-4EB5-B009-BFB966E6840C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39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1AA88C9-DA41-4633-8096-16DF5D06A9C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3AC5E44-BD6F-4A8E-9E09-C967F6B0C95C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5236A41-DB67-4D9A-BC49-15B229412862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3E722DC-12CC-4231-A612-F34A413964DE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TRANSITION">
            <a:extLst>
              <a:ext uri="{FF2B5EF4-FFF2-40B4-BE49-F238E27FC236}">
                <a16:creationId xmlns:a16="http://schemas.microsoft.com/office/drawing/2014/main" id="{7731B4A2-51AA-4483-94D8-4B59681E49DA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8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4198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0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2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3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6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2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7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6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35" presetClass="path" presetSubtype="0" decel="10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Motion origin="layout" path="M 1.80556E-6 0 L -0.38166 0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3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8166 0 L -0.29832 0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5" presetClass="path" presetSubtype="0" fill="hold" grpId="2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0.29832 0 L -0.33898 0 " pathEditMode="relative" rAng="0" ptsTypes="AA">
                                      <p:cBhvr>
                                        <p:cTn id="93" dur="2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6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62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2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2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2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6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8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10" grpId="0"/>
      <p:bldP spid="11" grpId="0"/>
      <p:bldP spid="12" grpId="0"/>
      <p:bldP spid="16" grpId="0" animBg="1"/>
      <p:bldP spid="16" grpId="1" animBg="1"/>
      <p:bldP spid="16" grpId="2" animBg="1"/>
      <p:bldP spid="17" grpId="0"/>
      <p:bldP spid="17" grpId="1"/>
      <p:bldP spid="17" grpId="2"/>
      <p:bldP spid="17" grpId="3"/>
      <p:bldP spid="19" grpId="0"/>
      <p:bldP spid="23" grpId="0"/>
      <p:bldP spid="24" grpId="0"/>
      <p:bldP spid="24" grpId="1"/>
      <p:bldP spid="24" grpId="2"/>
      <p:bldP spid="25" grpId="0"/>
      <p:bldP spid="25" grpId="1"/>
      <p:bldP spid="26" grpId="0"/>
      <p:bldP spid="26" grpId="1"/>
      <p:bldP spid="26" grpId="2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58C8D5-DD71-4B9D-BFFC-644EE475D22B}"/>
              </a:ext>
            </a:extLst>
          </p:cNvPr>
          <p:cNvSpPr/>
          <p:nvPr/>
        </p:nvSpPr>
        <p:spPr>
          <a:xfrm>
            <a:off x="5486400" y="0"/>
            <a:ext cx="5486400" cy="10972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C93D5B-2880-4DDF-97A7-27F69982CC04}"/>
              </a:ext>
            </a:extLst>
          </p:cNvPr>
          <p:cNvSpPr/>
          <p:nvPr/>
        </p:nvSpPr>
        <p:spPr>
          <a:xfrm>
            <a:off x="2743200" y="0"/>
            <a:ext cx="8229600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9" name="Group 38" hidden="1">
            <a:extLst>
              <a:ext uri="{FF2B5EF4-FFF2-40B4-BE49-F238E27FC236}">
                <a16:creationId xmlns:a16="http://schemas.microsoft.com/office/drawing/2014/main" id="{BB7B390A-A1EE-4165-A988-9953C7759604}"/>
              </a:ext>
            </a:extLst>
          </p:cNvPr>
          <p:cNvGrpSpPr/>
          <p:nvPr/>
        </p:nvGrpSpPr>
        <p:grpSpPr>
          <a:xfrm>
            <a:off x="0" y="0"/>
            <a:ext cx="8229600" cy="10972800"/>
            <a:chOff x="0" y="0"/>
            <a:chExt cx="8229600" cy="109728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81F9AF-3B80-47B5-9229-5C960ACA1240}"/>
                </a:ext>
              </a:extLst>
            </p:cNvPr>
            <p:cNvSpPr/>
            <p:nvPr/>
          </p:nvSpPr>
          <p:spPr>
            <a:xfrm>
              <a:off x="0" y="0"/>
              <a:ext cx="8229600" cy="10972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9A0E9AB-F0EF-41CE-B3E8-7D88CCBCA99B}"/>
                </a:ext>
              </a:extLst>
            </p:cNvPr>
            <p:cNvSpPr/>
            <p:nvPr/>
          </p:nvSpPr>
          <p:spPr>
            <a:xfrm>
              <a:off x="0" y="0"/>
              <a:ext cx="4188187" cy="10972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5076BC2D-B751-45BE-A3A6-CA3D7FE64307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A4BEA56A-3ACF-458D-8080-E60C7FD6295A}"/>
              </a:ext>
            </a:extLst>
          </p:cNvPr>
          <p:cNvSpPr/>
          <p:nvPr/>
        </p:nvSpPr>
        <p:spPr>
          <a:xfrm>
            <a:off x="4569187" y="745011"/>
            <a:ext cx="6022613" cy="9482777"/>
          </a:xfrm>
          <a:prstGeom prst="rect">
            <a:avLst/>
          </a:prstGeom>
          <a:blipFill dpi="0" rotWithShape="1">
            <a:blip r:embed="rId2"/>
            <a:srcRect/>
            <a:stretch>
              <a:fillRect l="-911" r="-4059"/>
            </a:stretch>
          </a:blip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EA24A2-DC5F-4528-917E-CA0D9372ABA8}"/>
              </a:ext>
            </a:extLst>
          </p:cNvPr>
          <p:cNvSpPr txBox="1"/>
          <p:nvPr/>
        </p:nvSpPr>
        <p:spPr>
          <a:xfrm>
            <a:off x="244637" y="1786312"/>
            <a:ext cx="33422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clean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E845F4-CD67-4DCF-BB54-CB8E53DB1061}"/>
              </a:ext>
            </a:extLst>
          </p:cNvPr>
          <p:cNvSpPr txBox="1"/>
          <p:nvPr/>
        </p:nvSpPr>
        <p:spPr>
          <a:xfrm>
            <a:off x="244637" y="2574277"/>
            <a:ext cx="3936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design.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C904CA-1F2B-4B11-B075-1913D47BFD20}"/>
              </a:ext>
            </a:extLst>
          </p:cNvPr>
          <p:cNvSpPr txBox="1"/>
          <p:nvPr/>
        </p:nvSpPr>
        <p:spPr>
          <a:xfrm>
            <a:off x="244637" y="3500438"/>
            <a:ext cx="39435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ex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ea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commodo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D069C6-2BB5-4041-8B74-FBA4B7451CE4}"/>
              </a:ext>
            </a:extLst>
          </p:cNvPr>
          <p:cNvSpPr txBox="1"/>
          <p:nvPr/>
        </p:nvSpPr>
        <p:spPr>
          <a:xfrm>
            <a:off x="2774181" y="7472039"/>
            <a:ext cx="1383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8B1DEC-21A4-451C-ABD2-0138FA618506}"/>
              </a:ext>
            </a:extLst>
          </p:cNvPr>
          <p:cNvSpPr txBox="1"/>
          <p:nvPr/>
        </p:nvSpPr>
        <p:spPr>
          <a:xfrm>
            <a:off x="2060204" y="7804763"/>
            <a:ext cx="20976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4691F3-A38F-4586-9E9E-0A7E45651D37}"/>
              </a:ext>
            </a:extLst>
          </p:cNvPr>
          <p:cNvSpPr txBox="1"/>
          <p:nvPr/>
        </p:nvSpPr>
        <p:spPr>
          <a:xfrm>
            <a:off x="3423398" y="9242426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053FE4-229C-4F38-9BF2-0DE8E17E278D}"/>
              </a:ext>
            </a:extLst>
          </p:cNvPr>
          <p:cNvSpPr/>
          <p:nvPr/>
        </p:nvSpPr>
        <p:spPr>
          <a:xfrm>
            <a:off x="6553200" y="8672138"/>
            <a:ext cx="4487394" cy="852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ED8606-6A80-422A-926B-7C23CBE61A0C}"/>
              </a:ext>
            </a:extLst>
          </p:cNvPr>
          <p:cNvSpPr txBox="1"/>
          <p:nvPr/>
        </p:nvSpPr>
        <p:spPr>
          <a:xfrm>
            <a:off x="6649848" y="8746868"/>
            <a:ext cx="4186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rgbClr val="FFC000"/>
                </a:solidFill>
                <a:effectLst>
                  <a:outerShdw blurRad="889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59719B-8F02-450E-B890-393C1BEC7102}"/>
              </a:ext>
            </a:extLst>
          </p:cNvPr>
          <p:cNvSpPr txBox="1"/>
          <p:nvPr/>
        </p:nvSpPr>
        <p:spPr>
          <a:xfrm>
            <a:off x="-381000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618CE8-F65B-4030-85C0-9DADC15A4E1A}"/>
              </a:ext>
            </a:extLst>
          </p:cNvPr>
          <p:cNvSpPr txBox="1"/>
          <p:nvPr/>
        </p:nvSpPr>
        <p:spPr>
          <a:xfrm>
            <a:off x="-244898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21" name="Graphic 28">
            <a:extLst>
              <a:ext uri="{FF2B5EF4-FFF2-40B4-BE49-F238E27FC236}">
                <a16:creationId xmlns:a16="http://schemas.microsoft.com/office/drawing/2014/main" id="{6213D81D-2F9E-4447-8FA0-537B83CB486E}"/>
              </a:ext>
            </a:extLst>
          </p:cNvPr>
          <p:cNvGrpSpPr/>
          <p:nvPr/>
        </p:nvGrpSpPr>
        <p:grpSpPr>
          <a:xfrm>
            <a:off x="405368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85649A4-52A7-4107-B40F-ED5CEF1FF7F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7B51F80-AC9D-4B87-945D-1115053136B9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4" name="Graphic 29">
            <a:extLst>
              <a:ext uri="{FF2B5EF4-FFF2-40B4-BE49-F238E27FC236}">
                <a16:creationId xmlns:a16="http://schemas.microsoft.com/office/drawing/2014/main" id="{14CC1C63-6146-4901-8866-4CE60800618D}"/>
              </a:ext>
            </a:extLst>
          </p:cNvPr>
          <p:cNvGrpSpPr/>
          <p:nvPr/>
        </p:nvGrpSpPr>
        <p:grpSpPr>
          <a:xfrm>
            <a:off x="1073332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A55B081-FE8F-4609-9FB0-CD7651307CBE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446BB94-6726-4809-822A-B9372860D4B1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7" name="Graphic 27">
            <a:extLst>
              <a:ext uri="{FF2B5EF4-FFF2-40B4-BE49-F238E27FC236}">
                <a16:creationId xmlns:a16="http://schemas.microsoft.com/office/drawing/2014/main" id="{A5015037-451C-4D02-A2FB-87E631FD35E6}"/>
              </a:ext>
            </a:extLst>
          </p:cNvPr>
          <p:cNvGrpSpPr/>
          <p:nvPr/>
        </p:nvGrpSpPr>
        <p:grpSpPr>
          <a:xfrm>
            <a:off x="1743788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56359B5-259E-4719-A0F0-307B23362D5F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9" name="Graphic 27">
              <a:extLst>
                <a:ext uri="{FF2B5EF4-FFF2-40B4-BE49-F238E27FC236}">
                  <a16:creationId xmlns:a16="http://schemas.microsoft.com/office/drawing/2014/main" id="{6F4EBBDD-014B-4A48-AC68-2FA415AC7103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BEDAA28-8A78-4709-BD00-125B0E473D9B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373E245-0CF0-48AF-8A32-D46648A9B948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6A0BBE7-55D8-4950-9570-E14EF421A97F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18B71ED8-CBD1-4D61-AB93-977A18BEE43F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CF12391-4026-4F55-9F4A-110B1F84830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7205048-3431-45D8-80E6-2E47B64E07FE}"/>
              </a:ext>
            </a:extLst>
          </p:cNvPr>
          <p:cNvGrpSpPr/>
          <p:nvPr/>
        </p:nvGrpSpPr>
        <p:grpSpPr>
          <a:xfrm>
            <a:off x="338457" y="6831568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BEE5D9FA-612F-4AA9-BA07-9D9C8C29AF6E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8556A06-CD53-49A0-B8F1-E8EE8B70901D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8C9DBDA-778B-45CC-9A0B-3AD6E4A9D031}"/>
              </a:ext>
            </a:extLst>
          </p:cNvPr>
          <p:cNvSpPr txBox="1"/>
          <p:nvPr/>
        </p:nvSpPr>
        <p:spPr>
          <a:xfrm>
            <a:off x="364744" y="6924680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E491D6AC-7B38-4A67-972F-523EA7A41930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24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0518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6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022E-16 0 L -0.25 0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5 0 L -0.29687 0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40000" decel="6000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875" fill="hold"/>
                                        <p:tgtEl>
                                          <p:spTgt spid="10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6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4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5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0" dur="6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72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6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0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  <p:bldP spid="11" grpId="0"/>
      <p:bldP spid="12" grpId="0"/>
      <p:bldP spid="13" grpId="0"/>
      <p:bldP spid="14" grpId="0"/>
      <p:bldP spid="14" grpId="1"/>
      <p:bldP spid="14" grpId="2"/>
      <p:bldP spid="15" grpId="0"/>
      <p:bldP spid="15" grpId="1"/>
      <p:bldP spid="16" grpId="0"/>
      <p:bldP spid="16" grpId="1"/>
      <p:bldP spid="16" grpId="2"/>
      <p:bldP spid="17" grpId="0" animBg="1"/>
      <p:bldP spid="17" grpId="1" animBg="1"/>
      <p:bldP spid="17" grpId="2" animBg="1"/>
      <p:bldP spid="18" grpId="0"/>
      <p:bldP spid="18" grpId="1"/>
      <p:bldP spid="18" grpId="2"/>
      <p:bldP spid="18" grpId="3"/>
      <p:bldP spid="20" grpId="0"/>
      <p:bldP spid="38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 hidden="1">
            <a:extLst>
              <a:ext uri="{FF2B5EF4-FFF2-40B4-BE49-F238E27FC236}">
                <a16:creationId xmlns:a16="http://schemas.microsoft.com/office/drawing/2014/main" id="{2A6C8093-0958-4DDA-806B-AFFB06F30067}"/>
              </a:ext>
            </a:extLst>
          </p:cNvPr>
          <p:cNvGrpSpPr/>
          <p:nvPr/>
        </p:nvGrpSpPr>
        <p:grpSpPr>
          <a:xfrm>
            <a:off x="1352550" y="5486400"/>
            <a:ext cx="13773150" cy="5486400"/>
            <a:chOff x="1352550" y="5486400"/>
            <a:chExt cx="13773150" cy="54864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A85A5B7-6914-49E2-BC80-FE441B64666E}"/>
                </a:ext>
              </a:extLst>
            </p:cNvPr>
            <p:cNvSpPr/>
            <p:nvPr/>
          </p:nvSpPr>
          <p:spPr>
            <a:xfrm>
              <a:off x="1352550" y="5486400"/>
              <a:ext cx="10972800" cy="54864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858860-7E90-4247-B92B-C3C8B14C527D}"/>
                </a:ext>
              </a:extLst>
            </p:cNvPr>
            <p:cNvSpPr/>
            <p:nvPr/>
          </p:nvSpPr>
          <p:spPr>
            <a:xfrm>
              <a:off x="4152900" y="5486400"/>
              <a:ext cx="10972800" cy="5486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1673A66-6B6F-4DF9-8652-EE170B833DE1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3F315A-83C2-4FF2-8258-E5C64F87C0A5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0093D972-A9C3-4BB3-B83E-5E56FFB804BC}"/>
              </a:ext>
            </a:extLst>
          </p:cNvPr>
          <p:cNvSpPr/>
          <p:nvPr/>
        </p:nvSpPr>
        <p:spPr>
          <a:xfrm flipH="1">
            <a:off x="0" y="0"/>
            <a:ext cx="10972800" cy="6670543"/>
          </a:xfrm>
          <a:prstGeom prst="rect">
            <a:avLst/>
          </a:prstGeom>
          <a:blipFill>
            <a:blip r:embed="rId2"/>
            <a:srcRect/>
            <a:stretch>
              <a:fillRect l="-1" t="-118352" r="-5902" b="-42957"/>
            </a:stretch>
          </a:blipFill>
          <a:ln>
            <a:noFill/>
          </a:ln>
          <a:effectLst>
            <a:outerShdw blurRad="1778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060C33-13C6-4707-B289-EFFACDDF4CEF}"/>
              </a:ext>
            </a:extLst>
          </p:cNvPr>
          <p:cNvSpPr/>
          <p:nvPr/>
        </p:nvSpPr>
        <p:spPr>
          <a:xfrm>
            <a:off x="266700" y="285751"/>
            <a:ext cx="10439400" cy="607406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47925D-3CF0-4373-B218-804FABBE99A3}"/>
              </a:ext>
            </a:extLst>
          </p:cNvPr>
          <p:cNvSpPr txBox="1"/>
          <p:nvPr/>
        </p:nvSpPr>
        <p:spPr>
          <a:xfrm>
            <a:off x="7324419" y="7067574"/>
            <a:ext cx="3188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fresh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D70CAD-561F-427E-B584-96AAB698F21C}"/>
              </a:ext>
            </a:extLst>
          </p:cNvPr>
          <p:cNvSpPr txBox="1"/>
          <p:nvPr/>
        </p:nvSpPr>
        <p:spPr>
          <a:xfrm>
            <a:off x="4332823" y="7855539"/>
            <a:ext cx="63514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transition.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8A1512-6DF9-4031-BFCC-747259D53A83}"/>
              </a:ext>
            </a:extLst>
          </p:cNvPr>
          <p:cNvSpPr txBox="1"/>
          <p:nvPr/>
        </p:nvSpPr>
        <p:spPr>
          <a:xfrm>
            <a:off x="4131042" y="8443449"/>
            <a:ext cx="63817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88887B-9C16-4C33-A7B5-9866A78D61F2}"/>
              </a:ext>
            </a:extLst>
          </p:cNvPr>
          <p:cNvSpPr txBox="1"/>
          <p:nvPr/>
        </p:nvSpPr>
        <p:spPr>
          <a:xfrm>
            <a:off x="324376" y="6683018"/>
            <a:ext cx="16850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E93095-F934-4293-BA39-CA83A551E30E}"/>
              </a:ext>
            </a:extLst>
          </p:cNvPr>
          <p:cNvSpPr txBox="1"/>
          <p:nvPr/>
        </p:nvSpPr>
        <p:spPr>
          <a:xfrm>
            <a:off x="324376" y="7196749"/>
            <a:ext cx="248029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4E948D-B451-41DE-A124-08F7A511483F}"/>
              </a:ext>
            </a:extLst>
          </p:cNvPr>
          <p:cNvSpPr txBox="1"/>
          <p:nvPr/>
        </p:nvSpPr>
        <p:spPr>
          <a:xfrm>
            <a:off x="371628" y="8861600"/>
            <a:ext cx="10903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  <a:endParaRPr lang="en-US" sz="4800" dirty="0">
              <a:solidFill>
                <a:schemeClr val="bg1"/>
              </a:solidFill>
              <a:effectLst>
                <a:outerShdw blurRad="88900" dist="38100" dir="5400000" algn="t" rotWithShape="0">
                  <a:prstClr val="black">
                    <a:alpha val="30000"/>
                  </a:prstClr>
                </a:outerShdw>
              </a:effectLst>
              <a:latin typeface="6" panose="02000500000000000000" pitchFamily="2" charset="0"/>
            </a:endParaRP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9AE4D374-95EB-4479-93BF-C2FF4C93540C}"/>
              </a:ext>
            </a:extLst>
          </p:cNvPr>
          <p:cNvGrpSpPr/>
          <p:nvPr/>
        </p:nvGrpSpPr>
        <p:grpSpPr>
          <a:xfrm>
            <a:off x="372651" y="10170081"/>
            <a:ext cx="551174" cy="55117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3C2EABC-C8DA-4441-9A67-5E61B07E4958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4362B68-CB4E-4485-A341-4A4D97D99EA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37FFAAD9-15A9-413E-9BBD-F450D85747D1}"/>
              </a:ext>
            </a:extLst>
          </p:cNvPr>
          <p:cNvGrpSpPr/>
          <p:nvPr/>
        </p:nvGrpSpPr>
        <p:grpSpPr>
          <a:xfrm>
            <a:off x="1139490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3F9D5F1-07E2-4F16-A98A-1B86D1208BD5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A3B8A31-1C05-4ECA-99AC-19969A1E23E0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34B73D06-CE29-4584-B1DC-03974607562C}"/>
              </a:ext>
            </a:extLst>
          </p:cNvPr>
          <p:cNvGrpSpPr/>
          <p:nvPr/>
        </p:nvGrpSpPr>
        <p:grpSpPr>
          <a:xfrm>
            <a:off x="1809946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59E7419-86D5-4CD0-A410-DDBA5D0522D2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DFB56A60-2303-4D7B-95BB-2EDDA9C544D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6756755-1163-4DBE-BD91-03D72B1D668F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39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F351B12-8E50-453E-8A3D-BC6791EE2560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24E3E61-25F1-4FC2-AEDD-D1E17FD7FE2B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D9CFAC2-43F5-4328-B793-A0AE91183883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9CF1AE40-CAA1-486B-977E-31690F402EDA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248481F-D059-4F07-811B-7B21B51E77D7}"/>
              </a:ext>
            </a:extLst>
          </p:cNvPr>
          <p:cNvGrpSpPr/>
          <p:nvPr/>
        </p:nvGrpSpPr>
        <p:grpSpPr>
          <a:xfrm>
            <a:off x="552378" y="5482868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D2830455-73A3-48A3-ABD2-F509E4EC8187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01D1B1C-343D-4719-A0DB-617B33AC2A4C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7C6A6F9-B7AB-496C-ACD2-FC813A4DFA24}"/>
              </a:ext>
            </a:extLst>
          </p:cNvPr>
          <p:cNvSpPr txBox="1"/>
          <p:nvPr/>
        </p:nvSpPr>
        <p:spPr>
          <a:xfrm>
            <a:off x="578665" y="5575980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6558B3C-262E-4B5D-8165-0580558E85D8}"/>
              </a:ext>
            </a:extLst>
          </p:cNvPr>
          <p:cNvSpPr/>
          <p:nvPr/>
        </p:nvSpPr>
        <p:spPr>
          <a:xfrm>
            <a:off x="0" y="4588642"/>
            <a:ext cx="4152900" cy="790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CD5E61-5B7D-4317-8DC6-EDFC5233A264}"/>
              </a:ext>
            </a:extLst>
          </p:cNvPr>
          <p:cNvSpPr txBox="1"/>
          <p:nvPr/>
        </p:nvSpPr>
        <p:spPr>
          <a:xfrm>
            <a:off x="363145" y="4653634"/>
            <a:ext cx="378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1F05EB8-9E77-4BD5-878A-EC0D4700D670}"/>
              </a:ext>
            </a:extLst>
          </p:cNvPr>
          <p:cNvSpPr txBox="1"/>
          <p:nvPr/>
        </p:nvSpPr>
        <p:spPr>
          <a:xfrm>
            <a:off x="3997524" y="713469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7AD325-B468-4756-971D-5FFC3E0C03C3}"/>
              </a:ext>
            </a:extLst>
          </p:cNvPr>
          <p:cNvSpPr txBox="1"/>
          <p:nvPr/>
        </p:nvSpPr>
        <p:spPr>
          <a:xfrm>
            <a:off x="4133626" y="378093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CE1A9EC8-0084-441A-89F4-90E6868E1D8B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17361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17361 0 L 0.3044 0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044 0 L 0.25347 0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674 0.00188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37" y="8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6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2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4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6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5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8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5" dur="6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32" presetClass="emph" presetSubtype="0" repeatCount="2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07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8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5" grpId="0" animBg="1"/>
      <p:bldP spid="6" grpId="0" animBg="1"/>
      <p:bldP spid="13" grpId="0"/>
      <p:bldP spid="14" grpId="0"/>
      <p:bldP spid="15" grpId="0"/>
      <p:bldP spid="16" grpId="0"/>
      <p:bldP spid="16" grpId="1"/>
      <p:bldP spid="16" grpId="2"/>
      <p:bldP spid="17" grpId="0"/>
      <p:bldP spid="17" grpId="1"/>
      <p:bldP spid="18" grpId="0"/>
      <p:bldP spid="18" grpId="1"/>
      <p:bldP spid="18" grpId="2"/>
      <p:bldP spid="36" grpId="0"/>
      <p:bldP spid="37" grpId="0" animBg="1"/>
      <p:bldP spid="37" grpId="1" animBg="1"/>
      <p:bldP spid="37" grpId="2" animBg="1"/>
      <p:bldP spid="39" grpId="0"/>
      <p:bldP spid="39" grpId="1"/>
      <p:bldP spid="39" grpId="2"/>
      <p:bldP spid="39" grpId="3"/>
      <p:bldP spid="42" grpId="0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">
            <a:extLst>
              <a:ext uri="{FF2B5EF4-FFF2-40B4-BE49-F238E27FC236}">
                <a16:creationId xmlns:a16="http://schemas.microsoft.com/office/drawing/2014/main" id="{F47369D6-08D9-4139-BFCC-E13303AD66A5}"/>
              </a:ext>
            </a:extLst>
          </p:cNvPr>
          <p:cNvSpPr/>
          <p:nvPr/>
        </p:nvSpPr>
        <p:spPr>
          <a:xfrm>
            <a:off x="0" y="0"/>
            <a:ext cx="9810750" cy="10972800"/>
          </a:xfrm>
          <a:prstGeom prst="rect">
            <a:avLst/>
          </a:prstGeom>
          <a:blipFill>
            <a:blip r:embed="rId2"/>
            <a:srcRect/>
            <a:stretch>
              <a:fillRect l="-21358" t="-28081" b="-280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9AF3CA-2B77-410C-A2E8-6DA3A802DAC5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FD1ADF-DFCD-4844-9C91-E19519480862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5103249-6CDC-406B-A846-7A05578365B5}"/>
              </a:ext>
            </a:extLst>
          </p:cNvPr>
          <p:cNvGrpSpPr/>
          <p:nvPr/>
        </p:nvGrpSpPr>
        <p:grpSpPr>
          <a:xfrm>
            <a:off x="320992" y="9106821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ACF02F0-9469-4DEF-9EB8-C1CF58DC2191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071E87B-B526-4813-A108-EF90F9750C61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479A5F9-7674-4648-8086-35FE82A0370B}"/>
              </a:ext>
            </a:extLst>
          </p:cNvPr>
          <p:cNvSpPr txBox="1"/>
          <p:nvPr/>
        </p:nvSpPr>
        <p:spPr>
          <a:xfrm>
            <a:off x="347279" y="9199933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3AB231-4DDC-4490-90B6-E36663DD87AE}"/>
              </a:ext>
            </a:extLst>
          </p:cNvPr>
          <p:cNvSpPr/>
          <p:nvPr/>
        </p:nvSpPr>
        <p:spPr>
          <a:xfrm>
            <a:off x="0" y="8175267"/>
            <a:ext cx="4152900" cy="790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82BE39-B7D4-4F02-BB17-D2A34863D302}"/>
              </a:ext>
            </a:extLst>
          </p:cNvPr>
          <p:cNvSpPr txBox="1"/>
          <p:nvPr/>
        </p:nvSpPr>
        <p:spPr>
          <a:xfrm>
            <a:off x="363145" y="8240259"/>
            <a:ext cx="378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A78030-7096-4AE6-836F-00E2279461B4}"/>
              </a:ext>
            </a:extLst>
          </p:cNvPr>
          <p:cNvSpPr/>
          <p:nvPr/>
        </p:nvSpPr>
        <p:spPr>
          <a:xfrm>
            <a:off x="4226240" y="1432231"/>
            <a:ext cx="6971105" cy="1633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71AEBA-B4B4-42E2-BDC6-2531307871D4}"/>
              </a:ext>
            </a:extLst>
          </p:cNvPr>
          <p:cNvSpPr txBox="1"/>
          <p:nvPr/>
        </p:nvSpPr>
        <p:spPr>
          <a:xfrm>
            <a:off x="5717569" y="1457813"/>
            <a:ext cx="4795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creative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250EBF-3448-413F-99B8-C0A1E92CEC46}"/>
              </a:ext>
            </a:extLst>
          </p:cNvPr>
          <p:cNvSpPr txBox="1"/>
          <p:nvPr/>
        </p:nvSpPr>
        <p:spPr>
          <a:xfrm>
            <a:off x="6852005" y="2245778"/>
            <a:ext cx="39360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design.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705350-BFA1-4E7E-88B9-C0DFADF325DD}"/>
              </a:ext>
            </a:extLst>
          </p:cNvPr>
          <p:cNvSpPr txBox="1"/>
          <p:nvPr/>
        </p:nvSpPr>
        <p:spPr>
          <a:xfrm>
            <a:off x="6705600" y="3261441"/>
            <a:ext cx="38071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EA4F6E-9103-4CB0-8380-EB9A62A2B1E3}"/>
              </a:ext>
            </a:extLst>
          </p:cNvPr>
          <p:cNvSpPr txBox="1"/>
          <p:nvPr/>
        </p:nvSpPr>
        <p:spPr>
          <a:xfrm>
            <a:off x="9115277" y="6841299"/>
            <a:ext cx="1383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88220D-B338-4025-AF3B-9A2A825AFD7B}"/>
              </a:ext>
            </a:extLst>
          </p:cNvPr>
          <p:cNvSpPr txBox="1"/>
          <p:nvPr/>
        </p:nvSpPr>
        <p:spPr>
          <a:xfrm>
            <a:off x="8401300" y="7174023"/>
            <a:ext cx="20976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377857-6765-492E-A543-71E557F13279}"/>
              </a:ext>
            </a:extLst>
          </p:cNvPr>
          <p:cNvSpPr txBox="1"/>
          <p:nvPr/>
        </p:nvSpPr>
        <p:spPr>
          <a:xfrm>
            <a:off x="9764494" y="8611686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07AE6F-7E7B-44B9-9C3E-6BEF6676DCB2}"/>
              </a:ext>
            </a:extLst>
          </p:cNvPr>
          <p:cNvSpPr txBox="1"/>
          <p:nvPr/>
        </p:nvSpPr>
        <p:spPr>
          <a:xfrm>
            <a:off x="8458245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AAC279-83A4-4EA4-BF33-D76E337B0948}"/>
              </a:ext>
            </a:extLst>
          </p:cNvPr>
          <p:cNvSpPr txBox="1"/>
          <p:nvPr/>
        </p:nvSpPr>
        <p:spPr>
          <a:xfrm>
            <a:off x="8594347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26" name="Graphic 28">
            <a:extLst>
              <a:ext uri="{FF2B5EF4-FFF2-40B4-BE49-F238E27FC236}">
                <a16:creationId xmlns:a16="http://schemas.microsoft.com/office/drawing/2014/main" id="{37F53DB8-ACEF-4FE1-813B-BB02070EBE6E}"/>
              </a:ext>
            </a:extLst>
          </p:cNvPr>
          <p:cNvGrpSpPr/>
          <p:nvPr/>
        </p:nvGrpSpPr>
        <p:grpSpPr>
          <a:xfrm>
            <a:off x="8756569" y="10224010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020BB23-0936-4C95-ADE2-D7A601B97BCC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96144C1-EFE9-4C5B-B3F1-BE1A547B5F93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aphic 29">
            <a:extLst>
              <a:ext uri="{FF2B5EF4-FFF2-40B4-BE49-F238E27FC236}">
                <a16:creationId xmlns:a16="http://schemas.microsoft.com/office/drawing/2014/main" id="{1E7CB9EA-5EEF-4A60-AC58-706C07CDC2BA}"/>
              </a:ext>
            </a:extLst>
          </p:cNvPr>
          <p:cNvGrpSpPr/>
          <p:nvPr/>
        </p:nvGrpSpPr>
        <p:grpSpPr>
          <a:xfrm>
            <a:off x="9424533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AF6BB0F-CDF9-46BF-9732-BA2938D85A73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FBC0558-EBEA-430F-8A91-DB03EB221A88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2" name="Graphic 27">
            <a:extLst>
              <a:ext uri="{FF2B5EF4-FFF2-40B4-BE49-F238E27FC236}">
                <a16:creationId xmlns:a16="http://schemas.microsoft.com/office/drawing/2014/main" id="{5588A865-F955-47A8-99DC-A15F85990537}"/>
              </a:ext>
            </a:extLst>
          </p:cNvPr>
          <p:cNvGrpSpPr/>
          <p:nvPr/>
        </p:nvGrpSpPr>
        <p:grpSpPr>
          <a:xfrm>
            <a:off x="10094989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DA84239-0DAB-4E54-850B-E598723CD3F4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C00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34" name="Graphic 27">
              <a:extLst>
                <a:ext uri="{FF2B5EF4-FFF2-40B4-BE49-F238E27FC236}">
                  <a16:creationId xmlns:a16="http://schemas.microsoft.com/office/drawing/2014/main" id="{D3947602-DBAE-42FC-802A-72B8FFD6E3CE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4EF29D5-C6F1-4B0A-9A1B-CFCF66F4D7A8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C1F57CB9-5F51-4EF7-8F92-ECD8EF6BE11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17BAD02-DCC6-4372-B7FE-4CEF3B92E318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16C1A36-B4CF-44CA-AE13-BDFC9C302BB6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EE50899-E3A7-488B-8602-C5C555534DBF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0" name="TRANSITION">
            <a:extLst>
              <a:ext uri="{FF2B5EF4-FFF2-40B4-BE49-F238E27FC236}">
                <a16:creationId xmlns:a16="http://schemas.microsoft.com/office/drawing/2014/main" id="{0049973B-6B67-4C56-B9E1-8622E2A10F33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358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0865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4000" y="114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500" fill="hold"/>
                                        <p:tgtEl>
                                          <p:spTgt spid="5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5 0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5 0 L 0.53617 0 " pathEditMode="relative" rAng="0" ptsTypes="AA">
                                      <p:cBhvr>
                                        <p:cTn id="59" dur="34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6" dur="6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7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5" dur="6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62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2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2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2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62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62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2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0" grpId="0" animBg="1"/>
      <p:bldP spid="20" grpId="1" animBg="1"/>
      <p:bldP spid="8" grpId="0" animBg="1"/>
      <p:bldP spid="13" grpId="0"/>
      <p:bldP spid="14" grpId="0" animBg="1"/>
      <p:bldP spid="14" grpId="1" animBg="1"/>
      <p:bldP spid="14" grpId="2" animBg="1"/>
      <p:bldP spid="15" grpId="0"/>
      <p:bldP spid="15" grpId="1"/>
      <p:bldP spid="15" grpId="2"/>
      <p:bldP spid="19" grpId="0" animBg="1"/>
      <p:bldP spid="16" grpId="0"/>
      <p:bldP spid="17" grpId="0"/>
      <p:bldP spid="18" grpId="0"/>
      <p:bldP spid="21" grpId="0"/>
      <p:bldP spid="21" grpId="1"/>
      <p:bldP spid="21" grpId="2"/>
      <p:bldP spid="22" grpId="0"/>
      <p:bldP spid="22" grpId="1"/>
      <p:bldP spid="23" grpId="0"/>
      <p:bldP spid="23" grpId="1"/>
      <p:bldP spid="23" grpId="2"/>
      <p:bldP spid="25" grpId="0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2F0C0B6-BCDE-44FE-A38E-E35E58B232FD}"/>
              </a:ext>
            </a:extLst>
          </p:cNvPr>
          <p:cNvSpPr/>
          <p:nvPr/>
        </p:nvSpPr>
        <p:spPr>
          <a:xfrm>
            <a:off x="0" y="0"/>
            <a:ext cx="11040594" cy="5486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50338DBB-D7D9-4DF2-AE1D-2E542C21D414}"/>
              </a:ext>
            </a:extLst>
          </p:cNvPr>
          <p:cNvSpPr/>
          <p:nvPr/>
        </p:nvSpPr>
        <p:spPr>
          <a:xfrm>
            <a:off x="0" y="4234070"/>
            <a:ext cx="10972800" cy="6738730"/>
          </a:xfrm>
          <a:prstGeom prst="rect">
            <a:avLst/>
          </a:prstGeom>
          <a:blipFill>
            <a:blip r:embed="rId2"/>
            <a:srcRect/>
            <a:stretch>
              <a:fillRect l="-34568" t="-165355" r="-34568" b="-1477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4D3C3D-937F-4052-B7A1-999E29DF0564}"/>
              </a:ext>
            </a:extLst>
          </p:cNvPr>
          <p:cNvSpPr/>
          <p:nvPr/>
        </p:nvSpPr>
        <p:spPr>
          <a:xfrm>
            <a:off x="0" y="0"/>
            <a:ext cx="10972800" cy="5486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C27618-7C4D-491F-B95A-93B4C96D5269}"/>
              </a:ext>
            </a:extLst>
          </p:cNvPr>
          <p:cNvSpPr txBox="1"/>
          <p:nvPr/>
        </p:nvSpPr>
        <p:spPr>
          <a:xfrm>
            <a:off x="347041" y="881908"/>
            <a:ext cx="45146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elegant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FF7F58-31F4-4D7E-AFDC-4730EDE77BE7}"/>
              </a:ext>
            </a:extLst>
          </p:cNvPr>
          <p:cNvSpPr txBox="1"/>
          <p:nvPr/>
        </p:nvSpPr>
        <p:spPr>
          <a:xfrm>
            <a:off x="347041" y="1669873"/>
            <a:ext cx="32736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Rust Slab Black Shadow 01" panose="00000A00000000000000" pitchFamily="50" charset="0"/>
              </a:rPr>
              <a:t>title.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968A87-FC32-4F0C-BBC3-FD0520977CA2}"/>
              </a:ext>
            </a:extLst>
          </p:cNvPr>
          <p:cNvSpPr txBox="1"/>
          <p:nvPr/>
        </p:nvSpPr>
        <p:spPr>
          <a:xfrm>
            <a:off x="347041" y="2257783"/>
            <a:ext cx="54565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Lorem ipsum dolor sit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amet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consectetuer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adipiscing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elit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sed diam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nonummy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nibh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euismod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tincidunt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laoreet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dolore magna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erat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volutpat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Ut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wisi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enim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ad minim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veniam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,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quis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nostrud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exerci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tation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ullamcorper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suscipit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lobortis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nisl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ut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aliquip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consequat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6" panose="02000500000000000000" pitchFamily="2" charset="0"/>
              </a:rPr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D3A2B-7449-4968-BC87-F70B4904DB05}"/>
              </a:ext>
            </a:extLst>
          </p:cNvPr>
          <p:cNvSpPr/>
          <p:nvPr/>
        </p:nvSpPr>
        <p:spPr>
          <a:xfrm>
            <a:off x="6553200" y="8672138"/>
            <a:ext cx="4487394" cy="8528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42BC1A-82CD-40F2-9F3E-1BC6D453A8F9}"/>
              </a:ext>
            </a:extLst>
          </p:cNvPr>
          <p:cNvSpPr txBox="1"/>
          <p:nvPr/>
        </p:nvSpPr>
        <p:spPr>
          <a:xfrm>
            <a:off x="6649848" y="8746868"/>
            <a:ext cx="4186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rgbClr val="C00000"/>
                </a:solidFill>
                <a:effectLst>
                  <a:outerShdw blurRad="88900" dist="38100" dir="2700000" algn="tl">
                    <a:srgbClr val="000000">
                      <a:alpha val="43137"/>
                    </a:srgbClr>
                  </a:outerShdw>
                </a:effectLst>
                <a:latin typeface="Nexa Rust Sans Black" panose="00000A00000000000000" pitchFamily="50" charset="0"/>
              </a:rPr>
              <a:t>Lorem ipsum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C09C10-1927-44C7-9F6B-6DFDE1D80A22}"/>
              </a:ext>
            </a:extLst>
          </p:cNvPr>
          <p:cNvSpPr txBox="1"/>
          <p:nvPr/>
        </p:nvSpPr>
        <p:spPr>
          <a:xfrm>
            <a:off x="-381000" y="418612"/>
            <a:ext cx="297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EB8DE1-C5ED-49C8-A6B4-84574F12DB58}"/>
              </a:ext>
            </a:extLst>
          </p:cNvPr>
          <p:cNvSpPr txBox="1"/>
          <p:nvPr/>
        </p:nvSpPr>
        <p:spPr>
          <a:xfrm>
            <a:off x="-244898" y="83236"/>
            <a:ext cx="2705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0602842-48C3-403A-96A2-F4CB148BA47C}"/>
              </a:ext>
            </a:extLst>
          </p:cNvPr>
          <p:cNvGrpSpPr/>
          <p:nvPr/>
        </p:nvGrpSpPr>
        <p:grpSpPr>
          <a:xfrm>
            <a:off x="3600350" y="4650928"/>
            <a:ext cx="1886050" cy="541546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C8FB31E-0682-4317-B5ED-5E74A252EE20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982E794-6F23-4A74-972A-DDB3B472F3AD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645D47E-F0B0-4749-B643-8E980EAF300C}"/>
              </a:ext>
            </a:extLst>
          </p:cNvPr>
          <p:cNvSpPr txBox="1"/>
          <p:nvPr/>
        </p:nvSpPr>
        <p:spPr>
          <a:xfrm>
            <a:off x="3626637" y="4744040"/>
            <a:ext cx="1858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9050">
                  <a:noFill/>
                </a:ln>
                <a:solidFill>
                  <a:schemeClr val="bg1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LINK IN BIO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929079-0F89-4A74-8457-07CE0464F8CA}"/>
              </a:ext>
            </a:extLst>
          </p:cNvPr>
          <p:cNvSpPr txBox="1"/>
          <p:nvPr/>
        </p:nvSpPr>
        <p:spPr>
          <a:xfrm>
            <a:off x="8887374" y="418612"/>
            <a:ext cx="16850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UP TO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3F6BE0-1563-4A47-929D-E788D88FC471}"/>
              </a:ext>
            </a:extLst>
          </p:cNvPr>
          <p:cNvSpPr txBox="1"/>
          <p:nvPr/>
        </p:nvSpPr>
        <p:spPr>
          <a:xfrm>
            <a:off x="8092157" y="932343"/>
            <a:ext cx="248029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Nexa Rust Handmade Extended" panose="00000500000000000000" pitchFamily="50" charset="0"/>
              </a:rPr>
              <a:t>50</a:t>
            </a:r>
            <a:r>
              <a:rPr lang="en-US" sz="138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8249EFE-62D2-433A-BF50-09370B5AFA4E}"/>
              </a:ext>
            </a:extLst>
          </p:cNvPr>
          <p:cNvSpPr txBox="1"/>
          <p:nvPr/>
        </p:nvSpPr>
        <p:spPr>
          <a:xfrm>
            <a:off x="9482088" y="2597194"/>
            <a:ext cx="10903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6" panose="02000500000000000000" pitchFamily="2" charset="0"/>
              </a:rPr>
              <a:t>OFF</a:t>
            </a:r>
            <a:endParaRPr lang="en-US" sz="4800" dirty="0">
              <a:solidFill>
                <a:schemeClr val="bg1"/>
              </a:solidFill>
              <a:effectLst>
                <a:outerShdw blurRad="88900" dist="38100" dir="5400000" algn="t" rotWithShape="0">
                  <a:prstClr val="black">
                    <a:alpha val="30000"/>
                  </a:prstClr>
                </a:outerShdw>
              </a:effectLst>
              <a:latin typeface="6" panose="02000500000000000000" pitchFamily="2" charset="0"/>
            </a:endParaRPr>
          </a:p>
        </p:txBody>
      </p:sp>
      <p:grpSp>
        <p:nvGrpSpPr>
          <p:cNvPr id="27" name="Graphic 28">
            <a:extLst>
              <a:ext uri="{FF2B5EF4-FFF2-40B4-BE49-F238E27FC236}">
                <a16:creationId xmlns:a16="http://schemas.microsoft.com/office/drawing/2014/main" id="{27DC7964-D6CF-420D-8358-717CCDF374CF}"/>
              </a:ext>
            </a:extLst>
          </p:cNvPr>
          <p:cNvGrpSpPr/>
          <p:nvPr/>
        </p:nvGrpSpPr>
        <p:grpSpPr>
          <a:xfrm>
            <a:off x="4487451" y="10170081"/>
            <a:ext cx="551174" cy="55117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1561715-330C-42D7-B4D7-013B316211BE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4F4D71B-DD67-4FDE-84CF-2A5E36A17F8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0" name="Graphic 29">
            <a:extLst>
              <a:ext uri="{FF2B5EF4-FFF2-40B4-BE49-F238E27FC236}">
                <a16:creationId xmlns:a16="http://schemas.microsoft.com/office/drawing/2014/main" id="{EB850164-1D3C-488F-A85B-47D04E250728}"/>
              </a:ext>
            </a:extLst>
          </p:cNvPr>
          <p:cNvGrpSpPr/>
          <p:nvPr/>
        </p:nvGrpSpPr>
        <p:grpSpPr>
          <a:xfrm>
            <a:off x="5254290" y="10224010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1803924-ACF1-4E22-A448-2D87A2FDA8D3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CAF727D-1DD4-473A-B4BA-A93FC368779F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395A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3" name="Graphic 27">
            <a:extLst>
              <a:ext uri="{FF2B5EF4-FFF2-40B4-BE49-F238E27FC236}">
                <a16:creationId xmlns:a16="http://schemas.microsoft.com/office/drawing/2014/main" id="{40C29D0E-FCE9-417C-916F-1EA600340097}"/>
              </a:ext>
            </a:extLst>
          </p:cNvPr>
          <p:cNvGrpSpPr/>
          <p:nvPr/>
        </p:nvGrpSpPr>
        <p:grpSpPr>
          <a:xfrm>
            <a:off x="5924746" y="10224010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AA9A369-E7D0-4553-9D42-214B3EF7C4B9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gradFill>
                  <a:gsLst>
                    <a:gs pos="12000">
                      <a:schemeClr val="accent2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8900000" scaled="1"/>
                </a:gradFill>
              </a:endParaRPr>
            </a:p>
          </p:txBody>
        </p:sp>
        <p:grpSp>
          <p:nvGrpSpPr>
            <p:cNvPr id="35" name="Graphic 27">
              <a:extLst>
                <a:ext uri="{FF2B5EF4-FFF2-40B4-BE49-F238E27FC236}">
                  <a16:creationId xmlns:a16="http://schemas.microsoft.com/office/drawing/2014/main" id="{18FC2C75-AF08-4F6F-94B2-D85AF4F204C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8F64EC3-AD13-4EB5-B009-BFB966E6840C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39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gradFill>
                    <a:gsLst>
                      <a:gs pos="0">
                        <a:srgbClr val="0070C0"/>
                      </a:gs>
                      <a:gs pos="95000">
                        <a:srgbClr val="219F93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1AA88C9-DA41-4633-8096-16DF5D06A9C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3AC5E44-BD6F-4A8E-9E09-C967F6B0C95C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5236A41-DB67-4D9A-BC49-15B229412862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3E722DC-12CC-4231-A612-F34A413964DE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TRANSITION">
            <a:extLst>
              <a:ext uri="{FF2B5EF4-FFF2-40B4-BE49-F238E27FC236}">
                <a16:creationId xmlns:a16="http://schemas.microsoft.com/office/drawing/2014/main" id="{5985D266-6D4F-4D14-9A89-BE49F3718CFB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3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4198 0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0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70"/>
                                  </p:stCondLst>
                                  <p:iterate type="wd">
                                    <p:tmPct val="3167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200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3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6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2" presetClass="emph" presetSubtype="0" repeatCount="2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7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6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35" presetClass="path" presetSubtype="0" decel="10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Motion origin="layout" path="M 1.80556E-6 0 L -0.38166 0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3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8166 0 L -0.29832 0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5" presetClass="path" presetSubtype="0" fill="hold" grpId="2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0.29832 0 L -0.33898 0 " pathEditMode="relative" rAng="0" ptsTypes="AA">
                                      <p:cBhvr>
                                        <p:cTn id="93" dur="2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6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62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2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2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2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6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10" grpId="0"/>
      <p:bldP spid="11" grpId="0"/>
      <p:bldP spid="12" grpId="0"/>
      <p:bldP spid="16" grpId="0" animBg="1"/>
      <p:bldP spid="16" grpId="1" animBg="1"/>
      <p:bldP spid="16" grpId="2" animBg="1"/>
      <p:bldP spid="17" grpId="0"/>
      <p:bldP spid="17" grpId="1"/>
      <p:bldP spid="17" grpId="2"/>
      <p:bldP spid="17" grpId="3"/>
      <p:bldP spid="19" grpId="0"/>
      <p:bldP spid="23" grpId="0"/>
      <p:bldP spid="24" grpId="0"/>
      <p:bldP spid="24" grpId="1"/>
      <p:bldP spid="24" grpId="2"/>
      <p:bldP spid="25" grpId="0"/>
      <p:bldP spid="25" grpId="1"/>
      <p:bldP spid="26" grpId="0"/>
      <p:bldP spid="26" grpId="1"/>
      <p:bldP spid="26" grpId="2"/>
      <p:bldP spid="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2658</TotalTime>
  <Words>556</Words>
  <Application>Microsoft Office PowerPoint</Application>
  <PresentationFormat>Custom</PresentationFormat>
  <Paragraphs>99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6</vt:lpstr>
      <vt:lpstr>Arial</vt:lpstr>
      <vt:lpstr>Calibri</vt:lpstr>
      <vt:lpstr>Calibri Light</vt:lpstr>
      <vt:lpstr>Montserrat Black</vt:lpstr>
      <vt:lpstr>Montserrat ExtraBold</vt:lpstr>
      <vt:lpstr>Nexa Rust Handmade Extended</vt:lpstr>
      <vt:lpstr>Nexa Rust Sans Black</vt:lpstr>
      <vt:lpstr>Nexa Rust Slab Black Shadow 01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161</cp:revision>
  <dcterms:created xsi:type="dcterms:W3CDTF">2020-10-23T01:44:32Z</dcterms:created>
  <dcterms:modified xsi:type="dcterms:W3CDTF">2021-03-29T08:21:44Z</dcterms:modified>
</cp:coreProperties>
</file>