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10CA0-6D42-831D-4967-7E8A389B2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FC0CAC-429A-48C1-BD59-AD5668CCBF2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FC9F4-7E12-F9A8-34DC-197351335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77142-D8FD-5120-3E8C-DCB7D563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BD4A2-ACD7-4BF6-88CE-32AEA74B093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74187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CFB29-F4DC-A57B-16CB-C9E64E8B1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2F7DF8-C94B-4C34-9083-DFA2979BAFD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8A9-A469-8E7E-80A6-109113216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1F5BE-0A6C-7215-A44D-62186DED0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3FDD8-1602-4975-B24D-954E7DD931E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800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F35E8-830F-1AEB-908F-ADC925E97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882E36-8EA0-4DAE-925C-5389E5A0E85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BF8D4-0B34-CCD4-D327-769A8490C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08D7E-1177-1020-ADB3-9BF2753E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0586F-49F8-4B77-B7CF-E75EFC1C19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573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B20F9-AE28-26CE-03C3-4CC3339C4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DDA89F-12AE-4E98-BFB9-121B010BE16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14AA3-8332-D639-11DB-D8E022CCA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4F7B6-40C4-9416-B8B4-51EB670F8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A1524-E845-473A-B765-761C47F8BC1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672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6FC2B-F8B8-694D-B59E-9533E9F4D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77DDD8-C31E-46E0-8FA1-8159C954A5A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5B43C-2094-6811-B580-7545DFE3D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99706-8409-876A-5C0D-8D3355A9D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2A110-D686-4A04-8513-10CAB15CE5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08719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339C3BE-CEB9-B22C-2753-8BBB2152B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63C811-A702-4178-ABCC-D91F98158F0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16D344D-B2C5-CDEE-70EB-E53D38BC8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AB63922-C728-99C3-7CAA-CA533BC0A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47EE6-B747-4D8C-A792-0E72CDAE0FC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4150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3EAE7B1-1BFB-5F8D-7A90-786927FE1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89A53A-B939-45DD-B1B3-39C9BFD633C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B4C50F8-7282-EB20-C692-36F9834D1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37D3445-945F-62CE-73C0-DF6B4FED6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1BB5C-F548-437A-8FAF-3133433E793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991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0F67C89-5A1F-EFC3-83A3-3AB671952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10EF73-15C4-49D2-9FB3-1BF65DD9FC8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067397C-B48A-86FF-70AD-C4BD2E3B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78572DD-B755-F310-A588-D007A4263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8D455-AA07-45E1-926E-FFE223034DC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9123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85ABC20-203C-E9ED-ABBD-AE6565D2D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838F4C-5050-4AD2-8D4A-8853763CE17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49CDD06-25A2-AA60-C072-42211B3CA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C5F9FE-52D5-E67A-E9B8-AE339B716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698D9-EEE4-49EB-B8B1-3CAD6B94A4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2597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BD8C5C8-3D63-0327-1A1D-DBFC08A76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C3FC33-EAFC-4309-8A76-664EC36B696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EAB6D6D-4EE9-2230-E267-E790E66DA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551D1BA-6756-EC2B-B90E-646E52D7A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E3DDE-574D-4E78-BA25-D14EC325CDA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6823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2BE6A3-013E-08A5-FB34-5F6CF3810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F20EF-A673-4D08-8C0D-8C2634F1C03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59013E-C313-6AE5-7D63-FBB7D23AC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BFE17BA-2CFA-0291-4C0A-469F32C5E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4DBAA-34E1-4EC1-B58D-8D27D53CC0A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5751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ED56667-CC33-E508-0DA3-9100B3862E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016714E-D063-6CB1-F62E-D0E4C0234B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03EF5-C233-1E86-7A29-6165A44ED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D420A8F-1152-403A-88DD-903CF2589D0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FC213-8E0C-1430-5E17-75FFABA3A8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99A6C-A654-68C0-7176-B4834B60C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14C187F-91E2-4874-A778-0BB3B380F1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6CD5AA8-8082-5999-DCD7-83B351446B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38B52C6-71B5-4B13-9385-6218CB029CFF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B88EF8F-4AB6-6F23-6905-96708AD0A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6AF2DCA-FE11-A25C-7E81-991DEAA8459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3932291-CD0E-86C2-CED9-F3D0DA1F7B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909F234-BC38-955F-3C55-EB86169D2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40839638-FD92-7A67-88C5-A2A20A0A1E0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19882E8-1064-5A83-9096-54FA9CE1FC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C6B4181-3D25-CA65-7232-2CD5438512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30F67E74-D78B-E088-6F4D-87DA1726D74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04C7694-AB0E-CA66-3F70-359C83FC69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10F06D8-7FB8-17A6-9ABD-2C2D64CDE0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FACC8B8C-5C83-D88F-E099-5D6AD3A7C8B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D619FA4B-568C-7D38-24F0-5D39729257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754DA04-D53A-E690-3B28-96ABE5804E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5874060C-E554-B823-9113-5FD6F4F52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B0FA30A8-9240-DB4F-BDDF-C5B6BA8EEB1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E7006AB-C9B1-760F-D161-CCED1D57D2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D15841B-F842-B155-E645-C66FF33514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21767AE2-F8C4-A6C4-CCA1-5D8E0E3A929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B671586-F94B-E9EE-A7D9-97CA3E1E41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F4A7BC4-7B6D-4F30-548E-B2067AE0D2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413A5C11-B421-F96D-78E8-817837E3B9F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79467E83-BF22-F902-CD76-A82C83C281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7C47911-543D-D138-8CE1-6F965B9753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5465A183-FB51-1BDA-D393-5F6A987E5A5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FF4FECFC-DAF1-F870-1B43-1D084C75BB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59F464D-44ED-3C54-71D9-EAEAA46C55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39A3DD2F-0085-6D09-0693-D4E6C2993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D3E2D887-608A-35F2-7E52-29F0449A429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F6D3F36-1C93-2FDF-A2C3-DC0602BAEA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2DCCAB7-C24E-79DA-2752-B8CE56F2DE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3E93931E-0634-2452-4047-CDFA6049980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1F930BA-D830-9EBC-098E-6D51798991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361DF10-9C58-DAB1-9EC1-6E81227E32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D5FF39D3-9FBA-E737-5A03-4E933F13B39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C6BE2ED-ED13-90C1-1DF6-91CF56A1F2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8259EA4-B2D8-BDE1-6A5A-DEBC304B2B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4">
            <a:extLst>
              <a:ext uri="{FF2B5EF4-FFF2-40B4-BE49-F238E27FC236}">
                <a16:creationId xmlns:a16="http://schemas.microsoft.com/office/drawing/2014/main" id="{440A06A2-FC40-26F5-D3FC-5033A091D95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5">
              <a:extLst>
                <a:ext uri="{FF2B5EF4-FFF2-40B4-BE49-F238E27FC236}">
                  <a16:creationId xmlns:a16="http://schemas.microsoft.com/office/drawing/2014/main" id="{E397FED6-DA42-A8BF-0FF6-3AE0AACFDE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A02A7D2-7FE4-BB2B-FFD8-1B28BEC18A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F3F3F2A2-B506-F068-D6BB-9FCA360AB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7C630482-B796-F147-D91F-CB6743B7CA6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31D9B46-6CF8-35FD-DF19-AC3E1B6969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7BBF6A0-FC60-3C73-0712-561C220FBA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639F1AB3-0D88-FED2-4DD4-F8BC8DEB705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7A5FF3F-3F80-4C40-083E-131001FC9B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3BB3623-F4B2-C31D-1095-E80933034C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54411A96-F013-08F3-FB3B-444A300774A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8015DBC5-E0EF-C1A5-2075-73F4054B34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71DD246-06D1-2D66-C6DF-CF22408AD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4">
            <a:extLst>
              <a:ext uri="{FF2B5EF4-FFF2-40B4-BE49-F238E27FC236}">
                <a16:creationId xmlns:a16="http://schemas.microsoft.com/office/drawing/2014/main" id="{528EFCCE-A98D-A2E9-6558-FE915704C3C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5">
              <a:extLst>
                <a:ext uri="{FF2B5EF4-FFF2-40B4-BE49-F238E27FC236}">
                  <a16:creationId xmlns:a16="http://schemas.microsoft.com/office/drawing/2014/main" id="{A5A72E0C-B970-3115-368E-144616C272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E9EAB83-5FF8-C0F1-5B36-11BDDA46F5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07D1C24-EF6E-EF83-2C65-087A4794C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749105CB-E65D-76D6-77AE-C8190BE5F92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FFCC6AE-FBF6-B00C-ADFA-7A067CB28A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C89C458-B84F-2767-6842-8E53D6B61D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74A22FB-206A-F8A6-7948-056A6B26167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C380109-D99E-B2B7-A245-37C920E0BF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E0BD7EE-56EE-CD95-2E53-38BB4FFF9A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A40D230-6F1D-214E-01AA-6F5483510B7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F18098F-839A-C669-1878-5FC661B54B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2863B93-4A8E-FDC8-DDE9-3E8963613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BC95353A-6B52-0ECE-C02E-A4B435A20AC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4169B078-4E6B-9456-2831-9B8663E97F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6D9FA61-E6D1-6112-6DB3-0A65042C74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67376ECF-A3F4-3152-CFE7-627CF29B8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81330E2E-0E31-202C-DFD2-825E5A11503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02400EF-EBAF-7694-D429-4DC7AA556F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9046326-FD0D-2DC5-A119-BE59EA1986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77D8B24A-0FE1-1836-38B5-06A57ED4F93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BDA2CA1-A0AB-7217-D37C-201A770DDE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01CEFAC-A6EF-9981-4D90-B22581877B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00FC323-86A4-0C31-6128-0B28421ECC4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A023A8B7-C20C-1D45-1340-861DAB7250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65BA9E7-10DA-D36F-90F0-125045314B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65F2CF39-16BB-440B-E558-246F0990B1F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D5C33B46-6608-07FB-ED16-2DC201D63C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CD199E7-EBD5-3C69-D8DD-0A4D0BD2AD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DD9BDD7-3723-15E1-1451-EC8C751A8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9ABD61EA-7C11-E322-5C21-F57A9FFE205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B091A65-2241-8C2E-0904-D0D82DE8E6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6BE68DA-261B-DE73-C6F0-0A880FD0D7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5F208E12-C986-325B-60EC-1917C0235F6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5A9E619-5213-8936-B433-756552E931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7A36A78-6CE3-F089-5942-0A9764A4D8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18185112-3F70-DCF8-FB7B-AF7B0DB97BD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4A9AD83-8502-5D5E-4FA3-18843C758E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7BB1128-38B3-AD59-3788-26C6C2006F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5845B06F-3778-A618-066F-DFA3E5F9B56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583D8AE8-031E-5B55-4932-77DE5EEBF3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5697DF5-A55B-DBFD-B55B-DDB9B986F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EB013640-7171-F1C9-DA50-9321A557A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2E0691CE-8EFF-3057-BE77-D59AA75A29C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A52F991-ACF6-DB6A-F7E1-42A0E8F8B9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30BE74A-CFEF-A72A-4FA2-13EAAE01A9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27CC8BF-9C55-E2F1-D463-6A2C2F2C338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1F4451D-7AF0-0917-1FC8-AAED2AD603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A825C86-3E54-5ACE-6D98-5A9E7569F5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244500F8-1D56-2C41-CF26-1EAFF803766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37ECEF6-2D33-EDE5-3FED-D7AB9C7529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357F6FC-BADF-1E05-1346-BE5B6488AA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8CD3D067-8150-A9CC-CE1D-C75B3387A1C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D7C1558A-D5F9-00DB-81AE-DBB23AC51D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8379ECC-08C5-B427-AD5F-56DDB7866F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7581527E-3AF1-EAB2-230B-6E9B0D628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515D02F1-384B-4195-8483-9F22DCC362D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C533669-2575-7B5A-97BD-EDED1E7DD5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2F5E085-A0BC-36A5-A377-1C7AF51EC2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A305E34-9B90-AEE8-8213-578877E3786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7A26957-7998-2A76-63AF-9719377826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3513CBA-BAC1-EEB2-0A55-51FB18A38E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2558224-6BC6-F35F-02C5-73C3E46E0EA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0702760-4898-6F9A-AABC-A0AB25C178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571CFD6-2E56-D5E1-1618-8AED04EE8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941573ED-38DF-C67C-D5F9-4ED57C96382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BB9D22BE-4EE3-E379-6A96-14F7D92107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4ECA994D-CF05-38EA-29A0-0B7F17CA6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167E9D33-A24D-A344-77E6-EF6F7CD68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CE1DF373-8C5D-5EBF-4960-21FDB69F217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FAFF9DC-3D3A-1027-1900-6A2C546283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3D5BC60-CD0F-2031-3788-65C5105345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3E634F9E-00A4-A686-68B6-C77132864A2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B2D8EF1-AF0F-146E-7DFB-61D4CFAE28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1C914F06-C9A3-6A7A-1582-C41A2793EC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B155D43C-091E-6C54-18E6-0320B51A110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E4C8C1C-4A46-3F48-0E2A-6DEF536330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E8F2B9A-D54D-6F07-DB36-BF3C326EF4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46115616-0F98-34FB-06CB-75B86DB4450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F8B8639C-8C93-4182-3B81-8DAFA86ACD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1E3ED52-B063-E1B5-B8A7-B9D0BEB174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32FCEF1C-015C-AF26-B225-E29D1D3FF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B4ACCB33-0C15-7A84-23B3-33E622C7594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B675078-F190-70DB-3126-A8DF5A2B16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901F6BD-AE39-E710-230C-82290946B8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6F01B746-6A73-5DB7-A150-F538A1FBF93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7576E7B-9F01-D977-B821-C0C8650D8A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6EF2741-96AE-E32F-6B23-4B3AAEB73B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CE1D85C6-CED6-8511-683B-9E27BFF287A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7C39D53D-011E-7490-A10B-DF8ED82F54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541624C-6978-04F3-0713-B625BF68B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CC2166DD-E1BE-E438-DCD6-85A32BE7F4D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A5FEFA57-D79C-5661-A293-D5D9FE5342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487E853-3256-E332-8496-63E995F73B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07DBB5E7-7293-5C80-E002-5B1D4A67A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09D1D26A-68A8-31DA-0C89-84E21FA1406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246ACB1-4067-D77C-E6F4-9496340B02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C293F5A-C079-C7CD-85DF-8ED2AADE7E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FA0C6A77-8C2A-69B7-28AD-B8B01030917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0A4509D-1348-0949-EE2C-E8EAD6058C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EAB98F8B-FAE8-4B47-85E9-47E473AFA4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7C8728CC-839D-1271-2D09-70444B6F059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3392775-6F1F-5BF9-A0CE-65AEA4917A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7925AF6-F526-EE9D-743C-04D7FBA9B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B13165C2-D0E5-44B7-7DF9-18B367F1C48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75F4982D-A571-C610-9388-E59FCE7EE9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E859576-DBBD-CDD1-890F-DF138B773E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48</Words>
  <Application>Microsoft Office PowerPoint</Application>
  <PresentationFormat>와이드스크린</PresentationFormat>
  <Paragraphs>48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2008-11-30T17:21:22Z</dcterms:created>
  <dcterms:modified xsi:type="dcterms:W3CDTF">2024-10-09T00:40:58Z</dcterms:modified>
</cp:coreProperties>
</file>