
<file path=[Content_Types].xml><?xml version="1.0" encoding="utf-8"?>
<Types xmlns="http://schemas.openxmlformats.org/package/2006/content-types">
  <Default Extension="png" ContentType="image/png"/>
  <Default Extension="bin" ContentType="application/vnd.openxmlformats-officedocument.oleObject"/>
  <Default Extension="rels" ContentType="application/vnd.openxmlformats-package.relationships+xml"/>
  <Default Extension="xml" ContentType="application/xml"/>
  <Default Extension="vml" ContentType="application/vnd.openxmlformats-officedocument.vmlDrawing"/>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34" r:id="rId2"/>
    <p:sldId id="257" r:id="rId3"/>
    <p:sldId id="258" r:id="rId4"/>
    <p:sldId id="259" r:id="rId5"/>
    <p:sldId id="275" r:id="rId6"/>
    <p:sldId id="276" r:id="rId7"/>
    <p:sldId id="335" r:id="rId8"/>
    <p:sldId id="277" r:id="rId9"/>
    <p:sldId id="278" r:id="rId10"/>
    <p:sldId id="376" r:id="rId11"/>
    <p:sldId id="336" r:id="rId12"/>
    <p:sldId id="340" r:id="rId13"/>
    <p:sldId id="375" r:id="rId14"/>
    <p:sldId id="371" r:id="rId15"/>
    <p:sldId id="377" r:id="rId16"/>
    <p:sldId id="372" r:id="rId17"/>
    <p:sldId id="341" r:id="rId18"/>
    <p:sldId id="342" r:id="rId19"/>
    <p:sldId id="343" r:id="rId20"/>
    <p:sldId id="344" r:id="rId21"/>
    <p:sldId id="352" r:id="rId22"/>
    <p:sldId id="345" r:id="rId23"/>
    <p:sldId id="346" r:id="rId24"/>
    <p:sldId id="347" r:id="rId25"/>
    <p:sldId id="279" r:id="rId26"/>
    <p:sldId id="337" r:id="rId27"/>
    <p:sldId id="348" r:id="rId28"/>
    <p:sldId id="280" r:id="rId29"/>
    <p:sldId id="349" r:id="rId30"/>
    <p:sldId id="357" r:id="rId31"/>
    <p:sldId id="353" r:id="rId32"/>
    <p:sldId id="354" r:id="rId33"/>
    <p:sldId id="355" r:id="rId34"/>
    <p:sldId id="356" r:id="rId35"/>
    <p:sldId id="282" r:id="rId36"/>
    <p:sldId id="350" r:id="rId37"/>
    <p:sldId id="351" r:id="rId38"/>
    <p:sldId id="373" r:id="rId39"/>
    <p:sldId id="358" r:id="rId40"/>
    <p:sldId id="359" r:id="rId41"/>
    <p:sldId id="365" r:id="rId42"/>
    <p:sldId id="366" r:id="rId43"/>
    <p:sldId id="378" r:id="rId44"/>
    <p:sldId id="379" r:id="rId45"/>
    <p:sldId id="362" r:id="rId46"/>
    <p:sldId id="364" r:id="rId47"/>
    <p:sldId id="360" r:id="rId48"/>
    <p:sldId id="361" r:id="rId49"/>
    <p:sldId id="367" r:id="rId50"/>
    <p:sldId id="368" r:id="rId51"/>
    <p:sldId id="369" r:id="rId52"/>
    <p:sldId id="374" r:id="rId53"/>
    <p:sldId id="370" r:id="rId54"/>
  </p:sldIdLst>
  <p:sldSz cx="9144000" cy="6858000" type="screen4x3"/>
  <p:notesSz cx="9144000" cy="6858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426" y="8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jpg"/><Relationship Id="rId7"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26.png"/><Relationship Id="rId5" Type="http://schemas.openxmlformats.org/officeDocument/2006/relationships/oleObject" Target="../embeddings/oleObject2.bin"/><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5.png"/><Relationship Id="rId7" Type="http://schemas.openxmlformats.org/officeDocument/2006/relationships/image" Target="../media/image46.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8.png"/></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4.png"/><Relationship Id="rId4"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8.png"/></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4.png"/><Relationship Id="rId4"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4.png"/><Relationship Id="rId4"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4.png"/><Relationship Id="rId4" Type="http://schemas.openxmlformats.org/officeDocument/2006/relationships/image" Target="../media/image8.png"/></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4.png"/><Relationship Id="rId4" Type="http://schemas.openxmlformats.org/officeDocument/2006/relationships/image" Target="../media/image8.png"/></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8.png"/></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8.png"/></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33.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34.png"/></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22.png"/></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22.png"/></Relationships>
</file>

<file path=ppt/slides/_rels/slide52.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4.png"/><Relationship Id="rId7" Type="http://schemas.openxmlformats.org/officeDocument/2006/relationships/image" Target="../media/image40.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22.png"/><Relationship Id="rId9" Type="http://schemas.openxmlformats.org/officeDocument/2006/relationships/image" Target="../media/image42.png"/></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4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bject 30"/>
          <p:cNvSpPr txBox="1"/>
          <p:nvPr/>
        </p:nvSpPr>
        <p:spPr>
          <a:xfrm>
            <a:off x="0" y="12"/>
            <a:ext cx="9144000" cy="1197851"/>
          </a:xfrm>
          <a:prstGeom prst="rect">
            <a:avLst/>
          </a:prstGeom>
        </p:spPr>
        <p:txBody>
          <a:bodyPr wrap="square" lIns="0" tIns="0" rIns="0" bIns="0" rtlCol="0">
            <a:noAutofit/>
          </a:bodyPr>
          <a:lstStyle/>
          <a:p>
            <a:pPr>
              <a:lnSpc>
                <a:spcPts val="750"/>
              </a:lnSpc>
              <a:spcBef>
                <a:spcPts val="27"/>
              </a:spcBef>
            </a:pPr>
            <a:endParaRPr sz="750"/>
          </a:p>
          <a:p>
            <a:pPr marL="847331">
              <a:lnSpc>
                <a:spcPts val="1385"/>
              </a:lnSpc>
              <a:spcBef>
                <a:spcPts val="69"/>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847331">
              <a:lnSpc>
                <a:spcPts val="1605"/>
              </a:lnSpc>
              <a:spcBef>
                <a:spcPts val="11"/>
              </a:spcBef>
            </a:pPr>
            <a:r>
              <a:rPr sz="1800" b="1" spc="9" baseline="4551" dirty="0" smtClean="0">
                <a:latin typeface="Calibri"/>
                <a:cs typeface="Calibri"/>
              </a:rPr>
              <a:t>P</a:t>
            </a:r>
            <a:r>
              <a:rPr sz="1800" b="1" spc="-9" baseline="4551" dirty="0" smtClean="0">
                <a:latin typeface="Calibri"/>
                <a:cs typeface="Calibri"/>
              </a:rPr>
              <a:t>O</a:t>
            </a:r>
            <a:r>
              <a:rPr sz="1800" b="1" spc="9" baseline="4551" dirty="0" smtClean="0">
                <a:latin typeface="Calibri"/>
                <a:cs typeface="Calibri"/>
              </a:rPr>
              <a:t>L</a:t>
            </a:r>
            <a:r>
              <a:rPr sz="1800" b="1" spc="-9" baseline="4551" dirty="0" smtClean="0">
                <a:latin typeface="Calibri"/>
                <a:cs typeface="Calibri"/>
              </a:rPr>
              <a:t>ITÉCNIC</a:t>
            </a:r>
            <a:r>
              <a:rPr sz="1800" b="1" spc="0" baseline="4551" dirty="0" smtClean="0">
                <a:latin typeface="Calibri"/>
                <a:cs typeface="Calibri"/>
              </a:rPr>
              <a:t>A</a:t>
            </a:r>
            <a:r>
              <a:rPr sz="1800" b="1" spc="29" baseline="4551" dirty="0" smtClean="0">
                <a:latin typeface="Calibri"/>
                <a:cs typeface="Calibri"/>
              </a:rPr>
              <a:t> </a:t>
            </a:r>
            <a:r>
              <a:rPr sz="1800" b="1" spc="9" baseline="4551" dirty="0" smtClean="0">
                <a:latin typeface="Calibri"/>
                <a:cs typeface="Calibri"/>
              </a:rPr>
              <a:t>D</a:t>
            </a:r>
            <a:r>
              <a:rPr sz="1800" b="1" spc="-9" baseline="4551" dirty="0" smtClean="0">
                <a:latin typeface="Calibri"/>
                <a:cs typeface="Calibri"/>
              </a:rPr>
              <a:t>E</a:t>
            </a:r>
            <a:r>
              <a:rPr sz="1800" b="1" spc="0" baseline="4551" dirty="0" smtClean="0">
                <a:latin typeface="Calibri"/>
                <a:cs typeface="Calibri"/>
              </a:rPr>
              <a:t>L                                                                                                                                                                                  </a:t>
            </a:r>
            <a:r>
              <a:rPr sz="1800" b="1" spc="246" baseline="4551" dirty="0" smtClean="0">
                <a:latin typeface="Calibri"/>
                <a:cs typeface="Calibri"/>
              </a:rPr>
              <a:t> </a:t>
            </a:r>
            <a:r>
              <a:rPr sz="2400" b="1" spc="0" baseline="3413" dirty="0" smtClean="0">
                <a:latin typeface="Calibri"/>
                <a:cs typeface="Calibri"/>
              </a:rPr>
              <a:t>1</a:t>
            </a:r>
            <a:endParaRPr sz="1600">
              <a:latin typeface="Calibri"/>
              <a:cs typeface="Calibri"/>
            </a:endParaRPr>
          </a:p>
          <a:p>
            <a:pPr marL="847331">
              <a:lnSpc>
                <a:spcPts val="1355"/>
              </a:lnSpc>
            </a:pPr>
            <a:r>
              <a:rPr sz="1800" b="1" spc="-4" baseline="2275" dirty="0" smtClean="0">
                <a:latin typeface="Calibri"/>
                <a:cs typeface="Calibri"/>
              </a:rPr>
              <a:t>LITORA</a:t>
            </a:r>
            <a:r>
              <a:rPr sz="1800" b="1" spc="0" baseline="2275" dirty="0" smtClean="0">
                <a:latin typeface="Calibri"/>
                <a:cs typeface="Calibri"/>
              </a:rPr>
              <a:t>L                                                                                                                                                                                                                </a:t>
            </a:r>
            <a:r>
              <a:rPr sz="1800" b="1" spc="186" baseline="2275" dirty="0" smtClean="0">
                <a:latin typeface="Calibri"/>
                <a:cs typeface="Calibri"/>
              </a:rPr>
              <a:t> </a:t>
            </a:r>
            <a:r>
              <a:rPr sz="1800" b="1" spc="-4" baseline="6826" dirty="0" smtClean="0">
                <a:solidFill>
                  <a:srgbClr val="006300"/>
                </a:solidFill>
                <a:latin typeface="Calibri"/>
                <a:cs typeface="Calibri"/>
              </a:rPr>
              <a:t>CU</a:t>
            </a:r>
            <a:r>
              <a:rPr sz="1800" b="1" spc="-25" baseline="6826" dirty="0" smtClean="0">
                <a:solidFill>
                  <a:srgbClr val="006300"/>
                </a:solidFill>
                <a:latin typeface="Calibri"/>
                <a:cs typeface="Calibri"/>
              </a:rPr>
              <a:t>J</a:t>
            </a:r>
            <a:r>
              <a:rPr sz="1800" b="1" spc="-4" baseline="6826" dirty="0" smtClean="0">
                <a:solidFill>
                  <a:srgbClr val="006300"/>
                </a:solidFill>
                <a:latin typeface="Calibri"/>
                <a:cs typeface="Calibri"/>
              </a:rPr>
              <a:t>AE</a:t>
            </a:r>
            <a:endParaRPr sz="1200">
              <a:latin typeface="Calibri"/>
              <a:cs typeface="Calibri"/>
            </a:endParaRPr>
          </a:p>
        </p:txBody>
      </p:sp>
      <p:sp>
        <p:nvSpPr>
          <p:cNvPr id="24" name="object 24"/>
          <p:cNvSpPr/>
          <p:nvPr/>
        </p:nvSpPr>
        <p:spPr>
          <a:xfrm>
            <a:off x="469392" y="649236"/>
            <a:ext cx="8232635" cy="289560"/>
          </a:xfrm>
          <a:prstGeom prst="rect">
            <a:avLst/>
          </a:prstGeom>
          <a:blipFill>
            <a:blip r:embed="rId2" cstate="print"/>
            <a:stretch>
              <a:fillRect/>
            </a:stretch>
          </a:blipFill>
        </p:spPr>
        <p:txBody>
          <a:bodyPr wrap="square" lIns="0" tIns="0" rIns="0" bIns="0" rtlCol="0">
            <a:noAutofit/>
          </a:bodyPr>
          <a:lstStyle/>
          <a:p>
            <a:endParaRPr/>
          </a:p>
        </p:txBody>
      </p:sp>
      <p:sp>
        <p:nvSpPr>
          <p:cNvPr id="25" name="object 25"/>
          <p:cNvSpPr/>
          <p:nvPr/>
        </p:nvSpPr>
        <p:spPr>
          <a:xfrm>
            <a:off x="149339" y="79273"/>
            <a:ext cx="612648" cy="588251"/>
          </a:xfrm>
          <a:prstGeom prst="rect">
            <a:avLst/>
          </a:prstGeom>
          <a:blipFill>
            <a:blip r:embed="rId3" cstate="print"/>
            <a:stretch>
              <a:fillRect/>
            </a:stretch>
          </a:blipFill>
        </p:spPr>
        <p:txBody>
          <a:bodyPr wrap="square" lIns="0" tIns="0" rIns="0" bIns="0" rtlCol="0">
            <a:noAutofit/>
          </a:bodyPr>
          <a:lstStyle/>
          <a:p>
            <a:endParaRPr/>
          </a:p>
        </p:txBody>
      </p:sp>
      <p:sp>
        <p:nvSpPr>
          <p:cNvPr id="26" name="object 26"/>
          <p:cNvSpPr/>
          <p:nvPr/>
        </p:nvSpPr>
        <p:spPr>
          <a:xfrm>
            <a:off x="8634971" y="118884"/>
            <a:ext cx="286511" cy="332219"/>
          </a:xfrm>
          <a:prstGeom prst="rect">
            <a:avLst/>
          </a:prstGeom>
          <a:blipFill>
            <a:blip r:embed="rId4" cstate="print"/>
            <a:stretch>
              <a:fillRect/>
            </a:stretch>
          </a:blipFill>
        </p:spPr>
        <p:txBody>
          <a:bodyPr wrap="square" lIns="0" tIns="0" rIns="0" bIns="0" rtlCol="0">
            <a:noAutofit/>
          </a:bodyPr>
          <a:lstStyle/>
          <a:p>
            <a:endParaRPr/>
          </a:p>
        </p:txBody>
      </p:sp>
      <p:sp>
        <p:nvSpPr>
          <p:cNvPr id="27" name="object 27"/>
          <p:cNvSpPr/>
          <p:nvPr/>
        </p:nvSpPr>
        <p:spPr>
          <a:xfrm>
            <a:off x="0" y="12"/>
            <a:ext cx="9144000" cy="1197851"/>
          </a:xfrm>
          <a:custGeom>
            <a:avLst/>
            <a:gdLst/>
            <a:ahLst/>
            <a:cxnLst/>
            <a:rect l="l" t="t" r="r" b="b"/>
            <a:pathLst>
              <a:path w="9144000" h="1197851">
                <a:moveTo>
                  <a:pt x="0" y="1197851"/>
                </a:moveTo>
                <a:lnTo>
                  <a:pt x="9144000" y="1197851"/>
                </a:lnTo>
                <a:lnTo>
                  <a:pt x="9144000" y="0"/>
                </a:lnTo>
                <a:lnTo>
                  <a:pt x="0" y="0"/>
                </a:lnTo>
                <a:lnTo>
                  <a:pt x="0" y="1197851"/>
                </a:lnTo>
                <a:close/>
              </a:path>
            </a:pathLst>
          </a:custGeom>
          <a:solidFill>
            <a:srgbClr val="FFFFFF"/>
          </a:solidFill>
        </p:spPr>
        <p:txBody>
          <a:bodyPr wrap="square" lIns="0" tIns="0" rIns="0" bIns="0" rtlCol="0">
            <a:noAutofit/>
          </a:bodyPr>
          <a:lstStyle/>
          <a:p>
            <a:endParaRPr/>
          </a:p>
        </p:txBody>
      </p:sp>
      <p:sp>
        <p:nvSpPr>
          <p:cNvPr id="29" name="object 29"/>
          <p:cNvSpPr/>
          <p:nvPr/>
        </p:nvSpPr>
        <p:spPr>
          <a:xfrm>
            <a:off x="755891" y="694956"/>
            <a:ext cx="935723" cy="893051"/>
          </a:xfrm>
          <a:prstGeom prst="rect">
            <a:avLst/>
          </a:prstGeom>
          <a:blipFill>
            <a:blip r:embed="rId3" cstate="print"/>
            <a:stretch>
              <a:fillRect/>
            </a:stretch>
          </a:blipFill>
        </p:spPr>
        <p:txBody>
          <a:bodyPr wrap="square" lIns="0" tIns="0" rIns="0" bIns="0" rtlCol="0">
            <a:noAutofit/>
          </a:bodyPr>
          <a:lstStyle/>
          <a:p>
            <a:endParaRPr/>
          </a:p>
        </p:txBody>
      </p:sp>
      <p:sp>
        <p:nvSpPr>
          <p:cNvPr id="23" name="object 23"/>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9" name="object 9"/>
          <p:cNvSpPr txBox="1"/>
          <p:nvPr/>
        </p:nvSpPr>
        <p:spPr>
          <a:xfrm>
            <a:off x="1770379" y="695253"/>
            <a:ext cx="2103376" cy="583184"/>
          </a:xfrm>
          <a:prstGeom prst="rect">
            <a:avLst/>
          </a:prstGeom>
        </p:spPr>
        <p:txBody>
          <a:bodyPr wrap="square" lIns="0" tIns="0" rIns="0" bIns="0" rtlCol="0">
            <a:noAutofit/>
          </a:bodyPr>
          <a:lstStyle/>
          <a:p>
            <a:pPr marL="12700">
              <a:lnSpc>
                <a:spcPts val="2190"/>
              </a:lnSpc>
              <a:spcBef>
                <a:spcPts val="109"/>
              </a:spcBef>
            </a:pPr>
            <a:r>
              <a:rPr sz="3000" b="1" spc="-34" baseline="2730" dirty="0" smtClean="0">
                <a:latin typeface="Calibri"/>
                <a:cs typeface="Calibri"/>
              </a:rPr>
              <a:t>E</a:t>
            </a:r>
            <a:r>
              <a:rPr sz="3000" b="1" spc="-4" baseline="2730" dirty="0" smtClean="0">
                <a:latin typeface="Calibri"/>
                <a:cs typeface="Calibri"/>
              </a:rPr>
              <a:t>SCUEL</a:t>
            </a:r>
            <a:r>
              <a:rPr sz="3000" b="1" spc="0" baseline="2730" dirty="0" smtClean="0">
                <a:latin typeface="Calibri"/>
                <a:cs typeface="Calibri"/>
              </a:rPr>
              <a:t>A</a:t>
            </a:r>
            <a:r>
              <a:rPr sz="3000" b="1" spc="-53" baseline="2730" dirty="0" smtClean="0">
                <a:latin typeface="Calibri"/>
                <a:cs typeface="Calibri"/>
              </a:rPr>
              <a:t> </a:t>
            </a:r>
            <a:r>
              <a:rPr sz="3000" b="1" spc="-4" baseline="2730" dirty="0" smtClean="0">
                <a:latin typeface="Calibri"/>
                <a:cs typeface="Calibri"/>
              </a:rPr>
              <a:t>SUPERIOR</a:t>
            </a:r>
            <a:endParaRPr sz="2000">
              <a:latin typeface="Calibri"/>
              <a:cs typeface="Calibri"/>
            </a:endParaRPr>
          </a:p>
          <a:p>
            <a:pPr marL="12700" marR="37947">
              <a:lnSpc>
                <a:spcPts val="2400"/>
              </a:lnSpc>
              <a:spcBef>
                <a:spcPts val="10"/>
              </a:spcBef>
            </a:pPr>
            <a:r>
              <a:rPr sz="3000" b="1" spc="-4" baseline="1365" dirty="0" smtClean="0">
                <a:latin typeface="Calibri"/>
                <a:cs typeface="Calibri"/>
              </a:rPr>
              <a:t>POLITÉCNIC</a:t>
            </a:r>
            <a:r>
              <a:rPr sz="3000" b="1" spc="0" baseline="1365" dirty="0" smtClean="0">
                <a:latin typeface="Calibri"/>
                <a:cs typeface="Calibri"/>
              </a:rPr>
              <a:t>A</a:t>
            </a:r>
            <a:r>
              <a:rPr sz="3000" b="1" spc="-89" baseline="1365" dirty="0" smtClean="0">
                <a:latin typeface="Calibri"/>
                <a:cs typeface="Calibri"/>
              </a:rPr>
              <a:t> </a:t>
            </a:r>
            <a:r>
              <a:rPr sz="3000" b="1" spc="-4" baseline="1365" dirty="0" smtClean="0">
                <a:latin typeface="Calibri"/>
                <a:cs typeface="Calibri"/>
              </a:rPr>
              <a:t>DEL</a:t>
            </a:r>
            <a:endParaRPr sz="2000">
              <a:latin typeface="Calibri"/>
              <a:cs typeface="Calibri"/>
            </a:endParaRPr>
          </a:p>
        </p:txBody>
      </p:sp>
      <p:sp>
        <p:nvSpPr>
          <p:cNvPr id="8" name="object 8"/>
          <p:cNvSpPr txBox="1"/>
          <p:nvPr/>
        </p:nvSpPr>
        <p:spPr>
          <a:xfrm>
            <a:off x="1770379" y="1304853"/>
            <a:ext cx="927704" cy="278384"/>
          </a:xfrm>
          <a:prstGeom prst="rect">
            <a:avLst/>
          </a:prstGeom>
        </p:spPr>
        <p:txBody>
          <a:bodyPr wrap="square" lIns="0" tIns="0" rIns="0" bIns="0" rtlCol="0">
            <a:noAutofit/>
          </a:bodyPr>
          <a:lstStyle/>
          <a:p>
            <a:pPr marL="12700">
              <a:lnSpc>
                <a:spcPts val="2190"/>
              </a:lnSpc>
              <a:spcBef>
                <a:spcPts val="109"/>
              </a:spcBef>
            </a:pPr>
            <a:r>
              <a:rPr sz="3000" b="1" spc="-4" baseline="2730" dirty="0" smtClean="0">
                <a:latin typeface="Calibri"/>
                <a:cs typeface="Calibri"/>
              </a:rPr>
              <a:t>LI</a:t>
            </a:r>
            <a:r>
              <a:rPr sz="3000" b="1" spc="-50" baseline="2730" dirty="0" smtClean="0">
                <a:latin typeface="Calibri"/>
                <a:cs typeface="Calibri"/>
              </a:rPr>
              <a:t>T</a:t>
            </a:r>
            <a:r>
              <a:rPr sz="3000" b="1" spc="-4" baseline="2730" dirty="0" smtClean="0">
                <a:latin typeface="Calibri"/>
                <a:cs typeface="Calibri"/>
              </a:rPr>
              <a:t>ORAL</a:t>
            </a:r>
            <a:endParaRPr sz="2000">
              <a:latin typeface="Calibri"/>
              <a:cs typeface="Calibri"/>
            </a:endParaRPr>
          </a:p>
        </p:txBody>
      </p:sp>
      <p:sp>
        <p:nvSpPr>
          <p:cNvPr id="7" name="object 7"/>
          <p:cNvSpPr txBox="1"/>
          <p:nvPr/>
        </p:nvSpPr>
        <p:spPr>
          <a:xfrm>
            <a:off x="6732524" y="1392440"/>
            <a:ext cx="855065" cy="330200"/>
          </a:xfrm>
          <a:prstGeom prst="rect">
            <a:avLst/>
          </a:prstGeom>
        </p:spPr>
        <p:txBody>
          <a:bodyPr wrap="square" lIns="0" tIns="0" rIns="0" bIns="0" rtlCol="0">
            <a:noAutofit/>
          </a:bodyPr>
          <a:lstStyle/>
          <a:p>
            <a:pPr marL="12700">
              <a:lnSpc>
                <a:spcPts val="2600"/>
              </a:lnSpc>
              <a:spcBef>
                <a:spcPts val="130"/>
              </a:spcBef>
            </a:pPr>
            <a:r>
              <a:rPr lang="en-US" sz="3600" b="1" spc="9" baseline="2275" dirty="0" smtClean="0">
                <a:solidFill>
                  <a:srgbClr val="006300"/>
                </a:solidFill>
                <a:latin typeface="Calibri"/>
                <a:cs typeface="Calibri"/>
              </a:rPr>
              <a:t>ESPOL</a:t>
            </a:r>
            <a:endParaRPr sz="2400" dirty="0">
              <a:latin typeface="Calibri"/>
              <a:cs typeface="Calibri"/>
            </a:endParaRPr>
          </a:p>
        </p:txBody>
      </p:sp>
      <p:sp>
        <p:nvSpPr>
          <p:cNvPr id="6" name="object 6"/>
          <p:cNvSpPr txBox="1"/>
          <p:nvPr/>
        </p:nvSpPr>
        <p:spPr>
          <a:xfrm>
            <a:off x="1035812" y="2925571"/>
            <a:ext cx="1905952" cy="482600"/>
          </a:xfrm>
          <a:prstGeom prst="rect">
            <a:avLst/>
          </a:prstGeom>
        </p:spPr>
        <p:txBody>
          <a:bodyPr wrap="square" lIns="0" tIns="0" rIns="0" bIns="0" rtlCol="0">
            <a:noAutofit/>
          </a:bodyPr>
          <a:lstStyle/>
          <a:p>
            <a:pPr marL="12700">
              <a:lnSpc>
                <a:spcPts val="3800"/>
              </a:lnSpc>
              <a:spcBef>
                <a:spcPts val="190"/>
              </a:spcBef>
            </a:pPr>
            <a:r>
              <a:rPr sz="5400" b="1" spc="0" baseline="2275" dirty="0" smtClean="0">
                <a:solidFill>
                  <a:srgbClr val="BF0000"/>
                </a:solidFill>
                <a:latin typeface="Calibri"/>
                <a:cs typeface="Calibri"/>
              </a:rPr>
              <a:t>REDES</a:t>
            </a:r>
            <a:r>
              <a:rPr sz="5400" b="1" spc="-69" baseline="2275" dirty="0" smtClean="0">
                <a:solidFill>
                  <a:srgbClr val="BF0000"/>
                </a:solidFill>
                <a:latin typeface="Calibri"/>
                <a:cs typeface="Calibri"/>
              </a:rPr>
              <a:t> </a:t>
            </a:r>
            <a:r>
              <a:rPr sz="5400" b="1" spc="0" baseline="2275" dirty="0" smtClean="0">
                <a:solidFill>
                  <a:srgbClr val="BF0000"/>
                </a:solidFill>
                <a:latin typeface="Calibri"/>
                <a:cs typeface="Calibri"/>
              </a:rPr>
              <a:t>DE</a:t>
            </a:r>
            <a:endParaRPr sz="3600">
              <a:latin typeface="Calibri"/>
              <a:cs typeface="Calibri"/>
            </a:endParaRPr>
          </a:p>
        </p:txBody>
      </p:sp>
      <p:sp>
        <p:nvSpPr>
          <p:cNvPr id="5" name="object 5"/>
          <p:cNvSpPr txBox="1"/>
          <p:nvPr/>
        </p:nvSpPr>
        <p:spPr>
          <a:xfrm>
            <a:off x="2951416" y="2925571"/>
            <a:ext cx="3247897" cy="482600"/>
          </a:xfrm>
          <a:prstGeom prst="rect">
            <a:avLst/>
          </a:prstGeom>
        </p:spPr>
        <p:txBody>
          <a:bodyPr wrap="square" lIns="0" tIns="0" rIns="0" bIns="0" rtlCol="0">
            <a:noAutofit/>
          </a:bodyPr>
          <a:lstStyle/>
          <a:p>
            <a:pPr marL="12700">
              <a:lnSpc>
                <a:spcPts val="3800"/>
              </a:lnSpc>
              <a:spcBef>
                <a:spcPts val="190"/>
              </a:spcBef>
            </a:pPr>
            <a:r>
              <a:rPr sz="5400" b="1" spc="0" baseline="2275" dirty="0" smtClean="0">
                <a:solidFill>
                  <a:srgbClr val="BF0000"/>
                </a:solidFill>
                <a:latin typeface="Calibri"/>
                <a:cs typeface="Calibri"/>
              </a:rPr>
              <a:t>COMUNIC</a:t>
            </a:r>
            <a:r>
              <a:rPr sz="5400" b="1" spc="-64" baseline="2275" dirty="0" smtClean="0">
                <a:solidFill>
                  <a:srgbClr val="BF0000"/>
                </a:solidFill>
                <a:latin typeface="Calibri"/>
                <a:cs typeface="Calibri"/>
              </a:rPr>
              <a:t>A</a:t>
            </a:r>
            <a:r>
              <a:rPr sz="5400" b="1" spc="0" baseline="2275" dirty="0" smtClean="0">
                <a:solidFill>
                  <a:srgbClr val="BF0000"/>
                </a:solidFill>
                <a:latin typeface="Calibri"/>
                <a:cs typeface="Calibri"/>
              </a:rPr>
              <a:t>CIÓN</a:t>
            </a:r>
            <a:endParaRPr sz="3600">
              <a:latin typeface="Calibri"/>
              <a:cs typeface="Calibri"/>
            </a:endParaRPr>
          </a:p>
        </p:txBody>
      </p:sp>
      <p:sp>
        <p:nvSpPr>
          <p:cNvPr id="4" name="object 4"/>
          <p:cNvSpPr txBox="1"/>
          <p:nvPr/>
        </p:nvSpPr>
        <p:spPr>
          <a:xfrm>
            <a:off x="6208966" y="2925571"/>
            <a:ext cx="2400833" cy="482600"/>
          </a:xfrm>
          <a:prstGeom prst="rect">
            <a:avLst/>
          </a:prstGeom>
        </p:spPr>
        <p:txBody>
          <a:bodyPr wrap="square" lIns="0" tIns="0" rIns="0" bIns="0" rtlCol="0">
            <a:noAutofit/>
          </a:bodyPr>
          <a:lstStyle/>
          <a:p>
            <a:pPr marL="12700">
              <a:lnSpc>
                <a:spcPts val="3800"/>
              </a:lnSpc>
              <a:spcBef>
                <a:spcPts val="190"/>
              </a:spcBef>
            </a:pPr>
            <a:r>
              <a:rPr sz="5400" b="1" spc="0" baseline="2275" dirty="0" smtClean="0">
                <a:solidFill>
                  <a:srgbClr val="BF0000"/>
                </a:solidFill>
                <a:latin typeface="Calibri"/>
                <a:cs typeface="Calibri"/>
              </a:rPr>
              <a:t>IN</a:t>
            </a:r>
            <a:r>
              <a:rPr sz="5400" b="1" spc="54" baseline="2275" dirty="0" smtClean="0">
                <a:solidFill>
                  <a:srgbClr val="BF0000"/>
                </a:solidFill>
                <a:latin typeface="Calibri"/>
                <a:cs typeface="Calibri"/>
              </a:rPr>
              <a:t>D</a:t>
            </a:r>
            <a:r>
              <a:rPr sz="5400" b="1" spc="0" baseline="2275" dirty="0" smtClean="0">
                <a:solidFill>
                  <a:srgbClr val="BF0000"/>
                </a:solidFill>
                <a:latin typeface="Calibri"/>
                <a:cs typeface="Calibri"/>
              </a:rPr>
              <a:t>USTRIAL</a:t>
            </a:r>
            <a:endParaRPr sz="3600">
              <a:latin typeface="Calibri"/>
              <a:cs typeface="Calibri"/>
            </a:endParaRPr>
          </a:p>
        </p:txBody>
      </p:sp>
      <p:sp>
        <p:nvSpPr>
          <p:cNvPr id="3" name="object 3"/>
          <p:cNvSpPr txBox="1"/>
          <p:nvPr/>
        </p:nvSpPr>
        <p:spPr>
          <a:xfrm>
            <a:off x="2029460" y="4381733"/>
            <a:ext cx="5178362" cy="808723"/>
          </a:xfrm>
          <a:prstGeom prst="rect">
            <a:avLst/>
          </a:prstGeom>
        </p:spPr>
        <p:txBody>
          <a:bodyPr wrap="square" lIns="0" tIns="0" rIns="0" bIns="0" rtlCol="0">
            <a:noAutofit/>
          </a:bodyPr>
          <a:lstStyle/>
          <a:p>
            <a:pPr algn="ctr">
              <a:lnSpc>
                <a:spcPts val="3040"/>
              </a:lnSpc>
              <a:spcBef>
                <a:spcPts val="152"/>
              </a:spcBef>
            </a:pPr>
            <a:r>
              <a:rPr sz="4200" b="1" spc="0" baseline="2925" dirty="0" smtClean="0">
                <a:solidFill>
                  <a:srgbClr val="006300"/>
                </a:solidFill>
                <a:latin typeface="Calibri"/>
                <a:cs typeface="Calibri"/>
              </a:rPr>
              <a:t>MAE</a:t>
            </a:r>
            <a:r>
              <a:rPr sz="4200" b="1" spc="-54" baseline="2925" dirty="0" smtClean="0">
                <a:solidFill>
                  <a:srgbClr val="006300"/>
                </a:solidFill>
                <a:latin typeface="Calibri"/>
                <a:cs typeface="Calibri"/>
              </a:rPr>
              <a:t>S</a:t>
            </a:r>
            <a:r>
              <a:rPr sz="4200" b="1" spc="0" baseline="2925" dirty="0" smtClean="0">
                <a:solidFill>
                  <a:srgbClr val="006300"/>
                </a:solidFill>
                <a:latin typeface="Calibri"/>
                <a:cs typeface="Calibri"/>
              </a:rPr>
              <a:t>TRÍA</a:t>
            </a:r>
            <a:r>
              <a:rPr sz="4200" b="1" spc="-24" baseline="2925" dirty="0" smtClean="0">
                <a:solidFill>
                  <a:srgbClr val="006300"/>
                </a:solidFill>
                <a:latin typeface="Calibri"/>
                <a:cs typeface="Calibri"/>
              </a:rPr>
              <a:t> </a:t>
            </a:r>
            <a:r>
              <a:rPr sz="4200" b="1" spc="0" baseline="2925" dirty="0" smtClean="0">
                <a:solidFill>
                  <a:srgbClr val="006300"/>
                </a:solidFill>
                <a:latin typeface="Calibri"/>
                <a:cs typeface="Calibri"/>
              </a:rPr>
              <a:t>DE</a:t>
            </a:r>
            <a:r>
              <a:rPr sz="4200" b="1" spc="-24" baseline="2925" dirty="0" smtClean="0">
                <a:solidFill>
                  <a:srgbClr val="006300"/>
                </a:solidFill>
                <a:latin typeface="Calibri"/>
                <a:cs typeface="Calibri"/>
              </a:rPr>
              <a:t> </a:t>
            </a:r>
            <a:r>
              <a:rPr sz="4200" b="1" spc="-44" baseline="2925" dirty="0" smtClean="0">
                <a:solidFill>
                  <a:srgbClr val="006300"/>
                </a:solidFill>
                <a:latin typeface="Calibri"/>
                <a:cs typeface="Calibri"/>
              </a:rPr>
              <a:t>A</a:t>
            </a:r>
            <a:r>
              <a:rPr sz="4200" b="1" spc="0" baseline="2925" dirty="0" smtClean="0">
                <a:solidFill>
                  <a:srgbClr val="006300"/>
                </a:solidFill>
                <a:latin typeface="Calibri"/>
                <a:cs typeface="Calibri"/>
              </a:rPr>
              <a:t>U</a:t>
            </a:r>
            <a:r>
              <a:rPr sz="4200" b="1" spc="-79" baseline="2925" dirty="0" smtClean="0">
                <a:solidFill>
                  <a:srgbClr val="006300"/>
                </a:solidFill>
                <a:latin typeface="Calibri"/>
                <a:cs typeface="Calibri"/>
              </a:rPr>
              <a:t>T</a:t>
            </a:r>
            <a:r>
              <a:rPr sz="4200" b="1" spc="0" baseline="2925" dirty="0" smtClean="0">
                <a:solidFill>
                  <a:srgbClr val="006300"/>
                </a:solidFill>
                <a:latin typeface="Calibri"/>
                <a:cs typeface="Calibri"/>
              </a:rPr>
              <a:t>OM</a:t>
            </a:r>
            <a:r>
              <a:rPr sz="4200" b="1" spc="-219" baseline="2925" dirty="0" smtClean="0">
                <a:solidFill>
                  <a:srgbClr val="006300"/>
                </a:solidFill>
                <a:latin typeface="Calibri"/>
                <a:cs typeface="Calibri"/>
              </a:rPr>
              <a:t>A</a:t>
            </a:r>
            <a:r>
              <a:rPr sz="4200" b="1" spc="0" baseline="2925" dirty="0" smtClean="0">
                <a:solidFill>
                  <a:srgbClr val="006300"/>
                </a:solidFill>
                <a:latin typeface="Calibri"/>
                <a:cs typeface="Calibri"/>
              </a:rPr>
              <a:t>TIZACIÓN</a:t>
            </a:r>
            <a:r>
              <a:rPr sz="4200" b="1" spc="-75" baseline="2925" dirty="0" smtClean="0">
                <a:solidFill>
                  <a:srgbClr val="006300"/>
                </a:solidFill>
                <a:latin typeface="Calibri"/>
                <a:cs typeface="Calibri"/>
              </a:rPr>
              <a:t> </a:t>
            </a:r>
            <a:r>
              <a:rPr sz="4200" b="1" spc="0" baseline="2925" dirty="0" smtClean="0">
                <a:solidFill>
                  <a:srgbClr val="006300"/>
                </a:solidFill>
                <a:latin typeface="Calibri"/>
                <a:cs typeface="Calibri"/>
              </a:rPr>
              <a:t>Y</a:t>
            </a:r>
            <a:endParaRPr sz="2800" dirty="0">
              <a:latin typeface="Calibri"/>
              <a:cs typeface="Calibri"/>
            </a:endParaRPr>
          </a:p>
          <a:p>
            <a:pPr marL="890690" marR="912344" algn="ctr">
              <a:lnSpc>
                <a:spcPts val="3325"/>
              </a:lnSpc>
              <a:spcBef>
                <a:spcPts val="14"/>
              </a:spcBef>
            </a:pPr>
            <a:r>
              <a:rPr sz="2800" b="1" spc="0" dirty="0" smtClean="0">
                <a:solidFill>
                  <a:srgbClr val="006300"/>
                </a:solidFill>
                <a:latin typeface="Calibri"/>
                <a:cs typeface="Calibri"/>
              </a:rPr>
              <a:t>CONTROL</a:t>
            </a:r>
            <a:r>
              <a:rPr sz="2800" b="1" spc="-79" dirty="0" smtClean="0">
                <a:solidFill>
                  <a:srgbClr val="006300"/>
                </a:solidFill>
                <a:latin typeface="Calibri"/>
                <a:cs typeface="Calibri"/>
              </a:rPr>
              <a:t> </a:t>
            </a:r>
            <a:r>
              <a:rPr sz="2800" b="1" spc="0" dirty="0" smtClean="0">
                <a:solidFill>
                  <a:srgbClr val="006300"/>
                </a:solidFill>
                <a:latin typeface="Calibri"/>
                <a:cs typeface="Calibri"/>
              </a:rPr>
              <a:t>INDUSTRIAL</a:t>
            </a:r>
            <a:endParaRPr sz="2800" dirty="0">
              <a:latin typeface="Calibri"/>
              <a:cs typeface="Calibri"/>
            </a:endParaRPr>
          </a:p>
        </p:txBody>
      </p:sp>
      <p:sp>
        <p:nvSpPr>
          <p:cNvPr id="31"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pic>
        <p:nvPicPr>
          <p:cNvPr id="32" name="Imagen 31"/>
          <p:cNvPicPr>
            <a:picLocks noChangeAspect="1"/>
          </p:cNvPicPr>
          <p:nvPr/>
        </p:nvPicPr>
        <p:blipFill>
          <a:blip r:embed="rId5"/>
          <a:stretch>
            <a:fillRect/>
          </a:stretch>
        </p:blipFill>
        <p:spPr>
          <a:xfrm>
            <a:off x="6404470" y="774117"/>
            <a:ext cx="1291730" cy="470234"/>
          </a:xfrm>
          <a:prstGeom prst="rect">
            <a:avLst/>
          </a:prstGeom>
        </p:spPr>
      </p:pic>
    </p:spTree>
    <p:extLst>
      <p:ext uri="{BB962C8B-B14F-4D97-AF65-F5344CB8AC3E}">
        <p14:creationId xmlns:p14="http://schemas.microsoft.com/office/powerpoint/2010/main" val="6353218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object 40"/>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8" name="object 38"/>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7" name="object 37"/>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25" name="object 25"/>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4" dirty="0" smtClean="0">
                <a:solidFill>
                  <a:srgbClr val="BF0000"/>
                </a:solidFill>
                <a:latin typeface="Calibri"/>
                <a:cs typeface="Calibri"/>
              </a:rPr>
              <a:t>Disp</a:t>
            </a:r>
            <a:r>
              <a:rPr sz="2000" b="1" spc="25" dirty="0" smtClean="0">
                <a:solidFill>
                  <a:srgbClr val="BF0000"/>
                </a:solidFill>
                <a:latin typeface="Calibri"/>
                <a:cs typeface="Calibri"/>
              </a:rPr>
              <a:t>o</a:t>
            </a:r>
            <a:r>
              <a:rPr sz="2000" b="1" spc="-4" dirty="0" smtClean="0">
                <a:solidFill>
                  <a:srgbClr val="BF0000"/>
                </a:solidFill>
                <a:latin typeface="Calibri"/>
                <a:cs typeface="Calibri"/>
              </a:rPr>
              <a:t>sitivo</a:t>
            </a:r>
            <a:r>
              <a:rPr sz="2000" b="1" spc="0" dirty="0" smtClean="0">
                <a:solidFill>
                  <a:srgbClr val="BF0000"/>
                </a:solidFill>
                <a:latin typeface="Calibri"/>
                <a:cs typeface="Calibri"/>
              </a:rPr>
              <a:t>s</a:t>
            </a:r>
            <a:r>
              <a:rPr sz="2000" b="1" spc="-79" dirty="0" smtClean="0">
                <a:solidFill>
                  <a:srgbClr val="BF0000"/>
                </a:solidFill>
                <a:latin typeface="Calibri"/>
                <a:cs typeface="Calibri"/>
              </a:rPr>
              <a:t> </a:t>
            </a:r>
            <a:r>
              <a:rPr sz="2000" b="1" spc="-4" dirty="0" smtClean="0">
                <a:solidFill>
                  <a:srgbClr val="BF0000"/>
                </a:solidFill>
                <a:latin typeface="Calibri"/>
                <a:cs typeface="Calibri"/>
              </a:rPr>
              <a:t>Inteligen</a:t>
            </a:r>
            <a:r>
              <a:rPr sz="2000" b="1" spc="-44" dirty="0" smtClean="0">
                <a:solidFill>
                  <a:srgbClr val="BF0000"/>
                </a:solidFill>
                <a:latin typeface="Calibri"/>
                <a:cs typeface="Calibri"/>
              </a:rPr>
              <a:t>t</a:t>
            </a:r>
            <a:r>
              <a:rPr sz="2000" b="1" spc="-4" dirty="0" smtClean="0">
                <a:solidFill>
                  <a:srgbClr val="BF0000"/>
                </a:solidFill>
                <a:latin typeface="Calibri"/>
                <a:cs typeface="Calibri"/>
              </a:rPr>
              <a:t>e</a:t>
            </a:r>
            <a:r>
              <a:rPr sz="2000" b="1" spc="0" dirty="0" smtClean="0">
                <a:solidFill>
                  <a:srgbClr val="BF0000"/>
                </a:solidFill>
                <a:latin typeface="Calibri"/>
                <a:cs typeface="Calibri"/>
              </a:rPr>
              <a:t>s                                                         </a:t>
            </a:r>
            <a:r>
              <a:rPr sz="2000" b="1" spc="121" dirty="0" smtClean="0">
                <a:solidFill>
                  <a:srgbClr val="BF0000"/>
                </a:solidFill>
                <a:latin typeface="Calibri"/>
                <a:cs typeface="Calibri"/>
              </a:rPr>
              <a:t> </a:t>
            </a:r>
            <a:r>
              <a:rPr sz="1600" b="1" spc="0" dirty="0" smtClean="0">
                <a:latin typeface="Calibri"/>
                <a:cs typeface="Calibri"/>
              </a:rPr>
              <a:t>20</a:t>
            </a:r>
            <a:endParaRPr sz="1600">
              <a:latin typeface="Calibri"/>
              <a:cs typeface="Calibri"/>
            </a:endParaRPr>
          </a:p>
        </p:txBody>
      </p:sp>
      <p:sp>
        <p:nvSpPr>
          <p:cNvPr id="41"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
        <p:nvSpPr>
          <p:cNvPr id="42" name="object 16"/>
          <p:cNvSpPr txBox="1"/>
          <p:nvPr/>
        </p:nvSpPr>
        <p:spPr>
          <a:xfrm>
            <a:off x="8579599" y="445164"/>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43" name="Imagen 42"/>
          <p:cNvPicPr>
            <a:picLocks noChangeAspect="1"/>
          </p:cNvPicPr>
          <p:nvPr/>
        </p:nvPicPr>
        <p:blipFill>
          <a:blip r:embed="rId3"/>
          <a:stretch>
            <a:fillRect/>
          </a:stretch>
        </p:blipFill>
        <p:spPr>
          <a:xfrm>
            <a:off x="8385404" y="76200"/>
            <a:ext cx="724659" cy="263801"/>
          </a:xfrm>
          <a:prstGeom prst="rect">
            <a:avLst/>
          </a:prstGeom>
        </p:spPr>
      </p:pic>
      <p:pic>
        <p:nvPicPr>
          <p:cNvPr id="3" name="Imagen 2"/>
          <p:cNvPicPr>
            <a:picLocks noChangeAspect="1"/>
          </p:cNvPicPr>
          <p:nvPr/>
        </p:nvPicPr>
        <p:blipFill>
          <a:blip r:embed="rId4"/>
          <a:stretch>
            <a:fillRect/>
          </a:stretch>
        </p:blipFill>
        <p:spPr>
          <a:xfrm>
            <a:off x="1283208" y="1307663"/>
            <a:ext cx="6919191" cy="4953512"/>
          </a:xfrm>
          <a:prstGeom prst="rect">
            <a:avLst/>
          </a:prstGeom>
        </p:spPr>
      </p:pic>
      <p:sp>
        <p:nvSpPr>
          <p:cNvPr id="12" name="object 23"/>
          <p:cNvSpPr txBox="1"/>
          <p:nvPr/>
        </p:nvSpPr>
        <p:spPr>
          <a:xfrm>
            <a:off x="1283208" y="754811"/>
            <a:ext cx="3262048"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El Protocolo HART</a:t>
            </a:r>
            <a:endParaRPr lang="es-EC" sz="3200" dirty="0">
              <a:solidFill>
                <a:srgbClr val="FF0000"/>
              </a:solidFill>
              <a:latin typeface="Calibri"/>
              <a:cs typeface="Calibri"/>
            </a:endParaRPr>
          </a:p>
        </p:txBody>
      </p:sp>
    </p:spTree>
    <p:extLst>
      <p:ext uri="{BB962C8B-B14F-4D97-AF65-F5344CB8AC3E}">
        <p14:creationId xmlns:p14="http://schemas.microsoft.com/office/powerpoint/2010/main" val="5164821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bject 36"/>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4" name="object 34"/>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3" name="object 33"/>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21" name="object 21"/>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1477772" y="4341995"/>
            <a:ext cx="4111021" cy="278384"/>
          </a:xfrm>
          <a:prstGeom prst="rect">
            <a:avLst/>
          </a:prstGeom>
        </p:spPr>
        <p:txBody>
          <a:bodyPr wrap="square" lIns="0" tIns="0" rIns="0" bIns="0" rtlCol="0">
            <a:noAutofit/>
          </a:bodyPr>
          <a:lstStyle/>
          <a:p>
            <a:pPr marL="12700">
              <a:lnSpc>
                <a:spcPts val="2190"/>
              </a:lnSpc>
              <a:spcBef>
                <a:spcPts val="109"/>
              </a:spcBef>
            </a:pPr>
            <a:endParaRPr sz="20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23</a:t>
            </a:r>
            <a:endParaRPr sz="1600">
              <a:latin typeface="Calibri"/>
              <a:cs typeface="Calibri"/>
            </a:endParaRPr>
          </a:p>
        </p:txBody>
      </p:sp>
      <p:sp>
        <p:nvSpPr>
          <p:cNvPr id="37"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8" name="Imagen 37"/>
          <p:cNvPicPr>
            <a:picLocks noChangeAspect="1"/>
          </p:cNvPicPr>
          <p:nvPr/>
        </p:nvPicPr>
        <p:blipFill>
          <a:blip r:embed="rId3"/>
          <a:stretch>
            <a:fillRect/>
          </a:stretch>
        </p:blipFill>
        <p:spPr>
          <a:xfrm>
            <a:off x="8385404" y="93836"/>
            <a:ext cx="724659" cy="263801"/>
          </a:xfrm>
          <a:prstGeom prst="rect">
            <a:avLst/>
          </a:prstGeom>
        </p:spPr>
      </p:pic>
      <p:sp>
        <p:nvSpPr>
          <p:cNvPr id="39" name="object 23"/>
          <p:cNvSpPr txBox="1"/>
          <p:nvPr/>
        </p:nvSpPr>
        <p:spPr>
          <a:xfrm>
            <a:off x="1221552" y="938796"/>
            <a:ext cx="6703247"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HART </a:t>
            </a:r>
            <a:r>
              <a:rPr lang="es-EC" sz="4800" spc="-4" baseline="1706" dirty="0" err="1" smtClean="0">
                <a:solidFill>
                  <a:srgbClr val="FF0000"/>
                </a:solidFill>
                <a:latin typeface="Calibri"/>
                <a:cs typeface="Calibri"/>
              </a:rPr>
              <a:t>Communication</a:t>
            </a:r>
            <a:r>
              <a:rPr lang="es-EC" sz="4800" spc="-4" baseline="1706" dirty="0" smtClean="0">
                <a:solidFill>
                  <a:srgbClr val="FF0000"/>
                </a:solidFill>
                <a:latin typeface="Calibri"/>
                <a:cs typeface="Calibri"/>
              </a:rPr>
              <a:t> </a:t>
            </a:r>
            <a:r>
              <a:rPr lang="es-EC" sz="4800" spc="-4" baseline="1706" dirty="0" err="1" smtClean="0">
                <a:solidFill>
                  <a:srgbClr val="FF0000"/>
                </a:solidFill>
                <a:latin typeface="Calibri"/>
                <a:cs typeface="Calibri"/>
              </a:rPr>
              <a:t>Foundation</a:t>
            </a:r>
            <a:r>
              <a:rPr lang="es-EC" sz="4800" spc="-4" baseline="1706" dirty="0" smtClean="0">
                <a:solidFill>
                  <a:srgbClr val="FF0000"/>
                </a:solidFill>
                <a:latin typeface="Calibri"/>
                <a:cs typeface="Calibri"/>
              </a:rPr>
              <a:t> (HCF) </a:t>
            </a:r>
            <a:endParaRPr lang="es-EC" sz="3200" dirty="0">
              <a:solidFill>
                <a:srgbClr val="FF0000"/>
              </a:solidFill>
              <a:latin typeface="Calibri"/>
              <a:cs typeface="Calibri"/>
            </a:endParaRPr>
          </a:p>
        </p:txBody>
      </p:sp>
      <p:pic>
        <p:nvPicPr>
          <p:cNvPr id="6" name="Imagen 5"/>
          <p:cNvPicPr>
            <a:picLocks noChangeAspect="1"/>
          </p:cNvPicPr>
          <p:nvPr/>
        </p:nvPicPr>
        <p:blipFill>
          <a:blip r:embed="rId4"/>
          <a:stretch>
            <a:fillRect/>
          </a:stretch>
        </p:blipFill>
        <p:spPr>
          <a:xfrm>
            <a:off x="2385923" y="1369580"/>
            <a:ext cx="4913511" cy="4920187"/>
          </a:xfrm>
          <a:prstGeom prst="rect">
            <a:avLst/>
          </a:prstGeom>
        </p:spPr>
      </p:pic>
      <p:sp>
        <p:nvSpPr>
          <p:cNvPr id="17"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Tree>
    <p:extLst>
      <p:ext uri="{BB962C8B-B14F-4D97-AF65-F5344CB8AC3E}">
        <p14:creationId xmlns:p14="http://schemas.microsoft.com/office/powerpoint/2010/main" val="40298539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bject 36"/>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4" name="object 34"/>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3" name="object 33"/>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21" name="object 21"/>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1477772" y="4341995"/>
            <a:ext cx="4111021" cy="278384"/>
          </a:xfrm>
          <a:prstGeom prst="rect">
            <a:avLst/>
          </a:prstGeom>
        </p:spPr>
        <p:txBody>
          <a:bodyPr wrap="square" lIns="0" tIns="0" rIns="0" bIns="0" rtlCol="0">
            <a:noAutofit/>
          </a:bodyPr>
          <a:lstStyle/>
          <a:p>
            <a:pPr marL="12700">
              <a:lnSpc>
                <a:spcPts val="2190"/>
              </a:lnSpc>
              <a:spcBef>
                <a:spcPts val="109"/>
              </a:spcBef>
            </a:pPr>
            <a:endParaRPr sz="20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23</a:t>
            </a:r>
            <a:endParaRPr sz="1600">
              <a:latin typeface="Calibri"/>
              <a:cs typeface="Calibri"/>
            </a:endParaRPr>
          </a:p>
        </p:txBody>
      </p:sp>
      <p:sp>
        <p:nvSpPr>
          <p:cNvPr id="37"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8" name="Imagen 37"/>
          <p:cNvPicPr>
            <a:picLocks noChangeAspect="1"/>
          </p:cNvPicPr>
          <p:nvPr/>
        </p:nvPicPr>
        <p:blipFill>
          <a:blip r:embed="rId3"/>
          <a:stretch>
            <a:fillRect/>
          </a:stretch>
        </p:blipFill>
        <p:spPr>
          <a:xfrm>
            <a:off x="8385404" y="93836"/>
            <a:ext cx="724659" cy="263801"/>
          </a:xfrm>
          <a:prstGeom prst="rect">
            <a:avLst/>
          </a:prstGeom>
        </p:spPr>
      </p:pic>
      <p:sp>
        <p:nvSpPr>
          <p:cNvPr id="39" name="object 23"/>
          <p:cNvSpPr txBox="1"/>
          <p:nvPr/>
        </p:nvSpPr>
        <p:spPr>
          <a:xfrm>
            <a:off x="1220363" y="1070307"/>
            <a:ext cx="6703247"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HART </a:t>
            </a:r>
            <a:r>
              <a:rPr lang="es-EC" sz="4800" spc="-4" baseline="1706" dirty="0" err="1" smtClean="0">
                <a:solidFill>
                  <a:srgbClr val="FF0000"/>
                </a:solidFill>
                <a:latin typeface="Calibri"/>
                <a:cs typeface="Calibri"/>
              </a:rPr>
              <a:t>Communication</a:t>
            </a:r>
            <a:r>
              <a:rPr lang="es-EC" sz="4800" spc="-4" baseline="1706" dirty="0" smtClean="0">
                <a:solidFill>
                  <a:srgbClr val="FF0000"/>
                </a:solidFill>
                <a:latin typeface="Calibri"/>
                <a:cs typeface="Calibri"/>
              </a:rPr>
              <a:t> </a:t>
            </a:r>
            <a:r>
              <a:rPr lang="es-EC" sz="4800" spc="-4" baseline="1706" dirty="0" err="1" smtClean="0">
                <a:solidFill>
                  <a:srgbClr val="FF0000"/>
                </a:solidFill>
                <a:latin typeface="Calibri"/>
                <a:cs typeface="Calibri"/>
              </a:rPr>
              <a:t>Foundation</a:t>
            </a:r>
            <a:r>
              <a:rPr lang="es-EC" sz="4800" spc="-4" baseline="1706" dirty="0" smtClean="0">
                <a:solidFill>
                  <a:srgbClr val="FF0000"/>
                </a:solidFill>
                <a:latin typeface="Calibri"/>
                <a:cs typeface="Calibri"/>
              </a:rPr>
              <a:t> (HCF) </a:t>
            </a:r>
            <a:endParaRPr lang="es-EC" sz="3200" dirty="0">
              <a:solidFill>
                <a:srgbClr val="FF0000"/>
              </a:solidFill>
              <a:latin typeface="Calibri"/>
              <a:cs typeface="Calibri"/>
            </a:endParaRPr>
          </a:p>
        </p:txBody>
      </p:sp>
      <p:sp>
        <p:nvSpPr>
          <p:cNvPr id="17"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
        <p:nvSpPr>
          <p:cNvPr id="8" name="Rectángulo 7"/>
          <p:cNvSpPr/>
          <p:nvPr/>
        </p:nvSpPr>
        <p:spPr>
          <a:xfrm>
            <a:off x="2197601" y="3125129"/>
            <a:ext cx="4572000" cy="2990499"/>
          </a:xfrm>
          <a:prstGeom prst="rect">
            <a:avLst/>
          </a:prstGeom>
        </p:spPr>
        <p:txBody>
          <a:bodyPr>
            <a:spAutoFit/>
          </a:bodyPr>
          <a:lstStyle/>
          <a:p>
            <a:pPr>
              <a:lnSpc>
                <a:spcPct val="107000"/>
              </a:lnSpc>
              <a:spcAft>
                <a:spcPts val="800"/>
              </a:spcAft>
            </a:pPr>
            <a:r>
              <a:rPr lang="en-US" sz="1600" b="1" smtClean="0">
                <a:solidFill>
                  <a:srgbClr val="002060"/>
                </a:solidFill>
                <a:effectLst/>
                <a:latin typeface="Arial" panose="020B0604020202020204" pitchFamily="34" charset="0"/>
                <a:ea typeface="Calibri" panose="020F0502020204030204" pitchFamily="34" charset="0"/>
                <a:cs typeface="Times New Roman" panose="02020603050405020304" pitchFamily="18" charset="0"/>
              </a:rPr>
              <a:t>Analog Process Transmitters</a:t>
            </a:r>
            <a:br>
              <a:rPr lang="en-US" sz="1600" b="1" smtClean="0">
                <a:solidFill>
                  <a:srgbClr val="002060"/>
                </a:solidFill>
                <a:effectLst/>
                <a:latin typeface="Arial" panose="020B0604020202020204" pitchFamily="34" charset="0"/>
                <a:ea typeface="Calibri" panose="020F0502020204030204" pitchFamily="34" charset="0"/>
                <a:cs typeface="Times New Roman" panose="02020603050405020304" pitchFamily="18" charset="0"/>
              </a:rPr>
            </a:br>
            <a:r>
              <a:rPr lang="en-US" sz="1600" b="1" smtClean="0">
                <a:solidFill>
                  <a:srgbClr val="002060"/>
                </a:solidFill>
                <a:effectLst/>
                <a:latin typeface="Arial" panose="020B0604020202020204" pitchFamily="34" charset="0"/>
                <a:ea typeface="Calibri" panose="020F0502020204030204" pitchFamily="34" charset="0"/>
                <a:cs typeface="Times New Roman" panose="02020603050405020304" pitchFamily="18" charset="0"/>
              </a:rPr>
              <a:t>Digital-only Process Transmitters</a:t>
            </a:r>
            <a:br>
              <a:rPr lang="en-US" sz="1600" b="1" smtClean="0">
                <a:solidFill>
                  <a:srgbClr val="002060"/>
                </a:solidFill>
                <a:effectLst/>
                <a:latin typeface="Arial" panose="020B0604020202020204" pitchFamily="34" charset="0"/>
                <a:ea typeface="Calibri" panose="020F0502020204030204" pitchFamily="34" charset="0"/>
                <a:cs typeface="Times New Roman" panose="02020603050405020304" pitchFamily="18" charset="0"/>
              </a:rPr>
            </a:br>
            <a:r>
              <a:rPr lang="en-US" sz="1600" b="1" smtClean="0">
                <a:solidFill>
                  <a:srgbClr val="002060"/>
                </a:solidFill>
                <a:effectLst/>
                <a:latin typeface="Arial" panose="020B0604020202020204" pitchFamily="34" charset="0"/>
                <a:ea typeface="Calibri" panose="020F0502020204030204" pitchFamily="34" charset="0"/>
                <a:cs typeface="Times New Roman" panose="02020603050405020304" pitchFamily="18" charset="0"/>
              </a:rPr>
              <a:t>Multi-variable Process Transmitters</a:t>
            </a:r>
            <a:br>
              <a:rPr lang="en-US" sz="1600" b="1" smtClean="0">
                <a:solidFill>
                  <a:srgbClr val="002060"/>
                </a:solidFill>
                <a:effectLst/>
                <a:latin typeface="Arial" panose="020B0604020202020204" pitchFamily="34" charset="0"/>
                <a:ea typeface="Calibri" panose="020F0502020204030204" pitchFamily="34" charset="0"/>
                <a:cs typeface="Times New Roman" panose="02020603050405020304" pitchFamily="18" charset="0"/>
              </a:rPr>
            </a:br>
            <a:r>
              <a:rPr lang="en-US" sz="1600" b="1" smtClean="0">
                <a:solidFill>
                  <a:srgbClr val="002060"/>
                </a:solidFill>
                <a:effectLst/>
                <a:latin typeface="Arial" panose="020B0604020202020204" pitchFamily="34" charset="0"/>
                <a:ea typeface="Calibri" panose="020F0502020204030204" pitchFamily="34" charset="0"/>
                <a:cs typeface="Times New Roman" panose="02020603050405020304" pitchFamily="18" charset="0"/>
              </a:rPr>
              <a:t>Process Receivers (Valves)</a:t>
            </a:r>
            <a:br>
              <a:rPr lang="en-US" sz="1600" b="1" smtClean="0">
                <a:solidFill>
                  <a:srgbClr val="002060"/>
                </a:solidFill>
                <a:effectLst/>
                <a:latin typeface="Arial" panose="020B0604020202020204" pitchFamily="34" charset="0"/>
                <a:ea typeface="Calibri" panose="020F0502020204030204" pitchFamily="34" charset="0"/>
                <a:cs typeface="Times New Roman" panose="02020603050405020304" pitchFamily="18" charset="0"/>
              </a:rPr>
            </a:br>
            <a:r>
              <a:rPr lang="en-US" sz="1600" b="1" smtClean="0">
                <a:solidFill>
                  <a:srgbClr val="002060"/>
                </a:solidFill>
                <a:effectLst/>
                <a:latin typeface="Arial" panose="020B0604020202020204" pitchFamily="34" charset="0"/>
                <a:ea typeface="Calibri" panose="020F0502020204030204" pitchFamily="34" charset="0"/>
                <a:cs typeface="Times New Roman" panose="02020603050405020304" pitchFamily="18" charset="0"/>
              </a:rPr>
              <a:t>Local (Field) Controllers</a:t>
            </a:r>
            <a:br>
              <a:rPr lang="en-US" sz="1600" b="1" smtClean="0">
                <a:solidFill>
                  <a:srgbClr val="002060"/>
                </a:solidFill>
                <a:effectLst/>
                <a:latin typeface="Arial" panose="020B0604020202020204" pitchFamily="34" charset="0"/>
                <a:ea typeface="Calibri" panose="020F0502020204030204" pitchFamily="34" charset="0"/>
                <a:cs typeface="Times New Roman" panose="02020603050405020304" pitchFamily="18" charset="0"/>
              </a:rPr>
            </a:br>
            <a:r>
              <a:rPr lang="en-US" sz="1600" b="1" smtClean="0">
                <a:solidFill>
                  <a:srgbClr val="002060"/>
                </a:solidFill>
                <a:effectLst/>
                <a:latin typeface="Arial" panose="020B0604020202020204" pitchFamily="34" charset="0"/>
                <a:ea typeface="Calibri" panose="020F0502020204030204" pitchFamily="34" charset="0"/>
                <a:cs typeface="Times New Roman" panose="02020603050405020304" pitchFamily="18" charset="0"/>
              </a:rPr>
              <a:t>HART-to-Analog Converters</a:t>
            </a:r>
            <a:br>
              <a:rPr lang="en-US" sz="1600" b="1" smtClean="0">
                <a:solidFill>
                  <a:srgbClr val="002060"/>
                </a:solidFill>
                <a:effectLst/>
                <a:latin typeface="Arial" panose="020B0604020202020204" pitchFamily="34" charset="0"/>
                <a:ea typeface="Calibri" panose="020F0502020204030204" pitchFamily="34" charset="0"/>
                <a:cs typeface="Times New Roman" panose="02020603050405020304" pitchFamily="18" charset="0"/>
              </a:rPr>
            </a:br>
            <a:r>
              <a:rPr lang="en-US" sz="1600" b="1" smtClean="0">
                <a:solidFill>
                  <a:srgbClr val="002060"/>
                </a:solidFill>
                <a:effectLst/>
                <a:latin typeface="Arial" panose="020B0604020202020204" pitchFamily="34" charset="0"/>
                <a:ea typeface="Calibri" panose="020F0502020204030204" pitchFamily="34" charset="0"/>
                <a:cs typeface="Times New Roman" panose="02020603050405020304" pitchFamily="18" charset="0"/>
              </a:rPr>
              <a:t>Modems, Interfaces, and Gateways</a:t>
            </a:r>
            <a:br>
              <a:rPr lang="en-US" sz="1600" b="1" smtClean="0">
                <a:solidFill>
                  <a:srgbClr val="002060"/>
                </a:solidFill>
                <a:effectLst/>
                <a:latin typeface="Arial" panose="020B0604020202020204" pitchFamily="34" charset="0"/>
                <a:ea typeface="Calibri" panose="020F0502020204030204" pitchFamily="34" charset="0"/>
                <a:cs typeface="Times New Roman" panose="02020603050405020304" pitchFamily="18" charset="0"/>
              </a:rPr>
            </a:br>
            <a:r>
              <a:rPr lang="en-US" sz="1600" b="1" smtClean="0">
                <a:solidFill>
                  <a:srgbClr val="002060"/>
                </a:solidFill>
                <a:effectLst/>
                <a:latin typeface="Arial" panose="020B0604020202020204" pitchFamily="34" charset="0"/>
                <a:ea typeface="Calibri" panose="020F0502020204030204" pitchFamily="34" charset="0"/>
                <a:cs typeface="Times New Roman" panose="02020603050405020304" pitchFamily="18" charset="0"/>
              </a:rPr>
              <a:t>HART-compatible Intrinsic Safety Barriers</a:t>
            </a:r>
            <a:br>
              <a:rPr lang="en-US" sz="1600" b="1" smtClean="0">
                <a:solidFill>
                  <a:srgbClr val="002060"/>
                </a:solidFill>
                <a:effectLst/>
                <a:latin typeface="Arial" panose="020B0604020202020204" pitchFamily="34" charset="0"/>
                <a:ea typeface="Calibri" panose="020F0502020204030204" pitchFamily="34" charset="0"/>
                <a:cs typeface="Times New Roman" panose="02020603050405020304" pitchFamily="18" charset="0"/>
              </a:rPr>
            </a:br>
            <a:r>
              <a:rPr lang="en-US" sz="1600" b="1" smtClean="0">
                <a:solidFill>
                  <a:srgbClr val="002060"/>
                </a:solidFill>
                <a:effectLst/>
                <a:latin typeface="Arial" panose="020B0604020202020204" pitchFamily="34" charset="0"/>
                <a:ea typeface="Calibri" panose="020F0502020204030204" pitchFamily="34" charset="0"/>
                <a:cs typeface="Times New Roman" panose="02020603050405020304" pitchFamily="18" charset="0"/>
              </a:rPr>
              <a:t>HART-compatible Isolators</a:t>
            </a:r>
            <a:br>
              <a:rPr lang="en-US" sz="1600" b="1" smtClean="0">
                <a:solidFill>
                  <a:srgbClr val="002060"/>
                </a:solidFill>
                <a:effectLst/>
                <a:latin typeface="Arial" panose="020B0604020202020204" pitchFamily="34" charset="0"/>
                <a:ea typeface="Calibri" panose="020F0502020204030204" pitchFamily="34" charset="0"/>
                <a:cs typeface="Times New Roman" panose="02020603050405020304" pitchFamily="18" charset="0"/>
              </a:rPr>
            </a:br>
            <a:r>
              <a:rPr lang="en-US" sz="1600" b="1" smtClean="0">
                <a:solidFill>
                  <a:srgbClr val="002060"/>
                </a:solidFill>
                <a:effectLst/>
                <a:latin typeface="Arial" panose="020B0604020202020204" pitchFamily="34" charset="0"/>
                <a:ea typeface="Calibri" panose="020F0502020204030204" pitchFamily="34" charset="0"/>
                <a:cs typeface="Times New Roman" panose="02020603050405020304" pitchFamily="18" charset="0"/>
              </a:rPr>
              <a:t>Calibrators</a:t>
            </a:r>
            <a:br>
              <a:rPr lang="en-US" sz="1600" b="1" smtClean="0">
                <a:solidFill>
                  <a:srgbClr val="002060"/>
                </a:solidFill>
                <a:effectLst/>
                <a:latin typeface="Arial" panose="020B0604020202020204" pitchFamily="34" charset="0"/>
                <a:ea typeface="Calibri" panose="020F0502020204030204" pitchFamily="34" charset="0"/>
                <a:cs typeface="Times New Roman" panose="02020603050405020304" pitchFamily="18" charset="0"/>
              </a:rPr>
            </a:br>
            <a:r>
              <a:rPr lang="en-US" sz="1600" b="1" smtClean="0">
                <a:solidFill>
                  <a:srgbClr val="002060"/>
                </a:solidFill>
                <a:effectLst/>
                <a:latin typeface="Arial" panose="020B0604020202020204" pitchFamily="34" charset="0"/>
                <a:ea typeface="Calibri" panose="020F0502020204030204" pitchFamily="34" charset="0"/>
                <a:cs typeface="Times New Roman" panose="02020603050405020304" pitchFamily="18" charset="0"/>
              </a:rPr>
              <a:t>Software Packages</a:t>
            </a:r>
            <a:endParaRPr lang="es-EC" sz="1600" b="1">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ángulo 8"/>
          <p:cNvSpPr/>
          <p:nvPr/>
        </p:nvSpPr>
        <p:spPr>
          <a:xfrm>
            <a:off x="761987" y="1608461"/>
            <a:ext cx="7620000" cy="1277786"/>
          </a:xfrm>
          <a:prstGeom prst="rect">
            <a:avLst/>
          </a:prstGeom>
        </p:spPr>
        <p:txBody>
          <a:bodyPr wrap="square">
            <a:spAutoFit/>
          </a:bodyPr>
          <a:lstStyle/>
          <a:p>
            <a:pPr algn="just">
              <a:lnSpc>
                <a:spcPct val="107000"/>
              </a:lnSpc>
              <a:spcAft>
                <a:spcPts val="800"/>
              </a:spcAft>
            </a:pPr>
            <a:r>
              <a:rPr lang="en-US" dirty="0" smtClean="0">
                <a:effectLst/>
                <a:latin typeface="Calibri" panose="020F0502020204030204" pitchFamily="34" charset="0"/>
                <a:ea typeface="Calibri" panose="020F0502020204030204" pitchFamily="34" charset="0"/>
                <a:cs typeface="Times New Roman" panose="02020603050405020304" pitchFamily="18" charset="0"/>
              </a:rPr>
              <a:t>As the de-facto standard for data communication in smart analog field instruments, HART is found in applications ranging from oil pipelines to pulp and paper mills to public utilities.  As of June 1998 an estimated 5 million nodes were installed.  Among the many HART products now available are</a:t>
            </a:r>
            <a:endParaRPr lang="es-EC"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028432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bject 36"/>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4" name="object 34"/>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3" name="object 33"/>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21" name="object 21"/>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1477772" y="4341995"/>
            <a:ext cx="4111021" cy="278384"/>
          </a:xfrm>
          <a:prstGeom prst="rect">
            <a:avLst/>
          </a:prstGeom>
        </p:spPr>
        <p:txBody>
          <a:bodyPr wrap="square" lIns="0" tIns="0" rIns="0" bIns="0" rtlCol="0">
            <a:noAutofit/>
          </a:bodyPr>
          <a:lstStyle/>
          <a:p>
            <a:pPr marL="12700">
              <a:lnSpc>
                <a:spcPts val="2190"/>
              </a:lnSpc>
              <a:spcBef>
                <a:spcPts val="109"/>
              </a:spcBef>
            </a:pPr>
            <a:endParaRPr sz="20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23</a:t>
            </a:r>
            <a:endParaRPr sz="1600">
              <a:latin typeface="Calibri"/>
              <a:cs typeface="Calibri"/>
            </a:endParaRPr>
          </a:p>
        </p:txBody>
      </p:sp>
      <p:sp>
        <p:nvSpPr>
          <p:cNvPr id="37"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8" name="Imagen 37"/>
          <p:cNvPicPr>
            <a:picLocks noChangeAspect="1"/>
          </p:cNvPicPr>
          <p:nvPr/>
        </p:nvPicPr>
        <p:blipFill>
          <a:blip r:embed="rId3"/>
          <a:stretch>
            <a:fillRect/>
          </a:stretch>
        </p:blipFill>
        <p:spPr>
          <a:xfrm>
            <a:off x="8385404" y="93836"/>
            <a:ext cx="724659" cy="263801"/>
          </a:xfrm>
          <a:prstGeom prst="rect">
            <a:avLst/>
          </a:prstGeom>
        </p:spPr>
      </p:pic>
      <p:sp>
        <p:nvSpPr>
          <p:cNvPr id="39" name="object 23"/>
          <p:cNvSpPr txBox="1"/>
          <p:nvPr/>
        </p:nvSpPr>
        <p:spPr>
          <a:xfrm>
            <a:off x="1220363" y="1070307"/>
            <a:ext cx="6703247"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HART </a:t>
            </a:r>
            <a:r>
              <a:rPr lang="es-EC" sz="4800" spc="-4" baseline="1706" dirty="0" err="1" smtClean="0">
                <a:solidFill>
                  <a:srgbClr val="FF0000"/>
                </a:solidFill>
                <a:latin typeface="Calibri"/>
                <a:cs typeface="Calibri"/>
              </a:rPr>
              <a:t>Communication</a:t>
            </a:r>
            <a:r>
              <a:rPr lang="es-EC" sz="4800" spc="-4" baseline="1706" dirty="0" smtClean="0">
                <a:solidFill>
                  <a:srgbClr val="FF0000"/>
                </a:solidFill>
                <a:latin typeface="Calibri"/>
                <a:cs typeface="Calibri"/>
              </a:rPr>
              <a:t> </a:t>
            </a:r>
            <a:r>
              <a:rPr lang="es-EC" sz="4800" spc="-4" baseline="1706" dirty="0" err="1" smtClean="0">
                <a:solidFill>
                  <a:srgbClr val="FF0000"/>
                </a:solidFill>
                <a:latin typeface="Calibri"/>
                <a:cs typeface="Calibri"/>
              </a:rPr>
              <a:t>Foundation</a:t>
            </a:r>
            <a:r>
              <a:rPr lang="es-EC" sz="4800" spc="-4" baseline="1706" dirty="0" smtClean="0">
                <a:solidFill>
                  <a:srgbClr val="FF0000"/>
                </a:solidFill>
                <a:latin typeface="Calibri"/>
                <a:cs typeface="Calibri"/>
              </a:rPr>
              <a:t> (HCF) </a:t>
            </a:r>
            <a:endParaRPr lang="es-EC" sz="3200" dirty="0">
              <a:solidFill>
                <a:srgbClr val="FF0000"/>
              </a:solidFill>
              <a:latin typeface="Calibri"/>
              <a:cs typeface="Calibri"/>
            </a:endParaRPr>
          </a:p>
        </p:txBody>
      </p:sp>
      <p:sp>
        <p:nvSpPr>
          <p:cNvPr id="17"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
        <p:nvSpPr>
          <p:cNvPr id="25" name="Rectangle 6"/>
          <p:cNvSpPr>
            <a:spLocks noChangeArrowheads="1"/>
          </p:cNvSpPr>
          <p:nvPr/>
        </p:nvSpPr>
        <p:spPr bwMode="auto">
          <a:xfrm>
            <a:off x="449567" y="2780688"/>
            <a:ext cx="8153400" cy="312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762000" eaLnBrk="0" hangingPunct="0">
              <a:spcBef>
                <a:spcPct val="20000"/>
              </a:spcBef>
              <a:buFont typeface="Arial" panose="020B0604020202020204" pitchFamily="34" charset="0"/>
              <a:buChar char="•"/>
              <a:tabLst>
                <a:tab pos="1377950" algn="ctr"/>
                <a:tab pos="3657600" algn="ctr"/>
              </a:tabLst>
              <a:defRPr sz="3200">
                <a:solidFill>
                  <a:schemeClr val="tx1"/>
                </a:solidFill>
                <a:latin typeface="Calibri" panose="020F0502020204030204" pitchFamily="34" charset="0"/>
              </a:defRPr>
            </a:lvl1pPr>
            <a:lvl2pPr marL="742950" indent="-285750" defTabSz="762000" eaLnBrk="0" hangingPunct="0">
              <a:spcBef>
                <a:spcPct val="20000"/>
              </a:spcBef>
              <a:buFont typeface="Arial" panose="020B0604020202020204" pitchFamily="34" charset="0"/>
              <a:buChar char="–"/>
              <a:tabLst>
                <a:tab pos="1377950" algn="ctr"/>
                <a:tab pos="3657600" algn="ctr"/>
              </a:tabLst>
              <a:defRPr sz="2800">
                <a:solidFill>
                  <a:schemeClr val="tx1"/>
                </a:solidFill>
                <a:latin typeface="Calibri" panose="020F0502020204030204" pitchFamily="34" charset="0"/>
              </a:defRPr>
            </a:lvl2pPr>
            <a:lvl3pPr marL="1143000" indent="-228600" defTabSz="762000" eaLnBrk="0" hangingPunct="0">
              <a:spcBef>
                <a:spcPct val="20000"/>
              </a:spcBef>
              <a:buFont typeface="Arial" panose="020B0604020202020204" pitchFamily="34" charset="0"/>
              <a:buChar char="•"/>
              <a:tabLst>
                <a:tab pos="1377950" algn="ctr"/>
                <a:tab pos="3657600" algn="ctr"/>
              </a:tabLst>
              <a:defRPr sz="2400">
                <a:solidFill>
                  <a:schemeClr val="tx1"/>
                </a:solidFill>
                <a:latin typeface="Calibri" panose="020F0502020204030204" pitchFamily="34" charset="0"/>
              </a:defRPr>
            </a:lvl3pPr>
            <a:lvl4pPr marL="1600200" indent="-228600" defTabSz="762000" eaLnBrk="0" hangingPunct="0">
              <a:spcBef>
                <a:spcPct val="20000"/>
              </a:spcBef>
              <a:buFont typeface="Arial" panose="020B0604020202020204" pitchFamily="34" charset="0"/>
              <a:buChar char="–"/>
              <a:tabLst>
                <a:tab pos="1377950" algn="ctr"/>
                <a:tab pos="3657600" algn="ctr"/>
              </a:tabLst>
              <a:defRPr sz="2000">
                <a:solidFill>
                  <a:schemeClr val="tx1"/>
                </a:solidFill>
                <a:latin typeface="Calibri" panose="020F0502020204030204" pitchFamily="34" charset="0"/>
              </a:defRPr>
            </a:lvl4pPr>
            <a:lvl5pPr marL="2057400" indent="-228600" defTabSz="762000" eaLnBrk="0" hangingPunct="0">
              <a:spcBef>
                <a:spcPct val="20000"/>
              </a:spcBef>
              <a:buFont typeface="Arial" panose="020B0604020202020204" pitchFamily="34" charset="0"/>
              <a:buChar char="»"/>
              <a:tabLst>
                <a:tab pos="1377950" algn="ctr"/>
                <a:tab pos="3657600" algn="ctr"/>
              </a:tabLst>
              <a:defRPr sz="2000">
                <a:solidFill>
                  <a:schemeClr val="tx1"/>
                </a:solidFill>
                <a:latin typeface="Calibri" panose="020F0502020204030204" pitchFamily="34" charset="0"/>
              </a:defRPr>
            </a:lvl5pPr>
            <a:lvl6pPr marL="2514600" indent="-228600" defTabSz="762000" eaLnBrk="0" fontAlgn="base" hangingPunct="0">
              <a:spcBef>
                <a:spcPct val="20000"/>
              </a:spcBef>
              <a:spcAft>
                <a:spcPct val="0"/>
              </a:spcAft>
              <a:buFont typeface="Arial" panose="020B0604020202020204" pitchFamily="34" charset="0"/>
              <a:buChar char="»"/>
              <a:tabLst>
                <a:tab pos="1377950" algn="ctr"/>
                <a:tab pos="3657600" algn="ctr"/>
              </a:tabLst>
              <a:defRPr sz="2000">
                <a:solidFill>
                  <a:schemeClr val="tx1"/>
                </a:solidFill>
                <a:latin typeface="Calibri" panose="020F0502020204030204" pitchFamily="34" charset="0"/>
              </a:defRPr>
            </a:lvl6pPr>
            <a:lvl7pPr marL="2971800" indent="-228600" defTabSz="762000" eaLnBrk="0" fontAlgn="base" hangingPunct="0">
              <a:spcBef>
                <a:spcPct val="20000"/>
              </a:spcBef>
              <a:spcAft>
                <a:spcPct val="0"/>
              </a:spcAft>
              <a:buFont typeface="Arial" panose="020B0604020202020204" pitchFamily="34" charset="0"/>
              <a:buChar char="»"/>
              <a:tabLst>
                <a:tab pos="1377950" algn="ctr"/>
                <a:tab pos="3657600" algn="ctr"/>
              </a:tabLst>
              <a:defRPr sz="2000">
                <a:solidFill>
                  <a:schemeClr val="tx1"/>
                </a:solidFill>
                <a:latin typeface="Calibri" panose="020F0502020204030204" pitchFamily="34" charset="0"/>
              </a:defRPr>
            </a:lvl7pPr>
            <a:lvl8pPr marL="3429000" indent="-228600" defTabSz="762000" eaLnBrk="0" fontAlgn="base" hangingPunct="0">
              <a:spcBef>
                <a:spcPct val="20000"/>
              </a:spcBef>
              <a:spcAft>
                <a:spcPct val="0"/>
              </a:spcAft>
              <a:buFont typeface="Arial" panose="020B0604020202020204" pitchFamily="34" charset="0"/>
              <a:buChar char="»"/>
              <a:tabLst>
                <a:tab pos="1377950" algn="ctr"/>
                <a:tab pos="3657600" algn="ctr"/>
              </a:tabLst>
              <a:defRPr sz="2000">
                <a:solidFill>
                  <a:schemeClr val="tx1"/>
                </a:solidFill>
                <a:latin typeface="Calibri" panose="020F0502020204030204" pitchFamily="34" charset="0"/>
              </a:defRPr>
            </a:lvl8pPr>
            <a:lvl9pPr marL="3886200" indent="-228600" defTabSz="762000" eaLnBrk="0" fontAlgn="base" hangingPunct="0">
              <a:spcBef>
                <a:spcPct val="20000"/>
              </a:spcBef>
              <a:spcAft>
                <a:spcPct val="0"/>
              </a:spcAft>
              <a:buFont typeface="Arial" panose="020B0604020202020204" pitchFamily="34" charset="0"/>
              <a:buChar char="»"/>
              <a:tabLst>
                <a:tab pos="1377950" algn="ctr"/>
                <a:tab pos="3657600" algn="ctr"/>
              </a:tabLst>
              <a:defRPr sz="2000">
                <a:solidFill>
                  <a:schemeClr val="tx1"/>
                </a:solidFill>
                <a:latin typeface="Calibri" panose="020F0502020204030204" pitchFamily="34" charset="0"/>
              </a:defRPr>
            </a:lvl9pPr>
          </a:lstStyle>
          <a:p>
            <a:pPr>
              <a:spcBef>
                <a:spcPct val="0"/>
              </a:spcBef>
              <a:buFontTx/>
              <a:buNone/>
            </a:pPr>
            <a:r>
              <a:rPr lang="en-GB" altLang="es-ES" sz="2400" dirty="0">
                <a:latin typeface="Arial Narrow" panose="020B0606020202030204" pitchFamily="34" charset="0"/>
              </a:rPr>
              <a:t>	Revision	Year</a:t>
            </a:r>
          </a:p>
          <a:p>
            <a:pPr>
              <a:spcBef>
                <a:spcPct val="0"/>
              </a:spcBef>
              <a:buFontTx/>
              <a:buNone/>
            </a:pPr>
            <a:r>
              <a:rPr lang="en-GB" altLang="es-ES" sz="2400" dirty="0">
                <a:latin typeface="Arial Narrow" panose="020B0606020202030204" pitchFamily="34" charset="0"/>
              </a:rPr>
              <a:t>	2.0	1987</a:t>
            </a:r>
          </a:p>
          <a:p>
            <a:pPr>
              <a:spcBef>
                <a:spcPct val="0"/>
              </a:spcBef>
              <a:buFontTx/>
              <a:buNone/>
            </a:pPr>
            <a:r>
              <a:rPr lang="en-GB" altLang="es-ES" sz="2400" dirty="0">
                <a:latin typeface="Arial Narrow" panose="020B0606020202030204" pitchFamily="34" charset="0"/>
              </a:rPr>
              <a:t>	3.0	1988</a:t>
            </a:r>
          </a:p>
          <a:p>
            <a:pPr>
              <a:spcBef>
                <a:spcPct val="0"/>
              </a:spcBef>
              <a:buFontTx/>
              <a:buNone/>
            </a:pPr>
            <a:r>
              <a:rPr lang="en-GB" altLang="es-ES" sz="2400" dirty="0">
                <a:latin typeface="Arial Narrow" panose="020B0606020202030204" pitchFamily="34" charset="0"/>
              </a:rPr>
              <a:t>	4.0	1989</a:t>
            </a:r>
          </a:p>
          <a:p>
            <a:pPr>
              <a:spcBef>
                <a:spcPct val="0"/>
              </a:spcBef>
              <a:buFontTx/>
              <a:buNone/>
            </a:pPr>
            <a:r>
              <a:rPr lang="en-GB" altLang="es-ES" sz="2400" dirty="0">
                <a:latin typeface="Arial Narrow" panose="020B0606020202030204" pitchFamily="34" charset="0"/>
              </a:rPr>
              <a:t>	5.x	1989	– still delivered today</a:t>
            </a:r>
          </a:p>
          <a:p>
            <a:pPr>
              <a:spcBef>
                <a:spcPct val="0"/>
              </a:spcBef>
              <a:buFontTx/>
              <a:buNone/>
            </a:pPr>
            <a:r>
              <a:rPr lang="en-GB" altLang="es-ES" sz="2400" dirty="0">
                <a:latin typeface="Arial Narrow" panose="020B0606020202030204" pitchFamily="34" charset="0"/>
              </a:rPr>
              <a:t>	6.0	2001	 – never introduced</a:t>
            </a:r>
          </a:p>
          <a:p>
            <a:pPr>
              <a:spcBef>
                <a:spcPct val="0"/>
              </a:spcBef>
              <a:buFontTx/>
              <a:buNone/>
            </a:pPr>
            <a:r>
              <a:rPr lang="en-GB" altLang="es-ES" sz="2400" dirty="0">
                <a:latin typeface="Arial Narrow" panose="020B0606020202030204" pitchFamily="34" charset="0"/>
              </a:rPr>
              <a:t>	7.0	2007	 – introduction of HART wireless</a:t>
            </a:r>
          </a:p>
          <a:p>
            <a:pPr>
              <a:spcBef>
                <a:spcPct val="0"/>
              </a:spcBef>
              <a:buFontTx/>
              <a:buNone/>
            </a:pPr>
            <a:endParaRPr lang="en-GB" altLang="es-ES" sz="2400" dirty="0">
              <a:latin typeface="Arial Narrow" panose="020B0606020202030204" pitchFamily="34" charset="0"/>
            </a:endParaRPr>
          </a:p>
        </p:txBody>
      </p:sp>
      <p:sp>
        <p:nvSpPr>
          <p:cNvPr id="26" name="Title 1"/>
          <p:cNvSpPr txBox="1">
            <a:spLocks/>
          </p:cNvSpPr>
          <p:nvPr/>
        </p:nvSpPr>
        <p:spPr>
          <a:xfrm>
            <a:off x="3508898" y="1866069"/>
            <a:ext cx="2743200" cy="8382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altLang="es-ES" sz="3400" b="1" u="sng" smtClean="0">
                <a:latin typeface="Arial Narrow" panose="020B0606020202030204" pitchFamily="34" charset="0"/>
              </a:rPr>
              <a:t>HART History</a:t>
            </a:r>
            <a:endParaRPr lang="en-US" altLang="es-ES" sz="3400" b="1" u="sng" dirty="0" smtClean="0">
              <a:latin typeface="Arial Narrow" panose="020B0606020202030204" pitchFamily="34" charset="0"/>
            </a:endParaRPr>
          </a:p>
        </p:txBody>
      </p:sp>
    </p:spTree>
    <p:extLst>
      <p:ext uri="{BB962C8B-B14F-4D97-AF65-F5344CB8AC3E}">
        <p14:creationId xmlns:p14="http://schemas.microsoft.com/office/powerpoint/2010/main" val="10781862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bject 36"/>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4" name="object 34"/>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3" name="object 33"/>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21" name="object 21"/>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1477772" y="4341995"/>
            <a:ext cx="4111021" cy="278384"/>
          </a:xfrm>
          <a:prstGeom prst="rect">
            <a:avLst/>
          </a:prstGeom>
        </p:spPr>
        <p:txBody>
          <a:bodyPr wrap="square" lIns="0" tIns="0" rIns="0" bIns="0" rtlCol="0">
            <a:noAutofit/>
          </a:bodyPr>
          <a:lstStyle/>
          <a:p>
            <a:pPr marL="12700">
              <a:lnSpc>
                <a:spcPts val="2190"/>
              </a:lnSpc>
              <a:spcBef>
                <a:spcPts val="109"/>
              </a:spcBef>
            </a:pPr>
            <a:endParaRPr sz="20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23</a:t>
            </a:r>
            <a:endParaRPr sz="1600">
              <a:latin typeface="Calibri"/>
              <a:cs typeface="Calibri"/>
            </a:endParaRPr>
          </a:p>
        </p:txBody>
      </p:sp>
      <p:sp>
        <p:nvSpPr>
          <p:cNvPr id="37"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8" name="Imagen 37"/>
          <p:cNvPicPr>
            <a:picLocks noChangeAspect="1"/>
          </p:cNvPicPr>
          <p:nvPr/>
        </p:nvPicPr>
        <p:blipFill>
          <a:blip r:embed="rId3"/>
          <a:stretch>
            <a:fillRect/>
          </a:stretch>
        </p:blipFill>
        <p:spPr>
          <a:xfrm>
            <a:off x="8385404" y="93836"/>
            <a:ext cx="724659" cy="263801"/>
          </a:xfrm>
          <a:prstGeom prst="rect">
            <a:avLst/>
          </a:prstGeom>
        </p:spPr>
      </p:pic>
      <p:sp>
        <p:nvSpPr>
          <p:cNvPr id="39" name="object 23"/>
          <p:cNvSpPr txBox="1"/>
          <p:nvPr/>
        </p:nvSpPr>
        <p:spPr>
          <a:xfrm>
            <a:off x="1220363" y="1070307"/>
            <a:ext cx="6703247"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HART y el modelo OSI </a:t>
            </a:r>
            <a:endParaRPr lang="es-EC" sz="3200" dirty="0">
              <a:solidFill>
                <a:srgbClr val="FF0000"/>
              </a:solidFill>
              <a:latin typeface="Calibri"/>
              <a:cs typeface="Calibri"/>
            </a:endParaRPr>
          </a:p>
        </p:txBody>
      </p:sp>
      <p:sp>
        <p:nvSpPr>
          <p:cNvPr id="17"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pic>
        <p:nvPicPr>
          <p:cNvPr id="3" name="Imagen 2"/>
          <p:cNvPicPr>
            <a:picLocks noChangeAspect="1"/>
          </p:cNvPicPr>
          <p:nvPr/>
        </p:nvPicPr>
        <p:blipFill>
          <a:blip r:embed="rId4"/>
          <a:stretch>
            <a:fillRect/>
          </a:stretch>
        </p:blipFill>
        <p:spPr>
          <a:xfrm>
            <a:off x="1371600" y="1696187"/>
            <a:ext cx="6591300" cy="4419600"/>
          </a:xfrm>
          <a:prstGeom prst="rect">
            <a:avLst/>
          </a:prstGeom>
        </p:spPr>
      </p:pic>
    </p:spTree>
    <p:extLst>
      <p:ext uri="{BB962C8B-B14F-4D97-AF65-F5344CB8AC3E}">
        <p14:creationId xmlns:p14="http://schemas.microsoft.com/office/powerpoint/2010/main" val="15507816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bject 36"/>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4" name="object 34"/>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3" name="object 33"/>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21" name="object 21"/>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1477772" y="4341995"/>
            <a:ext cx="4111021" cy="278384"/>
          </a:xfrm>
          <a:prstGeom prst="rect">
            <a:avLst/>
          </a:prstGeom>
        </p:spPr>
        <p:txBody>
          <a:bodyPr wrap="square" lIns="0" tIns="0" rIns="0" bIns="0" rtlCol="0">
            <a:noAutofit/>
          </a:bodyPr>
          <a:lstStyle/>
          <a:p>
            <a:pPr marL="12700">
              <a:lnSpc>
                <a:spcPts val="2190"/>
              </a:lnSpc>
              <a:spcBef>
                <a:spcPts val="109"/>
              </a:spcBef>
            </a:pPr>
            <a:endParaRPr sz="20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23</a:t>
            </a:r>
            <a:endParaRPr sz="1600">
              <a:latin typeface="Calibri"/>
              <a:cs typeface="Calibri"/>
            </a:endParaRPr>
          </a:p>
        </p:txBody>
      </p:sp>
      <p:sp>
        <p:nvSpPr>
          <p:cNvPr id="37"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8" name="Imagen 37"/>
          <p:cNvPicPr>
            <a:picLocks noChangeAspect="1"/>
          </p:cNvPicPr>
          <p:nvPr/>
        </p:nvPicPr>
        <p:blipFill>
          <a:blip r:embed="rId3"/>
          <a:stretch>
            <a:fillRect/>
          </a:stretch>
        </p:blipFill>
        <p:spPr>
          <a:xfrm>
            <a:off x="8385404" y="93836"/>
            <a:ext cx="724659" cy="263801"/>
          </a:xfrm>
          <a:prstGeom prst="rect">
            <a:avLst/>
          </a:prstGeom>
        </p:spPr>
      </p:pic>
      <p:sp>
        <p:nvSpPr>
          <p:cNvPr id="39" name="object 23"/>
          <p:cNvSpPr txBox="1"/>
          <p:nvPr/>
        </p:nvSpPr>
        <p:spPr>
          <a:xfrm>
            <a:off x="1219200" y="634503"/>
            <a:ext cx="3885037"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HART y el modelo OSI </a:t>
            </a:r>
            <a:endParaRPr lang="es-EC" sz="3200" dirty="0">
              <a:solidFill>
                <a:srgbClr val="FF0000"/>
              </a:solidFill>
              <a:latin typeface="Calibri"/>
              <a:cs typeface="Calibri"/>
            </a:endParaRPr>
          </a:p>
        </p:txBody>
      </p:sp>
      <p:sp>
        <p:nvSpPr>
          <p:cNvPr id="17"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pic>
        <p:nvPicPr>
          <p:cNvPr id="4" name="Imagen 3"/>
          <p:cNvPicPr>
            <a:picLocks noChangeAspect="1"/>
          </p:cNvPicPr>
          <p:nvPr/>
        </p:nvPicPr>
        <p:blipFill>
          <a:blip r:embed="rId4"/>
          <a:stretch>
            <a:fillRect/>
          </a:stretch>
        </p:blipFill>
        <p:spPr>
          <a:xfrm>
            <a:off x="834631" y="1035657"/>
            <a:ext cx="7315200" cy="5237018"/>
          </a:xfrm>
          <a:prstGeom prst="rect">
            <a:avLst/>
          </a:prstGeom>
        </p:spPr>
      </p:pic>
    </p:spTree>
    <p:extLst>
      <p:ext uri="{BB962C8B-B14F-4D97-AF65-F5344CB8AC3E}">
        <p14:creationId xmlns:p14="http://schemas.microsoft.com/office/powerpoint/2010/main" val="23364142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bject 36"/>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4" name="object 34"/>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3" name="object 33"/>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21" name="object 21"/>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1477772" y="4341995"/>
            <a:ext cx="4111021" cy="278384"/>
          </a:xfrm>
          <a:prstGeom prst="rect">
            <a:avLst/>
          </a:prstGeom>
        </p:spPr>
        <p:txBody>
          <a:bodyPr wrap="square" lIns="0" tIns="0" rIns="0" bIns="0" rtlCol="0">
            <a:noAutofit/>
          </a:bodyPr>
          <a:lstStyle/>
          <a:p>
            <a:pPr marL="12700">
              <a:lnSpc>
                <a:spcPts val="2190"/>
              </a:lnSpc>
              <a:spcBef>
                <a:spcPts val="109"/>
              </a:spcBef>
            </a:pPr>
            <a:endParaRPr sz="20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23</a:t>
            </a:r>
            <a:endParaRPr sz="1600">
              <a:latin typeface="Calibri"/>
              <a:cs typeface="Calibri"/>
            </a:endParaRPr>
          </a:p>
        </p:txBody>
      </p:sp>
      <p:sp>
        <p:nvSpPr>
          <p:cNvPr id="37"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8" name="Imagen 37"/>
          <p:cNvPicPr>
            <a:picLocks noChangeAspect="1"/>
          </p:cNvPicPr>
          <p:nvPr/>
        </p:nvPicPr>
        <p:blipFill>
          <a:blip r:embed="rId3"/>
          <a:stretch>
            <a:fillRect/>
          </a:stretch>
        </p:blipFill>
        <p:spPr>
          <a:xfrm>
            <a:off x="8385404" y="93836"/>
            <a:ext cx="724659" cy="263801"/>
          </a:xfrm>
          <a:prstGeom prst="rect">
            <a:avLst/>
          </a:prstGeom>
        </p:spPr>
      </p:pic>
      <p:sp>
        <p:nvSpPr>
          <p:cNvPr id="39" name="object 23"/>
          <p:cNvSpPr txBox="1"/>
          <p:nvPr/>
        </p:nvSpPr>
        <p:spPr>
          <a:xfrm>
            <a:off x="1220363" y="1070307"/>
            <a:ext cx="6703247"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HART y el modelo OSI </a:t>
            </a:r>
            <a:endParaRPr lang="es-EC" sz="3200" dirty="0">
              <a:solidFill>
                <a:srgbClr val="FF0000"/>
              </a:solidFill>
              <a:latin typeface="Calibri"/>
              <a:cs typeface="Calibri"/>
            </a:endParaRPr>
          </a:p>
        </p:txBody>
      </p:sp>
      <p:sp>
        <p:nvSpPr>
          <p:cNvPr id="17"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
        <p:nvSpPr>
          <p:cNvPr id="14" name="Rectángulo 13"/>
          <p:cNvSpPr/>
          <p:nvPr/>
        </p:nvSpPr>
        <p:spPr>
          <a:xfrm>
            <a:off x="761987" y="2337200"/>
            <a:ext cx="7620000" cy="1738938"/>
          </a:xfrm>
          <a:prstGeom prst="rect">
            <a:avLst/>
          </a:prstGeom>
        </p:spPr>
        <p:txBody>
          <a:bodyPr wrap="square">
            <a:spAutoFit/>
          </a:bodyPr>
          <a:lstStyle/>
          <a:p>
            <a:pPr algn="just">
              <a:lnSpc>
                <a:spcPct val="107000"/>
              </a:lnSpc>
              <a:spcAft>
                <a:spcPts val="800"/>
              </a:spcAft>
            </a:pPr>
            <a:r>
              <a:rPr lang="es-EC" sz="2000" dirty="0" smtClean="0">
                <a:effectLst/>
                <a:latin typeface="Calibri" panose="020F0502020204030204" pitchFamily="34" charset="0"/>
                <a:ea typeface="Calibri" panose="020F0502020204030204" pitchFamily="34" charset="0"/>
                <a:cs typeface="Times New Roman" panose="02020603050405020304" pitchFamily="18" charset="0"/>
              </a:rPr>
              <a:t>El </a:t>
            </a:r>
            <a:r>
              <a:rPr lang="es-EC" sz="2000" b="1" dirty="0" smtClean="0">
                <a:effectLst/>
                <a:latin typeface="Calibri" panose="020F0502020204030204" pitchFamily="34" charset="0"/>
                <a:ea typeface="Calibri" panose="020F0502020204030204" pitchFamily="34" charset="0"/>
                <a:cs typeface="Times New Roman" panose="02020603050405020304" pitchFamily="18" charset="0"/>
              </a:rPr>
              <a:t>protocolo HART </a:t>
            </a:r>
            <a:r>
              <a:rPr lang="es-EC" sz="2000" dirty="0" smtClean="0">
                <a:effectLst/>
                <a:latin typeface="Calibri" panose="020F0502020204030204" pitchFamily="34" charset="0"/>
                <a:ea typeface="Calibri" panose="020F0502020204030204" pitchFamily="34" charset="0"/>
                <a:cs typeface="Times New Roman" panose="02020603050405020304" pitchFamily="18" charset="0"/>
              </a:rPr>
              <a:t>utiliza el modelo </a:t>
            </a:r>
            <a:r>
              <a:rPr lang="es-EC" sz="2000" b="1" dirty="0" smtClean="0">
                <a:effectLst/>
                <a:latin typeface="Calibri" panose="020F0502020204030204" pitchFamily="34" charset="0"/>
                <a:ea typeface="Calibri" panose="020F0502020204030204" pitchFamily="34" charset="0"/>
                <a:cs typeface="Times New Roman" panose="02020603050405020304" pitchFamily="18" charset="0"/>
              </a:rPr>
              <a:t>OSI</a:t>
            </a:r>
            <a:r>
              <a:rPr lang="es-EC" sz="2000" dirty="0" smtClean="0">
                <a:effectLst/>
                <a:latin typeface="Calibri" panose="020F0502020204030204" pitchFamily="34" charset="0"/>
                <a:ea typeface="Calibri" panose="020F0502020204030204" pitchFamily="34" charset="0"/>
                <a:cs typeface="Times New Roman" panose="02020603050405020304" pitchFamily="18" charset="0"/>
              </a:rPr>
              <a:t>. </a:t>
            </a:r>
            <a:r>
              <a:rPr lang="es-EC" sz="2000" dirty="0">
                <a:latin typeface="Calibri" panose="020F0502020204030204" pitchFamily="34" charset="0"/>
                <a:ea typeface="Calibri" panose="020F0502020204030204" pitchFamily="34" charset="0"/>
                <a:cs typeface="Times New Roman" panose="02020603050405020304" pitchFamily="18" charset="0"/>
              </a:rPr>
              <a:t>C</a:t>
            </a:r>
            <a:r>
              <a:rPr lang="es-EC" sz="2000" dirty="0" smtClean="0">
                <a:effectLst/>
                <a:latin typeface="Calibri" panose="020F0502020204030204" pitchFamily="34" charset="0"/>
                <a:ea typeface="Calibri" panose="020F0502020204030204" pitchFamily="34" charset="0"/>
                <a:cs typeface="Times New Roman" panose="02020603050405020304" pitchFamily="18" charset="0"/>
              </a:rPr>
              <a:t>omo sucede con la mayoría de sistemas de comunicación a nivel de campo, el protocolo implementa únicamente las capas: 1, 2 y 7 del modelo OSI; las capas 3 a 6 permanecen vacías dado que sus servicios o no son requeridos o son provistos por la capa de aplicación (capa 7) </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248902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bject 31"/>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29" name="object 29"/>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17" name="object 17"/>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5" name="object 15"/>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1" name="object 11"/>
          <p:cNvSpPr txBox="1"/>
          <p:nvPr/>
        </p:nvSpPr>
        <p:spPr>
          <a:xfrm>
            <a:off x="831583" y="1283502"/>
            <a:ext cx="7821079" cy="2034371"/>
          </a:xfrm>
          <a:prstGeom prst="rect">
            <a:avLst/>
          </a:prstGeom>
        </p:spPr>
        <p:txBody>
          <a:bodyPr wrap="square" lIns="0" tIns="0" rIns="0" bIns="0" rtlCol="0">
            <a:noAutofit/>
          </a:bodyPr>
          <a:lstStyle/>
          <a:p>
            <a:pPr marL="12700" algn="just">
              <a:lnSpc>
                <a:spcPts val="2190"/>
              </a:lnSpc>
              <a:spcBef>
                <a:spcPts val="109"/>
              </a:spcBef>
            </a:pPr>
            <a:r>
              <a:rPr lang="es-EC" sz="2000" dirty="0" smtClean="0">
                <a:latin typeface="Calibri"/>
                <a:cs typeface="Calibri"/>
              </a:rPr>
              <a:t>HART se puede comprender mejor si observamos un lazo de control tradicional. En la figura se muestra el diagrama simplificado de un lazo de corriente analógico tradicional.</a:t>
            </a:r>
          </a:p>
          <a:p>
            <a:pPr marL="12700" algn="just">
              <a:lnSpc>
                <a:spcPts val="2190"/>
              </a:lnSpc>
              <a:spcBef>
                <a:spcPts val="109"/>
              </a:spcBef>
            </a:pPr>
            <a:endParaRPr lang="es-EC" sz="2000" dirty="0" smtClean="0">
              <a:latin typeface="Calibri"/>
              <a:cs typeface="Calibri"/>
            </a:endParaRPr>
          </a:p>
          <a:p>
            <a:pPr marL="12700" algn="just">
              <a:lnSpc>
                <a:spcPts val="2190"/>
              </a:lnSpc>
              <a:spcBef>
                <a:spcPts val="109"/>
              </a:spcBef>
            </a:pPr>
            <a:r>
              <a:rPr lang="es-EC" sz="2000" dirty="0" smtClean="0">
                <a:latin typeface="Calibri"/>
                <a:cs typeface="Calibri"/>
              </a:rPr>
              <a:t>El proceso transmite la señal de corriente en función de alguna variable de proceso que detecta. El controlador detecta esta variación de corriente por la medición del voltaje a través de la resistencia de censado de corriente.</a:t>
            </a:r>
            <a:endParaRPr lang="es-EC" sz="20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24</a:t>
            </a:r>
            <a:endParaRPr sz="1600">
              <a:latin typeface="Calibri"/>
              <a:cs typeface="Calibri"/>
            </a:endParaRPr>
          </a:p>
        </p:txBody>
      </p:sp>
      <p:sp>
        <p:nvSpPr>
          <p:cNvPr id="33"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4" name="Imagen 33"/>
          <p:cNvPicPr>
            <a:picLocks noChangeAspect="1"/>
          </p:cNvPicPr>
          <p:nvPr/>
        </p:nvPicPr>
        <p:blipFill>
          <a:blip r:embed="rId3"/>
          <a:stretch>
            <a:fillRect/>
          </a:stretch>
        </p:blipFill>
        <p:spPr>
          <a:xfrm>
            <a:off x="8385404" y="93836"/>
            <a:ext cx="724659" cy="263801"/>
          </a:xfrm>
          <a:prstGeom prst="rect">
            <a:avLst/>
          </a:prstGeom>
        </p:spPr>
      </p:pic>
      <p:sp>
        <p:nvSpPr>
          <p:cNvPr id="35" name="object 23"/>
          <p:cNvSpPr txBox="1"/>
          <p:nvPr/>
        </p:nvSpPr>
        <p:spPr>
          <a:xfrm>
            <a:off x="807186" y="871993"/>
            <a:ext cx="5212614"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Lazo de proceso convencional</a:t>
            </a:r>
            <a:endParaRPr lang="es-EC" sz="3200" dirty="0">
              <a:solidFill>
                <a:srgbClr val="FF0000"/>
              </a:solidFill>
              <a:latin typeface="Calibri"/>
              <a:cs typeface="Calibri"/>
            </a:endParaRPr>
          </a:p>
        </p:txBody>
      </p:sp>
      <p:sp>
        <p:nvSpPr>
          <p:cNvPr id="47"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pic>
        <p:nvPicPr>
          <p:cNvPr id="3" name="Imagen 2"/>
          <p:cNvPicPr>
            <a:picLocks noChangeAspect="1"/>
          </p:cNvPicPr>
          <p:nvPr/>
        </p:nvPicPr>
        <p:blipFill>
          <a:blip r:embed="rId4"/>
          <a:stretch>
            <a:fillRect/>
          </a:stretch>
        </p:blipFill>
        <p:spPr>
          <a:xfrm>
            <a:off x="1416551" y="3317874"/>
            <a:ext cx="6134100" cy="2981325"/>
          </a:xfrm>
          <a:prstGeom prst="rect">
            <a:avLst/>
          </a:prstGeom>
        </p:spPr>
      </p:pic>
    </p:spTree>
    <p:extLst>
      <p:ext uri="{BB962C8B-B14F-4D97-AF65-F5344CB8AC3E}">
        <p14:creationId xmlns:p14="http://schemas.microsoft.com/office/powerpoint/2010/main" val="29885874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bject 31"/>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29" name="object 29"/>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17" name="object 17"/>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5" name="object 15"/>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1" name="object 11"/>
          <p:cNvSpPr txBox="1"/>
          <p:nvPr/>
        </p:nvSpPr>
        <p:spPr>
          <a:xfrm>
            <a:off x="831583" y="1283503"/>
            <a:ext cx="7821079" cy="1679134"/>
          </a:xfrm>
          <a:prstGeom prst="rect">
            <a:avLst/>
          </a:prstGeom>
        </p:spPr>
        <p:txBody>
          <a:bodyPr wrap="square" lIns="0" tIns="0" rIns="0" bIns="0" rtlCol="0">
            <a:noAutofit/>
          </a:bodyPr>
          <a:lstStyle/>
          <a:p>
            <a:pPr marL="12700" algn="just">
              <a:lnSpc>
                <a:spcPts val="2190"/>
              </a:lnSpc>
              <a:spcBef>
                <a:spcPts val="109"/>
              </a:spcBef>
            </a:pPr>
            <a:r>
              <a:rPr lang="es-EC" sz="2000" dirty="0" smtClean="0">
                <a:latin typeface="Calibri"/>
                <a:cs typeface="Calibri"/>
              </a:rPr>
              <a:t>En la figura se muestra el lazo del proceso con la adición de HART. Ambos extremos del lazo incluyen un Modem y un amplificador receptor (</a:t>
            </a:r>
            <a:r>
              <a:rPr lang="es-EC" sz="2000" dirty="0" err="1" smtClean="0">
                <a:latin typeface="Calibri"/>
                <a:cs typeface="Calibri"/>
              </a:rPr>
              <a:t>ReCeiVe</a:t>
            </a:r>
            <a:r>
              <a:rPr lang="es-EC" sz="2000" dirty="0" smtClean="0">
                <a:latin typeface="Calibri"/>
                <a:cs typeface="Calibri"/>
              </a:rPr>
              <a:t>). El transmisor de proceso tiene una fuente AC de corriente y el controlador una fuente AC de voltaje (controladas). Nótese que las dos fuentes están desacopladas del lazo de corriente analógico mediante condensadores</a:t>
            </a:r>
            <a:endParaRPr lang="es-EC" sz="20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24</a:t>
            </a:r>
            <a:endParaRPr sz="1600">
              <a:latin typeface="Calibri"/>
              <a:cs typeface="Calibri"/>
            </a:endParaRPr>
          </a:p>
        </p:txBody>
      </p:sp>
      <p:sp>
        <p:nvSpPr>
          <p:cNvPr id="33"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4" name="Imagen 33"/>
          <p:cNvPicPr>
            <a:picLocks noChangeAspect="1"/>
          </p:cNvPicPr>
          <p:nvPr/>
        </p:nvPicPr>
        <p:blipFill>
          <a:blip r:embed="rId3"/>
          <a:stretch>
            <a:fillRect/>
          </a:stretch>
        </p:blipFill>
        <p:spPr>
          <a:xfrm>
            <a:off x="8385404" y="93836"/>
            <a:ext cx="724659" cy="263801"/>
          </a:xfrm>
          <a:prstGeom prst="rect">
            <a:avLst/>
          </a:prstGeom>
        </p:spPr>
      </p:pic>
      <p:sp>
        <p:nvSpPr>
          <p:cNvPr id="35" name="object 23"/>
          <p:cNvSpPr txBox="1"/>
          <p:nvPr/>
        </p:nvSpPr>
        <p:spPr>
          <a:xfrm>
            <a:off x="807186" y="871993"/>
            <a:ext cx="7193814"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Lazo de proceso de un instrumento HART</a:t>
            </a:r>
            <a:endParaRPr lang="es-EC" sz="3200" dirty="0">
              <a:solidFill>
                <a:srgbClr val="FF0000"/>
              </a:solidFill>
              <a:latin typeface="Calibri"/>
              <a:cs typeface="Calibri"/>
            </a:endParaRPr>
          </a:p>
        </p:txBody>
      </p:sp>
      <p:sp>
        <p:nvSpPr>
          <p:cNvPr id="47"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pic>
        <p:nvPicPr>
          <p:cNvPr id="4" name="Imagen 3"/>
          <p:cNvPicPr>
            <a:picLocks noChangeAspect="1"/>
          </p:cNvPicPr>
          <p:nvPr/>
        </p:nvPicPr>
        <p:blipFill>
          <a:blip r:embed="rId4"/>
          <a:stretch>
            <a:fillRect/>
          </a:stretch>
        </p:blipFill>
        <p:spPr>
          <a:xfrm>
            <a:off x="1295400" y="2962636"/>
            <a:ext cx="6324600" cy="3263458"/>
          </a:xfrm>
          <a:prstGeom prst="rect">
            <a:avLst/>
          </a:prstGeom>
        </p:spPr>
      </p:pic>
    </p:spTree>
    <p:extLst>
      <p:ext uri="{BB962C8B-B14F-4D97-AF65-F5344CB8AC3E}">
        <p14:creationId xmlns:p14="http://schemas.microsoft.com/office/powerpoint/2010/main" val="6516623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bject 31"/>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29" name="object 29"/>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17" name="object 17"/>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5" name="object 15"/>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1" name="object 11"/>
          <p:cNvSpPr txBox="1"/>
          <p:nvPr/>
        </p:nvSpPr>
        <p:spPr>
          <a:xfrm>
            <a:off x="834631" y="1228850"/>
            <a:ext cx="7821079" cy="1930380"/>
          </a:xfrm>
          <a:prstGeom prst="rect">
            <a:avLst/>
          </a:prstGeom>
        </p:spPr>
        <p:txBody>
          <a:bodyPr wrap="square" lIns="0" tIns="0" rIns="0" bIns="0" rtlCol="0">
            <a:noAutofit/>
          </a:bodyPr>
          <a:lstStyle/>
          <a:p>
            <a:pPr marL="12700" algn="just">
              <a:lnSpc>
                <a:spcPts val="2190"/>
              </a:lnSpc>
              <a:spcBef>
                <a:spcPts val="109"/>
              </a:spcBef>
            </a:pPr>
            <a:r>
              <a:rPr lang="es-EC" sz="2000" dirty="0" smtClean="0">
                <a:latin typeface="Calibri"/>
                <a:cs typeface="Calibri"/>
              </a:rPr>
              <a:t>Para enviar un mensaje HART el transmisor de proceso activa la fuente de corriente AC y esta superpone la portadora de corriente de alta frecuencia de aproximadamente 1 </a:t>
            </a:r>
            <a:r>
              <a:rPr lang="es-EC" sz="2000" dirty="0" err="1" smtClean="0">
                <a:latin typeface="Calibri"/>
                <a:cs typeface="Calibri"/>
              </a:rPr>
              <a:t>mA</a:t>
            </a:r>
            <a:r>
              <a:rPr lang="es-EC" sz="2000" dirty="0" smtClean="0">
                <a:latin typeface="Calibri"/>
                <a:cs typeface="Calibri"/>
              </a:rPr>
              <a:t> (pico-pico) sobre la corriente que se transmite normalmente (4 a 20 </a:t>
            </a:r>
            <a:r>
              <a:rPr lang="es-EC" sz="2000" dirty="0" err="1" smtClean="0">
                <a:latin typeface="Calibri"/>
                <a:cs typeface="Calibri"/>
              </a:rPr>
              <a:t>mA</a:t>
            </a:r>
            <a:r>
              <a:rPr lang="es-EC" sz="2000" dirty="0" smtClean="0">
                <a:latin typeface="Calibri"/>
                <a:cs typeface="Calibri"/>
              </a:rPr>
              <a:t>). La resistencia de censado de corriente en el controlador convierte esta variación en un voltaje que aparece en los dos lazos; el RCV </a:t>
            </a:r>
            <a:r>
              <a:rPr lang="es-EC" sz="2000" dirty="0" err="1" smtClean="0">
                <a:latin typeface="Calibri"/>
                <a:cs typeface="Calibri"/>
              </a:rPr>
              <a:t>Amplifier</a:t>
            </a:r>
            <a:r>
              <a:rPr lang="es-EC" sz="2000" dirty="0" smtClean="0">
                <a:latin typeface="Calibri"/>
                <a:cs typeface="Calibri"/>
              </a:rPr>
              <a:t>, únicamente amplifica la componente alterna y la envía al demodulador.    </a:t>
            </a:r>
            <a:endParaRPr lang="es-EC" sz="20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24</a:t>
            </a:r>
            <a:endParaRPr sz="1600">
              <a:latin typeface="Calibri"/>
              <a:cs typeface="Calibri"/>
            </a:endParaRPr>
          </a:p>
        </p:txBody>
      </p:sp>
      <p:sp>
        <p:nvSpPr>
          <p:cNvPr id="33"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4" name="Imagen 33"/>
          <p:cNvPicPr>
            <a:picLocks noChangeAspect="1"/>
          </p:cNvPicPr>
          <p:nvPr/>
        </p:nvPicPr>
        <p:blipFill>
          <a:blip r:embed="rId3"/>
          <a:stretch>
            <a:fillRect/>
          </a:stretch>
        </p:blipFill>
        <p:spPr>
          <a:xfrm>
            <a:off x="8385404" y="93836"/>
            <a:ext cx="724659" cy="263801"/>
          </a:xfrm>
          <a:prstGeom prst="rect">
            <a:avLst/>
          </a:prstGeom>
        </p:spPr>
      </p:pic>
      <p:sp>
        <p:nvSpPr>
          <p:cNvPr id="47"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pic>
        <p:nvPicPr>
          <p:cNvPr id="4" name="Imagen 3"/>
          <p:cNvPicPr>
            <a:picLocks noChangeAspect="1"/>
          </p:cNvPicPr>
          <p:nvPr/>
        </p:nvPicPr>
        <p:blipFill>
          <a:blip r:embed="rId4"/>
          <a:stretch>
            <a:fillRect/>
          </a:stretch>
        </p:blipFill>
        <p:spPr>
          <a:xfrm>
            <a:off x="1295400" y="3159230"/>
            <a:ext cx="5943600" cy="3066863"/>
          </a:xfrm>
          <a:prstGeom prst="rect">
            <a:avLst/>
          </a:prstGeom>
        </p:spPr>
      </p:pic>
      <p:sp>
        <p:nvSpPr>
          <p:cNvPr id="14" name="object 23"/>
          <p:cNvSpPr txBox="1"/>
          <p:nvPr/>
        </p:nvSpPr>
        <p:spPr>
          <a:xfrm>
            <a:off x="807186" y="871993"/>
            <a:ext cx="7193814"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Lazo de proceso de un instrumento HART</a:t>
            </a:r>
            <a:endParaRPr lang="es-EC" sz="3200" dirty="0">
              <a:solidFill>
                <a:srgbClr val="FF0000"/>
              </a:solidFill>
              <a:latin typeface="Calibri"/>
              <a:cs typeface="Calibri"/>
            </a:endParaRPr>
          </a:p>
        </p:txBody>
      </p:sp>
    </p:spTree>
    <p:extLst>
      <p:ext uri="{BB962C8B-B14F-4D97-AF65-F5344CB8AC3E}">
        <p14:creationId xmlns:p14="http://schemas.microsoft.com/office/powerpoint/2010/main" val="26260604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bject 24"/>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22" name="object 22"/>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21" name="object 21"/>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9" name="object 9"/>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7" name="object 7"/>
          <p:cNvSpPr txBox="1"/>
          <p:nvPr/>
        </p:nvSpPr>
        <p:spPr>
          <a:xfrm>
            <a:off x="3629647" y="3106209"/>
            <a:ext cx="1942365" cy="430784"/>
          </a:xfrm>
          <a:prstGeom prst="rect">
            <a:avLst/>
          </a:prstGeom>
        </p:spPr>
        <p:txBody>
          <a:bodyPr wrap="square" lIns="0" tIns="0" rIns="0" bIns="0" rtlCol="0">
            <a:noAutofit/>
          </a:bodyPr>
          <a:lstStyle/>
          <a:p>
            <a:pPr marL="12700">
              <a:lnSpc>
                <a:spcPts val="3390"/>
              </a:lnSpc>
              <a:spcBef>
                <a:spcPts val="169"/>
              </a:spcBef>
            </a:pPr>
            <a:r>
              <a:rPr lang="es-EC" sz="3200" dirty="0" smtClean="0">
                <a:latin typeface="Calibri"/>
                <a:cs typeface="Calibri"/>
              </a:rPr>
              <a:t>Modulo IV</a:t>
            </a:r>
            <a:endParaRPr sz="3200" dirty="0">
              <a:latin typeface="Calibri"/>
              <a:cs typeface="Calibri"/>
            </a:endParaRPr>
          </a:p>
        </p:txBody>
      </p:sp>
      <p:sp>
        <p:nvSpPr>
          <p:cNvPr id="6" name="object 6"/>
          <p:cNvSpPr txBox="1"/>
          <p:nvPr/>
        </p:nvSpPr>
        <p:spPr>
          <a:xfrm>
            <a:off x="2367788" y="3691412"/>
            <a:ext cx="1097455" cy="430784"/>
          </a:xfrm>
          <a:prstGeom prst="rect">
            <a:avLst/>
          </a:prstGeom>
        </p:spPr>
        <p:txBody>
          <a:bodyPr wrap="square" lIns="0" tIns="0" rIns="0" bIns="0" rtlCol="0">
            <a:noAutofit/>
          </a:bodyPr>
          <a:lstStyle/>
          <a:p>
            <a:pPr marL="12700">
              <a:lnSpc>
                <a:spcPts val="3390"/>
              </a:lnSpc>
              <a:spcBef>
                <a:spcPts val="169"/>
              </a:spcBef>
            </a:pPr>
            <a:r>
              <a:rPr sz="4800" b="1" spc="-44" baseline="1706" dirty="0" smtClean="0">
                <a:solidFill>
                  <a:srgbClr val="FF0000"/>
                </a:solidFill>
                <a:latin typeface="Calibri"/>
                <a:cs typeface="Calibri"/>
              </a:rPr>
              <a:t>R</a:t>
            </a:r>
            <a:r>
              <a:rPr sz="4800" b="1" spc="4" baseline="1706" dirty="0" smtClean="0">
                <a:solidFill>
                  <a:srgbClr val="FF0000"/>
                </a:solidFill>
                <a:latin typeface="Calibri"/>
                <a:cs typeface="Calibri"/>
              </a:rPr>
              <a:t>edes</a:t>
            </a:r>
            <a:endParaRPr sz="3200">
              <a:latin typeface="Calibri"/>
              <a:cs typeface="Calibri"/>
            </a:endParaRPr>
          </a:p>
        </p:txBody>
      </p:sp>
      <p:sp>
        <p:nvSpPr>
          <p:cNvPr id="5" name="object 5"/>
          <p:cNvSpPr txBox="1"/>
          <p:nvPr/>
        </p:nvSpPr>
        <p:spPr>
          <a:xfrm>
            <a:off x="3470474" y="3691412"/>
            <a:ext cx="1313450" cy="430784"/>
          </a:xfrm>
          <a:prstGeom prst="rect">
            <a:avLst/>
          </a:prstGeom>
        </p:spPr>
        <p:txBody>
          <a:bodyPr wrap="square" lIns="0" tIns="0" rIns="0" bIns="0" rtlCol="0">
            <a:noAutofit/>
          </a:bodyPr>
          <a:lstStyle/>
          <a:p>
            <a:pPr marL="12700">
              <a:lnSpc>
                <a:spcPts val="3390"/>
              </a:lnSpc>
              <a:spcBef>
                <a:spcPts val="169"/>
              </a:spcBef>
            </a:pPr>
            <a:r>
              <a:rPr sz="4800" b="1" spc="4" baseline="1706" dirty="0" smtClean="0">
                <a:solidFill>
                  <a:srgbClr val="FF0000"/>
                </a:solidFill>
                <a:latin typeface="Calibri"/>
                <a:cs typeface="Calibri"/>
              </a:rPr>
              <a:t>Locales</a:t>
            </a:r>
            <a:endParaRPr sz="3200">
              <a:latin typeface="Calibri"/>
              <a:cs typeface="Calibri"/>
            </a:endParaRPr>
          </a:p>
        </p:txBody>
      </p:sp>
      <p:sp>
        <p:nvSpPr>
          <p:cNvPr id="4" name="object 4"/>
          <p:cNvSpPr txBox="1"/>
          <p:nvPr/>
        </p:nvSpPr>
        <p:spPr>
          <a:xfrm>
            <a:off x="4789156" y="3691412"/>
            <a:ext cx="2045794" cy="430784"/>
          </a:xfrm>
          <a:prstGeom prst="rect">
            <a:avLst/>
          </a:prstGeom>
        </p:spPr>
        <p:txBody>
          <a:bodyPr wrap="square" lIns="0" tIns="0" rIns="0" bIns="0" rtlCol="0">
            <a:noAutofit/>
          </a:bodyPr>
          <a:lstStyle/>
          <a:p>
            <a:pPr marL="12700">
              <a:lnSpc>
                <a:spcPts val="3390"/>
              </a:lnSpc>
              <a:spcBef>
                <a:spcPts val="169"/>
              </a:spcBef>
            </a:pPr>
            <a:r>
              <a:rPr sz="4800" b="1" spc="-44" baseline="1706" dirty="0" smtClean="0">
                <a:solidFill>
                  <a:srgbClr val="FF0000"/>
                </a:solidFill>
                <a:latin typeface="Calibri"/>
                <a:cs typeface="Calibri"/>
              </a:rPr>
              <a:t>I</a:t>
            </a:r>
            <a:r>
              <a:rPr sz="4800" b="1" spc="4" baseline="1706" dirty="0" smtClean="0">
                <a:solidFill>
                  <a:srgbClr val="FF0000"/>
                </a:solidFill>
                <a:latin typeface="Calibri"/>
                <a:cs typeface="Calibri"/>
              </a:rPr>
              <a:t>ndu</a:t>
            </a:r>
            <a:r>
              <a:rPr sz="4800" b="1" spc="-89" baseline="1706" dirty="0" smtClean="0">
                <a:solidFill>
                  <a:srgbClr val="FF0000"/>
                </a:solidFill>
                <a:latin typeface="Calibri"/>
                <a:cs typeface="Calibri"/>
              </a:rPr>
              <a:t>s</a:t>
            </a:r>
            <a:r>
              <a:rPr sz="4800" b="1" spc="4" baseline="1706" dirty="0" smtClean="0">
                <a:solidFill>
                  <a:srgbClr val="FF0000"/>
                </a:solidFill>
                <a:latin typeface="Calibri"/>
                <a:cs typeface="Calibri"/>
              </a:rPr>
              <a:t>triales</a:t>
            </a:r>
            <a:endParaRPr sz="32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316991">
              <a:lnSpc>
                <a:spcPct val="101725"/>
              </a:lnSpc>
              <a:spcBef>
                <a:spcPts val="495"/>
              </a:spcBef>
            </a:pPr>
            <a:r>
              <a:rPr sz="2000" b="1" spc="-4" dirty="0" smtClean="0">
                <a:solidFill>
                  <a:srgbClr val="BF0000"/>
                </a:solidFill>
                <a:latin typeface="Calibri"/>
                <a:cs typeface="Calibri"/>
              </a:rPr>
              <a:t>REDE</a:t>
            </a:r>
            <a:r>
              <a:rPr sz="2000" b="1" spc="0" dirty="0" smtClean="0">
                <a:solidFill>
                  <a:srgbClr val="BF0000"/>
                </a:solidFill>
                <a:latin typeface="Calibri"/>
                <a:cs typeface="Calibri"/>
              </a:rPr>
              <a:t>S</a:t>
            </a:r>
            <a:r>
              <a:rPr sz="2000" b="1" spc="-12" dirty="0" smtClean="0">
                <a:solidFill>
                  <a:srgbClr val="BF0000"/>
                </a:solidFill>
                <a:latin typeface="Calibri"/>
                <a:cs typeface="Calibri"/>
              </a:rPr>
              <a:t> </a:t>
            </a:r>
            <a:r>
              <a:rPr sz="2000" b="1" spc="-4" dirty="0" smtClean="0">
                <a:solidFill>
                  <a:srgbClr val="BF0000"/>
                </a:solidFill>
                <a:latin typeface="Calibri"/>
                <a:cs typeface="Calibri"/>
              </a:rPr>
              <a:t>D</a:t>
            </a:r>
            <a:r>
              <a:rPr sz="2000" b="1" spc="0" dirty="0" smtClean="0">
                <a:solidFill>
                  <a:srgbClr val="BF0000"/>
                </a:solidFill>
                <a:latin typeface="Calibri"/>
                <a:cs typeface="Calibri"/>
              </a:rPr>
              <a:t>E</a:t>
            </a:r>
            <a:r>
              <a:rPr sz="2000" b="1" spc="-32" dirty="0" smtClean="0">
                <a:solidFill>
                  <a:srgbClr val="BF0000"/>
                </a:solidFill>
                <a:latin typeface="Calibri"/>
                <a:cs typeface="Calibri"/>
              </a:rPr>
              <a:t> </a:t>
            </a:r>
            <a:r>
              <a:rPr sz="2000" b="1" spc="-4" dirty="0" smtClean="0">
                <a:solidFill>
                  <a:srgbClr val="BF0000"/>
                </a:solidFill>
                <a:latin typeface="Calibri"/>
                <a:cs typeface="Calibri"/>
              </a:rPr>
              <a:t>COMUNICACIÓ</a:t>
            </a:r>
            <a:r>
              <a:rPr sz="2000" b="1" spc="0" dirty="0" smtClean="0">
                <a:solidFill>
                  <a:srgbClr val="BF0000"/>
                </a:solidFill>
                <a:latin typeface="Calibri"/>
                <a:cs typeface="Calibri"/>
              </a:rPr>
              <a:t>N</a:t>
            </a:r>
            <a:r>
              <a:rPr sz="2000" b="1" spc="-98" dirty="0" smtClean="0">
                <a:solidFill>
                  <a:srgbClr val="BF0000"/>
                </a:solidFill>
                <a:latin typeface="Calibri"/>
                <a:cs typeface="Calibri"/>
              </a:rPr>
              <a:t> </a:t>
            </a:r>
            <a:r>
              <a:rPr sz="2000" b="1" spc="-4" dirty="0" smtClean="0">
                <a:solidFill>
                  <a:srgbClr val="BF0000"/>
                </a:solidFill>
                <a:latin typeface="Calibri"/>
                <a:cs typeface="Calibri"/>
              </a:rPr>
              <a:t>I</a:t>
            </a:r>
            <a:r>
              <a:rPr sz="2000" b="1" spc="29" dirty="0" smtClean="0">
                <a:solidFill>
                  <a:srgbClr val="BF0000"/>
                </a:solidFill>
                <a:latin typeface="Calibri"/>
                <a:cs typeface="Calibri"/>
              </a:rPr>
              <a:t>N</a:t>
            </a:r>
            <a:r>
              <a:rPr sz="2000" b="1" spc="-4" dirty="0" smtClean="0">
                <a:solidFill>
                  <a:srgbClr val="BF0000"/>
                </a:solidFill>
                <a:latin typeface="Calibri"/>
                <a:cs typeface="Calibri"/>
              </a:rPr>
              <a:t>DUSTRIA</a:t>
            </a:r>
            <a:r>
              <a:rPr sz="2000" b="1" spc="0" dirty="0" smtClean="0">
                <a:solidFill>
                  <a:srgbClr val="BF0000"/>
                </a:solidFill>
                <a:latin typeface="Calibri"/>
                <a:cs typeface="Calibri"/>
              </a:rPr>
              <a:t>L                         </a:t>
            </a:r>
            <a:r>
              <a:rPr sz="2000" b="1" spc="206" dirty="0" smtClean="0">
                <a:solidFill>
                  <a:srgbClr val="BF0000"/>
                </a:solidFill>
                <a:latin typeface="Calibri"/>
                <a:cs typeface="Calibri"/>
              </a:rPr>
              <a:t> </a:t>
            </a:r>
            <a:r>
              <a:rPr sz="1600" b="1" spc="0" dirty="0" smtClean="0">
                <a:latin typeface="Calibri"/>
                <a:cs typeface="Calibri"/>
              </a:rPr>
              <a:t>2</a:t>
            </a:r>
            <a:endParaRPr sz="1600">
              <a:latin typeface="Calibri"/>
              <a:cs typeface="Calibri"/>
            </a:endParaRPr>
          </a:p>
        </p:txBody>
      </p:sp>
      <p:sp>
        <p:nvSpPr>
          <p:cNvPr id="25"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
        <p:nvSpPr>
          <p:cNvPr id="26"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27" name="Imagen 26"/>
          <p:cNvPicPr>
            <a:picLocks noChangeAspect="1"/>
          </p:cNvPicPr>
          <p:nvPr/>
        </p:nvPicPr>
        <p:blipFill>
          <a:blip r:embed="rId3"/>
          <a:stretch>
            <a:fillRect/>
          </a:stretch>
        </p:blipFill>
        <p:spPr>
          <a:xfrm>
            <a:off x="8385404" y="93836"/>
            <a:ext cx="724659" cy="263801"/>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bject 31"/>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29" name="object 29"/>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17" name="object 17"/>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5" name="object 15"/>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1" name="object 11"/>
          <p:cNvSpPr txBox="1"/>
          <p:nvPr/>
        </p:nvSpPr>
        <p:spPr>
          <a:xfrm>
            <a:off x="831583" y="1578124"/>
            <a:ext cx="7821079" cy="1632184"/>
          </a:xfrm>
          <a:prstGeom prst="rect">
            <a:avLst/>
          </a:prstGeom>
        </p:spPr>
        <p:txBody>
          <a:bodyPr wrap="square" lIns="0" tIns="0" rIns="0" bIns="0" rtlCol="0">
            <a:noAutofit/>
          </a:bodyPr>
          <a:lstStyle/>
          <a:p>
            <a:pPr marL="12700" algn="just">
              <a:lnSpc>
                <a:spcPts val="2190"/>
              </a:lnSpc>
              <a:spcBef>
                <a:spcPts val="109"/>
              </a:spcBef>
            </a:pPr>
            <a:r>
              <a:rPr lang="es-EC" sz="2000" dirty="0" smtClean="0">
                <a:latin typeface="Calibri"/>
                <a:cs typeface="Calibri"/>
              </a:rPr>
              <a:t>Para enviar un mensaje HART en la otra dirección el controlador HART activa el conmutador de transmisión y conecta la fuente </a:t>
            </a:r>
            <a:r>
              <a:rPr lang="es-EC" sz="2000" dirty="0" err="1" smtClean="0">
                <a:latin typeface="Calibri"/>
                <a:cs typeface="Calibri"/>
              </a:rPr>
              <a:t>Xmit</a:t>
            </a:r>
            <a:r>
              <a:rPr lang="es-EC" sz="2000" dirty="0" smtClean="0">
                <a:latin typeface="Calibri"/>
                <a:cs typeface="Calibri"/>
              </a:rPr>
              <a:t> Volt </a:t>
            </a:r>
            <a:r>
              <a:rPr lang="es-EC" sz="2000" dirty="0" err="1" smtClean="0">
                <a:latin typeface="Calibri"/>
                <a:cs typeface="Calibri"/>
              </a:rPr>
              <a:t>source</a:t>
            </a:r>
            <a:r>
              <a:rPr lang="es-EC" sz="2000" dirty="0" smtClean="0">
                <a:latin typeface="Calibri"/>
                <a:cs typeface="Calibri"/>
              </a:rPr>
              <a:t> a través de los conductores del lazo de corriente; superponiendo un voltaje de alrededor de 500 </a:t>
            </a:r>
            <a:r>
              <a:rPr lang="es-EC" sz="2000" dirty="0" err="1" smtClean="0">
                <a:latin typeface="Calibri"/>
                <a:cs typeface="Calibri"/>
              </a:rPr>
              <a:t>mV</a:t>
            </a:r>
            <a:r>
              <a:rPr lang="es-EC" sz="2000" dirty="0" smtClean="0">
                <a:latin typeface="Calibri"/>
                <a:cs typeface="Calibri"/>
              </a:rPr>
              <a:t> (pico-pico) a </a:t>
            </a:r>
            <a:r>
              <a:rPr lang="es-EC" sz="2000" dirty="0" err="1" smtClean="0">
                <a:latin typeface="Calibri"/>
                <a:cs typeface="Calibri"/>
              </a:rPr>
              <a:t>traves</a:t>
            </a:r>
            <a:r>
              <a:rPr lang="es-EC" sz="2000" dirty="0" smtClean="0">
                <a:latin typeface="Calibri"/>
                <a:cs typeface="Calibri"/>
              </a:rPr>
              <a:t> de los conductores del lazo y enviada al RCV </a:t>
            </a:r>
            <a:r>
              <a:rPr lang="es-EC" sz="2000" dirty="0" err="1" smtClean="0">
                <a:latin typeface="Calibri"/>
                <a:cs typeface="Calibri"/>
              </a:rPr>
              <a:t>Amplifier</a:t>
            </a:r>
            <a:r>
              <a:rPr lang="es-EC" sz="2000" dirty="0" smtClean="0">
                <a:latin typeface="Calibri"/>
                <a:cs typeface="Calibri"/>
              </a:rPr>
              <a:t> y Modem del transmisor del proceso.</a:t>
            </a:r>
            <a:endParaRPr lang="es-EC" sz="20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24</a:t>
            </a:r>
            <a:endParaRPr sz="1600">
              <a:latin typeface="Calibri"/>
              <a:cs typeface="Calibri"/>
            </a:endParaRPr>
          </a:p>
        </p:txBody>
      </p:sp>
      <p:sp>
        <p:nvSpPr>
          <p:cNvPr id="33"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4" name="Imagen 33"/>
          <p:cNvPicPr>
            <a:picLocks noChangeAspect="1"/>
          </p:cNvPicPr>
          <p:nvPr/>
        </p:nvPicPr>
        <p:blipFill>
          <a:blip r:embed="rId3"/>
          <a:stretch>
            <a:fillRect/>
          </a:stretch>
        </p:blipFill>
        <p:spPr>
          <a:xfrm>
            <a:off x="8385404" y="93836"/>
            <a:ext cx="724659" cy="263801"/>
          </a:xfrm>
          <a:prstGeom prst="rect">
            <a:avLst/>
          </a:prstGeom>
        </p:spPr>
      </p:pic>
      <p:sp>
        <p:nvSpPr>
          <p:cNvPr id="47"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pic>
        <p:nvPicPr>
          <p:cNvPr id="4" name="Imagen 3"/>
          <p:cNvPicPr>
            <a:picLocks noChangeAspect="1"/>
          </p:cNvPicPr>
          <p:nvPr/>
        </p:nvPicPr>
        <p:blipFill>
          <a:blip r:embed="rId4"/>
          <a:stretch>
            <a:fillRect/>
          </a:stretch>
        </p:blipFill>
        <p:spPr>
          <a:xfrm>
            <a:off x="1295400" y="3159230"/>
            <a:ext cx="5943600" cy="3066863"/>
          </a:xfrm>
          <a:prstGeom prst="rect">
            <a:avLst/>
          </a:prstGeom>
        </p:spPr>
      </p:pic>
      <p:sp>
        <p:nvSpPr>
          <p:cNvPr id="14" name="object 23"/>
          <p:cNvSpPr txBox="1"/>
          <p:nvPr/>
        </p:nvSpPr>
        <p:spPr>
          <a:xfrm>
            <a:off x="831583" y="1025670"/>
            <a:ext cx="7193814"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Lazo de proceso de un instrumento HART</a:t>
            </a:r>
            <a:endParaRPr lang="es-EC" sz="3200" dirty="0">
              <a:solidFill>
                <a:srgbClr val="FF0000"/>
              </a:solidFill>
              <a:latin typeface="Calibri"/>
              <a:cs typeface="Calibri"/>
            </a:endParaRPr>
          </a:p>
        </p:txBody>
      </p:sp>
    </p:spTree>
    <p:extLst>
      <p:ext uri="{BB962C8B-B14F-4D97-AF65-F5344CB8AC3E}">
        <p14:creationId xmlns:p14="http://schemas.microsoft.com/office/powerpoint/2010/main" val="42540646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bject 31"/>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29" name="object 29"/>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17" name="object 17"/>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5" name="object 15"/>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24</a:t>
            </a:r>
            <a:endParaRPr sz="1600">
              <a:latin typeface="Calibri"/>
              <a:cs typeface="Calibri"/>
            </a:endParaRPr>
          </a:p>
        </p:txBody>
      </p:sp>
      <p:sp>
        <p:nvSpPr>
          <p:cNvPr id="33"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4" name="Imagen 33"/>
          <p:cNvPicPr>
            <a:picLocks noChangeAspect="1"/>
          </p:cNvPicPr>
          <p:nvPr/>
        </p:nvPicPr>
        <p:blipFill>
          <a:blip r:embed="rId3"/>
          <a:stretch>
            <a:fillRect/>
          </a:stretch>
        </p:blipFill>
        <p:spPr>
          <a:xfrm>
            <a:off x="8385404" y="93836"/>
            <a:ext cx="724659" cy="263801"/>
          </a:xfrm>
          <a:prstGeom prst="rect">
            <a:avLst/>
          </a:prstGeom>
        </p:spPr>
      </p:pic>
      <p:sp>
        <p:nvSpPr>
          <p:cNvPr id="35" name="object 23"/>
          <p:cNvSpPr txBox="1"/>
          <p:nvPr/>
        </p:nvSpPr>
        <p:spPr>
          <a:xfrm>
            <a:off x="755891" y="1182629"/>
            <a:ext cx="6355614"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Niveles de señal del Protocolo HART</a:t>
            </a:r>
            <a:endParaRPr lang="es-EC" sz="3200" dirty="0">
              <a:solidFill>
                <a:srgbClr val="FF0000"/>
              </a:solidFill>
              <a:latin typeface="Calibri"/>
              <a:cs typeface="Calibri"/>
            </a:endParaRPr>
          </a:p>
        </p:txBody>
      </p:sp>
      <p:sp>
        <p:nvSpPr>
          <p:cNvPr id="47"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
        <p:nvSpPr>
          <p:cNvPr id="14" name="object 25"/>
          <p:cNvSpPr/>
          <p:nvPr/>
        </p:nvSpPr>
        <p:spPr>
          <a:xfrm>
            <a:off x="533400" y="2209800"/>
            <a:ext cx="8226539" cy="3072384"/>
          </a:xfrm>
          <a:prstGeom prst="rect">
            <a:avLst/>
          </a:prstGeom>
          <a:blipFill>
            <a:blip r:embed="rId4" cstate="print"/>
            <a:stretch>
              <a:fillRect/>
            </a:stretch>
          </a:blipFill>
        </p:spPr>
        <p:txBody>
          <a:bodyPr wrap="square" lIns="0" tIns="0" rIns="0" bIns="0" rtlCol="0">
            <a:noAutofit/>
          </a:bodyPr>
          <a:lstStyle/>
          <a:p>
            <a:endParaRPr/>
          </a:p>
        </p:txBody>
      </p:sp>
    </p:spTree>
    <p:extLst>
      <p:ext uri="{BB962C8B-B14F-4D97-AF65-F5344CB8AC3E}">
        <p14:creationId xmlns:p14="http://schemas.microsoft.com/office/powerpoint/2010/main" val="29119145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bject 31"/>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29" name="object 29"/>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17" name="object 17"/>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5" name="object 15"/>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1" name="object 11"/>
          <p:cNvSpPr txBox="1"/>
          <p:nvPr/>
        </p:nvSpPr>
        <p:spPr>
          <a:xfrm>
            <a:off x="834631" y="1228850"/>
            <a:ext cx="7821079" cy="1448818"/>
          </a:xfrm>
          <a:prstGeom prst="rect">
            <a:avLst/>
          </a:prstGeom>
        </p:spPr>
        <p:txBody>
          <a:bodyPr wrap="square" lIns="0" tIns="0" rIns="0" bIns="0" rtlCol="0">
            <a:noAutofit/>
          </a:bodyPr>
          <a:lstStyle/>
          <a:p>
            <a:pPr marL="12700" algn="just">
              <a:lnSpc>
                <a:spcPts val="2190"/>
              </a:lnSpc>
              <a:spcBef>
                <a:spcPts val="109"/>
              </a:spcBef>
            </a:pPr>
            <a:r>
              <a:rPr lang="es-EC" sz="2000" dirty="0" smtClean="0">
                <a:latin typeface="Calibri"/>
                <a:cs typeface="Calibri"/>
              </a:rPr>
              <a:t>La ruta de los mensajes HART desde el procesador en el dispositivo de envío al procesador en el dispositivo de recepción se muestra en la figura (amplificadores y filtros han sido omitidos por simplicidad). A este nivel el diagrama es el mismo sin importar si el maestro (Master) o el esclavo (Slave) están transmitiendo menajes.  </a:t>
            </a:r>
            <a:endParaRPr lang="es-EC" sz="20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24</a:t>
            </a:r>
            <a:endParaRPr sz="1600">
              <a:latin typeface="Calibri"/>
              <a:cs typeface="Calibri"/>
            </a:endParaRPr>
          </a:p>
        </p:txBody>
      </p:sp>
      <p:sp>
        <p:nvSpPr>
          <p:cNvPr id="33"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4" name="Imagen 33"/>
          <p:cNvPicPr>
            <a:picLocks noChangeAspect="1"/>
          </p:cNvPicPr>
          <p:nvPr/>
        </p:nvPicPr>
        <p:blipFill>
          <a:blip r:embed="rId3"/>
          <a:stretch>
            <a:fillRect/>
          </a:stretch>
        </p:blipFill>
        <p:spPr>
          <a:xfrm>
            <a:off x="8385404" y="93836"/>
            <a:ext cx="724659" cy="263801"/>
          </a:xfrm>
          <a:prstGeom prst="rect">
            <a:avLst/>
          </a:prstGeom>
        </p:spPr>
      </p:pic>
      <p:sp>
        <p:nvSpPr>
          <p:cNvPr id="35" name="object 23"/>
          <p:cNvSpPr txBox="1"/>
          <p:nvPr/>
        </p:nvSpPr>
        <p:spPr>
          <a:xfrm>
            <a:off x="807186" y="871993"/>
            <a:ext cx="7346214"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Ruta de mensajes de un instrumento HART</a:t>
            </a:r>
            <a:endParaRPr lang="es-EC" sz="3200" dirty="0">
              <a:solidFill>
                <a:srgbClr val="FF0000"/>
              </a:solidFill>
              <a:latin typeface="Calibri"/>
              <a:cs typeface="Calibri"/>
            </a:endParaRPr>
          </a:p>
        </p:txBody>
      </p:sp>
      <p:sp>
        <p:nvSpPr>
          <p:cNvPr id="47"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pic>
        <p:nvPicPr>
          <p:cNvPr id="3" name="Imagen 2"/>
          <p:cNvPicPr>
            <a:picLocks noChangeAspect="1"/>
          </p:cNvPicPr>
          <p:nvPr/>
        </p:nvPicPr>
        <p:blipFill>
          <a:blip r:embed="rId4"/>
          <a:stretch>
            <a:fillRect/>
          </a:stretch>
        </p:blipFill>
        <p:spPr>
          <a:xfrm>
            <a:off x="3151457" y="2689353"/>
            <a:ext cx="5504253" cy="3545112"/>
          </a:xfrm>
          <a:prstGeom prst="rect">
            <a:avLst/>
          </a:prstGeom>
        </p:spPr>
      </p:pic>
      <p:sp>
        <p:nvSpPr>
          <p:cNvPr id="5" name="Rectángulo 4"/>
          <p:cNvSpPr/>
          <p:nvPr/>
        </p:nvSpPr>
        <p:spPr>
          <a:xfrm>
            <a:off x="508996" y="3104637"/>
            <a:ext cx="3279661" cy="1077218"/>
          </a:xfrm>
          <a:prstGeom prst="rect">
            <a:avLst/>
          </a:prstGeom>
        </p:spPr>
        <p:txBody>
          <a:bodyPr wrap="square">
            <a:spAutoFit/>
          </a:bodyPr>
          <a:lstStyle/>
          <a:p>
            <a:pPr algn="just"/>
            <a:r>
              <a:rPr lang="es-ES" sz="1600" b="1" dirty="0" smtClean="0">
                <a:solidFill>
                  <a:srgbClr val="0070C0"/>
                </a:solidFill>
              </a:rPr>
              <a:t>UART son las siglas de </a:t>
            </a:r>
            <a:r>
              <a:rPr lang="es-ES" sz="1600" b="1" dirty="0" smtClean="0">
                <a:solidFill>
                  <a:srgbClr val="FF0000"/>
                </a:solidFill>
              </a:rPr>
              <a:t>"Universal </a:t>
            </a:r>
            <a:r>
              <a:rPr lang="es-ES" sz="1600" b="1" dirty="0" err="1" smtClean="0">
                <a:solidFill>
                  <a:srgbClr val="FF0000"/>
                </a:solidFill>
              </a:rPr>
              <a:t>Asynchronous</a:t>
            </a:r>
            <a:r>
              <a:rPr lang="es-ES" sz="1600" b="1" dirty="0" smtClean="0">
                <a:solidFill>
                  <a:srgbClr val="FF0000"/>
                </a:solidFill>
              </a:rPr>
              <a:t> Receiver-</a:t>
            </a:r>
            <a:r>
              <a:rPr lang="es-ES" sz="1600" b="1" dirty="0" err="1" smtClean="0">
                <a:solidFill>
                  <a:srgbClr val="FF0000"/>
                </a:solidFill>
              </a:rPr>
              <a:t>Transmitter</a:t>
            </a:r>
            <a:r>
              <a:rPr lang="es-ES" sz="1600" b="1" dirty="0" smtClean="0">
                <a:solidFill>
                  <a:srgbClr val="FF0000"/>
                </a:solidFill>
              </a:rPr>
              <a:t>" </a:t>
            </a:r>
            <a:r>
              <a:rPr lang="es-ES" sz="1600" b="1" dirty="0" smtClean="0">
                <a:solidFill>
                  <a:srgbClr val="0070C0"/>
                </a:solidFill>
              </a:rPr>
              <a:t>(en español, </a:t>
            </a:r>
            <a:r>
              <a:rPr lang="es-ES" sz="1600" b="1" i="1" dirty="0" smtClean="0">
                <a:solidFill>
                  <a:srgbClr val="0070C0"/>
                </a:solidFill>
              </a:rPr>
              <a:t>Transmisor-Receptor Asíncrono Universal</a:t>
            </a:r>
            <a:r>
              <a:rPr lang="es-ES" sz="1600" b="1" dirty="0" smtClean="0">
                <a:solidFill>
                  <a:srgbClr val="0070C0"/>
                </a:solidFill>
              </a:rPr>
              <a:t>). </a:t>
            </a:r>
            <a:endParaRPr lang="es-EC" sz="1600" b="1" dirty="0">
              <a:solidFill>
                <a:srgbClr val="0070C0"/>
              </a:solidFill>
            </a:endParaRPr>
          </a:p>
        </p:txBody>
      </p:sp>
    </p:spTree>
    <p:extLst>
      <p:ext uri="{BB962C8B-B14F-4D97-AF65-F5344CB8AC3E}">
        <p14:creationId xmlns:p14="http://schemas.microsoft.com/office/powerpoint/2010/main" val="923967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bject 31"/>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29" name="object 29"/>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17" name="object 17"/>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5" name="object 15"/>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1" name="object 11"/>
          <p:cNvSpPr txBox="1"/>
          <p:nvPr/>
        </p:nvSpPr>
        <p:spPr>
          <a:xfrm>
            <a:off x="834631" y="1228850"/>
            <a:ext cx="7821079" cy="899549"/>
          </a:xfrm>
          <a:prstGeom prst="rect">
            <a:avLst/>
          </a:prstGeom>
        </p:spPr>
        <p:txBody>
          <a:bodyPr wrap="square" lIns="0" tIns="0" rIns="0" bIns="0" rtlCol="0">
            <a:noAutofit/>
          </a:bodyPr>
          <a:lstStyle/>
          <a:p>
            <a:pPr marL="12700" algn="just">
              <a:lnSpc>
                <a:spcPts val="2190"/>
              </a:lnSpc>
              <a:spcBef>
                <a:spcPts val="109"/>
              </a:spcBef>
            </a:pPr>
            <a:r>
              <a:rPr lang="es-EC" sz="2000" dirty="0" smtClean="0">
                <a:latin typeface="Calibri"/>
                <a:cs typeface="Calibri"/>
              </a:rPr>
              <a:t>El UART convierte cada byte (8 bit) de datos desde el procesador en un carácter serial de 11 bits (socialización). Los bits de </a:t>
            </a:r>
            <a:r>
              <a:rPr lang="es-EC" sz="2000" dirty="0" err="1" smtClean="0">
                <a:latin typeface="Calibri"/>
                <a:cs typeface="Calibri"/>
              </a:rPr>
              <a:t>start</a:t>
            </a:r>
            <a:r>
              <a:rPr lang="es-EC" sz="2000" dirty="0" smtClean="0">
                <a:latin typeface="Calibri"/>
                <a:cs typeface="Calibri"/>
              </a:rPr>
              <a:t> y stop se utilizan para la sincronización; el bit de paridad es parte de la detección de errores HART.  </a:t>
            </a:r>
            <a:endParaRPr lang="es-EC" sz="20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24</a:t>
            </a:r>
            <a:endParaRPr sz="1600">
              <a:latin typeface="Calibri"/>
              <a:cs typeface="Calibri"/>
            </a:endParaRPr>
          </a:p>
        </p:txBody>
      </p:sp>
      <p:sp>
        <p:nvSpPr>
          <p:cNvPr id="33"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4" name="Imagen 33"/>
          <p:cNvPicPr>
            <a:picLocks noChangeAspect="1"/>
          </p:cNvPicPr>
          <p:nvPr/>
        </p:nvPicPr>
        <p:blipFill>
          <a:blip r:embed="rId3"/>
          <a:stretch>
            <a:fillRect/>
          </a:stretch>
        </p:blipFill>
        <p:spPr>
          <a:xfrm>
            <a:off x="8385404" y="93836"/>
            <a:ext cx="724659" cy="263801"/>
          </a:xfrm>
          <a:prstGeom prst="rect">
            <a:avLst/>
          </a:prstGeom>
        </p:spPr>
      </p:pic>
      <p:sp>
        <p:nvSpPr>
          <p:cNvPr id="35" name="object 23"/>
          <p:cNvSpPr txBox="1"/>
          <p:nvPr/>
        </p:nvSpPr>
        <p:spPr>
          <a:xfrm>
            <a:off x="807185" y="871993"/>
            <a:ext cx="7578219"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Estructura de caracteres del  Protocolo HART</a:t>
            </a:r>
            <a:endParaRPr lang="es-EC" sz="3200" dirty="0">
              <a:solidFill>
                <a:srgbClr val="FF0000"/>
              </a:solidFill>
              <a:latin typeface="Calibri"/>
              <a:cs typeface="Calibri"/>
            </a:endParaRPr>
          </a:p>
        </p:txBody>
      </p:sp>
      <p:sp>
        <p:nvSpPr>
          <p:cNvPr id="47"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pic>
        <p:nvPicPr>
          <p:cNvPr id="4" name="Imagen 3"/>
          <p:cNvPicPr>
            <a:picLocks noChangeAspect="1"/>
          </p:cNvPicPr>
          <p:nvPr/>
        </p:nvPicPr>
        <p:blipFill>
          <a:blip r:embed="rId4"/>
          <a:stretch>
            <a:fillRect/>
          </a:stretch>
        </p:blipFill>
        <p:spPr>
          <a:xfrm>
            <a:off x="1567342" y="2492380"/>
            <a:ext cx="6036733" cy="2628900"/>
          </a:xfrm>
          <a:prstGeom prst="rect">
            <a:avLst/>
          </a:prstGeom>
        </p:spPr>
      </p:pic>
    </p:spTree>
    <p:extLst>
      <p:ext uri="{BB962C8B-B14F-4D97-AF65-F5344CB8AC3E}">
        <p14:creationId xmlns:p14="http://schemas.microsoft.com/office/powerpoint/2010/main" val="30245301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bject 31"/>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29" name="object 29"/>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17" name="object 17"/>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5" name="object 15"/>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1" name="object 11"/>
          <p:cNvSpPr txBox="1"/>
          <p:nvPr/>
        </p:nvSpPr>
        <p:spPr>
          <a:xfrm>
            <a:off x="834631" y="1228850"/>
            <a:ext cx="7821079" cy="1666982"/>
          </a:xfrm>
          <a:prstGeom prst="rect">
            <a:avLst/>
          </a:prstGeom>
        </p:spPr>
        <p:txBody>
          <a:bodyPr wrap="square" lIns="0" tIns="0" rIns="0" bIns="0" rtlCol="0">
            <a:noAutofit/>
          </a:bodyPr>
          <a:lstStyle/>
          <a:p>
            <a:pPr marL="12700" algn="just">
              <a:lnSpc>
                <a:spcPts val="2190"/>
              </a:lnSpc>
              <a:spcBef>
                <a:spcPts val="109"/>
              </a:spcBef>
            </a:pPr>
            <a:r>
              <a:rPr lang="es-EC" sz="2000" dirty="0" smtClean="0">
                <a:latin typeface="Calibri"/>
                <a:cs typeface="Calibri"/>
              </a:rPr>
              <a:t>El carácter serial se aplica al modulador del Modem de envío. El modulador opera de tal forma que el nivel lógico 1 en su entrada produce una señal periódica de 1.200 </a:t>
            </a:r>
            <a:r>
              <a:rPr lang="es-EC" sz="2000" dirty="0">
                <a:latin typeface="Calibri"/>
                <a:cs typeface="Calibri"/>
              </a:rPr>
              <a:t>H</a:t>
            </a:r>
            <a:r>
              <a:rPr lang="es-EC" sz="2000" dirty="0" smtClean="0">
                <a:latin typeface="Calibri"/>
                <a:cs typeface="Calibri"/>
              </a:rPr>
              <a:t>z a su salida (lógica 0 produce 2.400 Hz). El tipo de modulación utilizada es  denominada </a:t>
            </a:r>
            <a:r>
              <a:rPr lang="es-EC" sz="2000" dirty="0" err="1" smtClean="0">
                <a:latin typeface="Calibri"/>
                <a:cs typeface="Calibri"/>
              </a:rPr>
              <a:t>Continuous</a:t>
            </a:r>
            <a:r>
              <a:rPr lang="es-EC" sz="2000" dirty="0" smtClean="0">
                <a:latin typeface="Calibri"/>
                <a:cs typeface="Calibri"/>
              </a:rPr>
              <a:t> </a:t>
            </a:r>
            <a:r>
              <a:rPr lang="es-EC" sz="2000" dirty="0" err="1" smtClean="0">
                <a:latin typeface="Calibri"/>
                <a:cs typeface="Calibri"/>
              </a:rPr>
              <a:t>Phase</a:t>
            </a:r>
            <a:r>
              <a:rPr lang="es-EC" sz="2000" dirty="0" smtClean="0">
                <a:latin typeface="Calibri"/>
                <a:cs typeface="Calibri"/>
              </a:rPr>
              <a:t> </a:t>
            </a:r>
            <a:r>
              <a:rPr lang="es-EC" sz="2000" dirty="0" err="1" smtClean="0">
                <a:latin typeface="Calibri"/>
                <a:cs typeface="Calibri"/>
              </a:rPr>
              <a:t>Frecuency</a:t>
            </a:r>
            <a:r>
              <a:rPr lang="es-EC" sz="2000" dirty="0" smtClean="0">
                <a:latin typeface="Calibri"/>
                <a:cs typeface="Calibri"/>
              </a:rPr>
              <a:t> </a:t>
            </a:r>
            <a:r>
              <a:rPr lang="es-EC" sz="2000" dirty="0" err="1" smtClean="0">
                <a:latin typeface="Calibri"/>
                <a:cs typeface="Calibri"/>
              </a:rPr>
              <a:t>Shift</a:t>
            </a:r>
            <a:r>
              <a:rPr lang="es-EC" sz="2000" dirty="0" smtClean="0">
                <a:latin typeface="Calibri"/>
                <a:cs typeface="Calibri"/>
              </a:rPr>
              <a:t> </a:t>
            </a:r>
            <a:r>
              <a:rPr lang="es-EC" sz="2000" dirty="0" err="1" smtClean="0">
                <a:latin typeface="Calibri"/>
                <a:cs typeface="Calibri"/>
              </a:rPr>
              <a:t>Keying</a:t>
            </a:r>
            <a:r>
              <a:rPr lang="es-EC" sz="2000" dirty="0" smtClean="0">
                <a:latin typeface="Calibri"/>
                <a:cs typeface="Calibri"/>
              </a:rPr>
              <a:t> (CPFSK). Fase continua (</a:t>
            </a:r>
            <a:r>
              <a:rPr lang="es-EC" sz="2000" dirty="0" err="1">
                <a:cs typeface="Calibri"/>
              </a:rPr>
              <a:t>Continuous</a:t>
            </a:r>
            <a:r>
              <a:rPr lang="es-EC" sz="2000" dirty="0">
                <a:cs typeface="Calibri"/>
              </a:rPr>
              <a:t> </a:t>
            </a:r>
            <a:r>
              <a:rPr lang="es-EC" sz="2000" dirty="0" err="1">
                <a:cs typeface="Calibri"/>
              </a:rPr>
              <a:t>Phase</a:t>
            </a:r>
            <a:r>
              <a:rPr lang="es-EC" sz="2000" dirty="0">
                <a:cs typeface="Calibri"/>
              </a:rPr>
              <a:t> </a:t>
            </a:r>
            <a:r>
              <a:rPr lang="es-EC" sz="2000" dirty="0" smtClean="0">
                <a:latin typeface="Calibri"/>
                <a:cs typeface="Calibri"/>
              </a:rPr>
              <a:t>) significa que no hay discontinuidad a la salida del Modulador cuando cambia la frecuencia.</a:t>
            </a:r>
            <a:endParaRPr lang="es-EC" sz="20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24</a:t>
            </a:r>
            <a:endParaRPr sz="1600">
              <a:latin typeface="Calibri"/>
              <a:cs typeface="Calibri"/>
            </a:endParaRPr>
          </a:p>
        </p:txBody>
      </p:sp>
      <p:sp>
        <p:nvSpPr>
          <p:cNvPr id="33"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4" name="Imagen 33"/>
          <p:cNvPicPr>
            <a:picLocks noChangeAspect="1"/>
          </p:cNvPicPr>
          <p:nvPr/>
        </p:nvPicPr>
        <p:blipFill>
          <a:blip r:embed="rId3"/>
          <a:stretch>
            <a:fillRect/>
          </a:stretch>
        </p:blipFill>
        <p:spPr>
          <a:xfrm>
            <a:off x="8385404" y="93836"/>
            <a:ext cx="724659" cy="263801"/>
          </a:xfrm>
          <a:prstGeom prst="rect">
            <a:avLst/>
          </a:prstGeom>
        </p:spPr>
      </p:pic>
      <p:sp>
        <p:nvSpPr>
          <p:cNvPr id="35" name="object 23"/>
          <p:cNvSpPr txBox="1"/>
          <p:nvPr/>
        </p:nvSpPr>
        <p:spPr>
          <a:xfrm>
            <a:off x="807186" y="871993"/>
            <a:ext cx="3307614"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Modulación  HART</a:t>
            </a:r>
            <a:endParaRPr lang="es-EC" sz="3200" dirty="0">
              <a:solidFill>
                <a:srgbClr val="FF0000"/>
              </a:solidFill>
              <a:latin typeface="Calibri"/>
              <a:cs typeface="Calibri"/>
            </a:endParaRPr>
          </a:p>
        </p:txBody>
      </p:sp>
      <p:sp>
        <p:nvSpPr>
          <p:cNvPr id="47"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pic>
        <p:nvPicPr>
          <p:cNvPr id="3" name="Imagen 2"/>
          <p:cNvPicPr>
            <a:picLocks noChangeAspect="1"/>
          </p:cNvPicPr>
          <p:nvPr/>
        </p:nvPicPr>
        <p:blipFill>
          <a:blip r:embed="rId4"/>
          <a:stretch>
            <a:fillRect/>
          </a:stretch>
        </p:blipFill>
        <p:spPr>
          <a:xfrm>
            <a:off x="4714690" y="2895832"/>
            <a:ext cx="3510541" cy="3338633"/>
          </a:xfrm>
          <a:prstGeom prst="rect">
            <a:avLst/>
          </a:prstGeom>
        </p:spPr>
      </p:pic>
      <p:sp>
        <p:nvSpPr>
          <p:cNvPr id="5" name="Rectángulo 4"/>
          <p:cNvSpPr/>
          <p:nvPr/>
        </p:nvSpPr>
        <p:spPr>
          <a:xfrm>
            <a:off x="325612" y="3621934"/>
            <a:ext cx="4246388" cy="981423"/>
          </a:xfrm>
          <a:prstGeom prst="rect">
            <a:avLst/>
          </a:prstGeom>
        </p:spPr>
        <p:txBody>
          <a:bodyPr wrap="square">
            <a:spAutoFit/>
          </a:bodyPr>
          <a:lstStyle/>
          <a:p>
            <a:pPr algn="just">
              <a:lnSpc>
                <a:spcPct val="107000"/>
              </a:lnSpc>
              <a:spcAft>
                <a:spcPts val="800"/>
              </a:spcAft>
            </a:pPr>
            <a:r>
              <a:rPr lang="en-US" b="1"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There are enough differences between HART and Bell-202 that several modems have been designed specifically for HART.</a:t>
            </a:r>
            <a:endParaRPr lang="es-EC" b="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341579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bject 31"/>
          <p:cNvSpPr/>
          <p:nvPr/>
        </p:nvSpPr>
        <p:spPr>
          <a:xfrm>
            <a:off x="149339" y="79273"/>
            <a:ext cx="612648" cy="588251"/>
          </a:xfrm>
          <a:prstGeom prst="rect">
            <a:avLst/>
          </a:prstGeom>
          <a:blipFill>
            <a:blip r:embed="rId3" cstate="print"/>
            <a:stretch>
              <a:fillRect/>
            </a:stretch>
          </a:blipFill>
        </p:spPr>
        <p:txBody>
          <a:bodyPr wrap="square" lIns="0" tIns="0" rIns="0" bIns="0" rtlCol="0">
            <a:noAutofit/>
          </a:bodyPr>
          <a:lstStyle/>
          <a:p>
            <a:endParaRPr/>
          </a:p>
        </p:txBody>
      </p:sp>
      <p:sp>
        <p:nvSpPr>
          <p:cNvPr id="29" name="object 29"/>
          <p:cNvSpPr/>
          <p:nvPr/>
        </p:nvSpPr>
        <p:spPr>
          <a:xfrm>
            <a:off x="927697" y="2424182"/>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17" name="object 17"/>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5" name="object 15"/>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1" name="object 11"/>
          <p:cNvSpPr txBox="1"/>
          <p:nvPr/>
        </p:nvSpPr>
        <p:spPr>
          <a:xfrm>
            <a:off x="831583" y="1283503"/>
            <a:ext cx="7821079" cy="1459697"/>
          </a:xfrm>
          <a:prstGeom prst="rect">
            <a:avLst/>
          </a:prstGeom>
        </p:spPr>
        <p:txBody>
          <a:bodyPr wrap="square" lIns="0" tIns="0" rIns="0" bIns="0" rtlCol="0">
            <a:noAutofit/>
          </a:bodyPr>
          <a:lstStyle/>
          <a:p>
            <a:pPr marL="12700" algn="just">
              <a:lnSpc>
                <a:spcPts val="2190"/>
              </a:lnSpc>
              <a:spcBef>
                <a:spcPts val="109"/>
              </a:spcBef>
            </a:pPr>
            <a:r>
              <a:rPr lang="es-EC" sz="3000" spc="0" baseline="2730" dirty="0" smtClean="0">
                <a:latin typeface="Calibri"/>
                <a:cs typeface="Calibri"/>
              </a:rPr>
              <a:t>A</a:t>
            </a:r>
            <a:r>
              <a:rPr lang="es-EC" sz="3000" spc="178" baseline="2730" dirty="0" smtClean="0">
                <a:latin typeface="Calibri"/>
                <a:cs typeface="Calibri"/>
              </a:rPr>
              <a:t> </a:t>
            </a:r>
            <a:r>
              <a:rPr lang="es-EC" sz="3000" spc="4" baseline="2730" dirty="0" smtClean="0">
                <a:latin typeface="Calibri"/>
                <a:cs typeface="Calibri"/>
              </a:rPr>
              <a:t>mod</a:t>
            </a:r>
            <a:r>
              <a:rPr lang="es-EC" sz="3000" spc="0" baseline="2730" dirty="0" smtClean="0">
                <a:latin typeface="Calibri"/>
                <a:cs typeface="Calibri"/>
              </a:rPr>
              <a:t>o</a:t>
            </a:r>
            <a:r>
              <a:rPr lang="es-EC" sz="3000" spc="142" baseline="2730" dirty="0" smtClean="0">
                <a:latin typeface="Calibri"/>
                <a:cs typeface="Calibri"/>
              </a:rPr>
              <a:t> </a:t>
            </a:r>
            <a:r>
              <a:rPr lang="es-EC" sz="3000" spc="4" baseline="2730" dirty="0" smtClean="0">
                <a:latin typeface="Calibri"/>
                <a:cs typeface="Calibri"/>
              </a:rPr>
              <a:t>d</a:t>
            </a:r>
            <a:r>
              <a:rPr lang="es-EC" sz="3000" spc="0" baseline="2730" dirty="0" smtClean="0">
                <a:latin typeface="Calibri"/>
                <a:cs typeface="Calibri"/>
              </a:rPr>
              <a:t>e</a:t>
            </a:r>
            <a:r>
              <a:rPr lang="es-EC" sz="3000" spc="169" baseline="2730" dirty="0" smtClean="0">
                <a:latin typeface="Calibri"/>
                <a:cs typeface="Calibri"/>
              </a:rPr>
              <a:t> </a:t>
            </a:r>
            <a:r>
              <a:rPr lang="es-EC" sz="3000" spc="4" baseline="2730" dirty="0" smtClean="0">
                <a:latin typeface="Calibri"/>
                <a:cs typeface="Calibri"/>
              </a:rPr>
              <a:t>r</a:t>
            </a:r>
            <a:r>
              <a:rPr lang="es-EC" sz="3000" spc="-34" baseline="2730" dirty="0" smtClean="0">
                <a:latin typeface="Calibri"/>
                <a:cs typeface="Calibri"/>
              </a:rPr>
              <a:t>e</a:t>
            </a:r>
            <a:r>
              <a:rPr lang="es-EC" sz="3000" spc="4" baseline="2730" dirty="0" smtClean="0">
                <a:latin typeface="Calibri"/>
                <a:cs typeface="Calibri"/>
              </a:rPr>
              <a:t>sumen</a:t>
            </a:r>
            <a:r>
              <a:rPr lang="es-EC" sz="3000" spc="0" baseline="2730" dirty="0" smtClean="0">
                <a:latin typeface="Calibri"/>
                <a:cs typeface="Calibri"/>
              </a:rPr>
              <a:t>,</a:t>
            </a:r>
            <a:r>
              <a:rPr lang="es-EC" sz="3000" spc="108" baseline="2730" dirty="0" smtClean="0">
                <a:latin typeface="Calibri"/>
                <a:cs typeface="Calibri"/>
              </a:rPr>
              <a:t> </a:t>
            </a:r>
            <a:r>
              <a:rPr lang="es-EC" sz="3000" spc="4" baseline="2730" dirty="0" smtClean="0">
                <a:latin typeface="Calibri"/>
                <a:cs typeface="Calibri"/>
              </a:rPr>
              <a:t>HA</a:t>
            </a:r>
            <a:r>
              <a:rPr lang="es-EC" sz="3000" spc="-34" baseline="2730" dirty="0" smtClean="0">
                <a:latin typeface="Calibri"/>
                <a:cs typeface="Calibri"/>
              </a:rPr>
              <a:t>R</a:t>
            </a:r>
            <a:r>
              <a:rPr lang="es-EC" sz="3000" spc="0" baseline="2730" dirty="0" smtClean="0">
                <a:latin typeface="Calibri"/>
                <a:cs typeface="Calibri"/>
              </a:rPr>
              <a:t>T</a:t>
            </a:r>
            <a:r>
              <a:rPr lang="es-EC" sz="3000" spc="140" baseline="2730" dirty="0" smtClean="0">
                <a:latin typeface="Calibri"/>
                <a:cs typeface="Calibri"/>
              </a:rPr>
              <a:t> </a:t>
            </a:r>
            <a:r>
              <a:rPr lang="es-EC" sz="3000" spc="4" baseline="2730" dirty="0" smtClean="0">
                <a:latin typeface="Calibri"/>
                <a:cs typeface="Calibri"/>
              </a:rPr>
              <a:t>utiliz</a:t>
            </a:r>
            <a:r>
              <a:rPr lang="es-EC" sz="3000" spc="0" baseline="2730" dirty="0" smtClean="0">
                <a:latin typeface="Calibri"/>
                <a:cs typeface="Calibri"/>
              </a:rPr>
              <a:t>a</a:t>
            </a:r>
            <a:r>
              <a:rPr lang="es-EC" sz="3000" spc="131" baseline="2730" dirty="0" smtClean="0">
                <a:latin typeface="Calibri"/>
                <a:cs typeface="Calibri"/>
              </a:rPr>
              <a:t> </a:t>
            </a:r>
            <a:r>
              <a:rPr lang="es-EC" sz="3000" spc="4" baseline="2730" dirty="0" smtClean="0">
                <a:latin typeface="Calibri"/>
                <a:cs typeface="Calibri"/>
              </a:rPr>
              <a:t>un</a:t>
            </a:r>
            <a:r>
              <a:rPr lang="es-EC" sz="3000" spc="0" baseline="2730" dirty="0" smtClean="0">
                <a:latin typeface="Calibri"/>
                <a:cs typeface="Calibri"/>
              </a:rPr>
              <a:t>a</a:t>
            </a:r>
            <a:r>
              <a:rPr lang="es-EC" sz="3000" spc="179" baseline="2730" dirty="0" smtClean="0">
                <a:latin typeface="Calibri"/>
                <a:cs typeface="Calibri"/>
              </a:rPr>
              <a:t> </a:t>
            </a:r>
            <a:r>
              <a:rPr lang="es-EC" sz="3000" spc="4" baseline="2730" dirty="0" smtClean="0">
                <a:latin typeface="Calibri"/>
                <a:cs typeface="Calibri"/>
              </a:rPr>
              <a:t>s</a:t>
            </a:r>
            <a:r>
              <a:rPr lang="es-EC" sz="3000" spc="-25" baseline="2730" dirty="0" smtClean="0">
                <a:latin typeface="Calibri"/>
                <a:cs typeface="Calibri"/>
              </a:rPr>
              <a:t>e</a:t>
            </a:r>
            <a:r>
              <a:rPr lang="es-EC" sz="3000" spc="4" baseline="2730" dirty="0" smtClean="0">
                <a:latin typeface="Calibri"/>
                <a:cs typeface="Calibri"/>
              </a:rPr>
              <a:t>ña</a:t>
            </a:r>
            <a:r>
              <a:rPr lang="es-EC" sz="3000" spc="0" baseline="2730" dirty="0" smtClean="0">
                <a:latin typeface="Calibri"/>
                <a:cs typeface="Calibri"/>
              </a:rPr>
              <a:t>l</a:t>
            </a:r>
            <a:r>
              <a:rPr lang="es-EC" sz="3000" spc="157" baseline="2730" dirty="0" smtClean="0">
                <a:latin typeface="Calibri"/>
                <a:cs typeface="Calibri"/>
              </a:rPr>
              <a:t> </a:t>
            </a:r>
            <a:r>
              <a:rPr lang="es-EC" sz="3000" spc="4" baseline="2730" dirty="0" smtClean="0">
                <a:latin typeface="Calibri"/>
                <a:cs typeface="Calibri"/>
              </a:rPr>
              <a:t>e</a:t>
            </a:r>
            <a:r>
              <a:rPr lang="es-EC" sz="3000" spc="-25" baseline="2730" dirty="0" smtClean="0">
                <a:latin typeface="Calibri"/>
                <a:cs typeface="Calibri"/>
              </a:rPr>
              <a:t>s</a:t>
            </a:r>
            <a:r>
              <a:rPr lang="es-EC" sz="3000" spc="4" baseline="2730" dirty="0" smtClean="0">
                <a:latin typeface="Calibri"/>
                <a:cs typeface="Calibri"/>
              </a:rPr>
              <a:t>tánda</a:t>
            </a:r>
            <a:r>
              <a:rPr lang="es-EC" sz="3000" spc="0" baseline="2730" dirty="0" smtClean="0">
                <a:latin typeface="Calibri"/>
                <a:cs typeface="Calibri"/>
              </a:rPr>
              <a:t>r</a:t>
            </a:r>
            <a:r>
              <a:rPr lang="es-EC" sz="3000" spc="103" baseline="2730" dirty="0" smtClean="0">
                <a:latin typeface="Calibri"/>
                <a:cs typeface="Calibri"/>
              </a:rPr>
              <a:t> </a:t>
            </a:r>
            <a:r>
              <a:rPr lang="es-EC" sz="3000" spc="4" baseline="2730" dirty="0" smtClean="0">
                <a:latin typeface="Calibri"/>
                <a:cs typeface="Calibri"/>
              </a:rPr>
              <a:t>d</a:t>
            </a:r>
            <a:r>
              <a:rPr lang="es-EC" sz="3000" spc="0" baseline="2730" dirty="0" smtClean="0">
                <a:latin typeface="Calibri"/>
                <a:cs typeface="Calibri"/>
              </a:rPr>
              <a:t>e</a:t>
            </a:r>
            <a:r>
              <a:rPr lang="es-EC" sz="3000" spc="169" baseline="2730" dirty="0" smtClean="0">
                <a:latin typeface="Calibri"/>
                <a:cs typeface="Calibri"/>
              </a:rPr>
              <a:t> </a:t>
            </a:r>
            <a:r>
              <a:rPr lang="es-EC" sz="3000" spc="4" baseline="2730" dirty="0" smtClean="0">
                <a:latin typeface="Calibri"/>
                <a:cs typeface="Calibri"/>
              </a:rPr>
              <a:t>BELL</a:t>
            </a:r>
            <a:r>
              <a:rPr lang="es-EC" sz="3000" spc="0" baseline="2730" dirty="0" smtClean="0">
                <a:latin typeface="Calibri"/>
                <a:cs typeface="Calibri"/>
              </a:rPr>
              <a:t>,</a:t>
            </a:r>
            <a:r>
              <a:rPr lang="es-EC" sz="3000" spc="147" baseline="2730" dirty="0" smtClean="0">
                <a:latin typeface="Calibri"/>
                <a:cs typeface="Calibri"/>
              </a:rPr>
              <a:t> </a:t>
            </a:r>
            <a:r>
              <a:rPr lang="es-EC" sz="3000" spc="4" baseline="2730" dirty="0" smtClean="0">
                <a:latin typeface="Calibri"/>
                <a:cs typeface="Calibri"/>
              </a:rPr>
              <a:t>202 </a:t>
            </a:r>
            <a:r>
              <a:rPr lang="es-EC" sz="3000" spc="-25" baseline="1365" dirty="0" smtClean="0">
                <a:latin typeface="Calibri"/>
                <a:cs typeface="Calibri"/>
              </a:rPr>
              <a:t>c</a:t>
            </a:r>
            <a:r>
              <a:rPr lang="es-EC" sz="3000" spc="9" baseline="1365" dirty="0" smtClean="0">
                <a:latin typeface="Calibri"/>
                <a:cs typeface="Calibri"/>
              </a:rPr>
              <a:t>odifi</a:t>
            </a:r>
            <a:r>
              <a:rPr lang="es-EC" sz="3000" spc="-39" baseline="1365" dirty="0" smtClean="0">
                <a:latin typeface="Calibri"/>
                <a:cs typeface="Calibri"/>
              </a:rPr>
              <a:t>c</a:t>
            </a:r>
            <a:r>
              <a:rPr lang="es-EC" sz="3000" spc="9" baseline="1365" dirty="0" smtClean="0">
                <a:latin typeface="Calibri"/>
                <a:cs typeface="Calibri"/>
              </a:rPr>
              <a:t>ad</a:t>
            </a:r>
            <a:r>
              <a:rPr lang="es-EC" sz="3000" spc="0" baseline="1365" dirty="0" smtClean="0">
                <a:latin typeface="Calibri"/>
                <a:cs typeface="Calibri"/>
              </a:rPr>
              <a:t>a </a:t>
            </a:r>
            <a:r>
              <a:rPr lang="es-EC" sz="3000" spc="97" baseline="1365" dirty="0" smtClean="0">
                <a:latin typeface="Calibri"/>
                <a:cs typeface="Calibri"/>
              </a:rPr>
              <a:t> </a:t>
            </a:r>
            <a:r>
              <a:rPr lang="es-EC" sz="3000" spc="9" baseline="1365" dirty="0" smtClean="0">
                <a:latin typeface="Calibri"/>
                <a:cs typeface="Calibri"/>
              </a:rPr>
              <a:t>po</a:t>
            </a:r>
            <a:r>
              <a:rPr lang="es-EC" sz="3000" spc="0" baseline="1365" dirty="0" smtClean="0">
                <a:latin typeface="Calibri"/>
                <a:cs typeface="Calibri"/>
              </a:rPr>
              <a:t>r </a:t>
            </a:r>
            <a:r>
              <a:rPr lang="es-EC" sz="3000" spc="146" baseline="1365" dirty="0" smtClean="0">
                <a:latin typeface="Calibri"/>
                <a:cs typeface="Calibri"/>
              </a:rPr>
              <a:t> </a:t>
            </a:r>
            <a:r>
              <a:rPr lang="es-EC" sz="3000" spc="9" baseline="1365" dirty="0" smtClean="0">
                <a:latin typeface="Calibri"/>
                <a:cs typeface="Calibri"/>
              </a:rPr>
              <a:t>despla</a:t>
            </a:r>
            <a:r>
              <a:rPr lang="es-EC" sz="3000" spc="-39" baseline="1365" dirty="0" smtClean="0">
                <a:latin typeface="Calibri"/>
                <a:cs typeface="Calibri"/>
              </a:rPr>
              <a:t>z</a:t>
            </a:r>
            <a:r>
              <a:rPr lang="es-EC" sz="3000" spc="9" baseline="1365" dirty="0" smtClean="0">
                <a:latin typeface="Calibri"/>
                <a:cs typeface="Calibri"/>
              </a:rPr>
              <a:t>amient</a:t>
            </a:r>
            <a:r>
              <a:rPr lang="es-EC" sz="3000" spc="0" baseline="1365" dirty="0" smtClean="0">
                <a:latin typeface="Calibri"/>
                <a:cs typeface="Calibri"/>
              </a:rPr>
              <a:t>o </a:t>
            </a:r>
            <a:r>
              <a:rPr lang="es-EC" sz="3000" spc="26" baseline="1365" dirty="0" smtClean="0">
                <a:latin typeface="Calibri"/>
                <a:cs typeface="Calibri"/>
              </a:rPr>
              <a:t> </a:t>
            </a:r>
            <a:r>
              <a:rPr lang="es-EC" sz="3000" spc="9" baseline="1365" dirty="0" smtClean="0">
                <a:latin typeface="Calibri"/>
                <a:cs typeface="Calibri"/>
              </a:rPr>
              <a:t>e</a:t>
            </a:r>
            <a:r>
              <a:rPr lang="es-EC" sz="3000" spc="0" baseline="1365" dirty="0" smtClean="0">
                <a:latin typeface="Calibri"/>
                <a:cs typeface="Calibri"/>
              </a:rPr>
              <a:t>n </a:t>
            </a:r>
            <a:r>
              <a:rPr lang="es-EC" sz="3000" spc="144" baseline="1365" dirty="0" smtClean="0">
                <a:latin typeface="Calibri"/>
                <a:cs typeface="Calibri"/>
              </a:rPr>
              <a:t> </a:t>
            </a:r>
            <a:r>
              <a:rPr lang="es-EC" sz="3000" spc="9" baseline="1365" dirty="0" smtClean="0">
                <a:latin typeface="Calibri"/>
                <a:cs typeface="Calibri"/>
              </a:rPr>
              <a:t>frecu</a:t>
            </a:r>
            <a:r>
              <a:rPr lang="es-EC" sz="3000" spc="-34" baseline="1365" dirty="0" smtClean="0">
                <a:latin typeface="Calibri"/>
                <a:cs typeface="Calibri"/>
              </a:rPr>
              <a:t>e</a:t>
            </a:r>
            <a:r>
              <a:rPr lang="es-EC" sz="3000" spc="9" baseline="1365" dirty="0" smtClean="0">
                <a:latin typeface="Calibri"/>
                <a:cs typeface="Calibri"/>
              </a:rPr>
              <a:t>ncia (FSK)</a:t>
            </a:r>
            <a:r>
              <a:rPr lang="es-EC" sz="3000" spc="0" baseline="1365" dirty="0" smtClean="0">
                <a:latin typeface="Calibri"/>
                <a:cs typeface="Calibri"/>
              </a:rPr>
              <a:t>, </a:t>
            </a:r>
            <a:r>
              <a:rPr lang="es-EC" sz="3000" spc="89" baseline="1365" dirty="0" smtClean="0">
                <a:latin typeface="Calibri"/>
                <a:cs typeface="Calibri"/>
              </a:rPr>
              <a:t> </a:t>
            </a:r>
            <a:r>
              <a:rPr lang="es-EC" sz="3000" spc="9" baseline="1365" dirty="0" smtClean="0">
                <a:latin typeface="Calibri"/>
                <a:cs typeface="Calibri"/>
              </a:rPr>
              <a:t>pa</a:t>
            </a:r>
            <a:r>
              <a:rPr lang="es-EC" sz="3000" spc="-50" baseline="1365" dirty="0" smtClean="0">
                <a:latin typeface="Calibri"/>
                <a:cs typeface="Calibri"/>
              </a:rPr>
              <a:t>r</a:t>
            </a:r>
            <a:r>
              <a:rPr lang="es-EC" sz="3000" spc="0" baseline="1365" dirty="0" smtClean="0">
                <a:latin typeface="Calibri"/>
                <a:cs typeface="Calibri"/>
              </a:rPr>
              <a:t>a </a:t>
            </a:r>
            <a:r>
              <a:rPr lang="es-EC" sz="3000" spc="168" baseline="1365" dirty="0" smtClean="0">
                <a:latin typeface="Calibri"/>
                <a:cs typeface="Calibri"/>
              </a:rPr>
              <a:t> </a:t>
            </a:r>
            <a:r>
              <a:rPr lang="es-EC" sz="3000" spc="-25" baseline="1365" dirty="0" smtClean="0">
                <a:latin typeface="Calibri"/>
                <a:cs typeface="Calibri"/>
              </a:rPr>
              <a:t>c</a:t>
            </a:r>
            <a:r>
              <a:rPr lang="es-EC" sz="3000" spc="9" baseline="1365" dirty="0" smtClean="0">
                <a:latin typeface="Calibri"/>
                <a:cs typeface="Calibri"/>
              </a:rPr>
              <a:t>omuni</a:t>
            </a:r>
            <a:r>
              <a:rPr lang="es-EC" sz="3000" spc="-25" baseline="1365" dirty="0" smtClean="0">
                <a:latin typeface="Calibri"/>
                <a:cs typeface="Calibri"/>
              </a:rPr>
              <a:t>c</a:t>
            </a:r>
            <a:r>
              <a:rPr lang="es-EC" sz="3000" spc="9" baseline="1365" dirty="0" smtClean="0">
                <a:latin typeface="Calibri"/>
                <a:cs typeface="Calibri"/>
              </a:rPr>
              <a:t>a</a:t>
            </a:r>
            <a:r>
              <a:rPr lang="es-EC" sz="3000" spc="0" baseline="1365" dirty="0" smtClean="0">
                <a:latin typeface="Calibri"/>
                <a:cs typeface="Calibri"/>
              </a:rPr>
              <a:t>r </a:t>
            </a:r>
            <a:r>
              <a:rPr lang="es-EC" sz="3000" spc="89" baseline="1365" dirty="0" smtClean="0">
                <a:latin typeface="Calibri"/>
                <a:cs typeface="Calibri"/>
              </a:rPr>
              <a:t> </a:t>
            </a:r>
            <a:r>
              <a:rPr lang="es-EC" sz="3000" spc="0" baseline="1365" dirty="0" smtClean="0">
                <a:latin typeface="Calibri"/>
                <a:cs typeface="Calibri"/>
              </a:rPr>
              <a:t>a </a:t>
            </a:r>
            <a:r>
              <a:rPr lang="es-EC" sz="3000" spc="4" baseline="1365" dirty="0" smtClean="0">
                <a:latin typeface="Calibri"/>
                <a:cs typeface="Calibri"/>
              </a:rPr>
              <a:t>120</a:t>
            </a:r>
            <a:r>
              <a:rPr lang="es-EC" sz="3000" spc="0" baseline="1365" dirty="0" smtClean="0">
                <a:latin typeface="Calibri"/>
                <a:cs typeface="Calibri"/>
              </a:rPr>
              <a:t>0</a:t>
            </a:r>
            <a:r>
              <a:rPr lang="es-EC" sz="3000" spc="129" baseline="1365" dirty="0" smtClean="0">
                <a:latin typeface="Calibri"/>
                <a:cs typeface="Calibri"/>
              </a:rPr>
              <a:t> </a:t>
            </a:r>
            <a:r>
              <a:rPr lang="es-EC" sz="3000" spc="4" baseline="1365" dirty="0" smtClean="0">
                <a:latin typeface="Calibri"/>
                <a:cs typeface="Calibri"/>
              </a:rPr>
              <a:t>baudios</a:t>
            </a:r>
            <a:r>
              <a:rPr lang="es-EC" sz="3000" spc="0" baseline="1365" dirty="0" smtClean="0">
                <a:latin typeface="Calibri"/>
                <a:cs typeface="Calibri"/>
              </a:rPr>
              <a:t>,</a:t>
            </a:r>
            <a:r>
              <a:rPr lang="es-EC" sz="3000" spc="155" baseline="1365" dirty="0" smtClean="0">
                <a:latin typeface="Calibri"/>
                <a:cs typeface="Calibri"/>
              </a:rPr>
              <a:t> </a:t>
            </a:r>
            <a:r>
              <a:rPr lang="es-EC" sz="3000" spc="4" baseline="1365" dirty="0" smtClean="0">
                <a:latin typeface="Calibri"/>
                <a:cs typeface="Calibri"/>
              </a:rPr>
              <a:t>superpue</a:t>
            </a:r>
            <a:r>
              <a:rPr lang="es-EC" sz="3000" spc="-34" baseline="1365" dirty="0" smtClean="0">
                <a:latin typeface="Calibri"/>
                <a:cs typeface="Calibri"/>
              </a:rPr>
              <a:t>s</a:t>
            </a:r>
            <a:r>
              <a:rPr lang="es-EC" sz="3000" spc="4" baseline="1365" dirty="0" smtClean="0">
                <a:latin typeface="Calibri"/>
                <a:cs typeface="Calibri"/>
              </a:rPr>
              <a:t>t</a:t>
            </a:r>
            <a:r>
              <a:rPr lang="es-EC" sz="3000" spc="0" baseline="1365" dirty="0" smtClean="0">
                <a:latin typeface="Calibri"/>
                <a:cs typeface="Calibri"/>
              </a:rPr>
              <a:t>a</a:t>
            </a:r>
            <a:r>
              <a:rPr lang="es-EC" sz="3000" spc="124" baseline="1365" dirty="0" smtClean="0">
                <a:latin typeface="Calibri"/>
                <a:cs typeface="Calibri"/>
              </a:rPr>
              <a:t> </a:t>
            </a:r>
            <a:r>
              <a:rPr lang="es-EC" sz="3000" spc="4" baseline="1365" dirty="0" smtClean="0">
                <a:latin typeface="Calibri"/>
                <a:cs typeface="Calibri"/>
              </a:rPr>
              <a:t>sobr</a:t>
            </a:r>
            <a:r>
              <a:rPr lang="es-EC" sz="3000" spc="0" baseline="1365" dirty="0" smtClean="0">
                <a:latin typeface="Calibri"/>
                <a:cs typeface="Calibri"/>
              </a:rPr>
              <a:t>e</a:t>
            </a:r>
            <a:r>
              <a:rPr lang="es-EC" sz="3000" spc="129" baseline="1365" dirty="0" smtClean="0">
                <a:latin typeface="Calibri"/>
                <a:cs typeface="Calibri"/>
              </a:rPr>
              <a:t> </a:t>
            </a:r>
            <a:r>
              <a:rPr lang="es-EC" sz="3000" spc="4" baseline="1365" dirty="0" smtClean="0">
                <a:latin typeface="Calibri"/>
                <a:cs typeface="Calibri"/>
              </a:rPr>
              <a:t>l</a:t>
            </a:r>
            <a:r>
              <a:rPr lang="es-EC" sz="3000" spc="0" baseline="1365" dirty="0" smtClean="0">
                <a:latin typeface="Calibri"/>
                <a:cs typeface="Calibri"/>
              </a:rPr>
              <a:t>a</a:t>
            </a:r>
            <a:r>
              <a:rPr lang="es-EC" sz="3000" spc="205" baseline="1365" dirty="0" smtClean="0">
                <a:latin typeface="Calibri"/>
                <a:cs typeface="Calibri"/>
              </a:rPr>
              <a:t> </a:t>
            </a:r>
            <a:r>
              <a:rPr lang="es-EC" sz="3000" spc="4" baseline="1365" dirty="0" smtClean="0">
                <a:latin typeface="Calibri"/>
                <a:cs typeface="Calibri"/>
              </a:rPr>
              <a:t>seña</a:t>
            </a:r>
            <a:r>
              <a:rPr lang="es-EC" sz="3000" spc="0" baseline="1365" dirty="0" smtClean="0">
                <a:latin typeface="Calibri"/>
                <a:cs typeface="Calibri"/>
              </a:rPr>
              <a:t>l</a:t>
            </a:r>
            <a:r>
              <a:rPr lang="es-EC" sz="3000" spc="152" baseline="1365" dirty="0" smtClean="0">
                <a:latin typeface="Calibri"/>
                <a:cs typeface="Calibri"/>
              </a:rPr>
              <a:t> </a:t>
            </a:r>
            <a:r>
              <a:rPr lang="es-EC" sz="3000" spc="4" baseline="1365" dirty="0" smtClean="0">
                <a:latin typeface="Calibri"/>
                <a:cs typeface="Calibri"/>
              </a:rPr>
              <a:t>d</a:t>
            </a:r>
            <a:r>
              <a:rPr lang="es-EC" sz="3000" spc="0" baseline="1365" dirty="0" smtClean="0">
                <a:latin typeface="Calibri"/>
                <a:cs typeface="Calibri"/>
              </a:rPr>
              <a:t>e</a:t>
            </a:r>
            <a:r>
              <a:rPr lang="es-EC" sz="3000" spc="194" baseline="1365" dirty="0" smtClean="0">
                <a:latin typeface="Calibri"/>
                <a:cs typeface="Calibri"/>
              </a:rPr>
              <a:t> </a:t>
            </a:r>
            <a:r>
              <a:rPr lang="es-EC" sz="3000" spc="4" baseline="1365" dirty="0" smtClean="0">
                <a:latin typeface="Calibri"/>
                <a:cs typeface="Calibri"/>
              </a:rPr>
              <a:t>medició</a:t>
            </a:r>
            <a:r>
              <a:rPr lang="es-EC" sz="3000" spc="0" baseline="1365" dirty="0" smtClean="0">
                <a:latin typeface="Calibri"/>
                <a:cs typeface="Calibri"/>
              </a:rPr>
              <a:t>n</a:t>
            </a:r>
            <a:r>
              <a:rPr lang="es-EC" sz="3000" spc="119" baseline="1365" dirty="0" smtClean="0">
                <a:latin typeface="Calibri"/>
                <a:cs typeface="Calibri"/>
              </a:rPr>
              <a:t> </a:t>
            </a:r>
            <a:r>
              <a:rPr lang="es-EC" sz="3000" spc="4" baseline="1365" dirty="0" smtClean="0">
                <a:latin typeface="Calibri"/>
                <a:cs typeface="Calibri"/>
              </a:rPr>
              <a:t>d</a:t>
            </a:r>
            <a:r>
              <a:rPr lang="es-EC" sz="3000" spc="0" baseline="1365" dirty="0" smtClean="0">
                <a:latin typeface="Calibri"/>
                <a:cs typeface="Calibri"/>
              </a:rPr>
              <a:t>e</a:t>
            </a:r>
            <a:r>
              <a:rPr lang="es-EC" sz="3000" spc="221" baseline="1365" dirty="0" smtClean="0">
                <a:latin typeface="Calibri"/>
                <a:cs typeface="Calibri"/>
              </a:rPr>
              <a:t> </a:t>
            </a:r>
            <a:r>
              <a:rPr lang="es-EC" sz="3000" spc="4" baseline="1365" dirty="0" smtClean="0">
                <a:latin typeface="Calibri"/>
                <a:cs typeface="Calibri"/>
              </a:rPr>
              <a:t>4-20mA. Teniendo un promedio de cero, la señal codificada por desplazamiento en frecuencia no interfiere con la señal analógica.</a:t>
            </a:r>
            <a:endParaRPr lang="es-EC" sz="20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24</a:t>
            </a:r>
            <a:endParaRPr sz="1600">
              <a:latin typeface="Calibri"/>
              <a:cs typeface="Calibri"/>
            </a:endParaRPr>
          </a:p>
        </p:txBody>
      </p:sp>
      <p:sp>
        <p:nvSpPr>
          <p:cNvPr id="33"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4" name="Imagen 33"/>
          <p:cNvPicPr>
            <a:picLocks noChangeAspect="1"/>
          </p:cNvPicPr>
          <p:nvPr/>
        </p:nvPicPr>
        <p:blipFill>
          <a:blip r:embed="rId4"/>
          <a:stretch>
            <a:fillRect/>
          </a:stretch>
        </p:blipFill>
        <p:spPr>
          <a:xfrm>
            <a:off x="8385404" y="93836"/>
            <a:ext cx="724659" cy="263801"/>
          </a:xfrm>
          <a:prstGeom prst="rect">
            <a:avLst/>
          </a:prstGeom>
        </p:spPr>
      </p:pic>
      <p:sp>
        <p:nvSpPr>
          <p:cNvPr id="35" name="object 23"/>
          <p:cNvSpPr txBox="1"/>
          <p:nvPr/>
        </p:nvSpPr>
        <p:spPr>
          <a:xfrm>
            <a:off x="807186" y="871993"/>
            <a:ext cx="3262048"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El Protocolo HART</a:t>
            </a:r>
            <a:endParaRPr lang="es-EC" sz="3200" dirty="0">
              <a:solidFill>
                <a:srgbClr val="FF0000"/>
              </a:solidFill>
              <a:latin typeface="Calibri"/>
              <a:cs typeface="Calibri"/>
            </a:endParaRPr>
          </a:p>
        </p:txBody>
      </p:sp>
      <p:pic>
        <p:nvPicPr>
          <p:cNvPr id="36" name="Imagen 35"/>
          <p:cNvPicPr>
            <a:picLocks noChangeAspect="1"/>
          </p:cNvPicPr>
          <p:nvPr/>
        </p:nvPicPr>
        <p:blipFill>
          <a:blip r:embed="rId5"/>
          <a:stretch>
            <a:fillRect/>
          </a:stretch>
        </p:blipFill>
        <p:spPr>
          <a:xfrm>
            <a:off x="5638559" y="2865045"/>
            <a:ext cx="1595437" cy="445723"/>
          </a:xfrm>
          <a:prstGeom prst="rect">
            <a:avLst/>
          </a:prstGeom>
        </p:spPr>
      </p:pic>
      <p:pic>
        <p:nvPicPr>
          <p:cNvPr id="37" name="Imagen 36"/>
          <p:cNvPicPr>
            <a:picLocks noChangeAspect="1"/>
          </p:cNvPicPr>
          <p:nvPr/>
        </p:nvPicPr>
        <p:blipFill>
          <a:blip r:embed="rId6"/>
          <a:stretch>
            <a:fillRect/>
          </a:stretch>
        </p:blipFill>
        <p:spPr>
          <a:xfrm>
            <a:off x="7206564" y="2385620"/>
            <a:ext cx="850841" cy="1327605"/>
          </a:xfrm>
          <a:prstGeom prst="rect">
            <a:avLst/>
          </a:prstGeom>
        </p:spPr>
      </p:pic>
      <p:sp>
        <p:nvSpPr>
          <p:cNvPr id="38" name="CuadroTexto 37"/>
          <p:cNvSpPr txBox="1"/>
          <p:nvPr/>
        </p:nvSpPr>
        <p:spPr>
          <a:xfrm>
            <a:off x="5638559" y="3713225"/>
            <a:ext cx="2418846" cy="646331"/>
          </a:xfrm>
          <a:prstGeom prst="rect">
            <a:avLst/>
          </a:prstGeom>
          <a:noFill/>
        </p:spPr>
        <p:txBody>
          <a:bodyPr wrap="square" rtlCol="0">
            <a:spAutoFit/>
          </a:bodyPr>
          <a:lstStyle/>
          <a:p>
            <a:r>
              <a:rPr lang="es-EC" b="1" dirty="0" smtClean="0">
                <a:solidFill>
                  <a:srgbClr val="00B050"/>
                </a:solidFill>
              </a:rPr>
              <a:t>Comunicación digital y analógica simultanea.</a:t>
            </a:r>
            <a:endParaRPr lang="es-EC" b="1" dirty="0">
              <a:solidFill>
                <a:srgbClr val="00B050"/>
              </a:solidFill>
            </a:endParaRPr>
          </a:p>
        </p:txBody>
      </p:sp>
      <p:sp>
        <p:nvSpPr>
          <p:cNvPr id="40" name="CuadroTexto 39"/>
          <p:cNvSpPr txBox="1"/>
          <p:nvPr/>
        </p:nvSpPr>
        <p:spPr>
          <a:xfrm>
            <a:off x="6096000" y="4648200"/>
            <a:ext cx="2057401" cy="369332"/>
          </a:xfrm>
          <a:prstGeom prst="rect">
            <a:avLst/>
          </a:prstGeom>
          <a:noFill/>
        </p:spPr>
        <p:txBody>
          <a:bodyPr wrap="square" rtlCol="0">
            <a:spAutoFit/>
          </a:bodyPr>
          <a:lstStyle/>
          <a:p>
            <a:r>
              <a:rPr lang="en-US" dirty="0" smtClean="0"/>
              <a:t>1.200 Hz                1</a:t>
            </a:r>
            <a:endParaRPr lang="es-EC" dirty="0"/>
          </a:p>
        </p:txBody>
      </p:sp>
      <p:cxnSp>
        <p:nvCxnSpPr>
          <p:cNvPr id="42" name="Conector recto de flecha 41"/>
          <p:cNvCxnSpPr/>
          <p:nvPr/>
        </p:nvCxnSpPr>
        <p:spPr>
          <a:xfrm>
            <a:off x="7143005" y="4876800"/>
            <a:ext cx="55319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5" name="CuadroTexto 44"/>
          <p:cNvSpPr txBox="1"/>
          <p:nvPr/>
        </p:nvSpPr>
        <p:spPr>
          <a:xfrm>
            <a:off x="6105145" y="5121510"/>
            <a:ext cx="2048256" cy="369332"/>
          </a:xfrm>
          <a:prstGeom prst="rect">
            <a:avLst/>
          </a:prstGeom>
          <a:noFill/>
        </p:spPr>
        <p:txBody>
          <a:bodyPr wrap="square" rtlCol="0">
            <a:spAutoFit/>
          </a:bodyPr>
          <a:lstStyle/>
          <a:p>
            <a:r>
              <a:rPr lang="en-US" dirty="0" smtClean="0"/>
              <a:t>2.400 Hz                0</a:t>
            </a:r>
            <a:endParaRPr lang="es-EC" dirty="0"/>
          </a:p>
        </p:txBody>
      </p:sp>
      <p:cxnSp>
        <p:nvCxnSpPr>
          <p:cNvPr id="46" name="Conector recto de flecha 45"/>
          <p:cNvCxnSpPr/>
          <p:nvPr/>
        </p:nvCxnSpPr>
        <p:spPr>
          <a:xfrm>
            <a:off x="7143005" y="5334000"/>
            <a:ext cx="55319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graphicFrame>
        <p:nvGraphicFramePr>
          <p:cNvPr id="21" name="Object 2"/>
          <p:cNvGraphicFramePr>
            <a:graphicFrameLocks/>
          </p:cNvGraphicFramePr>
          <p:nvPr>
            <p:extLst>
              <p:ext uri="{D42A27DB-BD31-4B8C-83A1-F6EECF244321}">
                <p14:modId xmlns:p14="http://schemas.microsoft.com/office/powerpoint/2010/main" val="1944384439"/>
              </p:ext>
            </p:extLst>
          </p:nvPr>
        </p:nvGraphicFramePr>
        <p:xfrm>
          <a:off x="337490" y="2819619"/>
          <a:ext cx="4996510" cy="3442349"/>
        </p:xfrm>
        <a:graphic>
          <a:graphicData uri="http://schemas.openxmlformats.org/presentationml/2006/ole">
            <mc:AlternateContent xmlns:mc="http://schemas.openxmlformats.org/markup-compatibility/2006">
              <mc:Choice xmlns:v="urn:schemas-microsoft-com:vml" Requires="v">
                <p:oleObj spid="_x0000_s1031" name="Document" r:id="rId7" imgW="5866667" imgH="3895238" progId="Word.Document.8">
                  <p:embed/>
                </p:oleObj>
              </mc:Choice>
              <mc:Fallback>
                <p:oleObj name="Document" r:id="rId7" imgW="5866667" imgH="3895238" progId="Word.Document.8">
                  <p:embed/>
                  <p:pic>
                    <p:nvPicPr>
                      <p:cNvPr id="0" name=""/>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7490" y="2819619"/>
                        <a:ext cx="4996510" cy="3442349"/>
                      </a:xfrm>
                      <a:prstGeom prst="rect">
                        <a:avLst/>
                      </a:prstGeom>
                      <a:noFill/>
                      <a:ln>
                        <a:noFill/>
                      </a:ln>
                      <a:effectLst/>
                    </p:spPr>
                  </p:pic>
                </p:oleObj>
              </mc:Fallback>
            </mc:AlternateContent>
          </a:graphicData>
        </a:graphic>
      </p:graphicFrame>
      <p:sp>
        <p:nvSpPr>
          <p:cNvPr id="39" name="CuadroTexto 38"/>
          <p:cNvSpPr txBox="1"/>
          <p:nvPr/>
        </p:nvSpPr>
        <p:spPr>
          <a:xfrm>
            <a:off x="2700727" y="2892499"/>
            <a:ext cx="2793768" cy="369332"/>
          </a:xfrm>
          <a:prstGeom prst="rect">
            <a:avLst/>
          </a:prstGeom>
          <a:noFill/>
        </p:spPr>
        <p:txBody>
          <a:bodyPr wrap="square" rtlCol="0">
            <a:spAutoFit/>
          </a:bodyPr>
          <a:lstStyle/>
          <a:p>
            <a:r>
              <a:rPr lang="es-EC" b="1" dirty="0" smtClean="0">
                <a:solidFill>
                  <a:srgbClr val="0070C0"/>
                </a:solidFill>
              </a:rPr>
              <a:t>Protocolo Maestro-esclavo.</a:t>
            </a:r>
            <a:endParaRPr lang="es-EC" b="1" dirty="0">
              <a:solidFill>
                <a:srgbClr val="0070C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bject 31"/>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29" name="object 29"/>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17" name="object 17"/>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5" name="object 15"/>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24</a:t>
            </a:r>
            <a:endParaRPr sz="1600">
              <a:latin typeface="Calibri"/>
              <a:cs typeface="Calibri"/>
            </a:endParaRPr>
          </a:p>
        </p:txBody>
      </p:sp>
      <p:sp>
        <p:nvSpPr>
          <p:cNvPr id="33"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4" name="Imagen 33"/>
          <p:cNvPicPr>
            <a:picLocks noChangeAspect="1"/>
          </p:cNvPicPr>
          <p:nvPr/>
        </p:nvPicPr>
        <p:blipFill>
          <a:blip r:embed="rId3"/>
          <a:stretch>
            <a:fillRect/>
          </a:stretch>
        </p:blipFill>
        <p:spPr>
          <a:xfrm>
            <a:off x="8385404" y="93836"/>
            <a:ext cx="724659" cy="263801"/>
          </a:xfrm>
          <a:prstGeom prst="rect">
            <a:avLst/>
          </a:prstGeom>
        </p:spPr>
      </p:pic>
      <p:sp>
        <p:nvSpPr>
          <p:cNvPr id="35" name="object 23"/>
          <p:cNvSpPr txBox="1"/>
          <p:nvPr/>
        </p:nvSpPr>
        <p:spPr>
          <a:xfrm>
            <a:off x="807186" y="871993"/>
            <a:ext cx="3262048"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El Protocolo HART</a:t>
            </a:r>
            <a:endParaRPr lang="es-EC" sz="3200" dirty="0">
              <a:solidFill>
                <a:srgbClr val="FF0000"/>
              </a:solidFill>
              <a:latin typeface="Calibri"/>
              <a:cs typeface="Calibri"/>
            </a:endParaRPr>
          </a:p>
        </p:txBody>
      </p:sp>
      <p:pic>
        <p:nvPicPr>
          <p:cNvPr id="3" name="Imagen 2"/>
          <p:cNvPicPr>
            <a:picLocks noChangeAspect="1"/>
          </p:cNvPicPr>
          <p:nvPr/>
        </p:nvPicPr>
        <p:blipFill>
          <a:blip r:embed="rId4"/>
          <a:stretch>
            <a:fillRect/>
          </a:stretch>
        </p:blipFill>
        <p:spPr>
          <a:xfrm>
            <a:off x="1219200" y="1254612"/>
            <a:ext cx="6902755" cy="4679495"/>
          </a:xfrm>
          <a:prstGeom prst="rect">
            <a:avLst/>
          </a:prstGeom>
        </p:spPr>
      </p:pic>
      <p:sp>
        <p:nvSpPr>
          <p:cNvPr id="23"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
        <p:nvSpPr>
          <p:cNvPr id="4" name="CuadroTexto 3"/>
          <p:cNvSpPr txBox="1"/>
          <p:nvPr/>
        </p:nvSpPr>
        <p:spPr>
          <a:xfrm>
            <a:off x="2447354" y="5934107"/>
            <a:ext cx="3276600" cy="369332"/>
          </a:xfrm>
          <a:prstGeom prst="rect">
            <a:avLst/>
          </a:prstGeom>
          <a:noFill/>
        </p:spPr>
        <p:txBody>
          <a:bodyPr wrap="square" rtlCol="0">
            <a:spAutoFit/>
          </a:bodyPr>
          <a:lstStyle/>
          <a:p>
            <a:r>
              <a:rPr lang="es-EC" b="1" dirty="0" smtClean="0">
                <a:solidFill>
                  <a:srgbClr val="FF0000"/>
                </a:solidFill>
              </a:rPr>
              <a:t>Un ciclo                         Dos ciclos</a:t>
            </a:r>
            <a:endParaRPr lang="es-EC" b="1" dirty="0">
              <a:solidFill>
                <a:srgbClr val="FF0000"/>
              </a:solidFill>
            </a:endParaRPr>
          </a:p>
        </p:txBody>
      </p:sp>
    </p:spTree>
    <p:extLst>
      <p:ext uri="{BB962C8B-B14F-4D97-AF65-F5344CB8AC3E}">
        <p14:creationId xmlns:p14="http://schemas.microsoft.com/office/powerpoint/2010/main" val="25118081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object 29"/>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27" name="object 27"/>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26" name="object 26"/>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4" name="object 14"/>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25</a:t>
            </a:r>
            <a:endParaRPr sz="1600">
              <a:latin typeface="Calibri"/>
              <a:cs typeface="Calibri"/>
            </a:endParaRPr>
          </a:p>
        </p:txBody>
      </p:sp>
      <p:sp>
        <p:nvSpPr>
          <p:cNvPr id="30"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1" name="Imagen 30"/>
          <p:cNvPicPr>
            <a:picLocks noChangeAspect="1"/>
          </p:cNvPicPr>
          <p:nvPr/>
        </p:nvPicPr>
        <p:blipFill>
          <a:blip r:embed="rId3"/>
          <a:stretch>
            <a:fillRect/>
          </a:stretch>
        </p:blipFill>
        <p:spPr>
          <a:xfrm>
            <a:off x="8385404" y="93836"/>
            <a:ext cx="724659" cy="263801"/>
          </a:xfrm>
          <a:prstGeom prst="rect">
            <a:avLst/>
          </a:prstGeom>
        </p:spPr>
      </p:pic>
      <p:sp>
        <p:nvSpPr>
          <p:cNvPr id="33" name="object 23"/>
          <p:cNvSpPr txBox="1"/>
          <p:nvPr/>
        </p:nvSpPr>
        <p:spPr>
          <a:xfrm>
            <a:off x="807186" y="871993"/>
            <a:ext cx="7422414"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Envío de mensajes en una transacción  HART</a:t>
            </a:r>
            <a:endParaRPr lang="es-EC" sz="3200" dirty="0">
              <a:solidFill>
                <a:srgbClr val="FF0000"/>
              </a:solidFill>
              <a:latin typeface="Calibri"/>
              <a:cs typeface="Calibri"/>
            </a:endParaRPr>
          </a:p>
        </p:txBody>
      </p:sp>
      <p:sp>
        <p:nvSpPr>
          <p:cNvPr id="34"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pic>
        <p:nvPicPr>
          <p:cNvPr id="3" name="Imagen 2"/>
          <p:cNvPicPr>
            <a:picLocks noChangeAspect="1"/>
          </p:cNvPicPr>
          <p:nvPr/>
        </p:nvPicPr>
        <p:blipFill>
          <a:blip r:embed="rId4"/>
          <a:stretch>
            <a:fillRect/>
          </a:stretch>
        </p:blipFill>
        <p:spPr>
          <a:xfrm>
            <a:off x="1904490" y="2858895"/>
            <a:ext cx="5490897" cy="3169032"/>
          </a:xfrm>
          <a:prstGeom prst="rect">
            <a:avLst/>
          </a:prstGeom>
        </p:spPr>
      </p:pic>
      <p:sp>
        <p:nvSpPr>
          <p:cNvPr id="15" name="object 4"/>
          <p:cNvSpPr txBox="1"/>
          <p:nvPr/>
        </p:nvSpPr>
        <p:spPr>
          <a:xfrm>
            <a:off x="846823" y="1302777"/>
            <a:ext cx="7638783" cy="1398675"/>
          </a:xfrm>
          <a:prstGeom prst="rect">
            <a:avLst/>
          </a:prstGeom>
        </p:spPr>
        <p:txBody>
          <a:bodyPr wrap="square" lIns="0" tIns="0" rIns="0" bIns="0" rtlCol="0">
            <a:noAutofit/>
          </a:bodyPr>
          <a:lstStyle/>
          <a:p>
            <a:pPr marL="12700" marR="3229" algn="just">
              <a:lnSpc>
                <a:spcPts val="2190"/>
              </a:lnSpc>
              <a:spcBef>
                <a:spcPts val="109"/>
              </a:spcBef>
            </a:pPr>
            <a:r>
              <a:rPr lang="es-EC" sz="3000" spc="4" baseline="2730" dirty="0" smtClean="0">
                <a:latin typeface="Calibri"/>
                <a:cs typeface="Calibri"/>
              </a:rPr>
              <a:t>Normalmente un dispositivo HART habla mientras el otro escucha. El maestro envía un comando y luego espera la contestación; un esclavo espera por un comando y luego envía la contestación. El comando y la contestación asociada se denomina una transacción; además hay periodos de silencio (nadie habla) entre transacciones  </a:t>
            </a:r>
            <a:endParaRPr lang="es-EC" sz="2000" dirty="0">
              <a:latin typeface="Calibri"/>
              <a:cs typeface="Calibri"/>
            </a:endParaRPr>
          </a:p>
        </p:txBody>
      </p:sp>
    </p:spTree>
    <p:extLst>
      <p:ext uri="{BB962C8B-B14F-4D97-AF65-F5344CB8AC3E}">
        <p14:creationId xmlns:p14="http://schemas.microsoft.com/office/powerpoint/2010/main" val="32313144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object 29"/>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27" name="object 27"/>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26" name="object 26"/>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4" name="object 14"/>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4" name="object 4"/>
          <p:cNvSpPr txBox="1"/>
          <p:nvPr/>
        </p:nvSpPr>
        <p:spPr>
          <a:xfrm>
            <a:off x="834631" y="1981200"/>
            <a:ext cx="7373112" cy="3276600"/>
          </a:xfrm>
          <a:prstGeom prst="rect">
            <a:avLst/>
          </a:prstGeom>
        </p:spPr>
        <p:txBody>
          <a:bodyPr wrap="square" lIns="0" tIns="0" rIns="0" bIns="0" rtlCol="0">
            <a:noAutofit/>
          </a:bodyPr>
          <a:lstStyle/>
          <a:p>
            <a:pPr marL="12700" marR="3229" algn="just">
              <a:lnSpc>
                <a:spcPts val="2190"/>
              </a:lnSpc>
              <a:spcBef>
                <a:spcPts val="109"/>
              </a:spcBef>
            </a:pPr>
            <a:r>
              <a:rPr lang="es-EC" sz="3000" spc="4" baseline="2730" dirty="0" smtClean="0">
                <a:latin typeface="Calibri"/>
                <a:cs typeface="Calibri"/>
              </a:rPr>
              <a:t>Cad</a:t>
            </a:r>
            <a:r>
              <a:rPr lang="es-EC" sz="3000" spc="0" baseline="2730" dirty="0" smtClean="0">
                <a:latin typeface="Calibri"/>
                <a:cs typeface="Calibri"/>
              </a:rPr>
              <a:t>a</a:t>
            </a:r>
            <a:r>
              <a:rPr lang="es-EC" sz="3000" spc="246" baseline="2730" dirty="0" smtClean="0">
                <a:latin typeface="Calibri"/>
                <a:cs typeface="Calibri"/>
              </a:rPr>
              <a:t> </a:t>
            </a:r>
            <a:r>
              <a:rPr lang="es-EC" sz="3000" b="1" spc="4" baseline="2730" dirty="0" smtClean="0">
                <a:latin typeface="Calibri"/>
                <a:cs typeface="Calibri"/>
              </a:rPr>
              <a:t>mensaj</a:t>
            </a:r>
            <a:r>
              <a:rPr lang="es-EC" sz="3000" b="1" spc="0" baseline="2730" dirty="0" smtClean="0">
                <a:latin typeface="Calibri"/>
                <a:cs typeface="Calibri"/>
              </a:rPr>
              <a:t>e</a:t>
            </a:r>
            <a:r>
              <a:rPr lang="es-EC" sz="3000" spc="193" baseline="2730" dirty="0" smtClean="0">
                <a:latin typeface="Calibri"/>
                <a:cs typeface="Calibri"/>
              </a:rPr>
              <a:t> dentro de una </a:t>
            </a:r>
            <a:r>
              <a:rPr lang="es-EC" sz="3000" b="1" spc="193" baseline="2730" dirty="0" smtClean="0">
                <a:latin typeface="Calibri"/>
                <a:cs typeface="Calibri"/>
              </a:rPr>
              <a:t>transacción</a:t>
            </a:r>
            <a:r>
              <a:rPr lang="es-EC" sz="3000" spc="193" baseline="2730" dirty="0" smtClean="0">
                <a:latin typeface="Calibri"/>
                <a:cs typeface="Calibri"/>
              </a:rPr>
              <a:t> </a:t>
            </a:r>
            <a:r>
              <a:rPr lang="es-EC" sz="3000" spc="4" baseline="2730" dirty="0" smtClean="0">
                <a:latin typeface="Calibri"/>
                <a:cs typeface="Calibri"/>
              </a:rPr>
              <a:t>inclu</a:t>
            </a:r>
            <a:r>
              <a:rPr lang="es-EC" sz="3000" spc="-29" baseline="2730" dirty="0" smtClean="0">
                <a:latin typeface="Calibri"/>
                <a:cs typeface="Calibri"/>
              </a:rPr>
              <a:t>y</a:t>
            </a:r>
            <a:r>
              <a:rPr lang="es-EC" sz="3000" spc="0" baseline="2730" dirty="0" smtClean="0">
                <a:latin typeface="Calibri"/>
                <a:cs typeface="Calibri"/>
              </a:rPr>
              <a:t>e</a:t>
            </a:r>
            <a:r>
              <a:rPr lang="es-EC" sz="3000" spc="224" baseline="2730" dirty="0" smtClean="0">
                <a:latin typeface="Calibri"/>
                <a:cs typeface="Calibri"/>
              </a:rPr>
              <a:t> </a:t>
            </a:r>
            <a:r>
              <a:rPr lang="es-EC" sz="3000" spc="4" baseline="2730" dirty="0" smtClean="0">
                <a:latin typeface="Calibri"/>
                <a:cs typeface="Calibri"/>
              </a:rPr>
              <a:t>la</a:t>
            </a:r>
            <a:r>
              <a:rPr lang="es-EC" sz="3000" spc="0" baseline="2730" dirty="0" smtClean="0">
                <a:latin typeface="Calibri"/>
                <a:cs typeface="Calibri"/>
              </a:rPr>
              <a:t>s</a:t>
            </a:r>
            <a:r>
              <a:rPr lang="es-EC" sz="3000" spc="275" baseline="2730" dirty="0" smtClean="0">
                <a:latin typeface="Calibri"/>
                <a:cs typeface="Calibri"/>
              </a:rPr>
              <a:t> </a:t>
            </a:r>
            <a:r>
              <a:rPr lang="es-EC" sz="3000" spc="4" baseline="2730" dirty="0" smtClean="0">
                <a:latin typeface="Calibri"/>
                <a:cs typeface="Calibri"/>
              </a:rPr>
              <a:t>di</a:t>
            </a:r>
            <a:r>
              <a:rPr lang="es-EC" sz="3000" spc="-25" baseline="2730" dirty="0" smtClean="0">
                <a:latin typeface="Calibri"/>
                <a:cs typeface="Calibri"/>
              </a:rPr>
              <a:t>r</a:t>
            </a:r>
            <a:r>
              <a:rPr lang="es-EC" sz="3000" spc="4" baseline="2730" dirty="0" smtClean="0">
                <a:latin typeface="Calibri"/>
                <a:cs typeface="Calibri"/>
              </a:rPr>
              <a:t>eccione</a:t>
            </a:r>
            <a:r>
              <a:rPr lang="es-EC" sz="3000" spc="0" baseline="2730" dirty="0" smtClean="0">
                <a:latin typeface="Calibri"/>
                <a:cs typeface="Calibri"/>
              </a:rPr>
              <a:t>s</a:t>
            </a:r>
            <a:r>
              <a:rPr lang="es-EC" sz="3000" spc="184" baseline="2730" dirty="0" smtClean="0">
                <a:latin typeface="Calibri"/>
                <a:cs typeface="Calibri"/>
              </a:rPr>
              <a:t> </a:t>
            </a:r>
            <a:r>
              <a:rPr lang="es-EC" sz="3000" spc="4" baseline="2730" dirty="0" smtClean="0">
                <a:latin typeface="Calibri"/>
                <a:cs typeface="Calibri"/>
              </a:rPr>
              <a:t>d</a:t>
            </a:r>
            <a:r>
              <a:rPr lang="es-EC" sz="3000" spc="0" baseline="2730" dirty="0" smtClean="0">
                <a:latin typeface="Calibri"/>
                <a:cs typeface="Calibri"/>
              </a:rPr>
              <a:t>e</a:t>
            </a:r>
            <a:r>
              <a:rPr lang="es-EC" sz="3000" spc="266" baseline="2730" dirty="0" smtClean="0">
                <a:latin typeface="Calibri"/>
                <a:cs typeface="Calibri"/>
              </a:rPr>
              <a:t> </a:t>
            </a:r>
            <a:r>
              <a:rPr lang="es-EC" sz="3000" spc="4" baseline="2730" dirty="0" smtClean="0">
                <a:latin typeface="Calibri"/>
                <a:cs typeface="Calibri"/>
              </a:rPr>
              <a:t>s</a:t>
            </a:r>
            <a:r>
              <a:rPr lang="es-EC" sz="3000" spc="0" baseline="2730" dirty="0" smtClean="0">
                <a:latin typeface="Calibri"/>
                <a:cs typeface="Calibri"/>
              </a:rPr>
              <a:t>u</a:t>
            </a:r>
            <a:r>
              <a:rPr lang="es-EC" sz="3000" spc="263" baseline="2730" dirty="0" smtClean="0">
                <a:latin typeface="Calibri"/>
                <a:cs typeface="Calibri"/>
              </a:rPr>
              <a:t> </a:t>
            </a:r>
            <a:r>
              <a:rPr lang="es-EC" sz="3000" spc="4" baseline="2730" dirty="0" smtClean="0">
                <a:latin typeface="Calibri"/>
                <a:cs typeface="Calibri"/>
              </a:rPr>
              <a:t>fue</a:t>
            </a:r>
            <a:r>
              <a:rPr lang="es-EC" sz="3000" spc="-39" baseline="2730" dirty="0" smtClean="0">
                <a:latin typeface="Calibri"/>
                <a:cs typeface="Calibri"/>
              </a:rPr>
              <a:t>n</a:t>
            </a:r>
            <a:r>
              <a:rPr lang="es-EC" sz="3000" spc="4" baseline="2730" dirty="0" smtClean="0">
                <a:latin typeface="Calibri"/>
                <a:cs typeface="Calibri"/>
              </a:rPr>
              <a:t>t</a:t>
            </a:r>
            <a:r>
              <a:rPr lang="es-EC" sz="3000" spc="0" baseline="2730" dirty="0" smtClean="0">
                <a:latin typeface="Calibri"/>
                <a:cs typeface="Calibri"/>
              </a:rPr>
              <a:t>e</a:t>
            </a:r>
            <a:r>
              <a:rPr lang="es-EC" sz="3000" spc="223" baseline="2730" dirty="0" smtClean="0">
                <a:latin typeface="Calibri"/>
                <a:cs typeface="Calibri"/>
              </a:rPr>
              <a:t> </a:t>
            </a:r>
            <a:r>
              <a:rPr lang="es-EC" sz="3000" spc="0" baseline="2730" dirty="0" smtClean="0">
                <a:latin typeface="Calibri"/>
                <a:cs typeface="Calibri"/>
              </a:rPr>
              <a:t>y</a:t>
            </a:r>
            <a:r>
              <a:rPr lang="es-EC" sz="3000" spc="287" baseline="2730" dirty="0" smtClean="0">
                <a:latin typeface="Calibri"/>
                <a:cs typeface="Calibri"/>
              </a:rPr>
              <a:t> </a:t>
            </a:r>
            <a:r>
              <a:rPr lang="es-EC" sz="3000" spc="4" baseline="2730" dirty="0" smtClean="0">
                <a:latin typeface="Calibri"/>
                <a:cs typeface="Calibri"/>
              </a:rPr>
              <a:t>de</a:t>
            </a:r>
            <a:r>
              <a:rPr lang="es-EC" sz="3000" spc="-44" baseline="2730" dirty="0" smtClean="0">
                <a:latin typeface="Calibri"/>
                <a:cs typeface="Calibri"/>
              </a:rPr>
              <a:t>s</a:t>
            </a:r>
            <a:r>
              <a:rPr lang="es-EC" sz="3000" spc="4" baseline="2730" dirty="0" smtClean="0">
                <a:latin typeface="Calibri"/>
                <a:cs typeface="Calibri"/>
              </a:rPr>
              <a:t>tino</a:t>
            </a:r>
            <a:r>
              <a:rPr lang="es-EC" sz="3000" spc="0" baseline="2730" dirty="0" smtClean="0">
                <a:latin typeface="Calibri"/>
                <a:cs typeface="Calibri"/>
              </a:rPr>
              <a:t>,</a:t>
            </a:r>
            <a:r>
              <a:rPr lang="es-EC" sz="3000" spc="201" baseline="2730" dirty="0" smtClean="0">
                <a:latin typeface="Calibri"/>
                <a:cs typeface="Calibri"/>
              </a:rPr>
              <a:t> </a:t>
            </a:r>
            <a:r>
              <a:rPr lang="es-EC" sz="3000" spc="4" baseline="2730" dirty="0" smtClean="0">
                <a:latin typeface="Calibri"/>
                <a:cs typeface="Calibri"/>
              </a:rPr>
              <a:t>pa</a:t>
            </a:r>
            <a:r>
              <a:rPr lang="es-EC" sz="3000" spc="-44" baseline="2730" dirty="0" smtClean="0">
                <a:latin typeface="Calibri"/>
                <a:cs typeface="Calibri"/>
              </a:rPr>
              <a:t>r</a:t>
            </a:r>
            <a:r>
              <a:rPr lang="es-EC" sz="3000" spc="0" baseline="2730" dirty="0" smtClean="0">
                <a:latin typeface="Calibri"/>
                <a:cs typeface="Calibri"/>
              </a:rPr>
              <a:t>a </a:t>
            </a:r>
            <a:r>
              <a:rPr lang="es-EC" sz="3000" spc="4" baseline="1365" dirty="0" smtClean="0">
                <a:latin typeface="Calibri"/>
                <a:cs typeface="Calibri"/>
              </a:rPr>
              <a:t>asegu</a:t>
            </a:r>
            <a:r>
              <a:rPr lang="es-EC" sz="3000" spc="-59" baseline="1365" dirty="0" smtClean="0">
                <a:latin typeface="Calibri"/>
                <a:cs typeface="Calibri"/>
              </a:rPr>
              <a:t>r</a:t>
            </a:r>
            <a:r>
              <a:rPr lang="es-EC" sz="3000" spc="4" baseline="1365" dirty="0" smtClean="0">
                <a:latin typeface="Calibri"/>
                <a:cs typeface="Calibri"/>
              </a:rPr>
              <a:t>ars</a:t>
            </a:r>
            <a:r>
              <a:rPr lang="es-EC" sz="3000" spc="0" baseline="1365" dirty="0" smtClean="0">
                <a:latin typeface="Calibri"/>
                <a:cs typeface="Calibri"/>
              </a:rPr>
              <a:t>e</a:t>
            </a:r>
            <a:r>
              <a:rPr lang="es-EC" sz="3000" spc="243" baseline="1365" dirty="0" smtClean="0">
                <a:latin typeface="Calibri"/>
                <a:cs typeface="Calibri"/>
              </a:rPr>
              <a:t> </a:t>
            </a:r>
            <a:r>
              <a:rPr lang="es-EC" sz="3000" spc="4" baseline="1365" dirty="0" smtClean="0">
                <a:latin typeface="Calibri"/>
                <a:cs typeface="Calibri"/>
              </a:rPr>
              <a:t>d</a:t>
            </a:r>
            <a:r>
              <a:rPr lang="es-EC" sz="3000" spc="0" baseline="1365" dirty="0" smtClean="0">
                <a:latin typeface="Calibri"/>
                <a:cs typeface="Calibri"/>
              </a:rPr>
              <a:t>e</a:t>
            </a:r>
            <a:r>
              <a:rPr lang="es-EC" sz="3000" spc="336" baseline="1365" dirty="0" smtClean="0">
                <a:latin typeface="Calibri"/>
                <a:cs typeface="Calibri"/>
              </a:rPr>
              <a:t> </a:t>
            </a:r>
            <a:r>
              <a:rPr lang="es-EC" sz="3000" spc="4" baseline="1365" dirty="0" smtClean="0">
                <a:latin typeface="Calibri"/>
                <a:cs typeface="Calibri"/>
              </a:rPr>
              <a:t>qu</a:t>
            </a:r>
            <a:r>
              <a:rPr lang="es-EC" sz="3000" spc="0" baseline="1365" dirty="0" smtClean="0">
                <a:latin typeface="Calibri"/>
                <a:cs typeface="Calibri"/>
              </a:rPr>
              <a:t>e</a:t>
            </a:r>
            <a:r>
              <a:rPr lang="es-EC" sz="3000" spc="331" baseline="1365" dirty="0" smtClean="0">
                <a:latin typeface="Calibri"/>
                <a:cs typeface="Calibri"/>
              </a:rPr>
              <a:t> </a:t>
            </a:r>
            <a:r>
              <a:rPr lang="es-EC" sz="3000" spc="4" baseline="1365" dirty="0" smtClean="0">
                <a:latin typeface="Calibri"/>
                <a:cs typeface="Calibri"/>
              </a:rPr>
              <a:t>e</a:t>
            </a:r>
            <a:r>
              <a:rPr lang="es-EC" sz="3000" spc="0" baseline="1365" dirty="0" smtClean="0">
                <a:latin typeface="Calibri"/>
                <a:cs typeface="Calibri"/>
              </a:rPr>
              <a:t>s</a:t>
            </a:r>
            <a:r>
              <a:rPr lang="es-EC" sz="3000" spc="319" baseline="1365" dirty="0" smtClean="0">
                <a:latin typeface="Calibri"/>
                <a:cs typeface="Calibri"/>
              </a:rPr>
              <a:t> </a:t>
            </a:r>
            <a:r>
              <a:rPr lang="es-EC" sz="3000" spc="4" baseline="1365" dirty="0" smtClean="0">
                <a:latin typeface="Calibri"/>
                <a:cs typeface="Calibri"/>
              </a:rPr>
              <a:t>rec</a:t>
            </a:r>
            <a:r>
              <a:rPr lang="es-EC" sz="3000" spc="-29" baseline="1365" dirty="0" smtClean="0">
                <a:latin typeface="Calibri"/>
                <a:cs typeface="Calibri"/>
              </a:rPr>
              <a:t>i</a:t>
            </a:r>
            <a:r>
              <a:rPr lang="es-EC" sz="3000" spc="4" baseline="1365" dirty="0" smtClean="0">
                <a:latin typeface="Calibri"/>
                <a:cs typeface="Calibri"/>
              </a:rPr>
              <a:t>bid</a:t>
            </a:r>
            <a:r>
              <a:rPr lang="es-EC" sz="3000" spc="0" baseline="1365" dirty="0" smtClean="0">
                <a:latin typeface="Calibri"/>
                <a:cs typeface="Calibri"/>
              </a:rPr>
              <a:t>o</a:t>
            </a:r>
            <a:r>
              <a:rPr lang="es-EC" sz="3000" spc="325" baseline="1365" dirty="0" smtClean="0">
                <a:latin typeface="Calibri"/>
                <a:cs typeface="Calibri"/>
              </a:rPr>
              <a:t> </a:t>
            </a:r>
            <a:r>
              <a:rPr lang="es-EC" sz="3000" spc="4" baseline="1365" dirty="0" smtClean="0">
                <a:latin typeface="Calibri"/>
                <a:cs typeface="Calibri"/>
              </a:rPr>
              <a:t>po</a:t>
            </a:r>
            <a:r>
              <a:rPr lang="es-EC" sz="3000" spc="0" baseline="1365" dirty="0" smtClean="0">
                <a:latin typeface="Calibri"/>
                <a:cs typeface="Calibri"/>
              </a:rPr>
              <a:t>r</a:t>
            </a:r>
            <a:r>
              <a:rPr lang="es-EC" sz="3000" spc="313" baseline="1365" dirty="0" smtClean="0">
                <a:latin typeface="Calibri"/>
                <a:cs typeface="Calibri"/>
              </a:rPr>
              <a:t> </a:t>
            </a:r>
            <a:r>
              <a:rPr lang="es-EC" sz="3000" spc="4" baseline="1365" dirty="0" smtClean="0">
                <a:latin typeface="Calibri"/>
                <a:cs typeface="Calibri"/>
              </a:rPr>
              <a:t>e</a:t>
            </a:r>
            <a:r>
              <a:rPr lang="es-EC" sz="3000" spc="0" baseline="1365" dirty="0" smtClean="0">
                <a:latin typeface="Calibri"/>
                <a:cs typeface="Calibri"/>
              </a:rPr>
              <a:t>l</a:t>
            </a:r>
            <a:r>
              <a:rPr lang="es-EC" sz="3000" spc="332" baseline="1365" dirty="0" smtClean="0">
                <a:latin typeface="Calibri"/>
                <a:cs typeface="Calibri"/>
              </a:rPr>
              <a:t> </a:t>
            </a:r>
            <a:r>
              <a:rPr lang="es-EC" sz="3000" spc="4" baseline="1365" dirty="0" smtClean="0">
                <a:latin typeface="Calibri"/>
                <a:cs typeface="Calibri"/>
              </a:rPr>
              <a:t>dispo</a:t>
            </a:r>
            <a:r>
              <a:rPr lang="es-EC" sz="3000" spc="-25" baseline="1365" dirty="0" smtClean="0">
                <a:latin typeface="Calibri"/>
                <a:cs typeface="Calibri"/>
              </a:rPr>
              <a:t>s</a:t>
            </a:r>
            <a:r>
              <a:rPr lang="es-EC" sz="3000" spc="4" baseline="1365" dirty="0" smtClean="0">
                <a:latin typeface="Calibri"/>
                <a:cs typeface="Calibri"/>
              </a:rPr>
              <a:t>iti</a:t>
            </a:r>
            <a:r>
              <a:rPr lang="es-EC" sz="3000" spc="-25" baseline="1365" dirty="0" smtClean="0">
                <a:latin typeface="Calibri"/>
                <a:cs typeface="Calibri"/>
              </a:rPr>
              <a:t>v</a:t>
            </a:r>
            <a:r>
              <a:rPr lang="es-EC" sz="3000" spc="0" baseline="1365" dirty="0" smtClean="0">
                <a:latin typeface="Calibri"/>
                <a:cs typeface="Calibri"/>
              </a:rPr>
              <a:t>o</a:t>
            </a:r>
            <a:r>
              <a:rPr lang="es-EC" sz="3000" spc="279" baseline="1365" dirty="0" smtClean="0">
                <a:latin typeface="Calibri"/>
                <a:cs typeface="Calibri"/>
              </a:rPr>
              <a:t> </a:t>
            </a:r>
            <a:r>
              <a:rPr lang="es-EC" sz="3000" spc="-25" baseline="1365" dirty="0" smtClean="0">
                <a:latin typeface="Calibri"/>
                <a:cs typeface="Calibri"/>
              </a:rPr>
              <a:t>c</a:t>
            </a:r>
            <a:r>
              <a:rPr lang="es-EC" sz="3000" spc="4" baseline="1365" dirty="0" smtClean="0">
                <a:latin typeface="Calibri"/>
                <a:cs typeface="Calibri"/>
              </a:rPr>
              <a:t>or</a:t>
            </a:r>
            <a:r>
              <a:rPr lang="es-EC" sz="3000" spc="-29" baseline="1365" dirty="0" smtClean="0">
                <a:latin typeface="Calibri"/>
                <a:cs typeface="Calibri"/>
              </a:rPr>
              <a:t>r</a:t>
            </a:r>
            <a:r>
              <a:rPr lang="es-EC" sz="3000" spc="4" baseline="1365" dirty="0" smtClean="0">
                <a:latin typeface="Calibri"/>
                <a:cs typeface="Calibri"/>
              </a:rPr>
              <a:t>ect</a:t>
            </a:r>
            <a:r>
              <a:rPr lang="es-EC" sz="3000" spc="-64" baseline="1365" dirty="0" smtClean="0">
                <a:latin typeface="Calibri"/>
                <a:cs typeface="Calibri"/>
              </a:rPr>
              <a:t>o</a:t>
            </a:r>
            <a:r>
              <a:rPr lang="es-EC" sz="3000" spc="0" baseline="1365" dirty="0" smtClean="0">
                <a:latin typeface="Calibri"/>
                <a:cs typeface="Calibri"/>
              </a:rPr>
              <a:t>,</a:t>
            </a:r>
            <a:r>
              <a:rPr lang="es-EC" sz="3000" spc="323" baseline="1365" dirty="0" smtClean="0">
                <a:latin typeface="Calibri"/>
                <a:cs typeface="Calibri"/>
              </a:rPr>
              <a:t> </a:t>
            </a:r>
            <a:r>
              <a:rPr lang="es-EC" sz="3000" spc="0" baseline="1365" dirty="0" smtClean="0">
                <a:latin typeface="Calibri"/>
                <a:cs typeface="Calibri"/>
              </a:rPr>
              <a:t>y</a:t>
            </a:r>
            <a:r>
              <a:rPr lang="es-EC" sz="3000" spc="337" baseline="1365" dirty="0" smtClean="0">
                <a:latin typeface="Calibri"/>
                <a:cs typeface="Calibri"/>
              </a:rPr>
              <a:t> </a:t>
            </a:r>
            <a:r>
              <a:rPr lang="es-EC" sz="3000" spc="4" baseline="1365" dirty="0" smtClean="0">
                <a:latin typeface="Calibri"/>
                <a:cs typeface="Calibri"/>
              </a:rPr>
              <a:t>tiene un</a:t>
            </a:r>
            <a:r>
              <a:rPr lang="es-EC" sz="3000" spc="0" baseline="1365" dirty="0" smtClean="0">
                <a:latin typeface="Calibri"/>
                <a:cs typeface="Calibri"/>
              </a:rPr>
              <a:t>a</a:t>
            </a:r>
            <a:r>
              <a:rPr lang="es-EC" sz="3000" spc="134" baseline="1365" dirty="0" smtClean="0">
                <a:latin typeface="Calibri"/>
                <a:cs typeface="Calibri"/>
              </a:rPr>
              <a:t> </a:t>
            </a:r>
            <a:r>
              <a:rPr lang="es-EC" sz="3000" spc="4" baseline="1365" dirty="0" smtClean="0">
                <a:latin typeface="Calibri"/>
                <a:cs typeface="Calibri"/>
              </a:rPr>
              <a:t>sum</a:t>
            </a:r>
            <a:r>
              <a:rPr lang="es-EC" sz="3000" spc="0" baseline="1365" dirty="0" smtClean="0">
                <a:latin typeface="Calibri"/>
                <a:cs typeface="Calibri"/>
              </a:rPr>
              <a:t>a</a:t>
            </a:r>
            <a:r>
              <a:rPr lang="es-EC" sz="3000" spc="86" baseline="1365" dirty="0" smtClean="0">
                <a:latin typeface="Calibri"/>
                <a:cs typeface="Calibri"/>
              </a:rPr>
              <a:t> </a:t>
            </a:r>
            <a:r>
              <a:rPr lang="es-EC" sz="3000" spc="4" baseline="1365" dirty="0" smtClean="0">
                <a:latin typeface="Calibri"/>
                <a:cs typeface="Calibri"/>
              </a:rPr>
              <a:t>d</a:t>
            </a:r>
            <a:r>
              <a:rPr lang="es-EC" sz="3000" spc="0" baseline="1365" dirty="0" smtClean="0">
                <a:latin typeface="Calibri"/>
                <a:cs typeface="Calibri"/>
              </a:rPr>
              <a:t>e</a:t>
            </a:r>
            <a:r>
              <a:rPr lang="es-EC" sz="3000" spc="144" baseline="1365" dirty="0" smtClean="0">
                <a:latin typeface="Calibri"/>
                <a:cs typeface="Calibri"/>
              </a:rPr>
              <a:t> </a:t>
            </a:r>
            <a:r>
              <a:rPr lang="es-EC" sz="3000" spc="-34" baseline="1365" dirty="0" smtClean="0">
                <a:latin typeface="Calibri"/>
                <a:cs typeface="Calibri"/>
              </a:rPr>
              <a:t>v</a:t>
            </a:r>
            <a:r>
              <a:rPr lang="es-EC" sz="3000" spc="4" baseline="1365" dirty="0" smtClean="0">
                <a:latin typeface="Calibri"/>
                <a:cs typeface="Calibri"/>
              </a:rPr>
              <a:t>erificació</a:t>
            </a:r>
            <a:r>
              <a:rPr lang="es-EC" sz="3000" spc="0" baseline="1365" dirty="0" smtClean="0">
                <a:latin typeface="Calibri"/>
                <a:cs typeface="Calibri"/>
              </a:rPr>
              <a:t>n</a:t>
            </a:r>
            <a:r>
              <a:rPr lang="es-EC" sz="3000" spc="51" baseline="1365" dirty="0" smtClean="0">
                <a:latin typeface="Calibri"/>
                <a:cs typeface="Calibri"/>
              </a:rPr>
              <a:t> </a:t>
            </a:r>
            <a:r>
              <a:rPr lang="es-EC" sz="3000" spc="4" baseline="1365" dirty="0" smtClean="0">
                <a:latin typeface="Calibri"/>
                <a:cs typeface="Calibri"/>
              </a:rPr>
              <a:t>(</a:t>
            </a:r>
            <a:r>
              <a:rPr lang="es-EC" sz="3000" i="1" spc="9" baseline="1365" dirty="0" err="1" smtClean="0">
                <a:latin typeface="Calibri"/>
                <a:cs typeface="Calibri"/>
              </a:rPr>
              <a:t>checksu</a:t>
            </a:r>
            <a:r>
              <a:rPr lang="es-EC" sz="3000" i="1" spc="-19" baseline="1365" dirty="0" err="1" smtClean="0">
                <a:latin typeface="Calibri"/>
                <a:cs typeface="Calibri"/>
              </a:rPr>
              <a:t>m</a:t>
            </a:r>
            <a:r>
              <a:rPr lang="es-EC" sz="3000" spc="0" baseline="1365" dirty="0" smtClean="0">
                <a:latin typeface="Calibri"/>
                <a:cs typeface="Calibri"/>
              </a:rPr>
              <a:t>)</a:t>
            </a:r>
            <a:r>
              <a:rPr lang="es-EC" sz="3000" spc="48" baseline="1365" dirty="0" smtClean="0">
                <a:latin typeface="Calibri"/>
                <a:cs typeface="Calibri"/>
              </a:rPr>
              <a:t> </a:t>
            </a:r>
            <a:r>
              <a:rPr lang="es-EC" sz="3000" spc="9" baseline="1365" dirty="0" smtClean="0">
                <a:latin typeface="Calibri"/>
                <a:cs typeface="Calibri"/>
              </a:rPr>
              <a:t>pa</a:t>
            </a:r>
            <a:r>
              <a:rPr lang="es-EC" sz="3000" spc="-50" baseline="1365" dirty="0" smtClean="0">
                <a:latin typeface="Calibri"/>
                <a:cs typeface="Calibri"/>
              </a:rPr>
              <a:t>r</a:t>
            </a:r>
            <a:r>
              <a:rPr lang="es-EC" sz="3000" spc="0" baseline="1365" dirty="0" smtClean="0">
                <a:latin typeface="Calibri"/>
                <a:cs typeface="Calibri"/>
              </a:rPr>
              <a:t>a</a:t>
            </a:r>
            <a:r>
              <a:rPr lang="es-EC" sz="3000" spc="113" baseline="1365" dirty="0" smtClean="0">
                <a:latin typeface="Calibri"/>
                <a:cs typeface="Calibri"/>
              </a:rPr>
              <a:t> </a:t>
            </a:r>
            <a:r>
              <a:rPr lang="es-EC" sz="3000" spc="9" baseline="1365" dirty="0" smtClean="0">
                <a:latin typeface="Calibri"/>
                <a:cs typeface="Calibri"/>
              </a:rPr>
              <a:t>pode</a:t>
            </a:r>
            <a:r>
              <a:rPr lang="es-EC" sz="3000" spc="0" baseline="1365" dirty="0" smtClean="0">
                <a:latin typeface="Calibri"/>
                <a:cs typeface="Calibri"/>
              </a:rPr>
              <a:t>r</a:t>
            </a:r>
            <a:r>
              <a:rPr lang="es-EC" sz="3000" spc="76" baseline="1365" dirty="0" smtClean="0">
                <a:latin typeface="Calibri"/>
                <a:cs typeface="Calibri"/>
              </a:rPr>
              <a:t> </a:t>
            </a:r>
            <a:r>
              <a:rPr lang="es-EC" sz="3000" spc="9" baseline="1365" dirty="0" smtClean="0">
                <a:latin typeface="Calibri"/>
                <a:cs typeface="Calibri"/>
              </a:rPr>
              <a:t>de</a:t>
            </a:r>
            <a:r>
              <a:rPr lang="es-EC" sz="3000" spc="-39" baseline="1365" dirty="0" smtClean="0">
                <a:latin typeface="Calibri"/>
                <a:cs typeface="Calibri"/>
              </a:rPr>
              <a:t>t</a:t>
            </a:r>
            <a:r>
              <a:rPr lang="es-EC" sz="3000" spc="9" baseline="1365" dirty="0" smtClean="0">
                <a:latin typeface="Calibri"/>
                <a:cs typeface="Calibri"/>
              </a:rPr>
              <a:t>ec</a:t>
            </a:r>
            <a:r>
              <a:rPr lang="es-EC" sz="3000" spc="-25" baseline="1365" dirty="0" smtClean="0">
                <a:latin typeface="Calibri"/>
                <a:cs typeface="Calibri"/>
              </a:rPr>
              <a:t>t</a:t>
            </a:r>
            <a:r>
              <a:rPr lang="es-EC" sz="3000" spc="9" baseline="1365" dirty="0" smtClean="0">
                <a:latin typeface="Calibri"/>
                <a:cs typeface="Calibri"/>
              </a:rPr>
              <a:t>a</a:t>
            </a:r>
            <a:r>
              <a:rPr lang="es-EC" sz="3000" spc="0" baseline="1365" dirty="0" smtClean="0">
                <a:latin typeface="Calibri"/>
                <a:cs typeface="Calibri"/>
              </a:rPr>
              <a:t>r</a:t>
            </a:r>
            <a:r>
              <a:rPr lang="es-EC" sz="3000" spc="96" baseline="1365" dirty="0" smtClean="0">
                <a:latin typeface="Calibri"/>
                <a:cs typeface="Calibri"/>
              </a:rPr>
              <a:t> </a:t>
            </a:r>
            <a:r>
              <a:rPr lang="es-EC" sz="3000" spc="9" baseline="1365" dirty="0" smtClean="0">
                <a:latin typeface="Calibri"/>
                <a:cs typeface="Calibri"/>
              </a:rPr>
              <a:t>cualqu</a:t>
            </a:r>
            <a:r>
              <a:rPr lang="es-EC" sz="3000" spc="-29" baseline="1365" dirty="0" smtClean="0">
                <a:latin typeface="Calibri"/>
                <a:cs typeface="Calibri"/>
              </a:rPr>
              <a:t>i</a:t>
            </a:r>
            <a:r>
              <a:rPr lang="es-EC" sz="3000" spc="9" baseline="1365" dirty="0" smtClean="0">
                <a:latin typeface="Calibri"/>
                <a:cs typeface="Calibri"/>
              </a:rPr>
              <a:t>er </a:t>
            </a:r>
            <a:r>
              <a:rPr lang="es-EC" sz="3000" spc="-25" baseline="1365" dirty="0" smtClean="0">
                <a:latin typeface="Calibri"/>
                <a:cs typeface="Calibri"/>
              </a:rPr>
              <a:t>c</a:t>
            </a:r>
            <a:r>
              <a:rPr lang="es-EC" sz="3000" spc="4" baseline="1365" dirty="0" smtClean="0">
                <a:latin typeface="Calibri"/>
                <a:cs typeface="Calibri"/>
              </a:rPr>
              <a:t>orrupció</a:t>
            </a:r>
            <a:r>
              <a:rPr lang="es-EC" sz="3000" spc="0" baseline="1365" dirty="0" smtClean="0">
                <a:latin typeface="Calibri"/>
                <a:cs typeface="Calibri"/>
              </a:rPr>
              <a:t>n</a:t>
            </a:r>
            <a:r>
              <a:rPr lang="es-EC" sz="3000" spc="333" baseline="1365" dirty="0" smtClean="0">
                <a:latin typeface="Calibri"/>
                <a:cs typeface="Calibri"/>
              </a:rPr>
              <a:t> </a:t>
            </a:r>
            <a:r>
              <a:rPr lang="es-EC" sz="3000" spc="4" baseline="1365" dirty="0" smtClean="0">
                <a:latin typeface="Calibri"/>
                <a:cs typeface="Calibri"/>
              </a:rPr>
              <a:t>de</a:t>
            </a:r>
            <a:r>
              <a:rPr lang="es-EC" sz="3000" spc="0" baseline="1365" dirty="0" smtClean="0">
                <a:latin typeface="Calibri"/>
                <a:cs typeface="Calibri"/>
              </a:rPr>
              <a:t>l</a:t>
            </a:r>
            <a:r>
              <a:rPr lang="es-EC" sz="3000" spc="396" baseline="1365" dirty="0" smtClean="0">
                <a:latin typeface="Calibri"/>
                <a:cs typeface="Calibri"/>
              </a:rPr>
              <a:t> </a:t>
            </a:r>
            <a:r>
              <a:rPr lang="es-EC" sz="3000" spc="4" baseline="1365" dirty="0" smtClean="0">
                <a:latin typeface="Calibri"/>
                <a:cs typeface="Calibri"/>
              </a:rPr>
              <a:t>mensaje</a:t>
            </a:r>
            <a:r>
              <a:rPr lang="es-EC" sz="3000" spc="0" baseline="1365" dirty="0" smtClean="0">
                <a:latin typeface="Calibri"/>
                <a:cs typeface="Calibri"/>
              </a:rPr>
              <a:t>.</a:t>
            </a:r>
            <a:r>
              <a:rPr lang="es-EC" sz="3000" spc="348" baseline="1365" dirty="0" smtClean="0">
                <a:latin typeface="Calibri"/>
                <a:cs typeface="Calibri"/>
              </a:rPr>
              <a:t> </a:t>
            </a:r>
          </a:p>
          <a:p>
            <a:pPr marL="12700" marR="3229" algn="just">
              <a:lnSpc>
                <a:spcPts val="2190"/>
              </a:lnSpc>
              <a:spcBef>
                <a:spcPts val="109"/>
              </a:spcBef>
            </a:pPr>
            <a:endParaRPr lang="es-EC" sz="3000" spc="348" baseline="1365" dirty="0">
              <a:latin typeface="Calibri"/>
              <a:cs typeface="Calibri"/>
            </a:endParaRPr>
          </a:p>
          <a:p>
            <a:pPr marL="12700" marR="3229" algn="just">
              <a:lnSpc>
                <a:spcPts val="2190"/>
              </a:lnSpc>
              <a:spcBef>
                <a:spcPts val="109"/>
              </a:spcBef>
            </a:pPr>
            <a:r>
              <a:rPr lang="es-EC" sz="3000" spc="4" baseline="1365" dirty="0" smtClean="0">
                <a:latin typeface="Calibri"/>
                <a:cs typeface="Calibri"/>
              </a:rPr>
              <a:t>E</a:t>
            </a:r>
            <a:r>
              <a:rPr lang="es-EC" sz="3000" spc="0" baseline="1365" dirty="0" smtClean="0">
                <a:latin typeface="Calibri"/>
                <a:cs typeface="Calibri"/>
              </a:rPr>
              <a:t>l</a:t>
            </a:r>
            <a:r>
              <a:rPr lang="es-EC" sz="3000" spc="422" baseline="1365" dirty="0" smtClean="0">
                <a:latin typeface="Calibri"/>
                <a:cs typeface="Calibri"/>
              </a:rPr>
              <a:t> </a:t>
            </a:r>
            <a:r>
              <a:rPr lang="es-EC" sz="3000" spc="4" baseline="1365" dirty="0" smtClean="0">
                <a:latin typeface="Calibri"/>
                <a:cs typeface="Calibri"/>
              </a:rPr>
              <a:t>e</a:t>
            </a:r>
            <a:r>
              <a:rPr lang="es-EC" sz="3000" spc="-25" baseline="1365" dirty="0" smtClean="0">
                <a:latin typeface="Calibri"/>
                <a:cs typeface="Calibri"/>
              </a:rPr>
              <a:t>s</a:t>
            </a:r>
            <a:r>
              <a:rPr lang="es-EC" sz="3000" spc="4" baseline="1365" dirty="0" smtClean="0">
                <a:latin typeface="Calibri"/>
                <a:cs typeface="Calibri"/>
              </a:rPr>
              <a:t>tad</a:t>
            </a:r>
            <a:r>
              <a:rPr lang="es-EC" sz="3000" spc="0" baseline="1365" dirty="0" smtClean="0">
                <a:latin typeface="Calibri"/>
                <a:cs typeface="Calibri"/>
              </a:rPr>
              <a:t>o</a:t>
            </a:r>
            <a:r>
              <a:rPr lang="es-EC" sz="3000" spc="361" baseline="1365" dirty="0" smtClean="0">
                <a:latin typeface="Calibri"/>
                <a:cs typeface="Calibri"/>
              </a:rPr>
              <a:t> </a:t>
            </a:r>
            <a:r>
              <a:rPr lang="es-EC" sz="3000" spc="4" baseline="1365" dirty="0" smtClean="0">
                <a:latin typeface="Calibri"/>
                <a:cs typeface="Calibri"/>
              </a:rPr>
              <a:t>de</a:t>
            </a:r>
            <a:r>
              <a:rPr lang="es-EC" sz="3000" spc="0" baseline="1365" dirty="0" smtClean="0">
                <a:latin typeface="Calibri"/>
                <a:cs typeface="Calibri"/>
              </a:rPr>
              <a:t>l</a:t>
            </a:r>
            <a:r>
              <a:rPr lang="es-EC" sz="3000" spc="396" baseline="1365" dirty="0" smtClean="0">
                <a:latin typeface="Calibri"/>
                <a:cs typeface="Calibri"/>
              </a:rPr>
              <a:t> </a:t>
            </a:r>
            <a:r>
              <a:rPr lang="es-EC" sz="3000" spc="4" baseline="1365" dirty="0" smtClean="0">
                <a:latin typeface="Calibri"/>
                <a:cs typeface="Calibri"/>
              </a:rPr>
              <a:t>dispositi</a:t>
            </a:r>
            <a:r>
              <a:rPr lang="es-EC" sz="3000" spc="-44" baseline="1365" dirty="0" smtClean="0">
                <a:latin typeface="Calibri"/>
                <a:cs typeface="Calibri"/>
              </a:rPr>
              <a:t>v</a:t>
            </a:r>
            <a:r>
              <a:rPr lang="es-EC" sz="3000" spc="0" baseline="1365" dirty="0" smtClean="0">
                <a:latin typeface="Calibri"/>
                <a:cs typeface="Calibri"/>
              </a:rPr>
              <a:t>o</a:t>
            </a:r>
            <a:r>
              <a:rPr lang="es-EC" sz="3000" spc="349" baseline="1365" dirty="0" smtClean="0">
                <a:latin typeface="Calibri"/>
                <a:cs typeface="Calibri"/>
              </a:rPr>
              <a:t> </a:t>
            </a:r>
            <a:r>
              <a:rPr lang="es-EC" sz="3000" spc="4" baseline="1365" dirty="0" smtClean="0">
                <a:latin typeface="Calibri"/>
                <a:cs typeface="Calibri"/>
              </a:rPr>
              <a:t>d</a:t>
            </a:r>
            <a:r>
              <a:rPr lang="es-EC" sz="3000" spc="0" baseline="1365" dirty="0" smtClean="0">
                <a:latin typeface="Calibri"/>
                <a:cs typeface="Calibri"/>
              </a:rPr>
              <a:t>e</a:t>
            </a:r>
            <a:r>
              <a:rPr lang="es-EC" sz="3000" spc="431" baseline="1365" dirty="0" smtClean="0">
                <a:latin typeface="Calibri"/>
                <a:cs typeface="Calibri"/>
              </a:rPr>
              <a:t> </a:t>
            </a:r>
            <a:r>
              <a:rPr lang="es-EC" sz="3000" spc="-25" baseline="1365" dirty="0" smtClean="0">
                <a:latin typeface="Calibri"/>
                <a:cs typeface="Calibri"/>
              </a:rPr>
              <a:t>c</a:t>
            </a:r>
            <a:r>
              <a:rPr lang="es-EC" sz="3000" spc="4" baseline="1365" dirty="0" smtClean="0">
                <a:latin typeface="Calibri"/>
                <a:cs typeface="Calibri"/>
              </a:rPr>
              <a:t>amp</a:t>
            </a:r>
            <a:r>
              <a:rPr lang="es-EC" sz="3000" spc="0" baseline="1365" dirty="0" smtClean="0">
                <a:latin typeface="Calibri"/>
                <a:cs typeface="Calibri"/>
              </a:rPr>
              <a:t>o</a:t>
            </a:r>
            <a:r>
              <a:rPr lang="es-EC" sz="3000" spc="396" baseline="1365" dirty="0" smtClean="0">
                <a:latin typeface="Calibri"/>
                <a:cs typeface="Calibri"/>
              </a:rPr>
              <a:t> </a:t>
            </a:r>
            <a:r>
              <a:rPr lang="es-EC" sz="3000" spc="4" baseline="1365" dirty="0" smtClean="0">
                <a:latin typeface="Calibri"/>
                <a:cs typeface="Calibri"/>
              </a:rPr>
              <a:t>e</a:t>
            </a:r>
            <a:r>
              <a:rPr lang="es-EC" sz="3000" spc="-25" baseline="1365" dirty="0" smtClean="0">
                <a:latin typeface="Calibri"/>
                <a:cs typeface="Calibri"/>
              </a:rPr>
              <a:t>s</a:t>
            </a:r>
            <a:r>
              <a:rPr lang="es-EC" sz="3000" spc="4" baseline="1365" dirty="0" smtClean="0">
                <a:latin typeface="Calibri"/>
                <a:cs typeface="Calibri"/>
              </a:rPr>
              <a:t>tá </a:t>
            </a:r>
            <a:r>
              <a:rPr lang="es-EC" sz="3000" spc="9" baseline="1365" dirty="0" smtClean="0">
                <a:latin typeface="Calibri"/>
                <a:cs typeface="Calibri"/>
              </a:rPr>
              <a:t>inclu</a:t>
            </a:r>
            <a:r>
              <a:rPr lang="es-EC" sz="3000" spc="-29" baseline="1365" dirty="0" smtClean="0">
                <a:latin typeface="Calibri"/>
                <a:cs typeface="Calibri"/>
              </a:rPr>
              <a:t>i</a:t>
            </a:r>
            <a:r>
              <a:rPr lang="es-EC" sz="3000" spc="9" baseline="1365" dirty="0" smtClean="0">
                <a:latin typeface="Calibri"/>
                <a:cs typeface="Calibri"/>
              </a:rPr>
              <a:t>d</a:t>
            </a:r>
            <a:r>
              <a:rPr lang="es-EC" sz="3000" spc="0" baseline="1365" dirty="0" smtClean="0">
                <a:latin typeface="Calibri"/>
                <a:cs typeface="Calibri"/>
              </a:rPr>
              <a:t>o </a:t>
            </a:r>
            <a:r>
              <a:rPr lang="es-EC" sz="3000" spc="20" baseline="1365" dirty="0" smtClean="0">
                <a:latin typeface="Calibri"/>
                <a:cs typeface="Calibri"/>
              </a:rPr>
              <a:t> </a:t>
            </a:r>
            <a:r>
              <a:rPr lang="es-EC" sz="3000" spc="9" baseline="1365" dirty="0" smtClean="0">
                <a:latin typeface="Calibri"/>
                <a:cs typeface="Calibri"/>
              </a:rPr>
              <a:t>e</a:t>
            </a:r>
            <a:r>
              <a:rPr lang="es-EC" sz="3000" spc="0" baseline="1365" dirty="0" smtClean="0">
                <a:latin typeface="Calibri"/>
                <a:cs typeface="Calibri"/>
              </a:rPr>
              <a:t>n </a:t>
            </a:r>
            <a:r>
              <a:rPr lang="es-EC" sz="3000" spc="49" baseline="1365" dirty="0" smtClean="0">
                <a:latin typeface="Calibri"/>
                <a:cs typeface="Calibri"/>
              </a:rPr>
              <a:t> </a:t>
            </a:r>
            <a:r>
              <a:rPr lang="es-EC" sz="3000" spc="-25" baseline="1365" dirty="0" smtClean="0">
                <a:latin typeface="Calibri"/>
                <a:cs typeface="Calibri"/>
              </a:rPr>
              <a:t>c</a:t>
            </a:r>
            <a:r>
              <a:rPr lang="es-EC" sz="3000" spc="9" baseline="1365" dirty="0" smtClean="0">
                <a:latin typeface="Calibri"/>
                <a:cs typeface="Calibri"/>
              </a:rPr>
              <a:t>ad</a:t>
            </a:r>
            <a:r>
              <a:rPr lang="es-EC" sz="3000" spc="0" baseline="1365" dirty="0" smtClean="0">
                <a:latin typeface="Calibri"/>
                <a:cs typeface="Calibri"/>
              </a:rPr>
              <a:t>a </a:t>
            </a:r>
            <a:r>
              <a:rPr lang="es-EC" sz="3000" spc="41" baseline="1365" dirty="0" smtClean="0">
                <a:latin typeface="Calibri"/>
                <a:cs typeface="Calibri"/>
              </a:rPr>
              <a:t> </a:t>
            </a:r>
            <a:r>
              <a:rPr lang="es-EC" sz="3000" spc="9" baseline="1365" dirty="0" smtClean="0">
                <a:latin typeface="Calibri"/>
                <a:cs typeface="Calibri"/>
              </a:rPr>
              <a:t>m</a:t>
            </a:r>
            <a:r>
              <a:rPr lang="es-EC" sz="3000" spc="-25" baseline="1365" dirty="0" smtClean="0">
                <a:latin typeface="Calibri"/>
                <a:cs typeface="Calibri"/>
              </a:rPr>
              <a:t>e</a:t>
            </a:r>
            <a:r>
              <a:rPr lang="es-EC" sz="3000" spc="9" baseline="1365" dirty="0" smtClean="0">
                <a:latin typeface="Calibri"/>
                <a:cs typeface="Calibri"/>
              </a:rPr>
              <a:t>nsaj</a:t>
            </a:r>
            <a:r>
              <a:rPr lang="es-EC" sz="3000" spc="0" baseline="1365" dirty="0" smtClean="0">
                <a:latin typeface="Calibri"/>
                <a:cs typeface="Calibri"/>
              </a:rPr>
              <a:t>e</a:t>
            </a:r>
            <a:r>
              <a:rPr lang="es-EC" sz="3000" spc="448" baseline="1365" dirty="0" smtClean="0">
                <a:latin typeface="Calibri"/>
                <a:cs typeface="Calibri"/>
              </a:rPr>
              <a:t> </a:t>
            </a:r>
            <a:r>
              <a:rPr lang="es-EC" sz="3000" spc="9" baseline="1365" dirty="0" smtClean="0">
                <a:latin typeface="Calibri"/>
                <a:cs typeface="Calibri"/>
              </a:rPr>
              <a:t>d</a:t>
            </a:r>
            <a:r>
              <a:rPr lang="es-EC" sz="3000" spc="0" baseline="1365" dirty="0" smtClean="0">
                <a:latin typeface="Calibri"/>
                <a:cs typeface="Calibri"/>
              </a:rPr>
              <a:t>e </a:t>
            </a:r>
            <a:r>
              <a:rPr lang="es-EC" sz="3000" spc="49" baseline="1365" dirty="0" smtClean="0">
                <a:latin typeface="Calibri"/>
                <a:cs typeface="Calibri"/>
              </a:rPr>
              <a:t> </a:t>
            </a:r>
            <a:r>
              <a:rPr lang="es-EC" sz="3000" spc="-25" baseline="1365" dirty="0" smtClean="0">
                <a:latin typeface="Calibri"/>
                <a:cs typeface="Calibri"/>
              </a:rPr>
              <a:t>r</a:t>
            </a:r>
            <a:r>
              <a:rPr lang="es-EC" sz="3000" spc="9" baseline="1365" dirty="0" smtClean="0">
                <a:latin typeface="Calibri"/>
                <a:cs typeface="Calibri"/>
              </a:rPr>
              <a:t>espue</a:t>
            </a:r>
            <a:r>
              <a:rPr lang="es-EC" sz="3000" spc="-39" baseline="1365" dirty="0" smtClean="0">
                <a:latin typeface="Calibri"/>
                <a:cs typeface="Calibri"/>
              </a:rPr>
              <a:t>s</a:t>
            </a:r>
            <a:r>
              <a:rPr lang="es-EC" sz="3000" spc="9" baseline="1365" dirty="0" smtClean="0">
                <a:latin typeface="Calibri"/>
                <a:cs typeface="Calibri"/>
              </a:rPr>
              <a:t>t</a:t>
            </a:r>
            <a:r>
              <a:rPr lang="es-EC" sz="3000" spc="-25" baseline="1365" dirty="0" smtClean="0">
                <a:latin typeface="Calibri"/>
                <a:cs typeface="Calibri"/>
              </a:rPr>
              <a:t>a</a:t>
            </a:r>
            <a:r>
              <a:rPr lang="es-EC" sz="3000" spc="0" baseline="1365" dirty="0" smtClean="0">
                <a:latin typeface="Calibri"/>
                <a:cs typeface="Calibri"/>
              </a:rPr>
              <a:t>, </a:t>
            </a:r>
            <a:r>
              <a:rPr lang="es-EC" sz="3000" spc="5" baseline="1365" dirty="0" smtClean="0">
                <a:latin typeface="Calibri"/>
                <a:cs typeface="Calibri"/>
              </a:rPr>
              <a:t> </a:t>
            </a:r>
            <a:r>
              <a:rPr lang="es-EC" sz="3000" spc="9" baseline="1365" dirty="0" smtClean="0">
                <a:latin typeface="Calibri"/>
                <a:cs typeface="Calibri"/>
              </a:rPr>
              <a:t>indi</a:t>
            </a:r>
            <a:r>
              <a:rPr lang="es-EC" sz="3000" spc="-44" baseline="1365" dirty="0" smtClean="0">
                <a:latin typeface="Calibri"/>
                <a:cs typeface="Calibri"/>
              </a:rPr>
              <a:t>c</a:t>
            </a:r>
            <a:r>
              <a:rPr lang="es-EC" sz="3000" spc="9" baseline="1365" dirty="0" smtClean="0">
                <a:latin typeface="Calibri"/>
                <a:cs typeface="Calibri"/>
              </a:rPr>
              <a:t>and</a:t>
            </a:r>
            <a:r>
              <a:rPr lang="es-EC" sz="3000" spc="0" baseline="1365" dirty="0" smtClean="0">
                <a:latin typeface="Calibri"/>
                <a:cs typeface="Calibri"/>
              </a:rPr>
              <a:t>o </a:t>
            </a:r>
            <a:r>
              <a:rPr lang="es-EC" sz="3000" spc="5" baseline="1365" dirty="0" smtClean="0">
                <a:latin typeface="Calibri"/>
                <a:cs typeface="Calibri"/>
              </a:rPr>
              <a:t> </a:t>
            </a:r>
            <a:r>
              <a:rPr lang="es-EC" sz="3000" spc="9" baseline="1365" dirty="0" smtClean="0">
                <a:latin typeface="Calibri"/>
                <a:cs typeface="Calibri"/>
              </a:rPr>
              <a:t>s</a:t>
            </a:r>
            <a:r>
              <a:rPr lang="es-EC" sz="3000" spc="0" baseline="1365" dirty="0" smtClean="0">
                <a:latin typeface="Calibri"/>
                <a:cs typeface="Calibri"/>
              </a:rPr>
              <a:t>u </a:t>
            </a:r>
            <a:r>
              <a:rPr lang="es-EC" sz="3000" spc="51" baseline="1365" dirty="0" smtClean="0">
                <a:latin typeface="Calibri"/>
                <a:cs typeface="Calibri"/>
              </a:rPr>
              <a:t> </a:t>
            </a:r>
            <a:r>
              <a:rPr lang="es-EC" sz="3000" spc="9" baseline="1365" dirty="0" smtClean="0">
                <a:latin typeface="Calibri"/>
                <a:cs typeface="Calibri"/>
              </a:rPr>
              <a:t>e</a:t>
            </a:r>
            <a:r>
              <a:rPr lang="es-EC" sz="3000" spc="-54" baseline="1365" dirty="0" smtClean="0">
                <a:latin typeface="Calibri"/>
                <a:cs typeface="Calibri"/>
              </a:rPr>
              <a:t>s</a:t>
            </a:r>
            <a:r>
              <a:rPr lang="es-EC" sz="3000" spc="9" baseline="1365" dirty="0" smtClean="0">
                <a:latin typeface="Calibri"/>
                <a:cs typeface="Calibri"/>
              </a:rPr>
              <a:t>t</a:t>
            </a:r>
            <a:r>
              <a:rPr lang="es-EC" sz="3000" spc="-25" baseline="1365" dirty="0" smtClean="0">
                <a:latin typeface="Calibri"/>
                <a:cs typeface="Calibri"/>
              </a:rPr>
              <a:t>a</a:t>
            </a:r>
            <a:r>
              <a:rPr lang="es-EC" sz="3000" spc="9" baseline="1365" dirty="0" smtClean="0">
                <a:latin typeface="Calibri"/>
                <a:cs typeface="Calibri"/>
              </a:rPr>
              <a:t>d</a:t>
            </a:r>
            <a:r>
              <a:rPr lang="es-EC" sz="3000" spc="0" baseline="1365" dirty="0" smtClean="0">
                <a:latin typeface="Calibri"/>
                <a:cs typeface="Calibri"/>
              </a:rPr>
              <a:t>o </a:t>
            </a:r>
            <a:r>
              <a:rPr lang="es-EC" sz="3000" spc="29" baseline="1365" dirty="0" smtClean="0">
                <a:latin typeface="Calibri"/>
                <a:cs typeface="Calibri"/>
              </a:rPr>
              <a:t> </a:t>
            </a:r>
            <a:r>
              <a:rPr lang="es-EC" sz="3000" spc="9" baseline="1365" dirty="0" smtClean="0">
                <a:latin typeface="Calibri"/>
                <a:cs typeface="Calibri"/>
              </a:rPr>
              <a:t>de ope</a:t>
            </a:r>
            <a:r>
              <a:rPr lang="es-EC" sz="3000" spc="-64" baseline="1365" dirty="0" smtClean="0">
                <a:latin typeface="Calibri"/>
                <a:cs typeface="Calibri"/>
              </a:rPr>
              <a:t>r</a:t>
            </a:r>
            <a:r>
              <a:rPr lang="es-EC" sz="3000" spc="9" baseline="1365" dirty="0" smtClean="0">
                <a:latin typeface="Calibri"/>
                <a:cs typeface="Calibri"/>
              </a:rPr>
              <a:t>ació</a:t>
            </a:r>
            <a:r>
              <a:rPr lang="es-EC" sz="3000" spc="0" baseline="1365" dirty="0" smtClean="0">
                <a:latin typeface="Calibri"/>
                <a:cs typeface="Calibri"/>
              </a:rPr>
              <a:t>n</a:t>
            </a:r>
            <a:r>
              <a:rPr lang="es-EC" sz="3000" spc="-21" baseline="1365" dirty="0" smtClean="0">
                <a:latin typeface="Calibri"/>
                <a:cs typeface="Calibri"/>
              </a:rPr>
              <a:t> </a:t>
            </a:r>
            <a:r>
              <a:rPr lang="es-EC" sz="3000" spc="-25" baseline="1365" dirty="0" smtClean="0">
                <a:latin typeface="Calibri"/>
                <a:cs typeface="Calibri"/>
              </a:rPr>
              <a:t>c</a:t>
            </a:r>
            <a:r>
              <a:rPr lang="es-EC" sz="3000" spc="9" baseline="1365" dirty="0" smtClean="0">
                <a:latin typeface="Calibri"/>
                <a:cs typeface="Calibri"/>
              </a:rPr>
              <a:t>orr</a:t>
            </a:r>
            <a:r>
              <a:rPr lang="es-EC" sz="3000" spc="-25" baseline="1365" dirty="0" smtClean="0">
                <a:latin typeface="Calibri"/>
                <a:cs typeface="Calibri"/>
              </a:rPr>
              <a:t>e</a:t>
            </a:r>
            <a:r>
              <a:rPr lang="es-EC" sz="3000" spc="9" baseline="1365" dirty="0" smtClean="0">
                <a:latin typeface="Calibri"/>
                <a:cs typeface="Calibri"/>
              </a:rPr>
              <a:t>cto</a:t>
            </a:r>
            <a:r>
              <a:rPr lang="es-EC" sz="3000" spc="0" baseline="1365" dirty="0" smtClean="0">
                <a:latin typeface="Calibri"/>
                <a:cs typeface="Calibri"/>
              </a:rPr>
              <a:t>.</a:t>
            </a:r>
            <a:r>
              <a:rPr lang="es-EC" sz="3000" spc="-13" baseline="1365" dirty="0" smtClean="0">
                <a:latin typeface="Calibri"/>
                <a:cs typeface="Calibri"/>
              </a:rPr>
              <a:t> </a:t>
            </a:r>
            <a:r>
              <a:rPr lang="es-EC" sz="3000" spc="9" baseline="1365" dirty="0" smtClean="0">
                <a:latin typeface="Calibri"/>
                <a:cs typeface="Calibri"/>
              </a:rPr>
              <a:t>Pued</a:t>
            </a:r>
            <a:r>
              <a:rPr lang="es-EC" sz="3000" spc="0" baseline="1365" dirty="0" smtClean="0">
                <a:latin typeface="Calibri"/>
                <a:cs typeface="Calibri"/>
              </a:rPr>
              <a:t>e</a:t>
            </a:r>
            <a:r>
              <a:rPr lang="es-EC" sz="3000" spc="-6" baseline="1365" dirty="0" smtClean="0">
                <a:latin typeface="Calibri"/>
                <a:cs typeface="Calibri"/>
              </a:rPr>
              <a:t> </a:t>
            </a:r>
            <a:r>
              <a:rPr lang="es-EC" sz="3000" spc="0" baseline="1365" dirty="0" smtClean="0">
                <a:latin typeface="Calibri"/>
                <a:cs typeface="Calibri"/>
              </a:rPr>
              <a:t>o</a:t>
            </a:r>
            <a:r>
              <a:rPr lang="es-EC" sz="3000" spc="44" baseline="1365" dirty="0" smtClean="0">
                <a:latin typeface="Calibri"/>
                <a:cs typeface="Calibri"/>
              </a:rPr>
              <a:t> </a:t>
            </a:r>
            <a:r>
              <a:rPr lang="es-EC" sz="3000" spc="9" baseline="1365" dirty="0" smtClean="0">
                <a:latin typeface="Calibri"/>
                <a:cs typeface="Calibri"/>
              </a:rPr>
              <a:t>n</a:t>
            </a:r>
            <a:r>
              <a:rPr lang="es-EC" sz="3000" spc="0" baseline="1365" dirty="0" smtClean="0">
                <a:latin typeface="Calibri"/>
                <a:cs typeface="Calibri"/>
              </a:rPr>
              <a:t>o</a:t>
            </a:r>
            <a:r>
              <a:rPr lang="es-EC" sz="3000" spc="58" baseline="1365" dirty="0" smtClean="0">
                <a:latin typeface="Calibri"/>
                <a:cs typeface="Calibri"/>
              </a:rPr>
              <a:t> </a:t>
            </a:r>
            <a:r>
              <a:rPr lang="es-EC" sz="3000" spc="9" baseline="1365" dirty="0" smtClean="0">
                <a:latin typeface="Calibri"/>
                <a:cs typeface="Calibri"/>
              </a:rPr>
              <a:t>habe</a:t>
            </a:r>
            <a:r>
              <a:rPr lang="es-EC" sz="3000" spc="0" baseline="1365" dirty="0" smtClean="0">
                <a:latin typeface="Calibri"/>
                <a:cs typeface="Calibri"/>
              </a:rPr>
              <a:t>r</a:t>
            </a:r>
            <a:r>
              <a:rPr lang="es-EC" sz="3000" spc="12" baseline="1365" dirty="0" smtClean="0">
                <a:latin typeface="Calibri"/>
                <a:cs typeface="Calibri"/>
              </a:rPr>
              <a:t> </a:t>
            </a:r>
            <a:r>
              <a:rPr lang="es-EC" sz="3000" spc="-25" baseline="1365" dirty="0" smtClean="0">
                <a:latin typeface="Calibri"/>
                <a:cs typeface="Calibri"/>
              </a:rPr>
              <a:t>i</a:t>
            </a:r>
            <a:r>
              <a:rPr lang="es-EC" sz="3000" spc="9" baseline="1365" dirty="0" smtClean="0">
                <a:latin typeface="Calibri"/>
                <a:cs typeface="Calibri"/>
              </a:rPr>
              <a:t>n</a:t>
            </a:r>
            <a:r>
              <a:rPr lang="es-EC" sz="3000" spc="-54" baseline="1365" dirty="0" smtClean="0">
                <a:latin typeface="Calibri"/>
                <a:cs typeface="Calibri"/>
              </a:rPr>
              <a:t>f</a:t>
            </a:r>
            <a:r>
              <a:rPr lang="es-EC" sz="3000" spc="9" baseline="1365" dirty="0" smtClean="0">
                <a:latin typeface="Calibri"/>
                <a:cs typeface="Calibri"/>
              </a:rPr>
              <a:t>ormació</a:t>
            </a:r>
            <a:r>
              <a:rPr lang="es-EC" sz="3000" spc="0" baseline="1365" dirty="0" smtClean="0">
                <a:latin typeface="Calibri"/>
                <a:cs typeface="Calibri"/>
              </a:rPr>
              <a:t>n</a:t>
            </a:r>
            <a:r>
              <a:rPr lang="es-EC" sz="3000" spc="-43" baseline="1365" dirty="0" smtClean="0">
                <a:latin typeface="Calibri"/>
                <a:cs typeface="Calibri"/>
              </a:rPr>
              <a:t> </a:t>
            </a:r>
            <a:r>
              <a:rPr lang="es-EC" sz="3000" spc="0" baseline="1365" dirty="0" smtClean="0">
                <a:latin typeface="Calibri"/>
                <a:cs typeface="Calibri"/>
              </a:rPr>
              <a:t>o</a:t>
            </a:r>
            <a:r>
              <a:rPr lang="es-EC" sz="3000" spc="69" baseline="1365" dirty="0" smtClean="0">
                <a:latin typeface="Calibri"/>
                <a:cs typeface="Calibri"/>
              </a:rPr>
              <a:t> </a:t>
            </a:r>
            <a:r>
              <a:rPr lang="es-EC" sz="3000" spc="9" baseline="1365" dirty="0" smtClean="0">
                <a:latin typeface="Calibri"/>
                <a:cs typeface="Calibri"/>
              </a:rPr>
              <a:t>da</a:t>
            </a:r>
            <a:r>
              <a:rPr lang="es-EC" sz="3000" spc="-44" baseline="1365" dirty="0" smtClean="0">
                <a:latin typeface="Calibri"/>
                <a:cs typeface="Calibri"/>
              </a:rPr>
              <a:t>t</a:t>
            </a:r>
            <a:r>
              <a:rPr lang="es-EC" sz="3000" spc="9" baseline="1365" dirty="0" smtClean="0">
                <a:latin typeface="Calibri"/>
                <a:cs typeface="Calibri"/>
              </a:rPr>
              <a:t>o</a:t>
            </a:r>
            <a:r>
              <a:rPr lang="es-EC" sz="3000" spc="0" baseline="1365" dirty="0" smtClean="0">
                <a:latin typeface="Calibri"/>
                <a:cs typeface="Calibri"/>
              </a:rPr>
              <a:t>s</a:t>
            </a:r>
            <a:r>
              <a:rPr lang="es-EC" sz="3000" spc="14" baseline="1365" dirty="0" smtClean="0">
                <a:latin typeface="Calibri"/>
                <a:cs typeface="Calibri"/>
              </a:rPr>
              <a:t> </a:t>
            </a:r>
            <a:r>
              <a:rPr lang="es-EC" sz="3000" spc="9" baseline="1365" dirty="0" smtClean="0">
                <a:latin typeface="Calibri"/>
                <a:cs typeface="Calibri"/>
              </a:rPr>
              <a:t>inclu</a:t>
            </a:r>
            <a:r>
              <a:rPr lang="es-EC" sz="3000" spc="-25" baseline="1365" dirty="0" smtClean="0">
                <a:latin typeface="Calibri"/>
                <a:cs typeface="Calibri"/>
              </a:rPr>
              <a:t>i</a:t>
            </a:r>
            <a:r>
              <a:rPr lang="es-EC" sz="3000" spc="9" baseline="1365" dirty="0" smtClean="0">
                <a:latin typeface="Calibri"/>
                <a:cs typeface="Calibri"/>
              </a:rPr>
              <a:t>dos e</a:t>
            </a:r>
            <a:r>
              <a:rPr lang="es-EC" sz="3000" spc="0" baseline="1365" dirty="0" smtClean="0">
                <a:latin typeface="Calibri"/>
                <a:cs typeface="Calibri"/>
              </a:rPr>
              <a:t>n</a:t>
            </a:r>
            <a:r>
              <a:rPr lang="es-EC" sz="3000" spc="164" baseline="1365" dirty="0" smtClean="0">
                <a:latin typeface="Calibri"/>
                <a:cs typeface="Calibri"/>
              </a:rPr>
              <a:t> </a:t>
            </a:r>
            <a:r>
              <a:rPr lang="es-EC" sz="3000" spc="9" baseline="1365" dirty="0" smtClean="0">
                <a:latin typeface="Calibri"/>
                <a:cs typeface="Calibri"/>
              </a:rPr>
              <a:t>e</a:t>
            </a:r>
            <a:r>
              <a:rPr lang="es-EC" sz="3000" spc="0" baseline="1365" dirty="0" smtClean="0">
                <a:latin typeface="Calibri"/>
                <a:cs typeface="Calibri"/>
              </a:rPr>
              <a:t>l</a:t>
            </a:r>
            <a:r>
              <a:rPr lang="es-EC" sz="3000" spc="160" baseline="1365" dirty="0" smtClean="0">
                <a:latin typeface="Calibri"/>
                <a:cs typeface="Calibri"/>
              </a:rPr>
              <a:t> </a:t>
            </a:r>
            <a:r>
              <a:rPr lang="es-EC" sz="3000" spc="9" baseline="1365" dirty="0" smtClean="0">
                <a:latin typeface="Calibri"/>
                <a:cs typeface="Calibri"/>
              </a:rPr>
              <a:t>mensaj</a:t>
            </a:r>
            <a:r>
              <a:rPr lang="es-EC" sz="3000" spc="-29" baseline="1365" dirty="0" smtClean="0">
                <a:latin typeface="Calibri"/>
                <a:cs typeface="Calibri"/>
              </a:rPr>
              <a:t>e</a:t>
            </a:r>
            <a:r>
              <a:rPr lang="es-EC" sz="3000" spc="0" baseline="1365" dirty="0" smtClean="0">
                <a:latin typeface="Calibri"/>
                <a:cs typeface="Calibri"/>
              </a:rPr>
              <a:t>,</a:t>
            </a:r>
            <a:r>
              <a:rPr lang="es-EC" sz="3000" spc="131" baseline="1365" dirty="0" smtClean="0">
                <a:latin typeface="Calibri"/>
                <a:cs typeface="Calibri"/>
              </a:rPr>
              <a:t> </a:t>
            </a:r>
            <a:r>
              <a:rPr lang="es-EC" sz="3000" spc="9" baseline="1365" dirty="0" smtClean="0">
                <a:latin typeface="Calibri"/>
                <a:cs typeface="Calibri"/>
              </a:rPr>
              <a:t>dependi</a:t>
            </a:r>
            <a:r>
              <a:rPr lang="es-EC" sz="3000" spc="-29" baseline="1365" dirty="0" smtClean="0">
                <a:latin typeface="Calibri"/>
                <a:cs typeface="Calibri"/>
              </a:rPr>
              <a:t>e</a:t>
            </a:r>
            <a:r>
              <a:rPr lang="es-EC" sz="3000" spc="9" baseline="1365" dirty="0" smtClean="0">
                <a:latin typeface="Calibri"/>
                <a:cs typeface="Calibri"/>
              </a:rPr>
              <a:t>nd</a:t>
            </a:r>
            <a:r>
              <a:rPr lang="es-EC" sz="3000" spc="0" baseline="1365" dirty="0" smtClean="0">
                <a:latin typeface="Calibri"/>
                <a:cs typeface="Calibri"/>
              </a:rPr>
              <a:t>o</a:t>
            </a:r>
            <a:r>
              <a:rPr lang="es-EC" sz="3000" spc="91" baseline="1365" dirty="0" smtClean="0">
                <a:latin typeface="Calibri"/>
                <a:cs typeface="Calibri"/>
              </a:rPr>
              <a:t> </a:t>
            </a:r>
            <a:r>
              <a:rPr lang="es-EC" sz="3000" spc="9" baseline="1365" dirty="0" smtClean="0">
                <a:latin typeface="Calibri"/>
                <a:cs typeface="Calibri"/>
              </a:rPr>
              <a:t>de</a:t>
            </a:r>
            <a:r>
              <a:rPr lang="es-EC" sz="3000" spc="0" baseline="1365" dirty="0" smtClean="0">
                <a:latin typeface="Calibri"/>
                <a:cs typeface="Calibri"/>
              </a:rPr>
              <a:t>l</a:t>
            </a:r>
            <a:r>
              <a:rPr lang="es-EC" sz="3000" spc="149" baseline="1365" dirty="0" smtClean="0">
                <a:latin typeface="Calibri"/>
                <a:cs typeface="Calibri"/>
              </a:rPr>
              <a:t> </a:t>
            </a:r>
            <a:r>
              <a:rPr lang="es-EC" sz="3000" spc="-25" baseline="1365" dirty="0" smtClean="0">
                <a:latin typeface="Calibri"/>
                <a:cs typeface="Calibri"/>
              </a:rPr>
              <a:t>c</a:t>
            </a:r>
            <a:r>
              <a:rPr lang="es-EC" sz="3000" spc="9" baseline="1365" dirty="0" smtClean="0">
                <a:latin typeface="Calibri"/>
                <a:cs typeface="Calibri"/>
              </a:rPr>
              <a:t>omand</a:t>
            </a:r>
            <a:r>
              <a:rPr lang="es-EC" sz="3000" spc="0" baseline="1365" dirty="0" smtClean="0">
                <a:latin typeface="Calibri"/>
                <a:cs typeface="Calibri"/>
              </a:rPr>
              <a:t>o</a:t>
            </a:r>
            <a:r>
              <a:rPr lang="es-EC" sz="3000" spc="123" baseline="1365" dirty="0" smtClean="0">
                <a:latin typeface="Calibri"/>
                <a:cs typeface="Calibri"/>
              </a:rPr>
              <a:t> </a:t>
            </a:r>
            <a:r>
              <a:rPr lang="es-EC" sz="3000" spc="9" baseline="1365" dirty="0" smtClean="0">
                <a:latin typeface="Calibri"/>
                <a:cs typeface="Calibri"/>
              </a:rPr>
              <a:t>e</a:t>
            </a:r>
            <a:r>
              <a:rPr lang="es-EC" sz="3000" spc="0" baseline="1365" dirty="0" smtClean="0">
                <a:latin typeface="Calibri"/>
                <a:cs typeface="Calibri"/>
              </a:rPr>
              <a:t>n</a:t>
            </a:r>
            <a:r>
              <a:rPr lang="es-EC" sz="3000" spc="164" baseline="1365" dirty="0" smtClean="0">
                <a:latin typeface="Calibri"/>
                <a:cs typeface="Calibri"/>
              </a:rPr>
              <a:t> </a:t>
            </a:r>
            <a:r>
              <a:rPr lang="es-EC" sz="3000" spc="9" baseline="1365" dirty="0" smtClean="0">
                <a:latin typeface="Calibri"/>
                <a:cs typeface="Calibri"/>
              </a:rPr>
              <a:t>parti</a:t>
            </a:r>
            <a:r>
              <a:rPr lang="es-EC" sz="3000" spc="-29" baseline="1365" dirty="0" smtClean="0">
                <a:latin typeface="Calibri"/>
                <a:cs typeface="Calibri"/>
              </a:rPr>
              <a:t>c</a:t>
            </a:r>
            <a:r>
              <a:rPr lang="es-EC" sz="3000" spc="9" baseline="1365" dirty="0" smtClean="0">
                <a:latin typeface="Calibri"/>
                <a:cs typeface="Calibri"/>
              </a:rPr>
              <a:t>ula</a:t>
            </a:r>
            <a:r>
              <a:rPr lang="es-EC" sz="3000" spc="-204" baseline="1365" dirty="0" smtClean="0">
                <a:latin typeface="Calibri"/>
                <a:cs typeface="Calibri"/>
              </a:rPr>
              <a:t>r</a:t>
            </a:r>
            <a:r>
              <a:rPr lang="es-EC" sz="3000" spc="0" baseline="1365" dirty="0" smtClean="0">
                <a:latin typeface="Calibri"/>
                <a:cs typeface="Calibri"/>
              </a:rPr>
              <a:t>.</a:t>
            </a:r>
            <a:r>
              <a:rPr lang="es-EC" sz="3000" spc="111" baseline="1365" dirty="0" smtClean="0">
                <a:latin typeface="Calibri"/>
                <a:cs typeface="Calibri"/>
              </a:rPr>
              <a:t> </a:t>
            </a:r>
          </a:p>
          <a:p>
            <a:pPr marL="12700" marR="3229" algn="just">
              <a:lnSpc>
                <a:spcPts val="2190"/>
              </a:lnSpc>
              <a:spcBef>
                <a:spcPts val="109"/>
              </a:spcBef>
            </a:pPr>
            <a:endParaRPr lang="es-EC" sz="3000" spc="111" baseline="1365" dirty="0">
              <a:latin typeface="Calibri"/>
              <a:cs typeface="Calibri"/>
            </a:endParaRPr>
          </a:p>
          <a:p>
            <a:pPr marL="12700" marR="3229" algn="just">
              <a:lnSpc>
                <a:spcPts val="2190"/>
              </a:lnSpc>
              <a:spcBef>
                <a:spcPts val="109"/>
              </a:spcBef>
            </a:pPr>
            <a:r>
              <a:rPr lang="es-EC" sz="3000" spc="9" baseline="1365" dirty="0" smtClean="0">
                <a:latin typeface="Calibri"/>
                <a:cs typeface="Calibri"/>
              </a:rPr>
              <a:t>Do</a:t>
            </a:r>
            <a:r>
              <a:rPr lang="es-EC" sz="3000" spc="0" baseline="1365" dirty="0" smtClean="0">
                <a:latin typeface="Calibri"/>
                <a:cs typeface="Calibri"/>
              </a:rPr>
              <a:t>s</a:t>
            </a:r>
            <a:r>
              <a:rPr lang="es-EC" sz="3000" spc="139" baseline="1365" dirty="0" smtClean="0">
                <a:latin typeface="Calibri"/>
                <a:cs typeface="Calibri"/>
              </a:rPr>
              <a:t> </a:t>
            </a:r>
            <a:r>
              <a:rPr lang="es-EC" sz="3000" spc="0" baseline="1365" dirty="0" smtClean="0">
                <a:latin typeface="Calibri"/>
                <a:cs typeface="Calibri"/>
              </a:rPr>
              <a:t>o</a:t>
            </a:r>
            <a:r>
              <a:rPr lang="es-EC" sz="3000" spc="189" baseline="1365" dirty="0" smtClean="0">
                <a:latin typeface="Calibri"/>
                <a:cs typeface="Calibri"/>
              </a:rPr>
              <a:t> </a:t>
            </a:r>
            <a:r>
              <a:rPr lang="es-EC" sz="3000" spc="9" baseline="1365" dirty="0" smtClean="0">
                <a:latin typeface="Calibri"/>
                <a:cs typeface="Calibri"/>
              </a:rPr>
              <a:t>t</a:t>
            </a:r>
            <a:r>
              <a:rPr lang="es-EC" sz="3000" spc="-29" baseline="1365" dirty="0" smtClean="0">
                <a:latin typeface="Calibri"/>
                <a:cs typeface="Calibri"/>
              </a:rPr>
              <a:t>r</a:t>
            </a:r>
            <a:r>
              <a:rPr lang="es-EC" sz="3000" spc="9" baseline="1365" dirty="0" smtClean="0">
                <a:latin typeface="Calibri"/>
                <a:cs typeface="Calibri"/>
              </a:rPr>
              <a:t>es t</a:t>
            </a:r>
            <a:r>
              <a:rPr lang="es-EC" sz="3000" spc="-54" baseline="1365" dirty="0" smtClean="0">
                <a:latin typeface="Calibri"/>
                <a:cs typeface="Calibri"/>
              </a:rPr>
              <a:t>r</a:t>
            </a:r>
            <a:r>
              <a:rPr lang="es-EC" sz="3000" spc="9" baseline="1365" dirty="0" smtClean="0">
                <a:latin typeface="Calibri"/>
                <a:cs typeface="Calibri"/>
              </a:rPr>
              <a:t>ansa</a:t>
            </a:r>
            <a:r>
              <a:rPr lang="es-EC" sz="3000" spc="-29" baseline="1365" dirty="0" smtClean="0">
                <a:latin typeface="Calibri"/>
                <a:cs typeface="Calibri"/>
              </a:rPr>
              <a:t>c</a:t>
            </a:r>
            <a:r>
              <a:rPr lang="es-EC" sz="3000" spc="9" baseline="1365" dirty="0" smtClean="0">
                <a:latin typeface="Calibri"/>
                <a:cs typeface="Calibri"/>
              </a:rPr>
              <a:t>cion</a:t>
            </a:r>
            <a:r>
              <a:rPr lang="es-EC" sz="3000" spc="-34" baseline="1365" dirty="0" smtClean="0">
                <a:latin typeface="Calibri"/>
                <a:cs typeface="Calibri"/>
              </a:rPr>
              <a:t>e</a:t>
            </a:r>
            <a:r>
              <a:rPr lang="es-EC" sz="3000" spc="0" baseline="1365" dirty="0" smtClean="0">
                <a:latin typeface="Calibri"/>
                <a:cs typeface="Calibri"/>
              </a:rPr>
              <a:t>s</a:t>
            </a:r>
            <a:r>
              <a:rPr lang="es-EC" sz="3000" spc="-71" baseline="1365" dirty="0" smtClean="0">
                <a:latin typeface="Calibri"/>
                <a:cs typeface="Calibri"/>
              </a:rPr>
              <a:t> </a:t>
            </a:r>
            <a:r>
              <a:rPr lang="es-EC" sz="3000" spc="9" baseline="1365" dirty="0" smtClean="0">
                <a:latin typeface="Calibri"/>
                <a:cs typeface="Calibri"/>
              </a:rPr>
              <a:t>d</a:t>
            </a:r>
            <a:r>
              <a:rPr lang="es-EC" sz="3000" spc="0" baseline="1365" dirty="0" smtClean="0">
                <a:latin typeface="Calibri"/>
                <a:cs typeface="Calibri"/>
              </a:rPr>
              <a:t>e</a:t>
            </a:r>
            <a:r>
              <a:rPr lang="es-EC" sz="3000" spc="-25" baseline="1365" dirty="0" smtClean="0">
                <a:latin typeface="Calibri"/>
                <a:cs typeface="Calibri"/>
              </a:rPr>
              <a:t> </a:t>
            </a:r>
            <a:r>
              <a:rPr lang="es-EC" sz="3000" spc="9" baseline="1365" dirty="0" smtClean="0">
                <a:latin typeface="Calibri"/>
                <a:cs typeface="Calibri"/>
              </a:rPr>
              <a:t>m</a:t>
            </a:r>
            <a:r>
              <a:rPr lang="es-EC" sz="3000" spc="-25" baseline="1365" dirty="0" smtClean="0">
                <a:latin typeface="Calibri"/>
                <a:cs typeface="Calibri"/>
              </a:rPr>
              <a:t>e</a:t>
            </a:r>
            <a:r>
              <a:rPr lang="es-EC" sz="3000" spc="9" baseline="1365" dirty="0" smtClean="0">
                <a:latin typeface="Calibri"/>
                <a:cs typeface="Calibri"/>
              </a:rPr>
              <a:t>nsa</a:t>
            </a:r>
            <a:r>
              <a:rPr lang="es-EC" sz="3000" spc="-19" baseline="1365" dirty="0" smtClean="0">
                <a:latin typeface="Calibri"/>
                <a:cs typeface="Calibri"/>
              </a:rPr>
              <a:t>j</a:t>
            </a:r>
            <a:r>
              <a:rPr lang="es-EC" sz="3000" spc="9" baseline="1365" dirty="0" smtClean="0">
                <a:latin typeface="Calibri"/>
                <a:cs typeface="Calibri"/>
              </a:rPr>
              <a:t>e</a:t>
            </a:r>
            <a:r>
              <a:rPr lang="es-EC" sz="3000" spc="0" baseline="1365" dirty="0" smtClean="0">
                <a:latin typeface="Calibri"/>
                <a:cs typeface="Calibri"/>
              </a:rPr>
              <a:t>s</a:t>
            </a:r>
            <a:r>
              <a:rPr lang="es-EC" sz="3000" spc="-31" baseline="1365" dirty="0" smtClean="0">
                <a:latin typeface="Calibri"/>
                <a:cs typeface="Calibri"/>
              </a:rPr>
              <a:t> </a:t>
            </a:r>
            <a:r>
              <a:rPr lang="es-EC" sz="3000" spc="9" baseline="1365" dirty="0" smtClean="0">
                <a:latin typeface="Calibri"/>
                <a:cs typeface="Calibri"/>
              </a:rPr>
              <a:t>s</a:t>
            </a:r>
            <a:r>
              <a:rPr lang="es-EC" sz="3000" spc="0" baseline="1365" dirty="0" smtClean="0">
                <a:latin typeface="Calibri"/>
                <a:cs typeface="Calibri"/>
              </a:rPr>
              <a:t>e</a:t>
            </a:r>
            <a:r>
              <a:rPr lang="es-EC" sz="3000" spc="2" baseline="1365" dirty="0" smtClean="0">
                <a:latin typeface="Calibri"/>
                <a:cs typeface="Calibri"/>
              </a:rPr>
              <a:t> </a:t>
            </a:r>
            <a:r>
              <a:rPr lang="es-EC" sz="3000" spc="9" baseline="1365" dirty="0" smtClean="0">
                <a:latin typeface="Calibri"/>
                <a:cs typeface="Calibri"/>
              </a:rPr>
              <a:t>pued</a:t>
            </a:r>
            <a:r>
              <a:rPr lang="es-EC" sz="3000" spc="-25" baseline="1365" dirty="0" smtClean="0">
                <a:latin typeface="Calibri"/>
                <a:cs typeface="Calibri"/>
              </a:rPr>
              <a:t>e</a:t>
            </a:r>
            <a:r>
              <a:rPr lang="es-EC" sz="3000" spc="0" baseline="1365" dirty="0" smtClean="0">
                <a:latin typeface="Calibri"/>
                <a:cs typeface="Calibri"/>
              </a:rPr>
              <a:t>n</a:t>
            </a:r>
            <a:r>
              <a:rPr lang="es-EC" sz="3000" spc="-51" baseline="1365" dirty="0" smtClean="0">
                <a:latin typeface="Calibri"/>
                <a:cs typeface="Calibri"/>
              </a:rPr>
              <a:t> </a:t>
            </a:r>
            <a:r>
              <a:rPr lang="es-EC" sz="3000" spc="-25" baseline="1365" dirty="0" smtClean="0">
                <a:latin typeface="Calibri"/>
                <a:cs typeface="Calibri"/>
              </a:rPr>
              <a:t>r</a:t>
            </a:r>
            <a:r>
              <a:rPr lang="es-EC" sz="3000" spc="9" baseline="1365" dirty="0" smtClean="0">
                <a:latin typeface="Calibri"/>
                <a:cs typeface="Calibri"/>
              </a:rPr>
              <a:t>ea</a:t>
            </a:r>
            <a:r>
              <a:rPr lang="es-EC" sz="3000" spc="-25" baseline="1365" dirty="0" smtClean="0">
                <a:latin typeface="Calibri"/>
                <a:cs typeface="Calibri"/>
              </a:rPr>
              <a:t>l</a:t>
            </a:r>
            <a:r>
              <a:rPr lang="es-EC" sz="3000" spc="9" baseline="1365" dirty="0" smtClean="0">
                <a:latin typeface="Calibri"/>
                <a:cs typeface="Calibri"/>
              </a:rPr>
              <a:t>i</a:t>
            </a:r>
            <a:r>
              <a:rPr lang="es-EC" sz="3000" spc="-29" baseline="1365" dirty="0" smtClean="0">
                <a:latin typeface="Calibri"/>
                <a:cs typeface="Calibri"/>
              </a:rPr>
              <a:t>z</a:t>
            </a:r>
            <a:r>
              <a:rPr lang="es-EC" sz="3000" spc="9" baseline="1365" dirty="0" smtClean="0">
                <a:latin typeface="Calibri"/>
                <a:cs typeface="Calibri"/>
              </a:rPr>
              <a:t>a</a:t>
            </a:r>
            <a:r>
              <a:rPr lang="es-EC" sz="3000" spc="0" baseline="1365" dirty="0" smtClean="0">
                <a:latin typeface="Calibri"/>
                <a:cs typeface="Calibri"/>
              </a:rPr>
              <a:t>r</a:t>
            </a:r>
            <a:r>
              <a:rPr lang="es-EC" sz="3000" spc="-40" baseline="1365" dirty="0" smtClean="0">
                <a:latin typeface="Calibri"/>
                <a:cs typeface="Calibri"/>
              </a:rPr>
              <a:t> </a:t>
            </a:r>
            <a:r>
              <a:rPr lang="es-EC" sz="3000" spc="-25" baseline="1365" dirty="0" smtClean="0">
                <a:latin typeface="Calibri"/>
                <a:cs typeface="Calibri"/>
              </a:rPr>
              <a:t>c</a:t>
            </a:r>
            <a:r>
              <a:rPr lang="es-EC" sz="3000" spc="9" baseline="1365" dirty="0" smtClean="0">
                <a:latin typeface="Calibri"/>
                <a:cs typeface="Calibri"/>
              </a:rPr>
              <a:t>ad</a:t>
            </a:r>
            <a:r>
              <a:rPr lang="es-EC" sz="3000" spc="0" baseline="1365" dirty="0" smtClean="0">
                <a:latin typeface="Calibri"/>
                <a:cs typeface="Calibri"/>
              </a:rPr>
              <a:t>a</a:t>
            </a:r>
            <a:r>
              <a:rPr lang="es-EC" sz="3000" spc="-38" baseline="1365" dirty="0" smtClean="0">
                <a:latin typeface="Calibri"/>
                <a:cs typeface="Calibri"/>
              </a:rPr>
              <a:t> </a:t>
            </a:r>
            <a:r>
              <a:rPr lang="es-EC" sz="3000" spc="9" baseline="1365" dirty="0" smtClean="0">
                <a:latin typeface="Calibri"/>
                <a:cs typeface="Calibri"/>
              </a:rPr>
              <a:t>s</a:t>
            </a:r>
            <a:r>
              <a:rPr lang="es-EC" sz="3000" spc="-29" baseline="1365" dirty="0" smtClean="0">
                <a:latin typeface="Calibri"/>
                <a:cs typeface="Calibri"/>
              </a:rPr>
              <a:t>e</a:t>
            </a:r>
            <a:r>
              <a:rPr lang="es-EC" sz="3000" spc="9" baseline="1365" dirty="0" smtClean="0">
                <a:latin typeface="Calibri"/>
                <a:cs typeface="Calibri"/>
              </a:rPr>
              <a:t>gundo.</a:t>
            </a: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25</a:t>
            </a:r>
            <a:endParaRPr sz="1600">
              <a:latin typeface="Calibri"/>
              <a:cs typeface="Calibri"/>
            </a:endParaRPr>
          </a:p>
        </p:txBody>
      </p:sp>
      <p:sp>
        <p:nvSpPr>
          <p:cNvPr id="30"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1" name="Imagen 30"/>
          <p:cNvPicPr>
            <a:picLocks noChangeAspect="1"/>
          </p:cNvPicPr>
          <p:nvPr/>
        </p:nvPicPr>
        <p:blipFill>
          <a:blip r:embed="rId3"/>
          <a:stretch>
            <a:fillRect/>
          </a:stretch>
        </p:blipFill>
        <p:spPr>
          <a:xfrm>
            <a:off x="8385404" y="93836"/>
            <a:ext cx="724659" cy="263801"/>
          </a:xfrm>
          <a:prstGeom prst="rect">
            <a:avLst/>
          </a:prstGeom>
        </p:spPr>
      </p:pic>
      <p:sp>
        <p:nvSpPr>
          <p:cNvPr id="34"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
        <p:nvSpPr>
          <p:cNvPr id="35" name="object 23"/>
          <p:cNvSpPr txBox="1"/>
          <p:nvPr/>
        </p:nvSpPr>
        <p:spPr>
          <a:xfrm>
            <a:off x="807186" y="871993"/>
            <a:ext cx="7422414"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Envío de mensajes en una transacción  HART</a:t>
            </a:r>
            <a:endParaRPr lang="es-EC" sz="3200" dirty="0">
              <a:solidFill>
                <a:srgbClr val="FF0000"/>
              </a:solidFill>
              <a:latin typeface="Calibri"/>
              <a:cs typeface="Calibri"/>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bject 25"/>
          <p:cNvSpPr/>
          <p:nvPr/>
        </p:nvSpPr>
        <p:spPr>
          <a:xfrm>
            <a:off x="149339" y="79273"/>
            <a:ext cx="612648" cy="588251"/>
          </a:xfrm>
          <a:prstGeom prst="rect">
            <a:avLst/>
          </a:prstGeom>
          <a:blipFill>
            <a:blip r:embed="rId3" cstate="print"/>
            <a:stretch>
              <a:fillRect/>
            </a:stretch>
          </a:blipFill>
        </p:spPr>
        <p:txBody>
          <a:bodyPr wrap="square" lIns="0" tIns="0" rIns="0" bIns="0" rtlCol="0">
            <a:noAutofit/>
          </a:bodyPr>
          <a:lstStyle/>
          <a:p>
            <a:endParaRPr/>
          </a:p>
        </p:txBody>
      </p:sp>
      <p:sp>
        <p:nvSpPr>
          <p:cNvPr id="23" name="object 23"/>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22" name="object 22"/>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9" name="object 9"/>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26</a:t>
            </a:r>
            <a:endParaRPr sz="1600">
              <a:latin typeface="Calibri"/>
              <a:cs typeface="Calibri"/>
            </a:endParaRPr>
          </a:p>
        </p:txBody>
      </p:sp>
      <p:sp>
        <p:nvSpPr>
          <p:cNvPr id="26"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27" name="Imagen 26"/>
          <p:cNvPicPr>
            <a:picLocks noChangeAspect="1"/>
          </p:cNvPicPr>
          <p:nvPr/>
        </p:nvPicPr>
        <p:blipFill>
          <a:blip r:embed="rId4"/>
          <a:stretch>
            <a:fillRect/>
          </a:stretch>
        </p:blipFill>
        <p:spPr>
          <a:xfrm>
            <a:off x="8385404" y="93836"/>
            <a:ext cx="724659" cy="263801"/>
          </a:xfrm>
          <a:prstGeom prst="rect">
            <a:avLst/>
          </a:prstGeom>
        </p:spPr>
      </p:pic>
      <p:sp>
        <p:nvSpPr>
          <p:cNvPr id="28"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
        <p:nvSpPr>
          <p:cNvPr id="29" name="object 23"/>
          <p:cNvSpPr txBox="1"/>
          <p:nvPr/>
        </p:nvSpPr>
        <p:spPr>
          <a:xfrm>
            <a:off x="807186" y="871993"/>
            <a:ext cx="7498614"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Estructura del mensaje del Protocolo HART</a:t>
            </a:r>
            <a:endParaRPr lang="es-EC" sz="3200" dirty="0">
              <a:solidFill>
                <a:srgbClr val="FF0000"/>
              </a:solidFill>
              <a:latin typeface="Calibri"/>
              <a:cs typeface="Calibri"/>
            </a:endParaRPr>
          </a:p>
        </p:txBody>
      </p:sp>
      <p:graphicFrame>
        <p:nvGraphicFramePr>
          <p:cNvPr id="14" name="Object 2"/>
          <p:cNvGraphicFramePr>
            <a:graphicFrameLocks/>
          </p:cNvGraphicFramePr>
          <p:nvPr>
            <p:extLst>
              <p:ext uri="{D42A27DB-BD31-4B8C-83A1-F6EECF244321}">
                <p14:modId xmlns:p14="http://schemas.microsoft.com/office/powerpoint/2010/main" val="3668817192"/>
              </p:ext>
            </p:extLst>
          </p:nvPr>
        </p:nvGraphicFramePr>
        <p:xfrm>
          <a:off x="441693" y="1472075"/>
          <a:ext cx="8229600" cy="4800600"/>
        </p:xfrm>
        <a:graphic>
          <a:graphicData uri="http://schemas.openxmlformats.org/presentationml/2006/ole">
            <mc:AlternateContent xmlns:mc="http://schemas.openxmlformats.org/markup-compatibility/2006">
              <mc:Choice xmlns:v="urn:schemas-microsoft-com:vml" Requires="v">
                <p:oleObj spid="_x0000_s2054" name="Document" r:id="rId5" imgW="5885714" imgH="3647619" progId="Word.Document.8">
                  <p:embed/>
                </p:oleObj>
              </mc:Choice>
              <mc:Fallback>
                <p:oleObj name="Document" r:id="rId5" imgW="5885714" imgH="3647619" progId="Word.Document.8">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1693" y="1472075"/>
                        <a:ext cx="82296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 name="Title 1"/>
          <p:cNvSpPr txBox="1">
            <a:spLocks/>
          </p:cNvSpPr>
          <p:nvPr/>
        </p:nvSpPr>
        <p:spPr>
          <a:xfrm>
            <a:off x="821148" y="4876800"/>
            <a:ext cx="4078250" cy="8382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altLang="es-ES" sz="3400" b="1" u="sng" dirty="0" smtClean="0">
                <a:latin typeface="Arial Narrow" panose="020B0606020202030204" pitchFamily="34" charset="0"/>
              </a:rPr>
              <a:t>HART Message Frame</a:t>
            </a:r>
            <a:endParaRPr lang="en-US" altLang="es-ES" sz="3400" b="1" u="sng" dirty="0" smtClean="0">
              <a:latin typeface="Arial Narrow" panose="020B0606020202030204" pitchFamily="34" charset="0"/>
            </a:endParaRPr>
          </a:p>
        </p:txBody>
      </p:sp>
    </p:spTree>
    <p:extLst>
      <p:ext uri="{BB962C8B-B14F-4D97-AF65-F5344CB8AC3E}">
        <p14:creationId xmlns:p14="http://schemas.microsoft.com/office/powerpoint/2010/main" val="3717858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bject 34"/>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2" name="object 32"/>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1" name="object 31"/>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9" name="object 19"/>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7" name="object 17"/>
          <p:cNvSpPr txBox="1"/>
          <p:nvPr/>
        </p:nvSpPr>
        <p:spPr>
          <a:xfrm>
            <a:off x="993114" y="1196373"/>
            <a:ext cx="3974601" cy="442922"/>
          </a:xfrm>
          <a:prstGeom prst="rect">
            <a:avLst/>
          </a:prstGeom>
        </p:spPr>
        <p:txBody>
          <a:bodyPr wrap="square" lIns="0" tIns="0" rIns="0" bIns="0" rtlCol="0">
            <a:noAutofit/>
          </a:bodyPr>
          <a:lstStyle/>
          <a:p>
            <a:pPr marL="12700">
              <a:lnSpc>
                <a:spcPts val="3490"/>
              </a:lnSpc>
              <a:spcBef>
                <a:spcPts val="174"/>
              </a:spcBef>
            </a:pPr>
            <a:r>
              <a:rPr sz="4800" spc="0" baseline="1706" dirty="0" err="1" smtClean="0">
                <a:latin typeface="Calibri"/>
                <a:cs typeface="Calibri"/>
              </a:rPr>
              <a:t>Índice</a:t>
            </a:r>
            <a:r>
              <a:rPr sz="4800" spc="0" baseline="1706" dirty="0" smtClean="0">
                <a:latin typeface="Calibri"/>
                <a:cs typeface="Calibri"/>
              </a:rPr>
              <a:t> de</a:t>
            </a:r>
            <a:r>
              <a:rPr sz="4800" spc="-32" baseline="1706" dirty="0" smtClean="0">
                <a:latin typeface="Calibri"/>
                <a:cs typeface="Calibri"/>
              </a:rPr>
              <a:t> </a:t>
            </a:r>
            <a:r>
              <a:rPr sz="4800" spc="0" baseline="1706" dirty="0" smtClean="0">
                <a:latin typeface="Calibri"/>
                <a:cs typeface="Calibri"/>
              </a:rPr>
              <a:t>co</a:t>
            </a:r>
            <a:r>
              <a:rPr sz="4800" spc="-59" baseline="1706" dirty="0" smtClean="0">
                <a:latin typeface="Calibri"/>
                <a:cs typeface="Calibri"/>
              </a:rPr>
              <a:t>n</a:t>
            </a:r>
            <a:r>
              <a:rPr sz="4800" spc="0" baseline="1706" dirty="0" smtClean="0">
                <a:latin typeface="Calibri"/>
                <a:cs typeface="Calibri"/>
              </a:rPr>
              <a:t>tenidos:</a:t>
            </a:r>
            <a:endParaRPr sz="3200" dirty="0">
              <a:latin typeface="Calibri"/>
              <a:cs typeface="Calibri"/>
            </a:endParaRPr>
          </a:p>
        </p:txBody>
      </p:sp>
      <p:sp>
        <p:nvSpPr>
          <p:cNvPr id="14" name="object 14"/>
          <p:cNvSpPr txBox="1"/>
          <p:nvPr/>
        </p:nvSpPr>
        <p:spPr>
          <a:xfrm>
            <a:off x="993114" y="2586448"/>
            <a:ext cx="347596" cy="382003"/>
          </a:xfrm>
          <a:prstGeom prst="rect">
            <a:avLst/>
          </a:prstGeom>
        </p:spPr>
        <p:txBody>
          <a:bodyPr wrap="square" lIns="0" tIns="0" rIns="0" bIns="0" rtlCol="0">
            <a:noAutofit/>
          </a:bodyPr>
          <a:lstStyle/>
          <a:p>
            <a:pPr marL="12700">
              <a:lnSpc>
                <a:spcPts val="3010"/>
              </a:lnSpc>
              <a:spcBef>
                <a:spcPts val="150"/>
              </a:spcBef>
            </a:pPr>
            <a:r>
              <a:rPr lang="es-EC" sz="4200" spc="-9" baseline="1950" dirty="0">
                <a:solidFill>
                  <a:srgbClr val="BF0000"/>
                </a:solidFill>
                <a:latin typeface="Calibri"/>
                <a:cs typeface="Calibri"/>
              </a:rPr>
              <a:t>1</a:t>
            </a:r>
            <a:r>
              <a:rPr sz="4200" spc="-9" baseline="1950" dirty="0" smtClean="0">
                <a:solidFill>
                  <a:srgbClr val="BF0000"/>
                </a:solidFill>
                <a:latin typeface="Calibri"/>
                <a:cs typeface="Calibri"/>
              </a:rPr>
              <a:t>.</a:t>
            </a:r>
            <a:endParaRPr sz="2800" dirty="0">
              <a:latin typeface="Calibri"/>
              <a:cs typeface="Calibri"/>
            </a:endParaRPr>
          </a:p>
        </p:txBody>
      </p:sp>
      <p:sp>
        <p:nvSpPr>
          <p:cNvPr id="13" name="object 13"/>
          <p:cNvSpPr txBox="1"/>
          <p:nvPr/>
        </p:nvSpPr>
        <p:spPr>
          <a:xfrm>
            <a:off x="1508226" y="2586448"/>
            <a:ext cx="3555384" cy="382003"/>
          </a:xfrm>
          <a:prstGeom prst="rect">
            <a:avLst/>
          </a:prstGeom>
        </p:spPr>
        <p:txBody>
          <a:bodyPr wrap="square" lIns="0" tIns="0" rIns="0" bIns="0" rtlCol="0">
            <a:noAutofit/>
          </a:bodyPr>
          <a:lstStyle/>
          <a:p>
            <a:pPr marL="12700">
              <a:lnSpc>
                <a:spcPts val="3010"/>
              </a:lnSpc>
              <a:spcBef>
                <a:spcPts val="150"/>
              </a:spcBef>
            </a:pPr>
            <a:r>
              <a:rPr sz="4200" spc="4" baseline="1950" dirty="0" smtClean="0">
                <a:latin typeface="Calibri"/>
                <a:cs typeface="Calibri"/>
              </a:rPr>
              <a:t>Dispositi</a:t>
            </a:r>
            <a:r>
              <a:rPr sz="4200" spc="-54" baseline="1950" dirty="0" smtClean="0">
                <a:latin typeface="Calibri"/>
                <a:cs typeface="Calibri"/>
              </a:rPr>
              <a:t>v</a:t>
            </a:r>
            <a:r>
              <a:rPr sz="4200" spc="4" baseline="1950" dirty="0" smtClean="0">
                <a:latin typeface="Calibri"/>
                <a:cs typeface="Calibri"/>
              </a:rPr>
              <a:t>o</a:t>
            </a:r>
            <a:r>
              <a:rPr sz="4200" spc="0" baseline="1950" dirty="0" smtClean="0">
                <a:latin typeface="Calibri"/>
                <a:cs typeface="Calibri"/>
              </a:rPr>
              <a:t>s</a:t>
            </a:r>
            <a:r>
              <a:rPr sz="4200" spc="-74" baseline="1950" dirty="0" smtClean="0">
                <a:latin typeface="Calibri"/>
                <a:cs typeface="Calibri"/>
              </a:rPr>
              <a:t> </a:t>
            </a:r>
            <a:r>
              <a:rPr sz="4200" spc="4" baseline="1950" dirty="0" smtClean="0">
                <a:latin typeface="Calibri"/>
                <a:cs typeface="Calibri"/>
              </a:rPr>
              <a:t>in</a:t>
            </a:r>
            <a:r>
              <a:rPr sz="4200" spc="-64" baseline="1950" dirty="0" smtClean="0">
                <a:latin typeface="Calibri"/>
                <a:cs typeface="Calibri"/>
              </a:rPr>
              <a:t>t</a:t>
            </a:r>
            <a:r>
              <a:rPr sz="4200" spc="4" baseline="1950" dirty="0" smtClean="0">
                <a:latin typeface="Calibri"/>
                <a:cs typeface="Calibri"/>
              </a:rPr>
              <a:t>eli</a:t>
            </a:r>
            <a:r>
              <a:rPr sz="4200" spc="-39" baseline="1950" dirty="0" smtClean="0">
                <a:latin typeface="Calibri"/>
                <a:cs typeface="Calibri"/>
              </a:rPr>
              <a:t>g</a:t>
            </a:r>
            <a:r>
              <a:rPr sz="4200" spc="4" baseline="1950" dirty="0" smtClean="0">
                <a:latin typeface="Calibri"/>
                <a:cs typeface="Calibri"/>
              </a:rPr>
              <a:t>e</a:t>
            </a:r>
            <a:r>
              <a:rPr sz="4200" spc="-44" baseline="1950" dirty="0" smtClean="0">
                <a:latin typeface="Calibri"/>
                <a:cs typeface="Calibri"/>
              </a:rPr>
              <a:t>n</a:t>
            </a:r>
            <a:r>
              <a:rPr sz="4200" spc="4" baseline="1950" dirty="0" smtClean="0">
                <a:latin typeface="Calibri"/>
                <a:cs typeface="Calibri"/>
              </a:rPr>
              <a:t>t</a:t>
            </a:r>
            <a:r>
              <a:rPr sz="4200" spc="-39" baseline="1950" dirty="0" smtClean="0">
                <a:latin typeface="Calibri"/>
                <a:cs typeface="Calibri"/>
              </a:rPr>
              <a:t>e</a:t>
            </a:r>
            <a:r>
              <a:rPr sz="4200" spc="0" baseline="1950" dirty="0" smtClean="0">
                <a:latin typeface="Calibri"/>
                <a:cs typeface="Calibri"/>
              </a:rPr>
              <a:t>s</a:t>
            </a:r>
            <a:endParaRPr sz="2800">
              <a:latin typeface="Calibri"/>
              <a:cs typeface="Calibri"/>
            </a:endParaRPr>
          </a:p>
        </p:txBody>
      </p:sp>
      <p:sp>
        <p:nvSpPr>
          <p:cNvPr id="12" name="object 12"/>
          <p:cNvSpPr txBox="1"/>
          <p:nvPr/>
        </p:nvSpPr>
        <p:spPr>
          <a:xfrm>
            <a:off x="993114" y="3311860"/>
            <a:ext cx="347596" cy="382003"/>
          </a:xfrm>
          <a:prstGeom prst="rect">
            <a:avLst/>
          </a:prstGeom>
        </p:spPr>
        <p:txBody>
          <a:bodyPr wrap="square" lIns="0" tIns="0" rIns="0" bIns="0" rtlCol="0">
            <a:noAutofit/>
          </a:bodyPr>
          <a:lstStyle/>
          <a:p>
            <a:pPr marL="12700">
              <a:lnSpc>
                <a:spcPts val="3010"/>
              </a:lnSpc>
              <a:spcBef>
                <a:spcPts val="150"/>
              </a:spcBef>
            </a:pPr>
            <a:r>
              <a:rPr lang="es-EC" sz="4200" spc="-9" baseline="1950" dirty="0">
                <a:solidFill>
                  <a:srgbClr val="BF0000"/>
                </a:solidFill>
                <a:latin typeface="Calibri"/>
                <a:cs typeface="Calibri"/>
              </a:rPr>
              <a:t>2</a:t>
            </a:r>
            <a:r>
              <a:rPr sz="4200" spc="-9" baseline="1950" dirty="0" smtClean="0">
                <a:solidFill>
                  <a:srgbClr val="BF0000"/>
                </a:solidFill>
                <a:latin typeface="Calibri"/>
                <a:cs typeface="Calibri"/>
              </a:rPr>
              <a:t>.</a:t>
            </a:r>
            <a:endParaRPr sz="2800" dirty="0">
              <a:latin typeface="Calibri"/>
              <a:cs typeface="Calibri"/>
            </a:endParaRPr>
          </a:p>
        </p:txBody>
      </p:sp>
      <p:sp>
        <p:nvSpPr>
          <p:cNvPr id="11" name="object 11"/>
          <p:cNvSpPr txBox="1"/>
          <p:nvPr/>
        </p:nvSpPr>
        <p:spPr>
          <a:xfrm>
            <a:off x="1508226" y="3311860"/>
            <a:ext cx="2194453" cy="382003"/>
          </a:xfrm>
          <a:prstGeom prst="rect">
            <a:avLst/>
          </a:prstGeom>
        </p:spPr>
        <p:txBody>
          <a:bodyPr wrap="square" lIns="0" tIns="0" rIns="0" bIns="0" rtlCol="0">
            <a:noAutofit/>
          </a:bodyPr>
          <a:lstStyle/>
          <a:p>
            <a:pPr marL="12700">
              <a:lnSpc>
                <a:spcPts val="3010"/>
              </a:lnSpc>
              <a:spcBef>
                <a:spcPts val="150"/>
              </a:spcBef>
            </a:pPr>
            <a:r>
              <a:rPr sz="4200" spc="4" baseline="1950" dirty="0" smtClean="0">
                <a:latin typeface="Calibri"/>
                <a:cs typeface="Calibri"/>
              </a:rPr>
              <a:t>P</a:t>
            </a:r>
            <a:r>
              <a:rPr sz="4200" spc="-64" baseline="1950" dirty="0" smtClean="0">
                <a:latin typeface="Calibri"/>
                <a:cs typeface="Calibri"/>
              </a:rPr>
              <a:t>r</a:t>
            </a:r>
            <a:r>
              <a:rPr sz="4200" spc="4" baseline="1950" dirty="0" smtClean="0">
                <a:latin typeface="Calibri"/>
                <a:cs typeface="Calibri"/>
              </a:rPr>
              <a:t>oto</a:t>
            </a:r>
            <a:r>
              <a:rPr sz="4200" spc="-69" baseline="1950" dirty="0" smtClean="0">
                <a:latin typeface="Calibri"/>
                <a:cs typeface="Calibri"/>
              </a:rPr>
              <a:t>c</a:t>
            </a:r>
            <a:r>
              <a:rPr sz="4200" spc="4" baseline="1950" dirty="0" smtClean="0">
                <a:latin typeface="Calibri"/>
                <a:cs typeface="Calibri"/>
              </a:rPr>
              <a:t>ol</a:t>
            </a:r>
            <a:r>
              <a:rPr sz="4200" spc="0" baseline="1950" dirty="0" smtClean="0">
                <a:latin typeface="Calibri"/>
                <a:cs typeface="Calibri"/>
              </a:rPr>
              <a:t>o</a:t>
            </a:r>
            <a:r>
              <a:rPr sz="4200" spc="-49" baseline="1950" dirty="0" smtClean="0">
                <a:latin typeface="Calibri"/>
                <a:cs typeface="Calibri"/>
              </a:rPr>
              <a:t> </a:t>
            </a:r>
            <a:r>
              <a:rPr sz="4200" spc="4" baseline="1950" dirty="0" smtClean="0">
                <a:latin typeface="Calibri"/>
                <a:cs typeface="Calibri"/>
              </a:rPr>
              <a:t>Hart</a:t>
            </a:r>
            <a:endParaRPr sz="280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374903">
              <a:lnSpc>
                <a:spcPct val="101725"/>
              </a:lnSpc>
              <a:spcBef>
                <a:spcPts val="495"/>
              </a:spcBef>
            </a:pPr>
            <a:r>
              <a:rPr sz="2000" b="1" spc="9" dirty="0" smtClean="0">
                <a:solidFill>
                  <a:srgbClr val="BF0000"/>
                </a:solidFill>
                <a:latin typeface="Calibri"/>
                <a:cs typeface="Calibri"/>
              </a:rPr>
              <a:t>Índic</a:t>
            </a:r>
            <a:r>
              <a:rPr sz="2000" b="1" spc="0" dirty="0" smtClean="0">
                <a:solidFill>
                  <a:srgbClr val="BF0000"/>
                </a:solidFill>
                <a:latin typeface="Calibri"/>
                <a:cs typeface="Calibri"/>
              </a:rPr>
              <a:t>e</a:t>
            </a:r>
            <a:r>
              <a:rPr sz="2000" b="1" spc="-69" dirty="0" smtClean="0">
                <a:solidFill>
                  <a:srgbClr val="BF0000"/>
                </a:solidFill>
                <a:latin typeface="Calibri"/>
                <a:cs typeface="Calibri"/>
              </a:rPr>
              <a:t> </a:t>
            </a:r>
            <a:r>
              <a:rPr sz="2000" b="1" spc="9" dirty="0" smtClean="0">
                <a:solidFill>
                  <a:srgbClr val="BF0000"/>
                </a:solidFill>
                <a:latin typeface="Calibri"/>
                <a:cs typeface="Calibri"/>
              </a:rPr>
              <a:t>d</a:t>
            </a:r>
            <a:r>
              <a:rPr sz="2000" b="1" spc="0" dirty="0" smtClean="0">
                <a:solidFill>
                  <a:srgbClr val="BF0000"/>
                </a:solidFill>
                <a:latin typeface="Calibri"/>
                <a:cs typeface="Calibri"/>
              </a:rPr>
              <a:t>e</a:t>
            </a:r>
            <a:r>
              <a:rPr sz="2000" b="1" spc="-5" dirty="0" smtClean="0">
                <a:solidFill>
                  <a:srgbClr val="BF0000"/>
                </a:solidFill>
                <a:latin typeface="Calibri"/>
                <a:cs typeface="Calibri"/>
              </a:rPr>
              <a:t> </a:t>
            </a:r>
            <a:r>
              <a:rPr sz="2000" b="1" spc="9" dirty="0" smtClean="0">
                <a:solidFill>
                  <a:srgbClr val="BF0000"/>
                </a:solidFill>
                <a:latin typeface="Calibri"/>
                <a:cs typeface="Calibri"/>
              </a:rPr>
              <a:t>con</a:t>
            </a:r>
            <a:r>
              <a:rPr sz="2000" b="1" spc="-44" dirty="0" smtClean="0">
                <a:solidFill>
                  <a:srgbClr val="BF0000"/>
                </a:solidFill>
                <a:latin typeface="Calibri"/>
                <a:cs typeface="Calibri"/>
              </a:rPr>
              <a:t>t</a:t>
            </a:r>
            <a:r>
              <a:rPr sz="2000" b="1" spc="9" dirty="0" smtClean="0">
                <a:solidFill>
                  <a:srgbClr val="BF0000"/>
                </a:solidFill>
                <a:latin typeface="Calibri"/>
                <a:cs typeface="Calibri"/>
              </a:rPr>
              <a:t>enido</a:t>
            </a:r>
            <a:r>
              <a:rPr sz="2000" b="1" spc="0" dirty="0" smtClean="0">
                <a:solidFill>
                  <a:srgbClr val="BF0000"/>
                </a:solidFill>
                <a:latin typeface="Calibri"/>
                <a:cs typeface="Calibri"/>
              </a:rPr>
              <a:t>s                                                          </a:t>
            </a:r>
            <a:r>
              <a:rPr sz="2000" b="1" spc="295" dirty="0" smtClean="0">
                <a:solidFill>
                  <a:srgbClr val="BF0000"/>
                </a:solidFill>
                <a:latin typeface="Calibri"/>
                <a:cs typeface="Calibri"/>
              </a:rPr>
              <a:t> </a:t>
            </a:r>
            <a:r>
              <a:rPr sz="1600" b="1" spc="0" dirty="0" smtClean="0">
                <a:latin typeface="Calibri"/>
                <a:cs typeface="Calibri"/>
              </a:rPr>
              <a:t>3</a:t>
            </a:r>
            <a:endParaRPr sz="1600">
              <a:latin typeface="Calibri"/>
              <a:cs typeface="Calibri"/>
            </a:endParaRPr>
          </a:p>
        </p:txBody>
      </p:sp>
      <p:sp>
        <p:nvSpPr>
          <p:cNvPr id="36"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
        <p:nvSpPr>
          <p:cNvPr id="37"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8" name="Imagen 37"/>
          <p:cNvPicPr>
            <a:picLocks noChangeAspect="1"/>
          </p:cNvPicPr>
          <p:nvPr/>
        </p:nvPicPr>
        <p:blipFill>
          <a:blip r:embed="rId3"/>
          <a:stretch>
            <a:fillRect/>
          </a:stretch>
        </p:blipFill>
        <p:spPr>
          <a:xfrm>
            <a:off x="8385404" y="93836"/>
            <a:ext cx="724659" cy="263801"/>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bject 25"/>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23" name="object 23"/>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22" name="object 22"/>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9" name="object 9"/>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26</a:t>
            </a:r>
            <a:endParaRPr sz="1600">
              <a:latin typeface="Calibri"/>
              <a:cs typeface="Calibri"/>
            </a:endParaRPr>
          </a:p>
        </p:txBody>
      </p:sp>
      <p:sp>
        <p:nvSpPr>
          <p:cNvPr id="26"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27" name="Imagen 26"/>
          <p:cNvPicPr>
            <a:picLocks noChangeAspect="1"/>
          </p:cNvPicPr>
          <p:nvPr/>
        </p:nvPicPr>
        <p:blipFill>
          <a:blip r:embed="rId3"/>
          <a:stretch>
            <a:fillRect/>
          </a:stretch>
        </p:blipFill>
        <p:spPr>
          <a:xfrm>
            <a:off x="8385404" y="93836"/>
            <a:ext cx="724659" cy="263801"/>
          </a:xfrm>
          <a:prstGeom prst="rect">
            <a:avLst/>
          </a:prstGeom>
        </p:spPr>
      </p:pic>
      <p:sp>
        <p:nvSpPr>
          <p:cNvPr id="28"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
        <p:nvSpPr>
          <p:cNvPr id="4" name="CuadroTexto 3"/>
          <p:cNvSpPr txBox="1"/>
          <p:nvPr/>
        </p:nvSpPr>
        <p:spPr>
          <a:xfrm>
            <a:off x="810322" y="1916680"/>
            <a:ext cx="7550773" cy="3416320"/>
          </a:xfrm>
          <a:prstGeom prst="rect">
            <a:avLst/>
          </a:prstGeom>
          <a:noFill/>
        </p:spPr>
        <p:txBody>
          <a:bodyPr wrap="square" rtlCol="0">
            <a:spAutoFit/>
          </a:bodyPr>
          <a:lstStyle/>
          <a:p>
            <a:pPr algn="just"/>
            <a:r>
              <a:rPr lang="es-EC" sz="2400" dirty="0" smtClean="0"/>
              <a:t>Al preámbulo (</a:t>
            </a:r>
            <a:r>
              <a:rPr lang="es-EC" sz="2400" dirty="0" err="1" smtClean="0"/>
              <a:t>preamble</a:t>
            </a:r>
            <a:r>
              <a:rPr lang="es-EC" sz="2400" dirty="0" smtClean="0"/>
              <a:t>) se le permite una longitud variable dependiente de los requerimientos del esclavo. </a:t>
            </a:r>
          </a:p>
          <a:p>
            <a:pPr algn="just"/>
            <a:endParaRPr lang="es-EC" sz="2400" dirty="0" smtClean="0"/>
          </a:p>
          <a:p>
            <a:pPr algn="just"/>
            <a:r>
              <a:rPr lang="es-EC" sz="2400" dirty="0" smtClean="0"/>
              <a:t>Un Master utilizara un preámbulo lo mas largo posible cuando le hable a un esclavo por primera vez. Una vez que el maestro conoce los requerimientos de longitud del preámbulo del esclavo (parámetro HART almacenado), utilizara esta nueva longitud cuando haga un requerimiento </a:t>
            </a:r>
            <a:r>
              <a:rPr lang="es-EC" sz="2400" dirty="0"/>
              <a:t>n</a:t>
            </a:r>
            <a:r>
              <a:rPr lang="es-EC" sz="2400" dirty="0" smtClean="0"/>
              <a:t>uevo al esclavo.</a:t>
            </a:r>
            <a:endParaRPr lang="es-EC" sz="2400" dirty="0"/>
          </a:p>
        </p:txBody>
      </p:sp>
      <p:sp>
        <p:nvSpPr>
          <p:cNvPr id="13" name="object 15"/>
          <p:cNvSpPr txBox="1"/>
          <p:nvPr/>
        </p:nvSpPr>
        <p:spPr>
          <a:xfrm>
            <a:off x="914400" y="1054106"/>
            <a:ext cx="5410200" cy="430784"/>
          </a:xfrm>
          <a:prstGeom prst="rect">
            <a:avLst/>
          </a:prstGeom>
        </p:spPr>
        <p:txBody>
          <a:bodyPr wrap="square" lIns="0" tIns="0" rIns="0" bIns="0" rtlCol="0">
            <a:noAutofit/>
          </a:bodyPr>
          <a:lstStyle/>
          <a:p>
            <a:pPr marL="12700">
              <a:lnSpc>
                <a:spcPts val="3390"/>
              </a:lnSpc>
              <a:spcBef>
                <a:spcPts val="169"/>
              </a:spcBef>
            </a:pPr>
            <a:r>
              <a:rPr lang="es-EC" sz="4800" spc="-54" baseline="1706" dirty="0" err="1" smtClean="0">
                <a:solidFill>
                  <a:srgbClr val="FF0000"/>
                </a:solidFill>
                <a:latin typeface="Calibri"/>
                <a:cs typeface="Calibri"/>
              </a:rPr>
              <a:t>Preambulo</a:t>
            </a:r>
            <a:r>
              <a:rPr lang="es-EC" sz="4800" spc="-54" dirty="0" smtClean="0">
                <a:solidFill>
                  <a:srgbClr val="FF0000"/>
                </a:solidFill>
                <a:latin typeface="Calibri"/>
                <a:cs typeface="Calibri"/>
              </a:rPr>
              <a:t> </a:t>
            </a:r>
            <a:r>
              <a:rPr lang="es-EC" sz="4800" spc="0" baseline="1706" dirty="0" smtClean="0">
                <a:solidFill>
                  <a:srgbClr val="FF0000"/>
                </a:solidFill>
                <a:latin typeface="Calibri"/>
                <a:cs typeface="Calibri"/>
              </a:rPr>
              <a:t>del</a:t>
            </a:r>
            <a:r>
              <a:rPr lang="es-EC" sz="4800" spc="-20" baseline="1706" dirty="0" smtClean="0">
                <a:solidFill>
                  <a:srgbClr val="FF0000"/>
                </a:solidFill>
                <a:latin typeface="Calibri"/>
                <a:cs typeface="Calibri"/>
              </a:rPr>
              <a:t> </a:t>
            </a:r>
            <a:r>
              <a:rPr lang="es-EC" sz="4800" spc="0" baseline="1706" dirty="0" smtClean="0">
                <a:solidFill>
                  <a:srgbClr val="FF0000"/>
                </a:solidFill>
                <a:latin typeface="Calibri"/>
                <a:cs typeface="Calibri"/>
              </a:rPr>
              <a:t>proto</a:t>
            </a:r>
            <a:r>
              <a:rPr lang="es-EC" sz="4800" spc="-64" baseline="1706" dirty="0" smtClean="0">
                <a:solidFill>
                  <a:srgbClr val="FF0000"/>
                </a:solidFill>
                <a:latin typeface="Calibri"/>
                <a:cs typeface="Calibri"/>
              </a:rPr>
              <a:t>c</a:t>
            </a:r>
            <a:r>
              <a:rPr lang="es-EC" sz="4800" spc="0" baseline="1706" dirty="0" smtClean="0">
                <a:solidFill>
                  <a:srgbClr val="FF0000"/>
                </a:solidFill>
                <a:latin typeface="Calibri"/>
                <a:cs typeface="Calibri"/>
              </a:rPr>
              <a:t>olo</a:t>
            </a:r>
            <a:r>
              <a:rPr lang="es-EC" sz="4800" spc="-106" baseline="1706" dirty="0" smtClean="0">
                <a:solidFill>
                  <a:srgbClr val="FF0000"/>
                </a:solidFill>
                <a:latin typeface="Calibri"/>
                <a:cs typeface="Calibri"/>
              </a:rPr>
              <a:t> </a:t>
            </a:r>
            <a:r>
              <a:rPr lang="es-EC" sz="4800" spc="0" baseline="1706" dirty="0" smtClean="0">
                <a:solidFill>
                  <a:srgbClr val="FF0000"/>
                </a:solidFill>
                <a:latin typeface="Calibri"/>
                <a:cs typeface="Calibri"/>
              </a:rPr>
              <a:t>HAR</a:t>
            </a:r>
            <a:r>
              <a:rPr lang="es-EC" sz="4800" spc="-229" baseline="1706" dirty="0" smtClean="0">
                <a:solidFill>
                  <a:srgbClr val="FF0000"/>
                </a:solidFill>
                <a:latin typeface="Calibri"/>
                <a:cs typeface="Calibri"/>
              </a:rPr>
              <a:t>T</a:t>
            </a:r>
            <a:r>
              <a:rPr lang="es-EC" sz="4800" spc="0" baseline="1706" dirty="0" smtClean="0">
                <a:solidFill>
                  <a:srgbClr val="FF0000"/>
                </a:solidFill>
                <a:latin typeface="Calibri"/>
                <a:cs typeface="Calibri"/>
              </a:rPr>
              <a:t>:</a:t>
            </a:r>
            <a:endParaRPr lang="es-EC" sz="3200" dirty="0">
              <a:solidFill>
                <a:srgbClr val="FF0000"/>
              </a:solidFill>
              <a:latin typeface="Calibri"/>
              <a:cs typeface="Calibri"/>
            </a:endParaRPr>
          </a:p>
        </p:txBody>
      </p:sp>
    </p:spTree>
    <p:extLst>
      <p:ext uri="{BB962C8B-B14F-4D97-AF65-F5344CB8AC3E}">
        <p14:creationId xmlns:p14="http://schemas.microsoft.com/office/powerpoint/2010/main" val="379974816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bject 33"/>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1" name="object 31"/>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0" name="object 30"/>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9" name="object 19"/>
          <p:cNvSpPr/>
          <p:nvPr/>
        </p:nvSpPr>
        <p:spPr>
          <a:xfrm>
            <a:off x="7577315" y="3718572"/>
            <a:ext cx="158496" cy="3035"/>
          </a:xfrm>
          <a:prstGeom prst="rect">
            <a:avLst/>
          </a:prstGeom>
          <a:blipFill>
            <a:blip r:embed="rId3" cstate="print"/>
            <a:stretch>
              <a:fillRect/>
            </a:stretch>
          </a:blipFill>
        </p:spPr>
        <p:txBody>
          <a:bodyPr wrap="square" lIns="0" tIns="0" rIns="0" bIns="0" rtlCol="0">
            <a:noAutofit/>
          </a:bodyPr>
          <a:lstStyle/>
          <a:p>
            <a:endParaRPr/>
          </a:p>
        </p:txBody>
      </p:sp>
      <p:sp>
        <p:nvSpPr>
          <p:cNvPr id="21" name="object 21"/>
          <p:cNvSpPr/>
          <p:nvPr/>
        </p:nvSpPr>
        <p:spPr>
          <a:xfrm>
            <a:off x="8153400" y="3950207"/>
            <a:ext cx="237744" cy="161544"/>
          </a:xfrm>
          <a:prstGeom prst="rect">
            <a:avLst/>
          </a:prstGeom>
          <a:blipFill>
            <a:blip r:embed="rId4" cstate="print"/>
            <a:stretch>
              <a:fillRect/>
            </a:stretch>
          </a:blipFill>
        </p:spPr>
        <p:txBody>
          <a:bodyPr wrap="square" lIns="0" tIns="0" rIns="0" bIns="0" rtlCol="0">
            <a:noAutofit/>
          </a:bodyPr>
          <a:lstStyle/>
          <a:p>
            <a:endParaRPr/>
          </a:p>
        </p:txBody>
      </p:sp>
      <p:sp>
        <p:nvSpPr>
          <p:cNvPr id="18" name="object 18"/>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1544839" y="1006137"/>
            <a:ext cx="6376900" cy="430784"/>
          </a:xfrm>
          <a:prstGeom prst="rect">
            <a:avLst/>
          </a:prstGeom>
        </p:spPr>
        <p:txBody>
          <a:bodyPr wrap="square" lIns="0" tIns="0" rIns="0" bIns="0" rtlCol="0">
            <a:noAutofit/>
          </a:bodyPr>
          <a:lstStyle/>
          <a:p>
            <a:pPr marL="12700">
              <a:lnSpc>
                <a:spcPts val="3390"/>
              </a:lnSpc>
              <a:spcBef>
                <a:spcPts val="169"/>
              </a:spcBef>
            </a:pPr>
            <a:r>
              <a:rPr lang="es-EC" sz="4800" spc="-54" baseline="1706" dirty="0" smtClean="0">
                <a:solidFill>
                  <a:srgbClr val="FF0000"/>
                </a:solidFill>
                <a:latin typeface="Calibri"/>
                <a:cs typeface="Calibri"/>
              </a:rPr>
              <a:t>Direccionamiento </a:t>
            </a:r>
            <a:r>
              <a:rPr lang="es-EC" sz="4800" spc="0" baseline="1706" dirty="0" smtClean="0">
                <a:solidFill>
                  <a:srgbClr val="FF0000"/>
                </a:solidFill>
                <a:latin typeface="Calibri"/>
                <a:cs typeface="Calibri"/>
              </a:rPr>
              <a:t>del</a:t>
            </a:r>
            <a:r>
              <a:rPr lang="es-EC" sz="4800" spc="-20" baseline="1706" dirty="0" smtClean="0">
                <a:solidFill>
                  <a:srgbClr val="FF0000"/>
                </a:solidFill>
                <a:latin typeface="Calibri"/>
                <a:cs typeface="Calibri"/>
              </a:rPr>
              <a:t> </a:t>
            </a:r>
            <a:r>
              <a:rPr lang="es-EC" sz="4800" spc="0" baseline="1706" dirty="0" smtClean="0">
                <a:solidFill>
                  <a:srgbClr val="FF0000"/>
                </a:solidFill>
                <a:latin typeface="Calibri"/>
                <a:cs typeface="Calibri"/>
              </a:rPr>
              <a:t>proto</a:t>
            </a:r>
            <a:r>
              <a:rPr lang="es-EC" sz="4800" spc="-64" baseline="1706" dirty="0" smtClean="0">
                <a:solidFill>
                  <a:srgbClr val="FF0000"/>
                </a:solidFill>
                <a:latin typeface="Calibri"/>
                <a:cs typeface="Calibri"/>
              </a:rPr>
              <a:t>c</a:t>
            </a:r>
            <a:r>
              <a:rPr lang="es-EC" sz="4800" spc="0" baseline="1706" dirty="0" smtClean="0">
                <a:solidFill>
                  <a:srgbClr val="FF0000"/>
                </a:solidFill>
                <a:latin typeface="Calibri"/>
                <a:cs typeface="Calibri"/>
              </a:rPr>
              <a:t>olo</a:t>
            </a:r>
            <a:r>
              <a:rPr lang="es-EC" sz="4800" spc="-106" baseline="1706" dirty="0" smtClean="0">
                <a:solidFill>
                  <a:srgbClr val="FF0000"/>
                </a:solidFill>
                <a:latin typeface="Calibri"/>
                <a:cs typeface="Calibri"/>
              </a:rPr>
              <a:t> </a:t>
            </a:r>
            <a:r>
              <a:rPr lang="es-EC" sz="4800" spc="0" baseline="1706" dirty="0" smtClean="0">
                <a:solidFill>
                  <a:srgbClr val="FF0000"/>
                </a:solidFill>
                <a:latin typeface="Calibri"/>
                <a:cs typeface="Calibri"/>
              </a:rPr>
              <a:t>HAR</a:t>
            </a:r>
            <a:r>
              <a:rPr lang="es-EC" sz="4800" spc="-229" baseline="1706" dirty="0" smtClean="0">
                <a:solidFill>
                  <a:srgbClr val="FF0000"/>
                </a:solidFill>
                <a:latin typeface="Calibri"/>
                <a:cs typeface="Calibri"/>
              </a:rPr>
              <a:t>T</a:t>
            </a:r>
            <a:r>
              <a:rPr lang="es-EC" sz="4800" spc="0" baseline="1706" dirty="0" smtClean="0">
                <a:solidFill>
                  <a:srgbClr val="FF0000"/>
                </a:solidFill>
                <a:latin typeface="Calibri"/>
                <a:cs typeface="Calibri"/>
              </a:rPr>
              <a:t>:</a:t>
            </a:r>
            <a:endParaRPr lang="es-EC" sz="3200" dirty="0">
              <a:solidFill>
                <a:srgbClr val="FF0000"/>
              </a:solidFill>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27</a:t>
            </a:r>
            <a:endParaRPr sz="1600">
              <a:latin typeface="Calibri"/>
              <a:cs typeface="Calibri"/>
            </a:endParaRPr>
          </a:p>
        </p:txBody>
      </p:sp>
      <p:sp>
        <p:nvSpPr>
          <p:cNvPr id="34"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5" name="Imagen 34"/>
          <p:cNvPicPr>
            <a:picLocks noChangeAspect="1"/>
          </p:cNvPicPr>
          <p:nvPr/>
        </p:nvPicPr>
        <p:blipFill>
          <a:blip r:embed="rId5"/>
          <a:stretch>
            <a:fillRect/>
          </a:stretch>
        </p:blipFill>
        <p:spPr>
          <a:xfrm>
            <a:off x="8385404" y="93836"/>
            <a:ext cx="724659" cy="263801"/>
          </a:xfrm>
          <a:prstGeom prst="rect">
            <a:avLst/>
          </a:prstGeom>
        </p:spPr>
      </p:pic>
      <p:sp>
        <p:nvSpPr>
          <p:cNvPr id="36"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
        <p:nvSpPr>
          <p:cNvPr id="16" name="object 13"/>
          <p:cNvSpPr txBox="1"/>
          <p:nvPr/>
        </p:nvSpPr>
        <p:spPr>
          <a:xfrm>
            <a:off x="511889" y="1913147"/>
            <a:ext cx="8183294" cy="2850536"/>
          </a:xfrm>
          <a:prstGeom prst="rect">
            <a:avLst/>
          </a:prstGeom>
        </p:spPr>
        <p:txBody>
          <a:bodyPr wrap="square" lIns="0" tIns="0" rIns="0" bIns="0" rtlCol="0">
            <a:noAutofit/>
          </a:bodyPr>
          <a:lstStyle/>
          <a:p>
            <a:pPr marL="12700" algn="just">
              <a:lnSpc>
                <a:spcPts val="2615"/>
              </a:lnSpc>
              <a:spcBef>
                <a:spcPts val="130"/>
              </a:spcBef>
            </a:pPr>
            <a:r>
              <a:rPr lang="es-EC" sz="3600" spc="-39" baseline="2275" dirty="0" smtClean="0">
                <a:latin typeface="Calibri"/>
                <a:cs typeface="Calibri"/>
              </a:rPr>
              <a:t>Un esclavo tiene una dirección única para distinguirlo de otros esclavos en la red HART. Esta dirección se incorpora en el mensaje enviado por el Maestro y regresada en la replica del esclavo.</a:t>
            </a:r>
          </a:p>
          <a:p>
            <a:pPr marL="12700" algn="just">
              <a:lnSpc>
                <a:spcPts val="2615"/>
              </a:lnSpc>
              <a:spcBef>
                <a:spcPts val="130"/>
              </a:spcBef>
            </a:pPr>
            <a:endParaRPr lang="es-EC" sz="3600" spc="-39" baseline="2275" dirty="0" smtClean="0">
              <a:latin typeface="Calibri"/>
              <a:cs typeface="Calibri"/>
            </a:endParaRPr>
          </a:p>
          <a:p>
            <a:pPr marL="12700" algn="just">
              <a:lnSpc>
                <a:spcPts val="2615"/>
              </a:lnSpc>
              <a:spcBef>
                <a:spcPts val="130"/>
              </a:spcBef>
            </a:pPr>
            <a:r>
              <a:rPr lang="es-EC" sz="3600" b="1" spc="-39" baseline="2275" dirty="0" smtClean="0">
                <a:latin typeface="Calibri"/>
                <a:cs typeface="Calibri"/>
              </a:rPr>
              <a:t>La dirección es de 4 bits o 38 bits y se denominan direccionamiento corto y direccionamiento largo </a:t>
            </a:r>
            <a:r>
              <a:rPr lang="es-EC" sz="3600" spc="-39" baseline="2275" dirty="0" smtClean="0">
                <a:latin typeface="Calibri"/>
                <a:cs typeface="Calibri"/>
              </a:rPr>
              <a:t>(short </a:t>
            </a:r>
            <a:r>
              <a:rPr lang="es-EC" sz="3600" spc="-39" baseline="2275" dirty="0" err="1" smtClean="0">
                <a:latin typeface="Calibri"/>
                <a:cs typeface="Calibri"/>
              </a:rPr>
              <a:t>addresses</a:t>
            </a:r>
            <a:r>
              <a:rPr lang="es-EC" sz="3600" spc="-39" baseline="2275" dirty="0" smtClean="0">
                <a:latin typeface="Calibri"/>
                <a:cs typeface="Calibri"/>
              </a:rPr>
              <a:t> </a:t>
            </a:r>
            <a:r>
              <a:rPr lang="es-EC" sz="3600" spc="-39" baseline="2275" dirty="0" err="1" smtClean="0">
                <a:latin typeface="Calibri"/>
                <a:cs typeface="Calibri"/>
              </a:rPr>
              <a:t>or</a:t>
            </a:r>
            <a:r>
              <a:rPr lang="es-EC" sz="3600" spc="-39" baseline="2275" dirty="0" smtClean="0">
                <a:latin typeface="Calibri"/>
                <a:cs typeface="Calibri"/>
              </a:rPr>
              <a:t> </a:t>
            </a:r>
            <a:r>
              <a:rPr lang="es-EC" sz="3600" spc="-39" baseline="2275" dirty="0" err="1" smtClean="0">
                <a:latin typeface="Calibri"/>
                <a:cs typeface="Calibri"/>
              </a:rPr>
              <a:t>long</a:t>
            </a:r>
            <a:r>
              <a:rPr lang="es-EC" sz="3600" spc="-39" baseline="2275" dirty="0" smtClean="0">
                <a:latin typeface="Calibri"/>
                <a:cs typeface="Calibri"/>
              </a:rPr>
              <a:t> </a:t>
            </a:r>
            <a:r>
              <a:rPr lang="es-EC" sz="3600" spc="-39" baseline="2275" dirty="0" err="1" smtClean="0">
                <a:latin typeface="Calibri"/>
                <a:cs typeface="Calibri"/>
              </a:rPr>
              <a:t>addresses</a:t>
            </a:r>
            <a:r>
              <a:rPr lang="es-EC" sz="3600" spc="-39" baseline="2275" dirty="0" smtClean="0">
                <a:latin typeface="Calibri"/>
                <a:cs typeface="Calibri"/>
              </a:rPr>
              <a:t>). Un esclavo puede direccionarse también por su </a:t>
            </a:r>
            <a:r>
              <a:rPr lang="es-EC" sz="3600" b="1" spc="-39" baseline="2275" dirty="0" err="1" smtClean="0">
                <a:latin typeface="Calibri"/>
                <a:cs typeface="Calibri"/>
              </a:rPr>
              <a:t>tag</a:t>
            </a:r>
            <a:r>
              <a:rPr lang="es-EC" sz="3600" spc="-39" baseline="2275" dirty="0" smtClean="0">
                <a:latin typeface="Calibri"/>
                <a:cs typeface="Calibri"/>
              </a:rPr>
              <a:t> (identificador asignado por el usuario)</a:t>
            </a:r>
            <a:endParaRPr lang="es-EC" sz="2400" dirty="0">
              <a:latin typeface="Calibri"/>
              <a:cs typeface="Calibri"/>
            </a:endParaRPr>
          </a:p>
        </p:txBody>
      </p:sp>
    </p:spTree>
    <p:extLst>
      <p:ext uri="{BB962C8B-B14F-4D97-AF65-F5344CB8AC3E}">
        <p14:creationId xmlns:p14="http://schemas.microsoft.com/office/powerpoint/2010/main" val="39561015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bject 33"/>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1" name="object 31"/>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0" name="object 30"/>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9" name="object 19"/>
          <p:cNvSpPr/>
          <p:nvPr/>
        </p:nvSpPr>
        <p:spPr>
          <a:xfrm>
            <a:off x="7577315" y="3718572"/>
            <a:ext cx="158496" cy="3035"/>
          </a:xfrm>
          <a:prstGeom prst="rect">
            <a:avLst/>
          </a:prstGeom>
          <a:blipFill>
            <a:blip r:embed="rId3" cstate="print"/>
            <a:stretch>
              <a:fillRect/>
            </a:stretch>
          </a:blipFill>
        </p:spPr>
        <p:txBody>
          <a:bodyPr wrap="square" lIns="0" tIns="0" rIns="0" bIns="0" rtlCol="0">
            <a:noAutofit/>
          </a:bodyPr>
          <a:lstStyle/>
          <a:p>
            <a:endParaRPr/>
          </a:p>
        </p:txBody>
      </p:sp>
      <p:sp>
        <p:nvSpPr>
          <p:cNvPr id="21" name="object 21"/>
          <p:cNvSpPr/>
          <p:nvPr/>
        </p:nvSpPr>
        <p:spPr>
          <a:xfrm>
            <a:off x="8153400" y="3950207"/>
            <a:ext cx="237744" cy="161544"/>
          </a:xfrm>
          <a:prstGeom prst="rect">
            <a:avLst/>
          </a:prstGeom>
          <a:blipFill>
            <a:blip r:embed="rId4" cstate="print"/>
            <a:stretch>
              <a:fillRect/>
            </a:stretch>
          </a:blipFill>
        </p:spPr>
        <p:txBody>
          <a:bodyPr wrap="square" lIns="0" tIns="0" rIns="0" bIns="0" rtlCol="0">
            <a:noAutofit/>
          </a:bodyPr>
          <a:lstStyle/>
          <a:p>
            <a:endParaRPr/>
          </a:p>
        </p:txBody>
      </p:sp>
      <p:sp>
        <p:nvSpPr>
          <p:cNvPr id="18" name="object 18"/>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1544839" y="1006137"/>
            <a:ext cx="6376900" cy="430784"/>
          </a:xfrm>
          <a:prstGeom prst="rect">
            <a:avLst/>
          </a:prstGeom>
        </p:spPr>
        <p:txBody>
          <a:bodyPr wrap="square" lIns="0" tIns="0" rIns="0" bIns="0" rtlCol="0">
            <a:noAutofit/>
          </a:bodyPr>
          <a:lstStyle/>
          <a:p>
            <a:pPr marL="12700">
              <a:lnSpc>
                <a:spcPts val="3390"/>
              </a:lnSpc>
              <a:spcBef>
                <a:spcPts val="169"/>
              </a:spcBef>
            </a:pPr>
            <a:r>
              <a:rPr lang="es-EC" sz="4800" spc="-54" baseline="1706" dirty="0" smtClean="0">
                <a:solidFill>
                  <a:srgbClr val="FF0000"/>
                </a:solidFill>
                <a:latin typeface="Calibri"/>
                <a:cs typeface="Calibri"/>
              </a:rPr>
              <a:t>Direccionamiento </a:t>
            </a:r>
            <a:r>
              <a:rPr lang="es-EC" sz="4800" spc="0" baseline="1706" dirty="0" smtClean="0">
                <a:solidFill>
                  <a:srgbClr val="FF0000"/>
                </a:solidFill>
                <a:latin typeface="Calibri"/>
                <a:cs typeface="Calibri"/>
              </a:rPr>
              <a:t>del</a:t>
            </a:r>
            <a:r>
              <a:rPr lang="es-EC" sz="4800" spc="-20" baseline="1706" dirty="0" smtClean="0">
                <a:solidFill>
                  <a:srgbClr val="FF0000"/>
                </a:solidFill>
                <a:latin typeface="Calibri"/>
                <a:cs typeface="Calibri"/>
              </a:rPr>
              <a:t> </a:t>
            </a:r>
            <a:r>
              <a:rPr lang="es-EC" sz="4800" spc="0" baseline="1706" dirty="0" smtClean="0">
                <a:solidFill>
                  <a:srgbClr val="FF0000"/>
                </a:solidFill>
                <a:latin typeface="Calibri"/>
                <a:cs typeface="Calibri"/>
              </a:rPr>
              <a:t>proto</a:t>
            </a:r>
            <a:r>
              <a:rPr lang="es-EC" sz="4800" spc="-64" baseline="1706" dirty="0" smtClean="0">
                <a:solidFill>
                  <a:srgbClr val="FF0000"/>
                </a:solidFill>
                <a:latin typeface="Calibri"/>
                <a:cs typeface="Calibri"/>
              </a:rPr>
              <a:t>c</a:t>
            </a:r>
            <a:r>
              <a:rPr lang="es-EC" sz="4800" spc="0" baseline="1706" dirty="0" smtClean="0">
                <a:solidFill>
                  <a:srgbClr val="FF0000"/>
                </a:solidFill>
                <a:latin typeface="Calibri"/>
                <a:cs typeface="Calibri"/>
              </a:rPr>
              <a:t>olo</a:t>
            </a:r>
            <a:r>
              <a:rPr lang="es-EC" sz="4800" spc="-106" baseline="1706" dirty="0" smtClean="0">
                <a:solidFill>
                  <a:srgbClr val="FF0000"/>
                </a:solidFill>
                <a:latin typeface="Calibri"/>
                <a:cs typeface="Calibri"/>
              </a:rPr>
              <a:t> </a:t>
            </a:r>
            <a:r>
              <a:rPr lang="es-EC" sz="4800" spc="0" baseline="1706" dirty="0" smtClean="0">
                <a:solidFill>
                  <a:srgbClr val="FF0000"/>
                </a:solidFill>
                <a:latin typeface="Calibri"/>
                <a:cs typeface="Calibri"/>
              </a:rPr>
              <a:t>HAR</a:t>
            </a:r>
            <a:r>
              <a:rPr lang="es-EC" sz="4800" spc="-229" baseline="1706" dirty="0" smtClean="0">
                <a:solidFill>
                  <a:srgbClr val="FF0000"/>
                </a:solidFill>
                <a:latin typeface="Calibri"/>
                <a:cs typeface="Calibri"/>
              </a:rPr>
              <a:t>T</a:t>
            </a:r>
            <a:r>
              <a:rPr lang="es-EC" sz="4800" spc="0" baseline="1706" dirty="0" smtClean="0">
                <a:solidFill>
                  <a:srgbClr val="FF0000"/>
                </a:solidFill>
                <a:latin typeface="Calibri"/>
                <a:cs typeface="Calibri"/>
              </a:rPr>
              <a:t>:</a:t>
            </a:r>
            <a:endParaRPr lang="es-EC" sz="3200" dirty="0">
              <a:solidFill>
                <a:srgbClr val="FF0000"/>
              </a:solidFill>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27</a:t>
            </a:r>
            <a:endParaRPr sz="1600">
              <a:latin typeface="Calibri"/>
              <a:cs typeface="Calibri"/>
            </a:endParaRPr>
          </a:p>
        </p:txBody>
      </p:sp>
      <p:sp>
        <p:nvSpPr>
          <p:cNvPr id="34"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5" name="Imagen 34"/>
          <p:cNvPicPr>
            <a:picLocks noChangeAspect="1"/>
          </p:cNvPicPr>
          <p:nvPr/>
        </p:nvPicPr>
        <p:blipFill>
          <a:blip r:embed="rId5"/>
          <a:stretch>
            <a:fillRect/>
          </a:stretch>
        </p:blipFill>
        <p:spPr>
          <a:xfrm>
            <a:off x="8385404" y="93836"/>
            <a:ext cx="724659" cy="263801"/>
          </a:xfrm>
          <a:prstGeom prst="rect">
            <a:avLst/>
          </a:prstGeom>
        </p:spPr>
      </p:pic>
      <p:sp>
        <p:nvSpPr>
          <p:cNvPr id="36"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
        <p:nvSpPr>
          <p:cNvPr id="16" name="object 13"/>
          <p:cNvSpPr txBox="1"/>
          <p:nvPr/>
        </p:nvSpPr>
        <p:spPr>
          <a:xfrm>
            <a:off x="511889" y="1913147"/>
            <a:ext cx="8183294" cy="3192253"/>
          </a:xfrm>
          <a:prstGeom prst="rect">
            <a:avLst/>
          </a:prstGeom>
        </p:spPr>
        <p:txBody>
          <a:bodyPr wrap="square" lIns="0" tIns="0" rIns="0" bIns="0" rtlCol="0">
            <a:noAutofit/>
          </a:bodyPr>
          <a:lstStyle/>
          <a:p>
            <a:pPr marL="12700" algn="just">
              <a:lnSpc>
                <a:spcPts val="2615"/>
              </a:lnSpc>
              <a:spcBef>
                <a:spcPts val="130"/>
              </a:spcBef>
            </a:pPr>
            <a:r>
              <a:rPr lang="es-EC" sz="3600" spc="-39" baseline="2275" dirty="0" smtClean="0">
                <a:latin typeface="Calibri"/>
                <a:cs typeface="Calibri"/>
              </a:rPr>
              <a:t>El protocolo HART inicial utilizaba únicamente 4 bits para el direccionamiento (</a:t>
            </a:r>
            <a:r>
              <a:rPr lang="es-EC" sz="3600" spc="-39" baseline="2275" dirty="0" err="1" smtClean="0">
                <a:latin typeface="Calibri"/>
                <a:cs typeface="Calibri"/>
              </a:rPr>
              <a:t>rev.</a:t>
            </a:r>
            <a:r>
              <a:rPr lang="es-EC" sz="3600" spc="-39" baseline="2275" dirty="0" smtClean="0">
                <a:latin typeface="Calibri"/>
                <a:cs typeface="Calibri"/>
              </a:rPr>
              <a:t> 4 </a:t>
            </a:r>
            <a:r>
              <a:rPr lang="es-EC" sz="3600" spc="-39" baseline="2275" dirty="0" err="1" smtClean="0">
                <a:latin typeface="Calibri"/>
                <a:cs typeface="Calibri"/>
              </a:rPr>
              <a:t>field</a:t>
            </a:r>
            <a:r>
              <a:rPr lang="es-EC" sz="3600" spc="-39" baseline="2275" dirty="0" smtClean="0">
                <a:latin typeface="Calibri"/>
                <a:cs typeface="Calibri"/>
              </a:rPr>
              <a:t> </a:t>
            </a:r>
            <a:r>
              <a:rPr lang="es-EC" sz="3600" spc="-39" baseline="2275" dirty="0" err="1" smtClean="0">
                <a:latin typeface="Calibri"/>
                <a:cs typeface="Calibri"/>
              </a:rPr>
              <a:t>Instuments</a:t>
            </a:r>
            <a:r>
              <a:rPr lang="es-EC" sz="3600" spc="-39" baseline="2275" dirty="0" smtClean="0">
                <a:latin typeface="Calibri"/>
                <a:cs typeface="Calibri"/>
              </a:rPr>
              <a:t>); esto implica que podrían haber 16 instrumentos de campo por red.</a:t>
            </a:r>
          </a:p>
          <a:p>
            <a:pPr marL="12700" algn="just">
              <a:lnSpc>
                <a:spcPts val="2615"/>
              </a:lnSpc>
              <a:spcBef>
                <a:spcPts val="130"/>
              </a:spcBef>
            </a:pPr>
            <a:endParaRPr lang="es-EC" sz="3600" spc="-39" baseline="2275" dirty="0" smtClean="0">
              <a:latin typeface="Calibri"/>
              <a:cs typeface="Calibri"/>
            </a:endParaRPr>
          </a:p>
          <a:p>
            <a:pPr marL="12700" algn="just">
              <a:lnSpc>
                <a:spcPts val="2615"/>
              </a:lnSpc>
              <a:spcBef>
                <a:spcPts val="130"/>
              </a:spcBef>
            </a:pPr>
            <a:r>
              <a:rPr lang="es-EC" sz="3600" spc="-39" baseline="2275" dirty="0" smtClean="0">
                <a:latin typeface="Calibri"/>
                <a:cs typeface="Calibri"/>
              </a:rPr>
              <a:t>Posteriormente HART modifico el direccionamiento a 38 bits (</a:t>
            </a:r>
            <a:r>
              <a:rPr lang="es-EC" sz="3600" spc="-39" baseline="2275" dirty="0" err="1" smtClean="0">
                <a:latin typeface="Calibri"/>
                <a:cs typeface="Calibri"/>
              </a:rPr>
              <a:t>rev.</a:t>
            </a:r>
            <a:r>
              <a:rPr lang="es-EC" sz="3600" spc="-39" baseline="2275" dirty="0" smtClean="0">
                <a:latin typeface="Calibri"/>
                <a:cs typeface="Calibri"/>
              </a:rPr>
              <a:t> 5 </a:t>
            </a:r>
            <a:r>
              <a:rPr lang="es-EC" sz="3600" spc="-39" baseline="2275" dirty="0" err="1" smtClean="0">
                <a:latin typeface="Calibri"/>
                <a:cs typeface="Calibri"/>
              </a:rPr>
              <a:t>field</a:t>
            </a:r>
            <a:r>
              <a:rPr lang="es-EC" sz="3600" spc="-39" baseline="2275" dirty="0" smtClean="0">
                <a:latin typeface="Calibri"/>
                <a:cs typeface="Calibri"/>
              </a:rPr>
              <a:t> Instruments); en estos modernos dispositivos la dirección de 4 bits es idéntica y se la conoce como dirección de consulta (</a:t>
            </a:r>
            <a:r>
              <a:rPr lang="es-EC" sz="3600" spc="-39" baseline="2275" dirty="0" err="1" smtClean="0">
                <a:latin typeface="Calibri"/>
                <a:cs typeface="Calibri"/>
              </a:rPr>
              <a:t>polling</a:t>
            </a:r>
            <a:r>
              <a:rPr lang="es-EC" sz="3600" spc="-39" baseline="2275" dirty="0" smtClean="0">
                <a:latin typeface="Calibri"/>
                <a:cs typeface="Calibri"/>
              </a:rPr>
              <a:t> </a:t>
            </a:r>
            <a:r>
              <a:rPr lang="es-EC" sz="3600" spc="-39" baseline="2275" dirty="0" err="1" smtClean="0">
                <a:latin typeface="Calibri"/>
                <a:cs typeface="Calibri"/>
              </a:rPr>
              <a:t>address</a:t>
            </a:r>
            <a:r>
              <a:rPr lang="es-EC" sz="3600" spc="-39" baseline="2275" dirty="0" smtClean="0">
                <a:latin typeface="Calibri"/>
                <a:cs typeface="Calibri"/>
              </a:rPr>
              <a:t>). El direccionamiento largo (</a:t>
            </a:r>
            <a:r>
              <a:rPr lang="es-EC" sz="3600" spc="-39" baseline="2275" dirty="0" err="1" smtClean="0">
                <a:latin typeface="Calibri"/>
                <a:cs typeface="Calibri"/>
              </a:rPr>
              <a:t>long</a:t>
            </a:r>
            <a:r>
              <a:rPr lang="es-EC" sz="3600" spc="-39" baseline="2275" dirty="0" smtClean="0">
                <a:latin typeface="Calibri"/>
                <a:cs typeface="Calibri"/>
              </a:rPr>
              <a:t> </a:t>
            </a:r>
            <a:r>
              <a:rPr lang="es-EC" sz="3600" spc="-39" baseline="2275" dirty="0" err="1" smtClean="0">
                <a:latin typeface="Calibri"/>
                <a:cs typeface="Calibri"/>
              </a:rPr>
              <a:t>address</a:t>
            </a:r>
            <a:r>
              <a:rPr lang="es-EC" sz="3600" spc="-39" baseline="2275" dirty="0" smtClean="0">
                <a:latin typeface="Calibri"/>
                <a:cs typeface="Calibri"/>
              </a:rPr>
              <a:t>) es grabado de manera permanente por el fabricante del dispositivo de campo.</a:t>
            </a:r>
            <a:r>
              <a:rPr lang="es-EC" sz="3600" spc="-39" dirty="0" smtClean="0">
                <a:latin typeface="Calibri"/>
                <a:cs typeface="Calibri"/>
              </a:rPr>
              <a:t> </a:t>
            </a:r>
            <a:endParaRPr lang="es-EC" sz="3600" spc="-39" baseline="2275" dirty="0" smtClean="0">
              <a:latin typeface="Calibri"/>
              <a:cs typeface="Calibri"/>
            </a:endParaRPr>
          </a:p>
          <a:p>
            <a:pPr marL="12700" algn="just">
              <a:lnSpc>
                <a:spcPts val="2615"/>
              </a:lnSpc>
              <a:spcBef>
                <a:spcPts val="130"/>
              </a:spcBef>
            </a:pPr>
            <a:endParaRPr lang="es-EC" sz="2400" dirty="0">
              <a:latin typeface="Calibri"/>
              <a:cs typeface="Calibri"/>
            </a:endParaRPr>
          </a:p>
        </p:txBody>
      </p:sp>
    </p:spTree>
    <p:extLst>
      <p:ext uri="{BB962C8B-B14F-4D97-AF65-F5344CB8AC3E}">
        <p14:creationId xmlns:p14="http://schemas.microsoft.com/office/powerpoint/2010/main" val="210718375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bject 33"/>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1" name="object 31"/>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0" name="object 30"/>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9" name="object 19"/>
          <p:cNvSpPr/>
          <p:nvPr/>
        </p:nvSpPr>
        <p:spPr>
          <a:xfrm>
            <a:off x="7577315" y="3718572"/>
            <a:ext cx="158496" cy="3035"/>
          </a:xfrm>
          <a:prstGeom prst="rect">
            <a:avLst/>
          </a:prstGeom>
          <a:blipFill>
            <a:blip r:embed="rId3" cstate="print"/>
            <a:stretch>
              <a:fillRect/>
            </a:stretch>
          </a:blipFill>
        </p:spPr>
        <p:txBody>
          <a:bodyPr wrap="square" lIns="0" tIns="0" rIns="0" bIns="0" rtlCol="0">
            <a:noAutofit/>
          </a:bodyPr>
          <a:lstStyle/>
          <a:p>
            <a:endParaRPr/>
          </a:p>
        </p:txBody>
      </p:sp>
      <p:sp>
        <p:nvSpPr>
          <p:cNvPr id="21" name="object 21"/>
          <p:cNvSpPr/>
          <p:nvPr/>
        </p:nvSpPr>
        <p:spPr>
          <a:xfrm>
            <a:off x="8153400" y="3950207"/>
            <a:ext cx="237744" cy="161544"/>
          </a:xfrm>
          <a:prstGeom prst="rect">
            <a:avLst/>
          </a:prstGeom>
          <a:blipFill>
            <a:blip r:embed="rId4" cstate="print"/>
            <a:stretch>
              <a:fillRect/>
            </a:stretch>
          </a:blipFill>
        </p:spPr>
        <p:txBody>
          <a:bodyPr wrap="square" lIns="0" tIns="0" rIns="0" bIns="0" rtlCol="0">
            <a:noAutofit/>
          </a:bodyPr>
          <a:lstStyle/>
          <a:p>
            <a:endParaRPr/>
          </a:p>
        </p:txBody>
      </p:sp>
      <p:sp>
        <p:nvSpPr>
          <p:cNvPr id="18" name="object 18"/>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1544839" y="912248"/>
            <a:ext cx="6376900" cy="430784"/>
          </a:xfrm>
          <a:prstGeom prst="rect">
            <a:avLst/>
          </a:prstGeom>
        </p:spPr>
        <p:txBody>
          <a:bodyPr wrap="square" lIns="0" tIns="0" rIns="0" bIns="0" rtlCol="0">
            <a:noAutofit/>
          </a:bodyPr>
          <a:lstStyle/>
          <a:p>
            <a:pPr marL="12700">
              <a:lnSpc>
                <a:spcPts val="3390"/>
              </a:lnSpc>
              <a:spcBef>
                <a:spcPts val="169"/>
              </a:spcBef>
            </a:pPr>
            <a:r>
              <a:rPr lang="es-EC" sz="4800" spc="-54" baseline="1706" dirty="0" smtClean="0">
                <a:solidFill>
                  <a:srgbClr val="FF0000"/>
                </a:solidFill>
                <a:latin typeface="Calibri"/>
                <a:cs typeface="Calibri"/>
              </a:rPr>
              <a:t>Direccionamiento </a:t>
            </a:r>
            <a:r>
              <a:rPr lang="es-EC" sz="4800" spc="0" baseline="1706" dirty="0" smtClean="0">
                <a:solidFill>
                  <a:srgbClr val="FF0000"/>
                </a:solidFill>
                <a:latin typeface="Calibri"/>
                <a:cs typeface="Calibri"/>
              </a:rPr>
              <a:t>del</a:t>
            </a:r>
            <a:r>
              <a:rPr lang="es-EC" sz="4800" spc="-20" baseline="1706" dirty="0" smtClean="0">
                <a:solidFill>
                  <a:srgbClr val="FF0000"/>
                </a:solidFill>
                <a:latin typeface="Calibri"/>
                <a:cs typeface="Calibri"/>
              </a:rPr>
              <a:t> </a:t>
            </a:r>
            <a:r>
              <a:rPr lang="es-EC" sz="4800" spc="0" baseline="1706" dirty="0" smtClean="0">
                <a:solidFill>
                  <a:srgbClr val="FF0000"/>
                </a:solidFill>
                <a:latin typeface="Calibri"/>
                <a:cs typeface="Calibri"/>
              </a:rPr>
              <a:t>proto</a:t>
            </a:r>
            <a:r>
              <a:rPr lang="es-EC" sz="4800" spc="-64" baseline="1706" dirty="0" smtClean="0">
                <a:solidFill>
                  <a:srgbClr val="FF0000"/>
                </a:solidFill>
                <a:latin typeface="Calibri"/>
                <a:cs typeface="Calibri"/>
              </a:rPr>
              <a:t>c</a:t>
            </a:r>
            <a:r>
              <a:rPr lang="es-EC" sz="4800" spc="0" baseline="1706" dirty="0" smtClean="0">
                <a:solidFill>
                  <a:srgbClr val="FF0000"/>
                </a:solidFill>
                <a:latin typeface="Calibri"/>
                <a:cs typeface="Calibri"/>
              </a:rPr>
              <a:t>olo</a:t>
            </a:r>
            <a:r>
              <a:rPr lang="es-EC" sz="4800" spc="-106" baseline="1706" dirty="0" smtClean="0">
                <a:solidFill>
                  <a:srgbClr val="FF0000"/>
                </a:solidFill>
                <a:latin typeface="Calibri"/>
                <a:cs typeface="Calibri"/>
              </a:rPr>
              <a:t> </a:t>
            </a:r>
            <a:r>
              <a:rPr lang="es-EC" sz="4800" spc="0" baseline="1706" dirty="0" smtClean="0">
                <a:solidFill>
                  <a:srgbClr val="FF0000"/>
                </a:solidFill>
                <a:latin typeface="Calibri"/>
                <a:cs typeface="Calibri"/>
              </a:rPr>
              <a:t>HAR</a:t>
            </a:r>
            <a:r>
              <a:rPr lang="es-EC" sz="4800" spc="-229" baseline="1706" dirty="0" smtClean="0">
                <a:solidFill>
                  <a:srgbClr val="FF0000"/>
                </a:solidFill>
                <a:latin typeface="Calibri"/>
                <a:cs typeface="Calibri"/>
              </a:rPr>
              <a:t>T</a:t>
            </a:r>
            <a:r>
              <a:rPr lang="es-EC" sz="4800" spc="0" baseline="1706" dirty="0" smtClean="0">
                <a:solidFill>
                  <a:srgbClr val="FF0000"/>
                </a:solidFill>
                <a:latin typeface="Calibri"/>
                <a:cs typeface="Calibri"/>
              </a:rPr>
              <a:t>:</a:t>
            </a:r>
            <a:endParaRPr lang="es-EC" sz="3200" dirty="0">
              <a:solidFill>
                <a:srgbClr val="FF0000"/>
              </a:solidFill>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27</a:t>
            </a:r>
            <a:endParaRPr sz="1600">
              <a:latin typeface="Calibri"/>
              <a:cs typeface="Calibri"/>
            </a:endParaRPr>
          </a:p>
        </p:txBody>
      </p:sp>
      <p:sp>
        <p:nvSpPr>
          <p:cNvPr id="34"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5" name="Imagen 34"/>
          <p:cNvPicPr>
            <a:picLocks noChangeAspect="1"/>
          </p:cNvPicPr>
          <p:nvPr/>
        </p:nvPicPr>
        <p:blipFill>
          <a:blip r:embed="rId5"/>
          <a:stretch>
            <a:fillRect/>
          </a:stretch>
        </p:blipFill>
        <p:spPr>
          <a:xfrm>
            <a:off x="8385404" y="93836"/>
            <a:ext cx="724659" cy="263801"/>
          </a:xfrm>
          <a:prstGeom prst="rect">
            <a:avLst/>
          </a:prstGeom>
        </p:spPr>
      </p:pic>
      <p:sp>
        <p:nvSpPr>
          <p:cNvPr id="36"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mc:AlternateContent xmlns:mc="http://schemas.openxmlformats.org/markup-compatibility/2006" xmlns:a14="http://schemas.microsoft.com/office/drawing/2010/main">
        <mc:Choice Requires="a14">
          <p:sp>
            <p:nvSpPr>
              <p:cNvPr id="16" name="object 13"/>
              <p:cNvSpPr txBox="1"/>
              <p:nvPr/>
            </p:nvSpPr>
            <p:spPr>
              <a:xfrm>
                <a:off x="533959" y="1338151"/>
                <a:ext cx="8183294" cy="1960641"/>
              </a:xfrm>
              <a:prstGeom prst="rect">
                <a:avLst/>
              </a:prstGeom>
            </p:spPr>
            <p:txBody>
              <a:bodyPr wrap="square" lIns="0" tIns="0" rIns="0" bIns="0" rtlCol="0">
                <a:noAutofit/>
              </a:bodyPr>
              <a:lstStyle/>
              <a:p>
                <a:pPr marL="12700" algn="just">
                  <a:lnSpc>
                    <a:spcPts val="2615"/>
                  </a:lnSpc>
                  <a:spcBef>
                    <a:spcPts val="130"/>
                  </a:spcBef>
                </a:pPr>
                <a:r>
                  <a:rPr lang="es-EC" sz="3600" spc="-39" baseline="2275" dirty="0" smtClean="0">
                    <a:latin typeface="Calibri"/>
                    <a:cs typeface="Calibri"/>
                  </a:rPr>
                  <a:t>Entonces por que mantener dos formas de direccionamiento en los modernos instrumentos de campo. La razón es que necesitamos de manera rápida determinar la dirección larga del dispositivo (</a:t>
                </a:r>
                <a14:m>
                  <m:oMath xmlns:m="http://schemas.openxmlformats.org/officeDocument/2006/math">
                    <m:sSup>
                      <m:sSupPr>
                        <m:ctrlPr>
                          <a:rPr lang="es-EC" sz="3600" i="1" spc="-39" baseline="2275" smtClean="0">
                            <a:latin typeface="Cambria Math" panose="02040503050406030204" pitchFamily="18" charset="0"/>
                            <a:cs typeface="Calibri"/>
                          </a:rPr>
                        </m:ctrlPr>
                      </m:sSupPr>
                      <m:e>
                        <m:r>
                          <a:rPr lang="en-US" sz="3600" b="0" i="1" spc="-39" baseline="2275" smtClean="0">
                            <a:latin typeface="Cambria Math" panose="02040503050406030204" pitchFamily="18" charset="0"/>
                            <a:cs typeface="Calibri"/>
                          </a:rPr>
                          <m:t>2</m:t>
                        </m:r>
                      </m:e>
                      <m:sup>
                        <m:r>
                          <a:rPr lang="en-US" sz="3600" b="0" i="1" spc="-39" baseline="2275" smtClean="0">
                            <a:latin typeface="Cambria Math" panose="02040503050406030204" pitchFamily="18" charset="0"/>
                            <a:cs typeface="Calibri"/>
                          </a:rPr>
                          <m:t>38</m:t>
                        </m:r>
                      </m:sup>
                    </m:sSup>
                  </m:oMath>
                </a14:m>
                <a:r>
                  <a:rPr lang="es-EC" sz="3600" spc="-39" baseline="2275" dirty="0" smtClean="0">
                    <a:latin typeface="Calibri"/>
                    <a:cs typeface="Calibri"/>
                  </a:rPr>
                  <a:t>combinaciones). Entonces utilizamos el direccionamiento corto para que el dispositivo nos proporcione el direccionamiento largo. Las reglas del protocolo establecen que el </a:t>
                </a:r>
                <a:r>
                  <a:rPr lang="es-EC" sz="3600" b="1" spc="-39" baseline="2275" dirty="0" smtClean="0">
                    <a:latin typeface="Calibri"/>
                    <a:cs typeface="Calibri"/>
                  </a:rPr>
                  <a:t>comando HART 0 </a:t>
                </a:r>
                <a:r>
                  <a:rPr lang="es-EC" sz="3600" spc="-39" baseline="2275" dirty="0" smtClean="0">
                    <a:latin typeface="Calibri"/>
                    <a:cs typeface="Calibri"/>
                  </a:rPr>
                  <a:t>debe ser enviado cuando se utilice el </a:t>
                </a:r>
                <a:r>
                  <a:rPr lang="es-EC" sz="3600" b="1" spc="-39" baseline="2275" dirty="0" smtClean="0">
                    <a:latin typeface="Calibri"/>
                    <a:cs typeface="Calibri"/>
                  </a:rPr>
                  <a:t>direccionamiento corto</a:t>
                </a:r>
                <a:r>
                  <a:rPr lang="es-EC" sz="3600" b="1" spc="-39" dirty="0" smtClean="0">
                    <a:latin typeface="Calibri"/>
                    <a:cs typeface="Calibri"/>
                  </a:rPr>
                  <a:t>  </a:t>
                </a:r>
                <a:endParaRPr lang="es-EC" sz="3600" b="1" spc="-39" baseline="2275" dirty="0" smtClean="0">
                  <a:latin typeface="Calibri"/>
                  <a:cs typeface="Calibri"/>
                </a:endParaRPr>
              </a:p>
              <a:p>
                <a:pPr marL="12700" algn="just">
                  <a:lnSpc>
                    <a:spcPts val="2615"/>
                  </a:lnSpc>
                  <a:spcBef>
                    <a:spcPts val="130"/>
                  </a:spcBef>
                </a:pPr>
                <a:endParaRPr lang="es-EC" sz="2400" dirty="0">
                  <a:latin typeface="Calibri"/>
                  <a:cs typeface="Calibri"/>
                </a:endParaRPr>
              </a:p>
            </p:txBody>
          </p:sp>
        </mc:Choice>
        <mc:Fallback xmlns="">
          <p:sp>
            <p:nvSpPr>
              <p:cNvPr id="16" name="object 13"/>
              <p:cNvSpPr txBox="1">
                <a:spLocks noRot="1" noChangeAspect="1" noMove="1" noResize="1" noEditPoints="1" noAdjustHandles="1" noChangeArrowheads="1" noChangeShapeType="1" noTextEdit="1"/>
              </p:cNvSpPr>
              <p:nvPr/>
            </p:nvSpPr>
            <p:spPr>
              <a:xfrm>
                <a:off x="533959" y="1338151"/>
                <a:ext cx="8183294" cy="1960641"/>
              </a:xfrm>
              <a:prstGeom prst="rect">
                <a:avLst/>
              </a:prstGeom>
              <a:blipFill rotWithShape="0">
                <a:blip r:embed="rId7"/>
                <a:stretch>
                  <a:fillRect l="-2161" t="-7165" r="-2235" b="-27103"/>
                </a:stretch>
              </a:blipFill>
            </p:spPr>
            <p:txBody>
              <a:bodyPr/>
              <a:lstStyle/>
              <a:p>
                <a:r>
                  <a:rPr lang="es-EC">
                    <a:noFill/>
                  </a:rPr>
                  <a:t> </a:t>
                </a:r>
              </a:p>
            </p:txBody>
          </p:sp>
        </mc:Fallback>
      </mc:AlternateContent>
      <p:pic>
        <p:nvPicPr>
          <p:cNvPr id="3" name="Imagen 2"/>
          <p:cNvPicPr>
            <a:picLocks noChangeAspect="1"/>
          </p:cNvPicPr>
          <p:nvPr/>
        </p:nvPicPr>
        <p:blipFill>
          <a:blip r:embed="rId8"/>
          <a:stretch>
            <a:fillRect/>
          </a:stretch>
        </p:blipFill>
        <p:spPr>
          <a:xfrm>
            <a:off x="1780597" y="3910691"/>
            <a:ext cx="5077404" cy="2361984"/>
          </a:xfrm>
          <a:prstGeom prst="rect">
            <a:avLst/>
          </a:prstGeom>
        </p:spPr>
      </p:pic>
    </p:spTree>
    <p:extLst>
      <p:ext uri="{BB962C8B-B14F-4D97-AF65-F5344CB8AC3E}">
        <p14:creationId xmlns:p14="http://schemas.microsoft.com/office/powerpoint/2010/main" val="233203233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bject 33"/>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1" name="object 31"/>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0" name="object 30"/>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9" name="object 19"/>
          <p:cNvSpPr/>
          <p:nvPr/>
        </p:nvSpPr>
        <p:spPr>
          <a:xfrm>
            <a:off x="7577315" y="3718572"/>
            <a:ext cx="158496" cy="3035"/>
          </a:xfrm>
          <a:prstGeom prst="rect">
            <a:avLst/>
          </a:prstGeom>
          <a:blipFill>
            <a:blip r:embed="rId3" cstate="print"/>
            <a:stretch>
              <a:fillRect/>
            </a:stretch>
          </a:blipFill>
        </p:spPr>
        <p:txBody>
          <a:bodyPr wrap="square" lIns="0" tIns="0" rIns="0" bIns="0" rtlCol="0">
            <a:noAutofit/>
          </a:bodyPr>
          <a:lstStyle/>
          <a:p>
            <a:endParaRPr/>
          </a:p>
        </p:txBody>
      </p:sp>
      <p:sp>
        <p:nvSpPr>
          <p:cNvPr id="21" name="object 21"/>
          <p:cNvSpPr/>
          <p:nvPr/>
        </p:nvSpPr>
        <p:spPr>
          <a:xfrm>
            <a:off x="8153400" y="3950207"/>
            <a:ext cx="237744" cy="161544"/>
          </a:xfrm>
          <a:prstGeom prst="rect">
            <a:avLst/>
          </a:prstGeom>
          <a:blipFill>
            <a:blip r:embed="rId4" cstate="print"/>
            <a:stretch>
              <a:fillRect/>
            </a:stretch>
          </a:blipFill>
        </p:spPr>
        <p:txBody>
          <a:bodyPr wrap="square" lIns="0" tIns="0" rIns="0" bIns="0" rtlCol="0">
            <a:noAutofit/>
          </a:bodyPr>
          <a:lstStyle/>
          <a:p>
            <a:endParaRPr/>
          </a:p>
        </p:txBody>
      </p:sp>
      <p:sp>
        <p:nvSpPr>
          <p:cNvPr id="18" name="object 18"/>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1544839" y="746291"/>
            <a:ext cx="6376900" cy="430784"/>
          </a:xfrm>
          <a:prstGeom prst="rect">
            <a:avLst/>
          </a:prstGeom>
        </p:spPr>
        <p:txBody>
          <a:bodyPr wrap="square" lIns="0" tIns="0" rIns="0" bIns="0" rtlCol="0">
            <a:noAutofit/>
          </a:bodyPr>
          <a:lstStyle/>
          <a:p>
            <a:pPr marL="12700">
              <a:lnSpc>
                <a:spcPts val="3390"/>
              </a:lnSpc>
              <a:spcBef>
                <a:spcPts val="169"/>
              </a:spcBef>
            </a:pPr>
            <a:r>
              <a:rPr lang="es-EC" sz="4800" spc="-54" baseline="1706" dirty="0" smtClean="0">
                <a:solidFill>
                  <a:srgbClr val="FF0000"/>
                </a:solidFill>
                <a:latin typeface="Calibri"/>
                <a:cs typeface="Calibri"/>
              </a:rPr>
              <a:t>Direccionamiento </a:t>
            </a:r>
            <a:r>
              <a:rPr lang="es-EC" sz="4800" spc="0" baseline="1706" dirty="0" smtClean="0">
                <a:solidFill>
                  <a:srgbClr val="FF0000"/>
                </a:solidFill>
                <a:latin typeface="Calibri"/>
                <a:cs typeface="Calibri"/>
              </a:rPr>
              <a:t>del</a:t>
            </a:r>
            <a:r>
              <a:rPr lang="es-EC" sz="4800" spc="-20" baseline="1706" dirty="0" smtClean="0">
                <a:solidFill>
                  <a:srgbClr val="FF0000"/>
                </a:solidFill>
                <a:latin typeface="Calibri"/>
                <a:cs typeface="Calibri"/>
              </a:rPr>
              <a:t> </a:t>
            </a:r>
            <a:r>
              <a:rPr lang="es-EC" sz="4800" spc="0" baseline="1706" dirty="0" smtClean="0">
                <a:solidFill>
                  <a:srgbClr val="FF0000"/>
                </a:solidFill>
                <a:latin typeface="Calibri"/>
                <a:cs typeface="Calibri"/>
              </a:rPr>
              <a:t>proto</a:t>
            </a:r>
            <a:r>
              <a:rPr lang="es-EC" sz="4800" spc="-64" baseline="1706" dirty="0" smtClean="0">
                <a:solidFill>
                  <a:srgbClr val="FF0000"/>
                </a:solidFill>
                <a:latin typeface="Calibri"/>
                <a:cs typeface="Calibri"/>
              </a:rPr>
              <a:t>c</a:t>
            </a:r>
            <a:r>
              <a:rPr lang="es-EC" sz="4800" spc="0" baseline="1706" dirty="0" smtClean="0">
                <a:solidFill>
                  <a:srgbClr val="FF0000"/>
                </a:solidFill>
                <a:latin typeface="Calibri"/>
                <a:cs typeface="Calibri"/>
              </a:rPr>
              <a:t>olo</a:t>
            </a:r>
            <a:r>
              <a:rPr lang="es-EC" sz="4800" spc="-106" baseline="1706" dirty="0" smtClean="0">
                <a:solidFill>
                  <a:srgbClr val="FF0000"/>
                </a:solidFill>
                <a:latin typeface="Calibri"/>
                <a:cs typeface="Calibri"/>
              </a:rPr>
              <a:t> </a:t>
            </a:r>
            <a:r>
              <a:rPr lang="es-EC" sz="4800" spc="0" baseline="1706" dirty="0" smtClean="0">
                <a:solidFill>
                  <a:srgbClr val="FF0000"/>
                </a:solidFill>
                <a:latin typeface="Calibri"/>
                <a:cs typeface="Calibri"/>
              </a:rPr>
              <a:t>HAR</a:t>
            </a:r>
            <a:r>
              <a:rPr lang="es-EC" sz="4800" spc="-229" baseline="1706" dirty="0" smtClean="0">
                <a:solidFill>
                  <a:srgbClr val="FF0000"/>
                </a:solidFill>
                <a:latin typeface="Calibri"/>
                <a:cs typeface="Calibri"/>
              </a:rPr>
              <a:t>T</a:t>
            </a:r>
            <a:r>
              <a:rPr lang="es-EC" sz="4800" spc="0" baseline="1706" dirty="0" smtClean="0">
                <a:solidFill>
                  <a:srgbClr val="FF0000"/>
                </a:solidFill>
                <a:latin typeface="Calibri"/>
                <a:cs typeface="Calibri"/>
              </a:rPr>
              <a:t>:</a:t>
            </a:r>
            <a:endParaRPr lang="es-EC" sz="3200" dirty="0">
              <a:solidFill>
                <a:srgbClr val="FF0000"/>
              </a:solidFill>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27</a:t>
            </a:r>
            <a:endParaRPr sz="1600">
              <a:latin typeface="Calibri"/>
              <a:cs typeface="Calibri"/>
            </a:endParaRPr>
          </a:p>
        </p:txBody>
      </p:sp>
      <p:sp>
        <p:nvSpPr>
          <p:cNvPr id="34"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5" name="Imagen 34"/>
          <p:cNvPicPr>
            <a:picLocks noChangeAspect="1"/>
          </p:cNvPicPr>
          <p:nvPr/>
        </p:nvPicPr>
        <p:blipFill>
          <a:blip r:embed="rId5"/>
          <a:stretch>
            <a:fillRect/>
          </a:stretch>
        </p:blipFill>
        <p:spPr>
          <a:xfrm>
            <a:off x="8385404" y="93836"/>
            <a:ext cx="724659" cy="263801"/>
          </a:xfrm>
          <a:prstGeom prst="rect">
            <a:avLst/>
          </a:prstGeom>
        </p:spPr>
      </p:pic>
      <p:sp>
        <p:nvSpPr>
          <p:cNvPr id="36"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
        <p:nvSpPr>
          <p:cNvPr id="16" name="object 13"/>
          <p:cNvSpPr txBox="1"/>
          <p:nvPr/>
        </p:nvSpPr>
        <p:spPr>
          <a:xfrm>
            <a:off x="533400" y="1177075"/>
            <a:ext cx="8183294" cy="4957494"/>
          </a:xfrm>
          <a:prstGeom prst="rect">
            <a:avLst/>
          </a:prstGeom>
        </p:spPr>
        <p:txBody>
          <a:bodyPr wrap="square" lIns="0" tIns="0" rIns="0" bIns="0" rtlCol="0">
            <a:noAutofit/>
          </a:bodyPr>
          <a:lstStyle/>
          <a:p>
            <a:pPr marL="12700" algn="just">
              <a:lnSpc>
                <a:spcPts val="2615"/>
              </a:lnSpc>
              <a:spcBef>
                <a:spcPts val="130"/>
              </a:spcBef>
            </a:pPr>
            <a:r>
              <a:rPr lang="es-EC" sz="2400" dirty="0" smtClean="0">
                <a:latin typeface="Calibri"/>
                <a:cs typeface="Calibri"/>
              </a:rPr>
              <a:t>Realmente hay otra forma para que el instrumento de campo nos proporcione el direccionamiento largo; mediante la utilización del </a:t>
            </a:r>
            <a:r>
              <a:rPr lang="es-EC" sz="2400" dirty="0" err="1" smtClean="0">
                <a:latin typeface="Calibri"/>
                <a:cs typeface="Calibri"/>
              </a:rPr>
              <a:t>tag</a:t>
            </a:r>
            <a:r>
              <a:rPr lang="es-EC" sz="2400" dirty="0" smtClean="0">
                <a:latin typeface="Calibri"/>
                <a:cs typeface="Calibri"/>
              </a:rPr>
              <a:t>.</a:t>
            </a:r>
          </a:p>
          <a:p>
            <a:pPr marL="12700" algn="just">
              <a:lnSpc>
                <a:spcPts val="2615"/>
              </a:lnSpc>
              <a:spcBef>
                <a:spcPts val="130"/>
              </a:spcBef>
            </a:pPr>
            <a:endParaRPr lang="es-EC" sz="2400" dirty="0" smtClean="0">
              <a:latin typeface="Calibri"/>
              <a:cs typeface="Calibri"/>
            </a:endParaRPr>
          </a:p>
          <a:p>
            <a:pPr marL="12700" algn="just">
              <a:lnSpc>
                <a:spcPts val="2615"/>
              </a:lnSpc>
              <a:spcBef>
                <a:spcPts val="130"/>
              </a:spcBef>
            </a:pPr>
            <a:r>
              <a:rPr lang="es-EC" sz="2400" b="1" dirty="0" smtClean="0">
                <a:latin typeface="Calibri"/>
                <a:cs typeface="Calibri"/>
              </a:rPr>
              <a:t>El </a:t>
            </a:r>
            <a:r>
              <a:rPr lang="es-EC" sz="2400" b="1" dirty="0" err="1" smtClean="0">
                <a:latin typeface="Calibri"/>
                <a:cs typeface="Calibri"/>
              </a:rPr>
              <a:t>tag</a:t>
            </a:r>
            <a:r>
              <a:rPr lang="es-EC" sz="2400" b="1" dirty="0" smtClean="0">
                <a:latin typeface="Calibri"/>
                <a:cs typeface="Calibri"/>
              </a:rPr>
              <a:t> es un código de identificación de 6 bits que el usuario final asigna al instrumento de campo. </a:t>
            </a:r>
            <a:r>
              <a:rPr lang="es-EC" sz="2400" dirty="0" smtClean="0">
                <a:latin typeface="Calibri"/>
                <a:cs typeface="Calibri"/>
              </a:rPr>
              <a:t>Una vez asignado el </a:t>
            </a:r>
            <a:r>
              <a:rPr lang="es-EC" sz="2400" dirty="0" err="1" smtClean="0">
                <a:latin typeface="Calibri"/>
                <a:cs typeface="Calibri"/>
              </a:rPr>
              <a:t>tag</a:t>
            </a:r>
            <a:r>
              <a:rPr lang="es-EC" sz="2400" dirty="0" smtClean="0">
                <a:latin typeface="Calibri"/>
                <a:cs typeface="Calibri"/>
              </a:rPr>
              <a:t>, el comando 11 nos proporciona la misma información que el comando 0 (pero el comando 11 requiere el direccionamiento largo). </a:t>
            </a:r>
          </a:p>
          <a:p>
            <a:pPr marL="12700" algn="just">
              <a:lnSpc>
                <a:spcPts val="2615"/>
              </a:lnSpc>
              <a:spcBef>
                <a:spcPts val="130"/>
              </a:spcBef>
            </a:pPr>
            <a:endParaRPr lang="es-EC" sz="2400" dirty="0">
              <a:latin typeface="Calibri"/>
              <a:cs typeface="Calibri"/>
            </a:endParaRPr>
          </a:p>
          <a:p>
            <a:pPr marL="12700" algn="just">
              <a:lnSpc>
                <a:spcPts val="2615"/>
              </a:lnSpc>
              <a:spcBef>
                <a:spcPts val="130"/>
              </a:spcBef>
            </a:pPr>
            <a:r>
              <a:rPr lang="es-EC" sz="2400" dirty="0" smtClean="0">
                <a:latin typeface="Calibri"/>
                <a:cs typeface="Calibri"/>
              </a:rPr>
              <a:t>Entonces podríamos utilizar un direccionamiento de emisión global (</a:t>
            </a:r>
            <a:r>
              <a:rPr lang="es-EC" sz="2400" dirty="0" err="1" smtClean="0">
                <a:latin typeface="Calibri"/>
                <a:cs typeface="Calibri"/>
              </a:rPr>
              <a:t>broadcast</a:t>
            </a:r>
            <a:r>
              <a:rPr lang="es-EC" sz="2400" dirty="0" smtClean="0">
                <a:latin typeface="Calibri"/>
                <a:cs typeface="Calibri"/>
              </a:rPr>
              <a:t>); el direccionamiento </a:t>
            </a:r>
            <a:r>
              <a:rPr lang="es-EC" sz="2400" dirty="0" err="1" smtClean="0">
                <a:latin typeface="Calibri"/>
                <a:cs typeface="Calibri"/>
              </a:rPr>
              <a:t>broadcast</a:t>
            </a:r>
            <a:r>
              <a:rPr lang="es-EC" sz="2400" dirty="0" smtClean="0">
                <a:latin typeface="Calibri"/>
                <a:cs typeface="Calibri"/>
              </a:rPr>
              <a:t> asigna a todos los 38 bits el 0 (direccionando a todos los instrumentos simultáneamente). Solo contestara el esclavo que tenga el </a:t>
            </a:r>
            <a:r>
              <a:rPr lang="es-EC" sz="2400" dirty="0" err="1" smtClean="0">
                <a:latin typeface="Calibri"/>
                <a:cs typeface="Calibri"/>
              </a:rPr>
              <a:t>tag</a:t>
            </a:r>
            <a:r>
              <a:rPr lang="es-EC" sz="2400" dirty="0" smtClean="0">
                <a:latin typeface="Calibri"/>
                <a:cs typeface="Calibri"/>
              </a:rPr>
              <a:t> encuestado </a:t>
            </a:r>
            <a:endParaRPr lang="es-EC" sz="2400" dirty="0">
              <a:latin typeface="Calibri"/>
              <a:cs typeface="Calibri"/>
            </a:endParaRPr>
          </a:p>
        </p:txBody>
      </p:sp>
    </p:spTree>
    <p:extLst>
      <p:ext uri="{BB962C8B-B14F-4D97-AF65-F5344CB8AC3E}">
        <p14:creationId xmlns:p14="http://schemas.microsoft.com/office/powerpoint/2010/main" val="29943841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bject 33"/>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1" name="object 31"/>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0" name="object 30"/>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9" name="object 19"/>
          <p:cNvSpPr/>
          <p:nvPr/>
        </p:nvSpPr>
        <p:spPr>
          <a:xfrm>
            <a:off x="7577315" y="3718572"/>
            <a:ext cx="158496" cy="3035"/>
          </a:xfrm>
          <a:prstGeom prst="rect">
            <a:avLst/>
          </a:prstGeom>
          <a:blipFill>
            <a:blip r:embed="rId3" cstate="print"/>
            <a:stretch>
              <a:fillRect/>
            </a:stretch>
          </a:blipFill>
        </p:spPr>
        <p:txBody>
          <a:bodyPr wrap="square" lIns="0" tIns="0" rIns="0" bIns="0" rtlCol="0">
            <a:noAutofit/>
          </a:bodyPr>
          <a:lstStyle/>
          <a:p>
            <a:endParaRPr/>
          </a:p>
        </p:txBody>
      </p:sp>
      <p:sp>
        <p:nvSpPr>
          <p:cNvPr id="21" name="object 21"/>
          <p:cNvSpPr/>
          <p:nvPr/>
        </p:nvSpPr>
        <p:spPr>
          <a:xfrm>
            <a:off x="8153400" y="3950207"/>
            <a:ext cx="237744" cy="161544"/>
          </a:xfrm>
          <a:prstGeom prst="rect">
            <a:avLst/>
          </a:prstGeom>
          <a:blipFill>
            <a:blip r:embed="rId4" cstate="print"/>
            <a:stretch>
              <a:fillRect/>
            </a:stretch>
          </a:blipFill>
        </p:spPr>
        <p:txBody>
          <a:bodyPr wrap="square" lIns="0" tIns="0" rIns="0" bIns="0" rtlCol="0">
            <a:noAutofit/>
          </a:bodyPr>
          <a:lstStyle/>
          <a:p>
            <a:endParaRPr/>
          </a:p>
        </p:txBody>
      </p:sp>
      <p:sp>
        <p:nvSpPr>
          <p:cNvPr id="18" name="object 18"/>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1544839" y="1006137"/>
            <a:ext cx="5843500" cy="430784"/>
          </a:xfrm>
          <a:prstGeom prst="rect">
            <a:avLst/>
          </a:prstGeom>
        </p:spPr>
        <p:txBody>
          <a:bodyPr wrap="square" lIns="0" tIns="0" rIns="0" bIns="0" rtlCol="0">
            <a:noAutofit/>
          </a:bodyPr>
          <a:lstStyle/>
          <a:p>
            <a:pPr marL="12700">
              <a:lnSpc>
                <a:spcPts val="3390"/>
              </a:lnSpc>
              <a:spcBef>
                <a:spcPts val="169"/>
              </a:spcBef>
            </a:pPr>
            <a:r>
              <a:rPr lang="es-EC" sz="4800" spc="-54" baseline="1706" dirty="0" smtClean="0">
                <a:solidFill>
                  <a:srgbClr val="FF0000"/>
                </a:solidFill>
                <a:latin typeface="Calibri"/>
                <a:cs typeface="Calibri"/>
              </a:rPr>
              <a:t>Los c</a:t>
            </a:r>
            <a:r>
              <a:rPr lang="es-EC" sz="4800" spc="0" baseline="1706" dirty="0" smtClean="0">
                <a:solidFill>
                  <a:srgbClr val="FF0000"/>
                </a:solidFill>
                <a:latin typeface="Calibri"/>
                <a:cs typeface="Calibri"/>
              </a:rPr>
              <a:t>omandos</a:t>
            </a:r>
            <a:r>
              <a:rPr lang="es-EC" sz="4800" spc="-114" baseline="1706" dirty="0" smtClean="0">
                <a:solidFill>
                  <a:srgbClr val="FF0000"/>
                </a:solidFill>
                <a:latin typeface="Calibri"/>
                <a:cs typeface="Calibri"/>
              </a:rPr>
              <a:t> </a:t>
            </a:r>
            <a:r>
              <a:rPr lang="es-EC" sz="4800" spc="0" baseline="1706" dirty="0" smtClean="0">
                <a:solidFill>
                  <a:srgbClr val="FF0000"/>
                </a:solidFill>
                <a:latin typeface="Calibri"/>
                <a:cs typeface="Calibri"/>
              </a:rPr>
              <a:t>del</a:t>
            </a:r>
            <a:r>
              <a:rPr lang="es-EC" sz="4800" spc="-20" baseline="1706" dirty="0" smtClean="0">
                <a:solidFill>
                  <a:srgbClr val="FF0000"/>
                </a:solidFill>
                <a:latin typeface="Calibri"/>
                <a:cs typeface="Calibri"/>
              </a:rPr>
              <a:t> </a:t>
            </a:r>
            <a:r>
              <a:rPr lang="es-EC" sz="4800" spc="0" baseline="1706" dirty="0" smtClean="0">
                <a:solidFill>
                  <a:srgbClr val="FF0000"/>
                </a:solidFill>
                <a:latin typeface="Calibri"/>
                <a:cs typeface="Calibri"/>
              </a:rPr>
              <a:t>proto</a:t>
            </a:r>
            <a:r>
              <a:rPr lang="es-EC" sz="4800" spc="-64" baseline="1706" dirty="0" smtClean="0">
                <a:solidFill>
                  <a:srgbClr val="FF0000"/>
                </a:solidFill>
                <a:latin typeface="Calibri"/>
                <a:cs typeface="Calibri"/>
              </a:rPr>
              <a:t>c</a:t>
            </a:r>
            <a:r>
              <a:rPr lang="es-EC" sz="4800" spc="0" baseline="1706" dirty="0" smtClean="0">
                <a:solidFill>
                  <a:srgbClr val="FF0000"/>
                </a:solidFill>
                <a:latin typeface="Calibri"/>
                <a:cs typeface="Calibri"/>
              </a:rPr>
              <a:t>olo</a:t>
            </a:r>
            <a:r>
              <a:rPr lang="es-EC" sz="4800" spc="-106" baseline="1706" dirty="0" smtClean="0">
                <a:solidFill>
                  <a:srgbClr val="FF0000"/>
                </a:solidFill>
                <a:latin typeface="Calibri"/>
                <a:cs typeface="Calibri"/>
              </a:rPr>
              <a:t> </a:t>
            </a:r>
            <a:r>
              <a:rPr lang="es-EC" sz="4800" spc="0" baseline="1706" dirty="0" smtClean="0">
                <a:solidFill>
                  <a:srgbClr val="FF0000"/>
                </a:solidFill>
                <a:latin typeface="Calibri"/>
                <a:cs typeface="Calibri"/>
              </a:rPr>
              <a:t>HAR</a:t>
            </a:r>
            <a:r>
              <a:rPr lang="es-EC" sz="4800" spc="-229" baseline="1706" dirty="0" smtClean="0">
                <a:solidFill>
                  <a:srgbClr val="FF0000"/>
                </a:solidFill>
                <a:latin typeface="Calibri"/>
                <a:cs typeface="Calibri"/>
              </a:rPr>
              <a:t>T</a:t>
            </a:r>
            <a:r>
              <a:rPr lang="es-EC" sz="4800" spc="0" baseline="1706" dirty="0" smtClean="0">
                <a:solidFill>
                  <a:srgbClr val="FF0000"/>
                </a:solidFill>
                <a:latin typeface="Calibri"/>
                <a:cs typeface="Calibri"/>
              </a:rPr>
              <a:t>:</a:t>
            </a:r>
            <a:endParaRPr lang="es-EC" sz="3200" dirty="0">
              <a:solidFill>
                <a:srgbClr val="FF0000"/>
              </a:solidFill>
              <a:latin typeface="Calibri"/>
              <a:cs typeface="Calibri"/>
            </a:endParaRPr>
          </a:p>
        </p:txBody>
      </p:sp>
      <p:sp>
        <p:nvSpPr>
          <p:cNvPr id="13" name="object 13"/>
          <p:cNvSpPr txBox="1"/>
          <p:nvPr/>
        </p:nvSpPr>
        <p:spPr>
          <a:xfrm>
            <a:off x="511889" y="1913147"/>
            <a:ext cx="8183294" cy="2850536"/>
          </a:xfrm>
          <a:prstGeom prst="rect">
            <a:avLst/>
          </a:prstGeom>
        </p:spPr>
        <p:txBody>
          <a:bodyPr wrap="square" lIns="0" tIns="0" rIns="0" bIns="0" rtlCol="0">
            <a:noAutofit/>
          </a:bodyPr>
          <a:lstStyle/>
          <a:p>
            <a:pPr marL="12700" algn="just">
              <a:lnSpc>
                <a:spcPts val="2615"/>
              </a:lnSpc>
              <a:spcBef>
                <a:spcPts val="130"/>
              </a:spcBef>
            </a:pPr>
            <a:r>
              <a:rPr lang="es-EC" sz="3600" spc="-39" baseline="2275" dirty="0" smtClean="0">
                <a:latin typeface="Calibri"/>
                <a:cs typeface="Calibri"/>
              </a:rPr>
              <a:t>P</a:t>
            </a:r>
            <a:r>
              <a:rPr lang="es-EC" sz="3600" spc="4" baseline="2275" dirty="0" smtClean="0">
                <a:latin typeface="Calibri"/>
                <a:cs typeface="Calibri"/>
              </a:rPr>
              <a:t>a</a:t>
            </a:r>
            <a:r>
              <a:rPr lang="es-EC" sz="3600" spc="-44" baseline="2275" dirty="0" smtClean="0">
                <a:latin typeface="Calibri"/>
                <a:cs typeface="Calibri"/>
              </a:rPr>
              <a:t>r</a:t>
            </a:r>
            <a:r>
              <a:rPr lang="es-EC" sz="3600" spc="0" baseline="2275" dirty="0" smtClean="0">
                <a:latin typeface="Calibri"/>
                <a:cs typeface="Calibri"/>
              </a:rPr>
              <a:t>a</a:t>
            </a:r>
            <a:r>
              <a:rPr lang="es-EC" sz="3600" spc="417" baseline="2275" dirty="0" smtClean="0">
                <a:latin typeface="Calibri"/>
                <a:cs typeface="Calibri"/>
              </a:rPr>
              <a:t> </a:t>
            </a:r>
            <a:r>
              <a:rPr lang="es-EC" sz="3600" spc="4" baseline="2275" dirty="0" smtClean="0">
                <a:latin typeface="Calibri"/>
                <a:cs typeface="Calibri"/>
              </a:rPr>
              <a:t>lle</a:t>
            </a:r>
            <a:r>
              <a:rPr lang="es-EC" sz="3600" spc="-54" baseline="2275" dirty="0" smtClean="0">
                <a:latin typeface="Calibri"/>
                <a:cs typeface="Calibri"/>
              </a:rPr>
              <a:t>v</a:t>
            </a:r>
            <a:r>
              <a:rPr lang="es-EC" sz="3600" spc="4" baseline="2275" dirty="0" smtClean="0">
                <a:latin typeface="Calibri"/>
                <a:cs typeface="Calibri"/>
              </a:rPr>
              <a:t>a</a:t>
            </a:r>
            <a:r>
              <a:rPr lang="es-EC" sz="3600" spc="0" baseline="2275" dirty="0" smtClean="0">
                <a:latin typeface="Calibri"/>
                <a:cs typeface="Calibri"/>
              </a:rPr>
              <a:t>r</a:t>
            </a:r>
            <a:r>
              <a:rPr lang="es-EC" sz="3600" spc="392" baseline="2275" dirty="0" smtClean="0">
                <a:latin typeface="Calibri"/>
                <a:cs typeface="Calibri"/>
              </a:rPr>
              <a:t> </a:t>
            </a:r>
            <a:r>
              <a:rPr lang="es-EC" sz="3600" spc="0" baseline="2275" dirty="0" smtClean="0">
                <a:latin typeface="Calibri"/>
                <a:cs typeface="Calibri"/>
              </a:rPr>
              <a:t>a</a:t>
            </a:r>
            <a:r>
              <a:rPr lang="es-EC" sz="3600" spc="417" baseline="2275" dirty="0" smtClean="0">
                <a:latin typeface="Calibri"/>
                <a:cs typeface="Calibri"/>
              </a:rPr>
              <a:t> </a:t>
            </a:r>
            <a:r>
              <a:rPr lang="es-EC" sz="3600" spc="4" baseline="2275" dirty="0" smtClean="0">
                <a:latin typeface="Calibri"/>
                <a:cs typeface="Calibri"/>
              </a:rPr>
              <a:t>c</a:t>
            </a:r>
            <a:r>
              <a:rPr lang="es-EC" sz="3600" spc="-29" baseline="2275" dirty="0" smtClean="0">
                <a:latin typeface="Calibri"/>
                <a:cs typeface="Calibri"/>
              </a:rPr>
              <a:t>a</a:t>
            </a:r>
            <a:r>
              <a:rPr lang="es-EC" sz="3600" spc="4" baseline="2275" dirty="0" smtClean="0">
                <a:latin typeface="Calibri"/>
                <a:cs typeface="Calibri"/>
              </a:rPr>
              <a:t>b</a:t>
            </a:r>
            <a:r>
              <a:rPr lang="es-EC" sz="3600" spc="0" baseline="2275" dirty="0" smtClean="0">
                <a:latin typeface="Calibri"/>
                <a:cs typeface="Calibri"/>
              </a:rPr>
              <a:t>o</a:t>
            </a:r>
            <a:r>
              <a:rPr lang="es-EC" sz="3600" spc="407" baseline="2275" dirty="0" smtClean="0">
                <a:latin typeface="Calibri"/>
                <a:cs typeface="Calibri"/>
              </a:rPr>
              <a:t> </a:t>
            </a:r>
            <a:r>
              <a:rPr lang="es-EC" sz="3600" spc="4" baseline="2275" dirty="0" smtClean="0">
                <a:latin typeface="Calibri"/>
                <a:cs typeface="Calibri"/>
              </a:rPr>
              <a:t>di</a:t>
            </a:r>
            <a:r>
              <a:rPr lang="es-EC" sz="3600" spc="-54" baseline="2275" dirty="0" smtClean="0">
                <a:latin typeface="Calibri"/>
                <a:cs typeface="Calibri"/>
              </a:rPr>
              <a:t>f</a:t>
            </a:r>
            <a:r>
              <a:rPr lang="es-EC" sz="3600" spc="4" baseline="2275" dirty="0" smtClean="0">
                <a:latin typeface="Calibri"/>
                <a:cs typeface="Calibri"/>
              </a:rPr>
              <a:t>e</a:t>
            </a:r>
            <a:r>
              <a:rPr lang="es-EC" sz="3600" spc="-44" baseline="2275" dirty="0" smtClean="0">
                <a:latin typeface="Calibri"/>
                <a:cs typeface="Calibri"/>
              </a:rPr>
              <a:t>r</a:t>
            </a:r>
            <a:r>
              <a:rPr lang="es-EC" sz="3600" spc="4" baseline="2275" dirty="0" smtClean="0">
                <a:latin typeface="Calibri"/>
                <a:cs typeface="Calibri"/>
              </a:rPr>
              <a:t>ente</a:t>
            </a:r>
            <a:r>
              <a:rPr lang="es-EC" sz="3600" spc="0" baseline="2275" dirty="0" smtClean="0">
                <a:latin typeface="Calibri"/>
                <a:cs typeface="Calibri"/>
              </a:rPr>
              <a:t>s</a:t>
            </a:r>
            <a:r>
              <a:rPr lang="es-EC" sz="3600" spc="357" baseline="2275" dirty="0" smtClean="0">
                <a:latin typeface="Calibri"/>
                <a:cs typeface="Calibri"/>
              </a:rPr>
              <a:t> </a:t>
            </a:r>
            <a:r>
              <a:rPr lang="es-EC" sz="3600" spc="4" baseline="2275" dirty="0" smtClean="0">
                <a:latin typeface="Calibri"/>
                <a:cs typeface="Calibri"/>
              </a:rPr>
              <a:t>funcione</a:t>
            </a:r>
            <a:r>
              <a:rPr lang="es-EC" sz="3600" spc="0" baseline="2275" dirty="0" smtClean="0">
                <a:latin typeface="Calibri"/>
                <a:cs typeface="Calibri"/>
              </a:rPr>
              <a:t>s</a:t>
            </a:r>
            <a:r>
              <a:rPr lang="es-EC" sz="3600" spc="387" baseline="2275" dirty="0" smtClean="0">
                <a:latin typeface="Calibri"/>
                <a:cs typeface="Calibri"/>
              </a:rPr>
              <a:t> </a:t>
            </a:r>
            <a:r>
              <a:rPr lang="es-EC" sz="3600" spc="4" baseline="2275" dirty="0" smtClean="0">
                <a:latin typeface="Calibri"/>
                <a:cs typeface="Calibri"/>
              </a:rPr>
              <a:t>pree</a:t>
            </a:r>
            <a:r>
              <a:rPr lang="es-EC" sz="3600" spc="-64" baseline="2275" dirty="0" smtClean="0">
                <a:latin typeface="Calibri"/>
                <a:cs typeface="Calibri"/>
              </a:rPr>
              <a:t>s</a:t>
            </a:r>
            <a:r>
              <a:rPr lang="es-EC" sz="3600" spc="4" baseline="2275" dirty="0" smtClean="0">
                <a:latin typeface="Calibri"/>
                <a:cs typeface="Calibri"/>
              </a:rPr>
              <a:t>t</a:t>
            </a:r>
            <a:r>
              <a:rPr lang="es-EC" sz="3600" spc="-34" baseline="2275" dirty="0" smtClean="0">
                <a:latin typeface="Calibri"/>
                <a:cs typeface="Calibri"/>
              </a:rPr>
              <a:t>a</a:t>
            </a:r>
            <a:r>
              <a:rPr lang="es-EC" sz="3600" spc="4" baseline="2275" dirty="0" smtClean="0">
                <a:latin typeface="Calibri"/>
                <a:cs typeface="Calibri"/>
              </a:rPr>
              <a:t>blecidas </a:t>
            </a:r>
            <a:r>
              <a:rPr lang="es-EC" sz="3600" spc="4" baseline="1137" dirty="0" smtClean="0">
                <a:latin typeface="Calibri"/>
                <a:cs typeface="Calibri"/>
              </a:rPr>
              <a:t>e</a:t>
            </a:r>
            <a:r>
              <a:rPr lang="es-EC" sz="3600" spc="0" baseline="1137" dirty="0" smtClean="0">
                <a:latin typeface="Calibri"/>
                <a:cs typeface="Calibri"/>
              </a:rPr>
              <a:t>n</a:t>
            </a:r>
            <a:r>
              <a:rPr lang="es-EC" sz="3600" spc="332" baseline="1137" dirty="0" smtClean="0">
                <a:latin typeface="Calibri"/>
                <a:cs typeface="Calibri"/>
              </a:rPr>
              <a:t> </a:t>
            </a:r>
            <a:r>
              <a:rPr lang="es-EC" sz="3600" spc="4" baseline="1137" dirty="0" smtClean="0">
                <a:latin typeface="Calibri"/>
                <a:cs typeface="Calibri"/>
              </a:rPr>
              <a:t>u</a:t>
            </a:r>
            <a:r>
              <a:rPr lang="es-EC" sz="3600" spc="0" baseline="1137" dirty="0" smtClean="0">
                <a:latin typeface="Calibri"/>
                <a:cs typeface="Calibri"/>
              </a:rPr>
              <a:t>n</a:t>
            </a:r>
            <a:r>
              <a:rPr lang="es-EC" sz="3600" spc="317" baseline="1137" dirty="0" smtClean="0">
                <a:latin typeface="Calibri"/>
                <a:cs typeface="Calibri"/>
              </a:rPr>
              <a:t> </a:t>
            </a:r>
            <a:r>
              <a:rPr lang="es-EC" sz="3600" spc="4" baseline="1137" dirty="0" smtClean="0">
                <a:latin typeface="Calibri"/>
                <a:cs typeface="Calibri"/>
              </a:rPr>
              <a:t>senso</a:t>
            </a:r>
            <a:r>
              <a:rPr lang="es-EC" sz="3600" spc="-209" baseline="1137" dirty="0" smtClean="0">
                <a:latin typeface="Calibri"/>
                <a:cs typeface="Calibri"/>
              </a:rPr>
              <a:t>r</a:t>
            </a:r>
            <a:r>
              <a:rPr lang="es-EC" sz="3600" spc="0" baseline="1137" dirty="0" smtClean="0">
                <a:latin typeface="Calibri"/>
                <a:cs typeface="Calibri"/>
              </a:rPr>
              <a:t>,</a:t>
            </a:r>
            <a:r>
              <a:rPr lang="es-EC" sz="3600" spc="322" baseline="1137" dirty="0" smtClean="0">
                <a:latin typeface="Calibri"/>
                <a:cs typeface="Calibri"/>
              </a:rPr>
              <a:t> </a:t>
            </a:r>
            <a:r>
              <a:rPr lang="es-EC" sz="3600" spc="4" baseline="1137" dirty="0" smtClean="0">
                <a:latin typeface="Calibri"/>
                <a:cs typeface="Calibri"/>
              </a:rPr>
              <a:t>e</a:t>
            </a:r>
            <a:r>
              <a:rPr lang="es-EC" sz="3600" spc="0" baseline="1137" dirty="0" smtClean="0">
                <a:latin typeface="Calibri"/>
                <a:cs typeface="Calibri"/>
              </a:rPr>
              <a:t>l</a:t>
            </a:r>
            <a:r>
              <a:rPr lang="es-EC" sz="3600" spc="297" baseline="1137" dirty="0" smtClean="0">
                <a:latin typeface="Calibri"/>
                <a:cs typeface="Calibri"/>
              </a:rPr>
              <a:t> </a:t>
            </a:r>
            <a:r>
              <a:rPr lang="es-EC" sz="3600" b="1" spc="4" baseline="1137" dirty="0" smtClean="0">
                <a:latin typeface="Calibri"/>
                <a:cs typeface="Calibri"/>
              </a:rPr>
              <a:t>p</a:t>
            </a:r>
            <a:r>
              <a:rPr lang="es-EC" sz="3600" b="1" spc="-39" baseline="1137" dirty="0" smtClean="0">
                <a:latin typeface="Calibri"/>
                <a:cs typeface="Calibri"/>
              </a:rPr>
              <a:t>r</a:t>
            </a:r>
            <a:r>
              <a:rPr lang="es-EC" sz="3600" b="1" spc="4" baseline="1137" dirty="0" smtClean="0">
                <a:latin typeface="Calibri"/>
                <a:cs typeface="Calibri"/>
              </a:rPr>
              <a:t>oto</a:t>
            </a:r>
            <a:r>
              <a:rPr lang="es-EC" sz="3600" b="1" spc="-84" baseline="1137" dirty="0" smtClean="0">
                <a:latin typeface="Calibri"/>
                <a:cs typeface="Calibri"/>
              </a:rPr>
              <a:t>c</a:t>
            </a:r>
            <a:r>
              <a:rPr lang="es-EC" sz="3600" b="1" spc="4" baseline="1137" dirty="0" smtClean="0">
                <a:latin typeface="Calibri"/>
                <a:cs typeface="Calibri"/>
              </a:rPr>
              <a:t>ol</a:t>
            </a:r>
            <a:r>
              <a:rPr lang="es-EC" sz="3600" b="1" spc="0" baseline="1137" dirty="0" smtClean="0">
                <a:latin typeface="Calibri"/>
                <a:cs typeface="Calibri"/>
              </a:rPr>
              <a:t>o</a:t>
            </a:r>
            <a:r>
              <a:rPr lang="es-EC" sz="3600" b="1" spc="327" baseline="1137" dirty="0" smtClean="0">
                <a:latin typeface="Calibri"/>
                <a:cs typeface="Calibri"/>
              </a:rPr>
              <a:t> </a:t>
            </a:r>
            <a:r>
              <a:rPr lang="es-EC" sz="3600" b="1" spc="4" baseline="1137" dirty="0" smtClean="0">
                <a:latin typeface="Calibri"/>
                <a:cs typeface="Calibri"/>
              </a:rPr>
              <a:t>HART utili</a:t>
            </a:r>
            <a:r>
              <a:rPr lang="es-EC" sz="3600" b="1" spc="-44" baseline="1137" dirty="0" smtClean="0">
                <a:latin typeface="Calibri"/>
                <a:cs typeface="Calibri"/>
              </a:rPr>
              <a:t>z</a:t>
            </a:r>
            <a:r>
              <a:rPr lang="es-EC" sz="3600" b="1" spc="0" baseline="1137" dirty="0" smtClean="0">
                <a:latin typeface="Calibri"/>
                <a:cs typeface="Calibri"/>
              </a:rPr>
              <a:t>a</a:t>
            </a:r>
            <a:r>
              <a:rPr lang="es-EC" sz="3600" b="1" spc="322" baseline="1137" dirty="0" smtClean="0">
                <a:latin typeface="Calibri"/>
                <a:cs typeface="Calibri"/>
              </a:rPr>
              <a:t> </a:t>
            </a:r>
            <a:r>
              <a:rPr lang="es-EC" sz="3600" b="1" spc="4" baseline="1137" dirty="0" smtClean="0">
                <a:latin typeface="Calibri"/>
                <a:cs typeface="Calibri"/>
              </a:rPr>
              <a:t>lo</a:t>
            </a:r>
            <a:r>
              <a:rPr lang="es-EC" sz="3600" b="1" spc="0" baseline="1137" dirty="0" smtClean="0">
                <a:latin typeface="Calibri"/>
                <a:cs typeface="Calibri"/>
              </a:rPr>
              <a:t>s</a:t>
            </a:r>
            <a:r>
              <a:rPr lang="es-EC" sz="3600" b="1" spc="297" baseline="1137" dirty="0" smtClean="0">
                <a:latin typeface="Calibri"/>
                <a:cs typeface="Calibri"/>
              </a:rPr>
              <a:t> </a:t>
            </a:r>
            <a:r>
              <a:rPr lang="es-EC" sz="3600" b="1" spc="4" baseline="1137" dirty="0" smtClean="0">
                <a:latin typeface="Calibri"/>
                <a:cs typeface="Calibri"/>
              </a:rPr>
              <a:t>com</a:t>
            </a:r>
            <a:r>
              <a:rPr lang="es-EC" sz="3600" b="1" spc="-50" baseline="1137" dirty="0" smtClean="0">
                <a:latin typeface="Calibri"/>
                <a:cs typeface="Calibri"/>
              </a:rPr>
              <a:t>a</a:t>
            </a:r>
            <a:r>
              <a:rPr lang="es-EC" sz="3600" b="1" spc="4" baseline="1137" dirty="0" smtClean="0">
                <a:latin typeface="Calibri"/>
                <a:cs typeface="Calibri"/>
              </a:rPr>
              <a:t>ndos</a:t>
            </a:r>
            <a:r>
              <a:rPr lang="es-EC" sz="3600" b="1" spc="0" baseline="1137" dirty="0" smtClean="0">
                <a:latin typeface="Calibri"/>
                <a:cs typeface="Calibri"/>
              </a:rPr>
              <a:t>,</a:t>
            </a:r>
            <a:r>
              <a:rPr lang="es-EC" sz="3600" b="1" spc="332" baseline="1137" dirty="0" smtClean="0">
                <a:latin typeface="Calibri"/>
                <a:cs typeface="Calibri"/>
              </a:rPr>
              <a:t> que son los</a:t>
            </a:r>
            <a:r>
              <a:rPr lang="es-EC" sz="3600" b="1" spc="4" baseline="1137" dirty="0" smtClean="0">
                <a:latin typeface="Calibri"/>
                <a:cs typeface="Calibri"/>
              </a:rPr>
              <a:t> ident</a:t>
            </a:r>
            <a:r>
              <a:rPr lang="es-EC" sz="3600" b="1" spc="-34" baseline="1137" dirty="0" smtClean="0">
                <a:latin typeface="Calibri"/>
                <a:cs typeface="Calibri"/>
              </a:rPr>
              <a:t>i</a:t>
            </a:r>
            <a:r>
              <a:rPr lang="es-EC" sz="3600" b="1" spc="4" baseline="1137" dirty="0" smtClean="0">
                <a:latin typeface="Calibri"/>
                <a:cs typeface="Calibri"/>
              </a:rPr>
              <a:t>fic</a:t>
            </a:r>
            <a:r>
              <a:rPr lang="es-EC" sz="3600" b="1" spc="-34" baseline="1137" dirty="0" smtClean="0">
                <a:latin typeface="Calibri"/>
                <a:cs typeface="Calibri"/>
              </a:rPr>
              <a:t>a</a:t>
            </a:r>
            <a:r>
              <a:rPr lang="es-EC" sz="3600" b="1" spc="4" baseline="1137" dirty="0" smtClean="0">
                <a:latin typeface="Calibri"/>
                <a:cs typeface="Calibri"/>
              </a:rPr>
              <a:t>do</a:t>
            </a:r>
            <a:r>
              <a:rPr lang="es-EC" sz="3600" b="1" spc="0" baseline="1137" dirty="0" smtClean="0">
                <a:latin typeface="Calibri"/>
                <a:cs typeface="Calibri"/>
              </a:rPr>
              <a:t>res</a:t>
            </a:r>
            <a:r>
              <a:rPr lang="es-EC" sz="3600" b="1" spc="234" baseline="1137" dirty="0" smtClean="0">
                <a:latin typeface="Calibri"/>
                <a:cs typeface="Calibri"/>
              </a:rPr>
              <a:t> </a:t>
            </a:r>
            <a:r>
              <a:rPr lang="es-EC" sz="3600" b="1" spc="4" baseline="1137" dirty="0" smtClean="0">
                <a:latin typeface="Calibri"/>
                <a:cs typeface="Calibri"/>
              </a:rPr>
              <a:t>d</a:t>
            </a:r>
            <a:r>
              <a:rPr lang="es-EC" sz="3600" b="1" spc="0" baseline="1137" dirty="0" smtClean="0">
                <a:latin typeface="Calibri"/>
                <a:cs typeface="Calibri"/>
              </a:rPr>
              <a:t>e</a:t>
            </a:r>
            <a:r>
              <a:rPr lang="es-EC" sz="3600" b="1" spc="234" baseline="1137" dirty="0" smtClean="0">
                <a:latin typeface="Calibri"/>
                <a:cs typeface="Calibri"/>
              </a:rPr>
              <a:t> </a:t>
            </a:r>
            <a:r>
              <a:rPr lang="es-EC" sz="3600" b="1" spc="4" baseline="1137" dirty="0" smtClean="0">
                <a:latin typeface="Calibri"/>
                <a:cs typeface="Calibri"/>
              </a:rPr>
              <a:t>l</a:t>
            </a:r>
            <a:r>
              <a:rPr lang="es-EC" sz="3600" b="1" spc="0" baseline="1137" dirty="0" smtClean="0">
                <a:latin typeface="Calibri"/>
                <a:cs typeface="Calibri"/>
              </a:rPr>
              <a:t>a</a:t>
            </a:r>
            <a:r>
              <a:rPr lang="es-EC" sz="3600" b="1" spc="219" baseline="1137" dirty="0" smtClean="0">
                <a:latin typeface="Calibri"/>
                <a:cs typeface="Calibri"/>
              </a:rPr>
              <a:t> </a:t>
            </a:r>
            <a:r>
              <a:rPr lang="es-EC" sz="3600" b="1" spc="4" baseline="1137" dirty="0" smtClean="0">
                <a:latin typeface="Calibri"/>
                <a:cs typeface="Calibri"/>
              </a:rPr>
              <a:t>funció</a:t>
            </a:r>
            <a:r>
              <a:rPr lang="es-EC" sz="3600" b="1" spc="0" baseline="1137" dirty="0" smtClean="0">
                <a:latin typeface="Calibri"/>
                <a:cs typeface="Calibri"/>
              </a:rPr>
              <a:t>n</a:t>
            </a:r>
            <a:r>
              <a:rPr lang="es-EC" sz="3600" b="1" spc="214" baseline="1137" dirty="0" smtClean="0">
                <a:latin typeface="Calibri"/>
                <a:cs typeface="Calibri"/>
              </a:rPr>
              <a:t> </a:t>
            </a:r>
            <a:r>
              <a:rPr lang="es-EC" sz="3600" b="1" spc="4" baseline="1137" dirty="0" smtClean="0">
                <a:latin typeface="Calibri"/>
                <a:cs typeface="Calibri"/>
              </a:rPr>
              <a:t>qu</a:t>
            </a:r>
            <a:r>
              <a:rPr lang="es-EC" sz="3600" b="1" spc="0" baseline="1137" dirty="0" smtClean="0">
                <a:latin typeface="Calibri"/>
                <a:cs typeface="Calibri"/>
              </a:rPr>
              <a:t>e</a:t>
            </a:r>
            <a:r>
              <a:rPr lang="es-EC" sz="3600" b="1" spc="264" baseline="1137" dirty="0" smtClean="0">
                <a:latin typeface="Calibri"/>
                <a:cs typeface="Calibri"/>
              </a:rPr>
              <a:t> </a:t>
            </a:r>
            <a:r>
              <a:rPr lang="es-EC" sz="3600" b="1" spc="4" baseline="1137" dirty="0" smtClean="0">
                <a:latin typeface="Calibri"/>
                <a:cs typeface="Calibri"/>
              </a:rPr>
              <a:t>s</a:t>
            </a:r>
            <a:r>
              <a:rPr lang="es-EC" sz="3600" b="1" spc="0" baseline="1137" dirty="0" smtClean="0">
                <a:latin typeface="Calibri"/>
                <a:cs typeface="Calibri"/>
              </a:rPr>
              <a:t>e</a:t>
            </a:r>
            <a:r>
              <a:rPr lang="es-EC" sz="3600" b="1" spc="219" baseline="1137" dirty="0" smtClean="0">
                <a:latin typeface="Calibri"/>
                <a:cs typeface="Calibri"/>
              </a:rPr>
              <a:t> </a:t>
            </a:r>
            <a:r>
              <a:rPr lang="es-EC" sz="3600" b="1" spc="4" baseline="1137" dirty="0" smtClean="0">
                <a:latin typeface="Calibri"/>
                <a:cs typeface="Calibri"/>
              </a:rPr>
              <a:t>p</a:t>
            </a:r>
            <a:r>
              <a:rPr lang="es-EC" sz="3600" b="1" spc="-39" baseline="1137" dirty="0" smtClean="0">
                <a:latin typeface="Calibri"/>
                <a:cs typeface="Calibri"/>
              </a:rPr>
              <a:t>r</a:t>
            </a:r>
            <a:r>
              <a:rPr lang="es-EC" sz="3600" b="1" spc="4" baseline="1137" dirty="0" smtClean="0">
                <a:latin typeface="Calibri"/>
                <a:cs typeface="Calibri"/>
              </a:rPr>
              <a:t>e</a:t>
            </a:r>
            <a:r>
              <a:rPr lang="es-EC" sz="3600" b="1" spc="-34" baseline="1137" dirty="0" smtClean="0">
                <a:latin typeface="Calibri"/>
                <a:cs typeface="Calibri"/>
              </a:rPr>
              <a:t>t</a:t>
            </a:r>
            <a:r>
              <a:rPr lang="es-EC" sz="3600" b="1" spc="4" baseline="1137" dirty="0" smtClean="0">
                <a:latin typeface="Calibri"/>
                <a:cs typeface="Calibri"/>
              </a:rPr>
              <a:t>end</a:t>
            </a:r>
            <a:r>
              <a:rPr lang="es-EC" sz="3600" b="1" spc="0" baseline="1137" dirty="0" smtClean="0">
                <a:latin typeface="Calibri"/>
                <a:cs typeface="Calibri"/>
              </a:rPr>
              <a:t>e</a:t>
            </a:r>
            <a:r>
              <a:rPr lang="es-EC" sz="3600" b="1" spc="214" baseline="1137" dirty="0" smtClean="0">
                <a:latin typeface="Calibri"/>
                <a:cs typeface="Calibri"/>
              </a:rPr>
              <a:t> </a:t>
            </a:r>
            <a:r>
              <a:rPr lang="es-EC" sz="3600" b="1" spc="4" baseline="1137" dirty="0" smtClean="0">
                <a:latin typeface="Calibri"/>
                <a:cs typeface="Calibri"/>
              </a:rPr>
              <a:t>rea</a:t>
            </a:r>
            <a:r>
              <a:rPr lang="es-EC" sz="3600" b="1" spc="-54" baseline="1137" dirty="0" smtClean="0">
                <a:latin typeface="Calibri"/>
                <a:cs typeface="Calibri"/>
              </a:rPr>
              <a:t>l</a:t>
            </a:r>
            <a:r>
              <a:rPr lang="es-EC" sz="3600" b="1" spc="4" baseline="1137" dirty="0" smtClean="0">
                <a:latin typeface="Calibri"/>
                <a:cs typeface="Calibri"/>
              </a:rPr>
              <a:t>i</a:t>
            </a:r>
            <a:r>
              <a:rPr lang="es-EC" sz="3600" b="1" spc="-39" baseline="1137" dirty="0" smtClean="0">
                <a:latin typeface="Calibri"/>
                <a:cs typeface="Calibri"/>
              </a:rPr>
              <a:t>z</a:t>
            </a:r>
            <a:r>
              <a:rPr lang="es-EC" sz="3600" b="1" spc="4" baseline="1137" dirty="0" smtClean="0">
                <a:latin typeface="Calibri"/>
                <a:cs typeface="Calibri"/>
              </a:rPr>
              <a:t>a</a:t>
            </a:r>
            <a:r>
              <a:rPr lang="es-EC" sz="3600" b="1" spc="-239" baseline="1137" dirty="0" smtClean="0">
                <a:latin typeface="Calibri"/>
                <a:cs typeface="Calibri"/>
              </a:rPr>
              <a:t>r</a:t>
            </a:r>
            <a:r>
              <a:rPr lang="es-EC" sz="3600" spc="0" baseline="1137" dirty="0" smtClean="0">
                <a:latin typeface="Calibri"/>
                <a:cs typeface="Calibri"/>
              </a:rPr>
              <a:t>.</a:t>
            </a:r>
            <a:r>
              <a:rPr lang="es-EC" sz="3600" spc="244" baseline="1137" dirty="0" smtClean="0">
                <a:latin typeface="Calibri"/>
                <a:cs typeface="Calibri"/>
              </a:rPr>
              <a:t> </a:t>
            </a:r>
            <a:r>
              <a:rPr lang="es-EC" sz="3600" spc="4" baseline="1137" dirty="0" smtClean="0">
                <a:latin typeface="Calibri"/>
                <a:cs typeface="Calibri"/>
              </a:rPr>
              <a:t>Los </a:t>
            </a:r>
            <a:r>
              <a:rPr lang="es-EC" sz="3600" spc="-29" baseline="1137" dirty="0" smtClean="0">
                <a:latin typeface="Calibri"/>
                <a:cs typeface="Calibri"/>
              </a:rPr>
              <a:t>c</a:t>
            </a:r>
            <a:r>
              <a:rPr lang="es-EC" sz="3600" spc="9" baseline="1137" dirty="0" smtClean="0">
                <a:latin typeface="Calibri"/>
                <a:cs typeface="Calibri"/>
              </a:rPr>
              <a:t>omando</a:t>
            </a:r>
            <a:r>
              <a:rPr lang="es-EC" sz="3600" spc="0" baseline="1137" dirty="0" smtClean="0">
                <a:latin typeface="Calibri"/>
                <a:cs typeface="Calibri"/>
              </a:rPr>
              <a:t>s</a:t>
            </a:r>
            <a:r>
              <a:rPr lang="es-EC" sz="3600" spc="-74" baseline="1137" dirty="0" smtClean="0">
                <a:latin typeface="Calibri"/>
                <a:cs typeface="Calibri"/>
              </a:rPr>
              <a:t> </a:t>
            </a:r>
            <a:r>
              <a:rPr lang="es-EC" sz="3600" spc="9" baseline="1137" dirty="0" smtClean="0">
                <a:latin typeface="Calibri"/>
                <a:cs typeface="Calibri"/>
              </a:rPr>
              <a:t>de</a:t>
            </a:r>
            <a:r>
              <a:rPr lang="es-EC" sz="3600" spc="0" baseline="1137" dirty="0" smtClean="0">
                <a:latin typeface="Calibri"/>
                <a:cs typeface="Calibri"/>
              </a:rPr>
              <a:t>l</a:t>
            </a:r>
            <a:r>
              <a:rPr lang="es-EC" sz="3600" spc="-14" baseline="1137" dirty="0" smtClean="0">
                <a:latin typeface="Calibri"/>
                <a:cs typeface="Calibri"/>
              </a:rPr>
              <a:t> </a:t>
            </a:r>
            <a:r>
              <a:rPr lang="es-EC" sz="3600" spc="9" baseline="1137" dirty="0" smtClean="0">
                <a:latin typeface="Calibri"/>
                <a:cs typeface="Calibri"/>
              </a:rPr>
              <a:t>p</a:t>
            </a:r>
            <a:r>
              <a:rPr lang="es-EC" sz="3600" spc="-39" baseline="1137" dirty="0" smtClean="0">
                <a:latin typeface="Calibri"/>
                <a:cs typeface="Calibri"/>
              </a:rPr>
              <a:t>r</a:t>
            </a:r>
            <a:r>
              <a:rPr lang="es-EC" sz="3600" spc="9" baseline="1137" dirty="0" smtClean="0">
                <a:latin typeface="Calibri"/>
                <a:cs typeface="Calibri"/>
              </a:rPr>
              <a:t>oto</a:t>
            </a:r>
            <a:r>
              <a:rPr lang="es-EC" sz="3600" spc="-54" baseline="1137" dirty="0" smtClean="0">
                <a:latin typeface="Calibri"/>
                <a:cs typeface="Calibri"/>
              </a:rPr>
              <a:t>c</a:t>
            </a:r>
            <a:r>
              <a:rPr lang="es-EC" sz="3600" spc="9" baseline="1137" dirty="0" smtClean="0">
                <a:latin typeface="Calibri"/>
                <a:cs typeface="Calibri"/>
              </a:rPr>
              <a:t>ol</a:t>
            </a:r>
            <a:r>
              <a:rPr lang="es-EC" sz="3600" spc="0" baseline="1137" dirty="0" smtClean="0">
                <a:latin typeface="Calibri"/>
                <a:cs typeface="Calibri"/>
              </a:rPr>
              <a:t>o</a:t>
            </a:r>
            <a:r>
              <a:rPr lang="es-EC" sz="3600" spc="-64" baseline="1137" dirty="0" smtClean="0">
                <a:latin typeface="Calibri"/>
                <a:cs typeface="Calibri"/>
              </a:rPr>
              <a:t> </a:t>
            </a:r>
            <a:r>
              <a:rPr lang="es-EC" sz="3600" spc="9" baseline="1137" dirty="0" smtClean="0">
                <a:latin typeface="Calibri"/>
                <a:cs typeface="Calibri"/>
              </a:rPr>
              <a:t>HA</a:t>
            </a:r>
            <a:r>
              <a:rPr lang="es-EC" sz="3600" spc="-54" baseline="1137" dirty="0" smtClean="0">
                <a:latin typeface="Calibri"/>
                <a:cs typeface="Calibri"/>
              </a:rPr>
              <a:t>R</a:t>
            </a:r>
            <a:r>
              <a:rPr lang="es-EC" sz="3600" spc="0" baseline="1137" dirty="0" smtClean="0">
                <a:latin typeface="Calibri"/>
                <a:cs typeface="Calibri"/>
              </a:rPr>
              <a:t>T</a:t>
            </a:r>
            <a:r>
              <a:rPr lang="es-EC" sz="3600" spc="14" baseline="1137" dirty="0" smtClean="0">
                <a:latin typeface="Calibri"/>
                <a:cs typeface="Calibri"/>
              </a:rPr>
              <a:t> </a:t>
            </a:r>
            <a:r>
              <a:rPr lang="es-EC" sz="3600" spc="9" baseline="1137" dirty="0" smtClean="0">
                <a:latin typeface="Calibri"/>
                <a:cs typeface="Calibri"/>
              </a:rPr>
              <a:t>son de tres tipos:</a:t>
            </a:r>
          </a:p>
          <a:p>
            <a:pPr marL="12700" algn="just">
              <a:lnSpc>
                <a:spcPts val="2615"/>
              </a:lnSpc>
              <a:spcBef>
                <a:spcPts val="130"/>
              </a:spcBef>
            </a:pPr>
            <a:endParaRPr lang="es-EC" sz="3600" spc="9" baseline="1137" dirty="0" smtClean="0">
              <a:latin typeface="Calibri"/>
              <a:cs typeface="Calibri"/>
            </a:endParaRPr>
          </a:p>
          <a:p>
            <a:pPr marL="12700" algn="just">
              <a:lnSpc>
                <a:spcPts val="2615"/>
              </a:lnSpc>
              <a:spcBef>
                <a:spcPts val="130"/>
              </a:spcBef>
            </a:pPr>
            <a:r>
              <a:rPr lang="es-EC" sz="2400" dirty="0" smtClean="0">
                <a:latin typeface="Calibri"/>
                <a:cs typeface="Calibri"/>
              </a:rPr>
              <a:t>Universales (Universal).</a:t>
            </a:r>
          </a:p>
          <a:p>
            <a:pPr marL="12700" algn="just">
              <a:lnSpc>
                <a:spcPts val="2615"/>
              </a:lnSpc>
              <a:spcBef>
                <a:spcPts val="130"/>
              </a:spcBef>
            </a:pPr>
            <a:r>
              <a:rPr lang="es-EC" sz="2400" dirty="0" smtClean="0">
                <a:latin typeface="Calibri"/>
                <a:cs typeface="Calibri"/>
              </a:rPr>
              <a:t>Practica Común (</a:t>
            </a:r>
            <a:r>
              <a:rPr lang="es-EC" sz="2400" dirty="0" err="1" smtClean="0">
                <a:latin typeface="Calibri"/>
                <a:cs typeface="Calibri"/>
              </a:rPr>
              <a:t>Common</a:t>
            </a:r>
            <a:r>
              <a:rPr lang="es-EC" sz="2400" dirty="0" smtClean="0">
                <a:latin typeface="Calibri"/>
                <a:cs typeface="Calibri"/>
              </a:rPr>
              <a:t> </a:t>
            </a:r>
            <a:r>
              <a:rPr lang="es-EC" sz="2400" dirty="0" err="1" smtClean="0">
                <a:latin typeface="Calibri"/>
                <a:cs typeface="Calibri"/>
              </a:rPr>
              <a:t>Practice</a:t>
            </a:r>
            <a:r>
              <a:rPr lang="es-EC" sz="2400" dirty="0" smtClean="0">
                <a:latin typeface="Calibri"/>
                <a:cs typeface="Calibri"/>
              </a:rPr>
              <a:t>). </a:t>
            </a:r>
          </a:p>
          <a:p>
            <a:pPr marL="12700" algn="just">
              <a:lnSpc>
                <a:spcPts val="2615"/>
              </a:lnSpc>
              <a:spcBef>
                <a:spcPts val="130"/>
              </a:spcBef>
            </a:pPr>
            <a:r>
              <a:rPr lang="es-EC" sz="2400" dirty="0" smtClean="0">
                <a:latin typeface="Calibri"/>
                <a:cs typeface="Calibri"/>
              </a:rPr>
              <a:t>Específicos del Dispositivo-Propietario (</a:t>
            </a:r>
            <a:r>
              <a:rPr lang="es-EC" sz="2400" dirty="0" err="1" smtClean="0">
                <a:latin typeface="Calibri"/>
                <a:cs typeface="Calibri"/>
              </a:rPr>
              <a:t>Device</a:t>
            </a:r>
            <a:r>
              <a:rPr lang="es-EC" sz="2400" dirty="0" smtClean="0">
                <a:latin typeface="Calibri"/>
                <a:cs typeface="Calibri"/>
              </a:rPr>
              <a:t> </a:t>
            </a:r>
            <a:r>
              <a:rPr lang="es-EC" sz="2400" dirty="0" err="1" smtClean="0">
                <a:latin typeface="Calibri"/>
                <a:cs typeface="Calibri"/>
              </a:rPr>
              <a:t>Specific-Propietary</a:t>
            </a:r>
            <a:r>
              <a:rPr lang="es-EC" sz="2400" dirty="0" smtClean="0">
                <a:latin typeface="Calibri"/>
                <a:cs typeface="Calibri"/>
              </a:rPr>
              <a:t>)  </a:t>
            </a:r>
            <a:endParaRPr lang="es-EC" sz="24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27</a:t>
            </a:r>
            <a:endParaRPr sz="1600">
              <a:latin typeface="Calibri"/>
              <a:cs typeface="Calibri"/>
            </a:endParaRPr>
          </a:p>
        </p:txBody>
      </p:sp>
      <p:sp>
        <p:nvSpPr>
          <p:cNvPr id="34"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5" name="Imagen 34"/>
          <p:cNvPicPr>
            <a:picLocks noChangeAspect="1"/>
          </p:cNvPicPr>
          <p:nvPr/>
        </p:nvPicPr>
        <p:blipFill>
          <a:blip r:embed="rId5"/>
          <a:stretch>
            <a:fillRect/>
          </a:stretch>
        </p:blipFill>
        <p:spPr>
          <a:xfrm>
            <a:off x="8385404" y="93836"/>
            <a:ext cx="724659" cy="263801"/>
          </a:xfrm>
          <a:prstGeom prst="rect">
            <a:avLst/>
          </a:prstGeom>
        </p:spPr>
      </p:pic>
      <p:sp>
        <p:nvSpPr>
          <p:cNvPr id="36"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bject 33"/>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1" name="object 31"/>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0" name="object 30"/>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9" name="object 19"/>
          <p:cNvSpPr/>
          <p:nvPr/>
        </p:nvSpPr>
        <p:spPr>
          <a:xfrm>
            <a:off x="7577315" y="3718572"/>
            <a:ext cx="158496" cy="3035"/>
          </a:xfrm>
          <a:prstGeom prst="rect">
            <a:avLst/>
          </a:prstGeom>
          <a:blipFill>
            <a:blip r:embed="rId3" cstate="print"/>
            <a:stretch>
              <a:fillRect/>
            </a:stretch>
          </a:blipFill>
        </p:spPr>
        <p:txBody>
          <a:bodyPr wrap="square" lIns="0" tIns="0" rIns="0" bIns="0" rtlCol="0">
            <a:noAutofit/>
          </a:bodyPr>
          <a:lstStyle/>
          <a:p>
            <a:endParaRPr/>
          </a:p>
        </p:txBody>
      </p:sp>
      <p:sp>
        <p:nvSpPr>
          <p:cNvPr id="21" name="object 21"/>
          <p:cNvSpPr/>
          <p:nvPr/>
        </p:nvSpPr>
        <p:spPr>
          <a:xfrm>
            <a:off x="8153400" y="3950207"/>
            <a:ext cx="237744" cy="161544"/>
          </a:xfrm>
          <a:prstGeom prst="rect">
            <a:avLst/>
          </a:prstGeom>
          <a:blipFill>
            <a:blip r:embed="rId4" cstate="print"/>
            <a:stretch>
              <a:fillRect/>
            </a:stretch>
          </a:blipFill>
        </p:spPr>
        <p:txBody>
          <a:bodyPr wrap="square" lIns="0" tIns="0" rIns="0" bIns="0" rtlCol="0">
            <a:noAutofit/>
          </a:bodyPr>
          <a:lstStyle/>
          <a:p>
            <a:endParaRPr/>
          </a:p>
        </p:txBody>
      </p:sp>
      <p:sp>
        <p:nvSpPr>
          <p:cNvPr id="18" name="object 18"/>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1544839" y="1006137"/>
            <a:ext cx="5843500" cy="430784"/>
          </a:xfrm>
          <a:prstGeom prst="rect">
            <a:avLst/>
          </a:prstGeom>
        </p:spPr>
        <p:txBody>
          <a:bodyPr wrap="square" lIns="0" tIns="0" rIns="0" bIns="0" rtlCol="0">
            <a:noAutofit/>
          </a:bodyPr>
          <a:lstStyle/>
          <a:p>
            <a:pPr marL="12700">
              <a:lnSpc>
                <a:spcPts val="3390"/>
              </a:lnSpc>
              <a:spcBef>
                <a:spcPts val="169"/>
              </a:spcBef>
            </a:pPr>
            <a:r>
              <a:rPr lang="es-EC" sz="4800" spc="-54" baseline="1706" dirty="0" smtClean="0">
                <a:solidFill>
                  <a:srgbClr val="FF0000"/>
                </a:solidFill>
                <a:latin typeface="Calibri"/>
                <a:cs typeface="Calibri"/>
              </a:rPr>
              <a:t>Los c</a:t>
            </a:r>
            <a:r>
              <a:rPr lang="es-EC" sz="4800" spc="0" baseline="1706" dirty="0" smtClean="0">
                <a:solidFill>
                  <a:srgbClr val="FF0000"/>
                </a:solidFill>
                <a:latin typeface="Calibri"/>
                <a:cs typeface="Calibri"/>
              </a:rPr>
              <a:t>omandos</a:t>
            </a:r>
            <a:r>
              <a:rPr lang="es-EC" sz="4800" spc="-114" baseline="1706" dirty="0" smtClean="0">
                <a:solidFill>
                  <a:srgbClr val="FF0000"/>
                </a:solidFill>
                <a:latin typeface="Calibri"/>
                <a:cs typeface="Calibri"/>
              </a:rPr>
              <a:t> </a:t>
            </a:r>
            <a:r>
              <a:rPr lang="es-EC" sz="4800" spc="0" baseline="1706" dirty="0" smtClean="0">
                <a:solidFill>
                  <a:srgbClr val="FF0000"/>
                </a:solidFill>
                <a:latin typeface="Calibri"/>
                <a:cs typeface="Calibri"/>
              </a:rPr>
              <a:t>del</a:t>
            </a:r>
            <a:r>
              <a:rPr lang="es-EC" sz="4800" spc="-20" baseline="1706" dirty="0" smtClean="0">
                <a:solidFill>
                  <a:srgbClr val="FF0000"/>
                </a:solidFill>
                <a:latin typeface="Calibri"/>
                <a:cs typeface="Calibri"/>
              </a:rPr>
              <a:t> </a:t>
            </a:r>
            <a:r>
              <a:rPr lang="es-EC" sz="4800" spc="0" baseline="1706" dirty="0" smtClean="0">
                <a:solidFill>
                  <a:srgbClr val="FF0000"/>
                </a:solidFill>
                <a:latin typeface="Calibri"/>
                <a:cs typeface="Calibri"/>
              </a:rPr>
              <a:t>proto</a:t>
            </a:r>
            <a:r>
              <a:rPr lang="es-EC" sz="4800" spc="-64" baseline="1706" dirty="0" smtClean="0">
                <a:solidFill>
                  <a:srgbClr val="FF0000"/>
                </a:solidFill>
                <a:latin typeface="Calibri"/>
                <a:cs typeface="Calibri"/>
              </a:rPr>
              <a:t>c</a:t>
            </a:r>
            <a:r>
              <a:rPr lang="es-EC" sz="4800" spc="0" baseline="1706" dirty="0" smtClean="0">
                <a:solidFill>
                  <a:srgbClr val="FF0000"/>
                </a:solidFill>
                <a:latin typeface="Calibri"/>
                <a:cs typeface="Calibri"/>
              </a:rPr>
              <a:t>olo</a:t>
            </a:r>
            <a:r>
              <a:rPr lang="es-EC" sz="4800" spc="-106" baseline="1706" dirty="0" smtClean="0">
                <a:solidFill>
                  <a:srgbClr val="FF0000"/>
                </a:solidFill>
                <a:latin typeface="Calibri"/>
                <a:cs typeface="Calibri"/>
              </a:rPr>
              <a:t> </a:t>
            </a:r>
            <a:r>
              <a:rPr lang="es-EC" sz="4800" spc="0" baseline="1706" dirty="0" smtClean="0">
                <a:solidFill>
                  <a:srgbClr val="FF0000"/>
                </a:solidFill>
                <a:latin typeface="Calibri"/>
                <a:cs typeface="Calibri"/>
              </a:rPr>
              <a:t>HAR</a:t>
            </a:r>
            <a:r>
              <a:rPr lang="es-EC" sz="4800" spc="-229" baseline="1706" dirty="0" smtClean="0">
                <a:solidFill>
                  <a:srgbClr val="FF0000"/>
                </a:solidFill>
                <a:latin typeface="Calibri"/>
                <a:cs typeface="Calibri"/>
              </a:rPr>
              <a:t>T</a:t>
            </a:r>
            <a:r>
              <a:rPr lang="es-EC" sz="4800" spc="0" baseline="1706" dirty="0" smtClean="0">
                <a:solidFill>
                  <a:srgbClr val="FF0000"/>
                </a:solidFill>
                <a:latin typeface="Calibri"/>
                <a:cs typeface="Calibri"/>
              </a:rPr>
              <a:t>:</a:t>
            </a:r>
            <a:endParaRPr lang="es-EC" sz="3200" dirty="0">
              <a:solidFill>
                <a:srgbClr val="FF0000"/>
              </a:solidFill>
              <a:latin typeface="Calibri"/>
              <a:cs typeface="Calibri"/>
            </a:endParaRPr>
          </a:p>
        </p:txBody>
      </p:sp>
      <p:sp>
        <p:nvSpPr>
          <p:cNvPr id="13" name="object 13"/>
          <p:cNvSpPr txBox="1"/>
          <p:nvPr/>
        </p:nvSpPr>
        <p:spPr>
          <a:xfrm>
            <a:off x="511889" y="1913146"/>
            <a:ext cx="8183294" cy="3268453"/>
          </a:xfrm>
          <a:prstGeom prst="rect">
            <a:avLst/>
          </a:prstGeom>
        </p:spPr>
        <p:txBody>
          <a:bodyPr wrap="square" lIns="0" tIns="0" rIns="0" bIns="0" rtlCol="0">
            <a:noAutofit/>
          </a:bodyPr>
          <a:lstStyle/>
          <a:p>
            <a:pPr marL="12700" algn="just">
              <a:lnSpc>
                <a:spcPts val="2615"/>
              </a:lnSpc>
              <a:spcBef>
                <a:spcPts val="130"/>
              </a:spcBef>
            </a:pPr>
            <a:r>
              <a:rPr lang="es-EC" sz="3600" spc="-39" baseline="2275" dirty="0" smtClean="0">
                <a:latin typeface="Calibri"/>
                <a:cs typeface="Calibri"/>
              </a:rPr>
              <a:t>Los </a:t>
            </a:r>
            <a:r>
              <a:rPr lang="es-EC" sz="3600" b="1" spc="-39" baseline="2275" dirty="0" smtClean="0">
                <a:latin typeface="Calibri"/>
                <a:cs typeface="Calibri"/>
              </a:rPr>
              <a:t>comandos universales y de practica común </a:t>
            </a:r>
            <a:r>
              <a:rPr lang="es-EC" sz="3600" spc="-39" baseline="2275" dirty="0" smtClean="0">
                <a:latin typeface="Calibri"/>
                <a:cs typeface="Calibri"/>
              </a:rPr>
              <a:t>implementan funciones que son parte de un grupo original o son suficientemente necesarios para ser especificados como parte del protocolo. Además los comandos universales son comandos de lectura y escritura de: los números de serie de los dispositivos, </a:t>
            </a:r>
            <a:r>
              <a:rPr lang="es-EC" sz="3600" spc="-39" baseline="2275" dirty="0" err="1" smtClean="0">
                <a:latin typeface="Calibri"/>
                <a:cs typeface="Calibri"/>
              </a:rPr>
              <a:t>tag</a:t>
            </a:r>
            <a:r>
              <a:rPr lang="es-EC" sz="3600" spc="-39" baseline="2275" dirty="0" smtClean="0">
                <a:latin typeface="Calibri"/>
                <a:cs typeface="Calibri"/>
              </a:rPr>
              <a:t>, descriptor, fecha, etc. Leen y escriben sobre una área de la memoria (leen por ejemplo los niveles de revisión del dispositivo); estos parámetros no son permanentes y se almacenan en el EEPROM.</a:t>
            </a:r>
            <a:endParaRPr lang="es-EC" sz="24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27</a:t>
            </a:r>
            <a:endParaRPr sz="1600">
              <a:latin typeface="Calibri"/>
              <a:cs typeface="Calibri"/>
            </a:endParaRPr>
          </a:p>
        </p:txBody>
      </p:sp>
      <p:sp>
        <p:nvSpPr>
          <p:cNvPr id="34"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5" name="Imagen 34"/>
          <p:cNvPicPr>
            <a:picLocks noChangeAspect="1"/>
          </p:cNvPicPr>
          <p:nvPr/>
        </p:nvPicPr>
        <p:blipFill>
          <a:blip r:embed="rId5"/>
          <a:stretch>
            <a:fillRect/>
          </a:stretch>
        </p:blipFill>
        <p:spPr>
          <a:xfrm>
            <a:off x="8385404" y="93836"/>
            <a:ext cx="724659" cy="263801"/>
          </a:xfrm>
          <a:prstGeom prst="rect">
            <a:avLst/>
          </a:prstGeom>
        </p:spPr>
      </p:pic>
      <p:sp>
        <p:nvSpPr>
          <p:cNvPr id="36"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Tree>
    <p:extLst>
      <p:ext uri="{BB962C8B-B14F-4D97-AF65-F5344CB8AC3E}">
        <p14:creationId xmlns:p14="http://schemas.microsoft.com/office/powerpoint/2010/main" val="383060823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bject 33"/>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1" name="object 31"/>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0" name="object 30"/>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9" name="object 19"/>
          <p:cNvSpPr/>
          <p:nvPr/>
        </p:nvSpPr>
        <p:spPr>
          <a:xfrm>
            <a:off x="7577315" y="3718572"/>
            <a:ext cx="158496" cy="3035"/>
          </a:xfrm>
          <a:prstGeom prst="rect">
            <a:avLst/>
          </a:prstGeom>
          <a:blipFill>
            <a:blip r:embed="rId3" cstate="print"/>
            <a:stretch>
              <a:fillRect/>
            </a:stretch>
          </a:blipFill>
        </p:spPr>
        <p:txBody>
          <a:bodyPr wrap="square" lIns="0" tIns="0" rIns="0" bIns="0" rtlCol="0">
            <a:noAutofit/>
          </a:bodyPr>
          <a:lstStyle/>
          <a:p>
            <a:endParaRPr/>
          </a:p>
        </p:txBody>
      </p:sp>
      <p:sp>
        <p:nvSpPr>
          <p:cNvPr id="21" name="object 21"/>
          <p:cNvSpPr/>
          <p:nvPr/>
        </p:nvSpPr>
        <p:spPr>
          <a:xfrm>
            <a:off x="8153400" y="3950207"/>
            <a:ext cx="237744" cy="161544"/>
          </a:xfrm>
          <a:prstGeom prst="rect">
            <a:avLst/>
          </a:prstGeom>
          <a:blipFill>
            <a:blip r:embed="rId4" cstate="print"/>
            <a:stretch>
              <a:fillRect/>
            </a:stretch>
          </a:blipFill>
        </p:spPr>
        <p:txBody>
          <a:bodyPr wrap="square" lIns="0" tIns="0" rIns="0" bIns="0" rtlCol="0">
            <a:noAutofit/>
          </a:bodyPr>
          <a:lstStyle/>
          <a:p>
            <a:endParaRPr/>
          </a:p>
        </p:txBody>
      </p:sp>
      <p:sp>
        <p:nvSpPr>
          <p:cNvPr id="18" name="object 18"/>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1544839" y="1006137"/>
            <a:ext cx="5843500" cy="430784"/>
          </a:xfrm>
          <a:prstGeom prst="rect">
            <a:avLst/>
          </a:prstGeom>
        </p:spPr>
        <p:txBody>
          <a:bodyPr wrap="square" lIns="0" tIns="0" rIns="0" bIns="0" rtlCol="0">
            <a:noAutofit/>
          </a:bodyPr>
          <a:lstStyle/>
          <a:p>
            <a:pPr marL="12700">
              <a:lnSpc>
                <a:spcPts val="3390"/>
              </a:lnSpc>
              <a:spcBef>
                <a:spcPts val="169"/>
              </a:spcBef>
            </a:pPr>
            <a:r>
              <a:rPr lang="es-EC" sz="4800" spc="-54" baseline="1706" dirty="0" smtClean="0">
                <a:solidFill>
                  <a:srgbClr val="FF0000"/>
                </a:solidFill>
                <a:latin typeface="Calibri"/>
                <a:cs typeface="Calibri"/>
              </a:rPr>
              <a:t>Los c</a:t>
            </a:r>
            <a:r>
              <a:rPr lang="es-EC" sz="4800" spc="0" baseline="1706" dirty="0" smtClean="0">
                <a:solidFill>
                  <a:srgbClr val="FF0000"/>
                </a:solidFill>
                <a:latin typeface="Calibri"/>
                <a:cs typeface="Calibri"/>
              </a:rPr>
              <a:t>omandos</a:t>
            </a:r>
            <a:r>
              <a:rPr lang="es-EC" sz="4800" spc="-114" baseline="1706" dirty="0" smtClean="0">
                <a:solidFill>
                  <a:srgbClr val="FF0000"/>
                </a:solidFill>
                <a:latin typeface="Calibri"/>
                <a:cs typeface="Calibri"/>
              </a:rPr>
              <a:t> </a:t>
            </a:r>
            <a:r>
              <a:rPr lang="es-EC" sz="4800" spc="0" baseline="1706" dirty="0" smtClean="0">
                <a:solidFill>
                  <a:srgbClr val="FF0000"/>
                </a:solidFill>
                <a:latin typeface="Calibri"/>
                <a:cs typeface="Calibri"/>
              </a:rPr>
              <a:t>del</a:t>
            </a:r>
            <a:r>
              <a:rPr lang="es-EC" sz="4800" spc="-20" baseline="1706" dirty="0" smtClean="0">
                <a:solidFill>
                  <a:srgbClr val="FF0000"/>
                </a:solidFill>
                <a:latin typeface="Calibri"/>
                <a:cs typeface="Calibri"/>
              </a:rPr>
              <a:t> </a:t>
            </a:r>
            <a:r>
              <a:rPr lang="es-EC" sz="4800" spc="0" baseline="1706" dirty="0" smtClean="0">
                <a:solidFill>
                  <a:srgbClr val="FF0000"/>
                </a:solidFill>
                <a:latin typeface="Calibri"/>
                <a:cs typeface="Calibri"/>
              </a:rPr>
              <a:t>proto</a:t>
            </a:r>
            <a:r>
              <a:rPr lang="es-EC" sz="4800" spc="-64" baseline="1706" dirty="0" smtClean="0">
                <a:solidFill>
                  <a:srgbClr val="FF0000"/>
                </a:solidFill>
                <a:latin typeface="Calibri"/>
                <a:cs typeface="Calibri"/>
              </a:rPr>
              <a:t>c</a:t>
            </a:r>
            <a:r>
              <a:rPr lang="es-EC" sz="4800" spc="0" baseline="1706" dirty="0" smtClean="0">
                <a:solidFill>
                  <a:srgbClr val="FF0000"/>
                </a:solidFill>
                <a:latin typeface="Calibri"/>
                <a:cs typeface="Calibri"/>
              </a:rPr>
              <a:t>olo</a:t>
            </a:r>
            <a:r>
              <a:rPr lang="es-EC" sz="4800" spc="-106" baseline="1706" dirty="0" smtClean="0">
                <a:solidFill>
                  <a:srgbClr val="FF0000"/>
                </a:solidFill>
                <a:latin typeface="Calibri"/>
                <a:cs typeface="Calibri"/>
              </a:rPr>
              <a:t> </a:t>
            </a:r>
            <a:r>
              <a:rPr lang="es-EC" sz="4800" spc="0" baseline="1706" dirty="0" smtClean="0">
                <a:solidFill>
                  <a:srgbClr val="FF0000"/>
                </a:solidFill>
                <a:latin typeface="Calibri"/>
                <a:cs typeface="Calibri"/>
              </a:rPr>
              <a:t>HAR</a:t>
            </a:r>
            <a:r>
              <a:rPr lang="es-EC" sz="4800" spc="-229" baseline="1706" dirty="0" smtClean="0">
                <a:solidFill>
                  <a:srgbClr val="FF0000"/>
                </a:solidFill>
                <a:latin typeface="Calibri"/>
                <a:cs typeface="Calibri"/>
              </a:rPr>
              <a:t>T</a:t>
            </a:r>
            <a:r>
              <a:rPr lang="es-EC" sz="4800" spc="0" baseline="1706" dirty="0" smtClean="0">
                <a:solidFill>
                  <a:srgbClr val="FF0000"/>
                </a:solidFill>
                <a:latin typeface="Calibri"/>
                <a:cs typeface="Calibri"/>
              </a:rPr>
              <a:t>:</a:t>
            </a:r>
            <a:endParaRPr lang="es-EC" sz="3200" dirty="0">
              <a:solidFill>
                <a:srgbClr val="FF0000"/>
              </a:solidFill>
              <a:latin typeface="Calibri"/>
              <a:cs typeface="Calibri"/>
            </a:endParaRPr>
          </a:p>
        </p:txBody>
      </p:sp>
      <p:sp>
        <p:nvSpPr>
          <p:cNvPr id="13" name="object 13"/>
          <p:cNvSpPr txBox="1"/>
          <p:nvPr/>
        </p:nvSpPr>
        <p:spPr>
          <a:xfrm>
            <a:off x="511889" y="1913147"/>
            <a:ext cx="8183294" cy="2811254"/>
          </a:xfrm>
          <a:prstGeom prst="rect">
            <a:avLst/>
          </a:prstGeom>
        </p:spPr>
        <p:txBody>
          <a:bodyPr wrap="square" lIns="0" tIns="0" rIns="0" bIns="0" rtlCol="0">
            <a:noAutofit/>
          </a:bodyPr>
          <a:lstStyle/>
          <a:p>
            <a:pPr marL="12700" algn="just">
              <a:lnSpc>
                <a:spcPts val="2615"/>
              </a:lnSpc>
              <a:spcBef>
                <a:spcPts val="130"/>
              </a:spcBef>
            </a:pPr>
            <a:r>
              <a:rPr lang="es-EC" sz="3600" spc="-39" baseline="2275" dirty="0" smtClean="0">
                <a:latin typeface="Calibri"/>
                <a:cs typeface="Calibri"/>
              </a:rPr>
              <a:t>Los </a:t>
            </a:r>
            <a:r>
              <a:rPr lang="es-EC" sz="3600" b="1" spc="-39" baseline="2275" dirty="0" smtClean="0">
                <a:latin typeface="Calibri"/>
                <a:cs typeface="Calibri"/>
              </a:rPr>
              <a:t>comandos específicos del dispositivo </a:t>
            </a:r>
            <a:r>
              <a:rPr lang="es-EC" sz="3600" spc="-39" baseline="2275" dirty="0" smtClean="0">
                <a:latin typeface="Calibri"/>
                <a:cs typeface="Calibri"/>
              </a:rPr>
              <a:t>son los que crean los Fabricantes de los dispositivos y se especifican con números entre 128 y 253. </a:t>
            </a:r>
            <a:r>
              <a:rPr lang="es-EC" sz="3600" b="1" spc="-39" baseline="2275" dirty="0" smtClean="0">
                <a:solidFill>
                  <a:srgbClr val="00B050"/>
                </a:solidFill>
                <a:latin typeface="Calibri"/>
                <a:cs typeface="Calibri"/>
              </a:rPr>
              <a:t>Diferentes fabricantes pueden utilizar el mismo numero de comando para funciones totalmente diferentes.</a:t>
            </a:r>
            <a:r>
              <a:rPr lang="es-EC" sz="3600" b="1" spc="-39" dirty="0" smtClean="0">
                <a:solidFill>
                  <a:srgbClr val="00B050"/>
                </a:solidFill>
                <a:latin typeface="Calibri"/>
                <a:cs typeface="Calibri"/>
              </a:rPr>
              <a:t> </a:t>
            </a:r>
          </a:p>
          <a:p>
            <a:pPr marL="12700" algn="just">
              <a:lnSpc>
                <a:spcPts val="2615"/>
              </a:lnSpc>
              <a:spcBef>
                <a:spcPts val="130"/>
              </a:spcBef>
            </a:pPr>
            <a:endParaRPr lang="es-EC" sz="3600" spc="-39" baseline="2275" dirty="0">
              <a:latin typeface="Calibri"/>
              <a:cs typeface="Calibri"/>
            </a:endParaRPr>
          </a:p>
          <a:p>
            <a:pPr marL="12700" algn="just">
              <a:lnSpc>
                <a:spcPts val="2615"/>
              </a:lnSpc>
              <a:spcBef>
                <a:spcPts val="130"/>
              </a:spcBef>
            </a:pPr>
            <a:r>
              <a:rPr lang="es-EC" sz="3600" spc="-39" baseline="2275" dirty="0" smtClean="0">
                <a:latin typeface="Calibri"/>
                <a:cs typeface="Calibri"/>
              </a:rPr>
              <a:t>El </a:t>
            </a:r>
            <a:r>
              <a:rPr lang="es-EC" sz="3600" b="1" spc="-39" baseline="2275" dirty="0" smtClean="0">
                <a:latin typeface="Calibri"/>
                <a:cs typeface="Calibri"/>
              </a:rPr>
              <a:t>lenguaje de descripción de dispositivos </a:t>
            </a:r>
            <a:r>
              <a:rPr lang="es-EC" sz="3600" spc="-39" baseline="2275" dirty="0" smtClean="0">
                <a:latin typeface="Calibri"/>
                <a:cs typeface="Calibri"/>
              </a:rPr>
              <a:t>(</a:t>
            </a:r>
            <a:r>
              <a:rPr lang="es-EC" sz="3600" b="1" spc="-39" baseline="2275" dirty="0" err="1" smtClean="0">
                <a:solidFill>
                  <a:srgbClr val="0070C0"/>
                </a:solidFill>
                <a:latin typeface="Calibri"/>
                <a:cs typeface="Calibri"/>
              </a:rPr>
              <a:t>Device</a:t>
            </a:r>
            <a:r>
              <a:rPr lang="es-EC" sz="3600" b="1" spc="-39" baseline="2275" dirty="0" smtClean="0">
                <a:solidFill>
                  <a:srgbClr val="0070C0"/>
                </a:solidFill>
                <a:latin typeface="Calibri"/>
                <a:cs typeface="Calibri"/>
              </a:rPr>
              <a:t> </a:t>
            </a:r>
            <a:r>
              <a:rPr lang="es-EC" sz="3600" b="1" spc="-39" baseline="2275" dirty="0" err="1" smtClean="0">
                <a:solidFill>
                  <a:srgbClr val="0070C0"/>
                </a:solidFill>
                <a:latin typeface="Calibri"/>
                <a:cs typeface="Calibri"/>
              </a:rPr>
              <a:t>Description</a:t>
            </a:r>
            <a:r>
              <a:rPr lang="es-EC" sz="3600" b="1" spc="-39" baseline="2275" dirty="0" smtClean="0">
                <a:solidFill>
                  <a:srgbClr val="0070C0"/>
                </a:solidFill>
                <a:latin typeface="Calibri"/>
                <a:cs typeface="Calibri"/>
              </a:rPr>
              <a:t> </a:t>
            </a:r>
            <a:r>
              <a:rPr lang="es-EC" sz="3600" b="1" spc="-39" baseline="2275" dirty="0" err="1" smtClean="0">
                <a:solidFill>
                  <a:srgbClr val="0070C0"/>
                </a:solidFill>
                <a:latin typeface="Calibri"/>
                <a:cs typeface="Calibri"/>
              </a:rPr>
              <a:t>Language</a:t>
            </a:r>
            <a:r>
              <a:rPr lang="es-EC" sz="3600" b="1" spc="-39" baseline="2275" dirty="0" smtClean="0">
                <a:solidFill>
                  <a:srgbClr val="0070C0"/>
                </a:solidFill>
                <a:latin typeface="Calibri"/>
                <a:cs typeface="Calibri"/>
              </a:rPr>
              <a:t>-DDL</a:t>
            </a:r>
            <a:r>
              <a:rPr lang="es-EC" sz="3600" spc="-39" baseline="2275" dirty="0" smtClean="0">
                <a:latin typeface="Calibri"/>
                <a:cs typeface="Calibri"/>
              </a:rPr>
              <a:t>) es de gran ayuda para transmitir esta información al maestro</a:t>
            </a:r>
            <a:r>
              <a:rPr lang="es-EC" sz="3600" spc="-39" dirty="0">
                <a:latin typeface="Calibri"/>
                <a:cs typeface="Calibri"/>
              </a:rPr>
              <a:t>.</a:t>
            </a:r>
            <a:r>
              <a:rPr lang="es-EC" sz="3600" spc="-39" baseline="2275" dirty="0" smtClean="0">
                <a:latin typeface="Calibri"/>
                <a:cs typeface="Calibri"/>
              </a:rPr>
              <a:t> </a:t>
            </a:r>
            <a:endParaRPr lang="es-EC" sz="24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27</a:t>
            </a:r>
            <a:endParaRPr sz="1600">
              <a:latin typeface="Calibri"/>
              <a:cs typeface="Calibri"/>
            </a:endParaRPr>
          </a:p>
        </p:txBody>
      </p:sp>
      <p:sp>
        <p:nvSpPr>
          <p:cNvPr id="34"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5" name="Imagen 34"/>
          <p:cNvPicPr>
            <a:picLocks noChangeAspect="1"/>
          </p:cNvPicPr>
          <p:nvPr/>
        </p:nvPicPr>
        <p:blipFill>
          <a:blip r:embed="rId5"/>
          <a:stretch>
            <a:fillRect/>
          </a:stretch>
        </p:blipFill>
        <p:spPr>
          <a:xfrm>
            <a:off x="8385404" y="93836"/>
            <a:ext cx="724659" cy="263801"/>
          </a:xfrm>
          <a:prstGeom prst="rect">
            <a:avLst/>
          </a:prstGeom>
        </p:spPr>
      </p:pic>
      <p:sp>
        <p:nvSpPr>
          <p:cNvPr id="36"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Tree>
    <p:extLst>
      <p:ext uri="{BB962C8B-B14F-4D97-AF65-F5344CB8AC3E}">
        <p14:creationId xmlns:p14="http://schemas.microsoft.com/office/powerpoint/2010/main" val="324026203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bject 33"/>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1" name="object 31"/>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0" name="object 30"/>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9" name="object 19"/>
          <p:cNvSpPr/>
          <p:nvPr/>
        </p:nvSpPr>
        <p:spPr>
          <a:xfrm>
            <a:off x="7577315" y="3718572"/>
            <a:ext cx="158496" cy="3035"/>
          </a:xfrm>
          <a:prstGeom prst="rect">
            <a:avLst/>
          </a:prstGeom>
          <a:blipFill>
            <a:blip r:embed="rId3" cstate="print"/>
            <a:stretch>
              <a:fillRect/>
            </a:stretch>
          </a:blipFill>
        </p:spPr>
        <p:txBody>
          <a:bodyPr wrap="square" lIns="0" tIns="0" rIns="0" bIns="0" rtlCol="0">
            <a:noAutofit/>
          </a:bodyPr>
          <a:lstStyle/>
          <a:p>
            <a:endParaRPr/>
          </a:p>
        </p:txBody>
      </p:sp>
      <p:sp>
        <p:nvSpPr>
          <p:cNvPr id="21" name="object 21"/>
          <p:cNvSpPr/>
          <p:nvPr/>
        </p:nvSpPr>
        <p:spPr>
          <a:xfrm>
            <a:off x="8153400" y="3950207"/>
            <a:ext cx="237744" cy="161544"/>
          </a:xfrm>
          <a:prstGeom prst="rect">
            <a:avLst/>
          </a:prstGeom>
          <a:blipFill>
            <a:blip r:embed="rId4" cstate="print"/>
            <a:stretch>
              <a:fillRect/>
            </a:stretch>
          </a:blipFill>
        </p:spPr>
        <p:txBody>
          <a:bodyPr wrap="square" lIns="0" tIns="0" rIns="0" bIns="0" rtlCol="0">
            <a:noAutofit/>
          </a:bodyPr>
          <a:lstStyle/>
          <a:p>
            <a:endParaRPr/>
          </a:p>
        </p:txBody>
      </p:sp>
      <p:sp>
        <p:nvSpPr>
          <p:cNvPr id="18" name="object 18"/>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1544839" y="1006137"/>
            <a:ext cx="5843500" cy="430784"/>
          </a:xfrm>
          <a:prstGeom prst="rect">
            <a:avLst/>
          </a:prstGeom>
        </p:spPr>
        <p:txBody>
          <a:bodyPr wrap="square" lIns="0" tIns="0" rIns="0" bIns="0" rtlCol="0">
            <a:noAutofit/>
          </a:bodyPr>
          <a:lstStyle/>
          <a:p>
            <a:pPr marL="12700">
              <a:lnSpc>
                <a:spcPts val="3390"/>
              </a:lnSpc>
              <a:spcBef>
                <a:spcPts val="169"/>
              </a:spcBef>
            </a:pPr>
            <a:r>
              <a:rPr lang="es-EC" sz="4800" spc="-54" baseline="1706" dirty="0" smtClean="0">
                <a:solidFill>
                  <a:srgbClr val="FF0000"/>
                </a:solidFill>
                <a:latin typeface="Calibri"/>
                <a:cs typeface="Calibri"/>
              </a:rPr>
              <a:t>Los c</a:t>
            </a:r>
            <a:r>
              <a:rPr lang="es-EC" sz="4800" spc="0" baseline="1706" dirty="0" smtClean="0">
                <a:solidFill>
                  <a:srgbClr val="FF0000"/>
                </a:solidFill>
                <a:latin typeface="Calibri"/>
                <a:cs typeface="Calibri"/>
              </a:rPr>
              <a:t>omandos</a:t>
            </a:r>
            <a:r>
              <a:rPr lang="es-EC" sz="4800" spc="-114" baseline="1706" dirty="0" smtClean="0">
                <a:solidFill>
                  <a:srgbClr val="FF0000"/>
                </a:solidFill>
                <a:latin typeface="Calibri"/>
                <a:cs typeface="Calibri"/>
              </a:rPr>
              <a:t> </a:t>
            </a:r>
            <a:r>
              <a:rPr lang="es-EC" sz="4800" spc="0" baseline="1706" dirty="0" smtClean="0">
                <a:solidFill>
                  <a:srgbClr val="FF0000"/>
                </a:solidFill>
                <a:latin typeface="Calibri"/>
                <a:cs typeface="Calibri"/>
              </a:rPr>
              <a:t>del</a:t>
            </a:r>
            <a:r>
              <a:rPr lang="es-EC" sz="4800" spc="-20" baseline="1706" dirty="0" smtClean="0">
                <a:solidFill>
                  <a:srgbClr val="FF0000"/>
                </a:solidFill>
                <a:latin typeface="Calibri"/>
                <a:cs typeface="Calibri"/>
              </a:rPr>
              <a:t> </a:t>
            </a:r>
            <a:r>
              <a:rPr lang="es-EC" sz="4800" spc="0" baseline="1706" dirty="0" smtClean="0">
                <a:solidFill>
                  <a:srgbClr val="FF0000"/>
                </a:solidFill>
                <a:latin typeface="Calibri"/>
                <a:cs typeface="Calibri"/>
              </a:rPr>
              <a:t>proto</a:t>
            </a:r>
            <a:r>
              <a:rPr lang="es-EC" sz="4800" spc="-64" baseline="1706" dirty="0" smtClean="0">
                <a:solidFill>
                  <a:srgbClr val="FF0000"/>
                </a:solidFill>
                <a:latin typeface="Calibri"/>
                <a:cs typeface="Calibri"/>
              </a:rPr>
              <a:t>c</a:t>
            </a:r>
            <a:r>
              <a:rPr lang="es-EC" sz="4800" spc="0" baseline="1706" dirty="0" smtClean="0">
                <a:solidFill>
                  <a:srgbClr val="FF0000"/>
                </a:solidFill>
                <a:latin typeface="Calibri"/>
                <a:cs typeface="Calibri"/>
              </a:rPr>
              <a:t>olo</a:t>
            </a:r>
            <a:r>
              <a:rPr lang="es-EC" sz="4800" spc="-106" baseline="1706" dirty="0" smtClean="0">
                <a:solidFill>
                  <a:srgbClr val="FF0000"/>
                </a:solidFill>
                <a:latin typeface="Calibri"/>
                <a:cs typeface="Calibri"/>
              </a:rPr>
              <a:t> </a:t>
            </a:r>
            <a:r>
              <a:rPr lang="es-EC" sz="4800" spc="0" baseline="1706" dirty="0" smtClean="0">
                <a:solidFill>
                  <a:srgbClr val="FF0000"/>
                </a:solidFill>
                <a:latin typeface="Calibri"/>
                <a:cs typeface="Calibri"/>
              </a:rPr>
              <a:t>HAR</a:t>
            </a:r>
            <a:r>
              <a:rPr lang="es-EC" sz="4800" spc="-229" baseline="1706" dirty="0" smtClean="0">
                <a:solidFill>
                  <a:srgbClr val="FF0000"/>
                </a:solidFill>
                <a:latin typeface="Calibri"/>
                <a:cs typeface="Calibri"/>
              </a:rPr>
              <a:t>T</a:t>
            </a:r>
            <a:r>
              <a:rPr lang="es-EC" sz="4800" spc="0" baseline="1706" dirty="0" smtClean="0">
                <a:solidFill>
                  <a:srgbClr val="FF0000"/>
                </a:solidFill>
                <a:latin typeface="Calibri"/>
                <a:cs typeface="Calibri"/>
              </a:rPr>
              <a:t>:</a:t>
            </a:r>
            <a:endParaRPr lang="es-EC" sz="3200" dirty="0">
              <a:solidFill>
                <a:srgbClr val="FF0000"/>
              </a:solidFill>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27</a:t>
            </a:r>
            <a:endParaRPr sz="1600">
              <a:latin typeface="Calibri"/>
              <a:cs typeface="Calibri"/>
            </a:endParaRPr>
          </a:p>
        </p:txBody>
      </p:sp>
      <p:sp>
        <p:nvSpPr>
          <p:cNvPr id="34"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5" name="Imagen 34"/>
          <p:cNvPicPr>
            <a:picLocks noChangeAspect="1"/>
          </p:cNvPicPr>
          <p:nvPr/>
        </p:nvPicPr>
        <p:blipFill>
          <a:blip r:embed="rId5"/>
          <a:stretch>
            <a:fillRect/>
          </a:stretch>
        </p:blipFill>
        <p:spPr>
          <a:xfrm>
            <a:off x="8385404" y="93836"/>
            <a:ext cx="724659" cy="263801"/>
          </a:xfrm>
          <a:prstGeom prst="rect">
            <a:avLst/>
          </a:prstGeom>
        </p:spPr>
      </p:pic>
      <p:sp>
        <p:nvSpPr>
          <p:cNvPr id="36"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pic>
        <p:nvPicPr>
          <p:cNvPr id="3" name="Imagen 2"/>
          <p:cNvPicPr>
            <a:picLocks noChangeAspect="1"/>
          </p:cNvPicPr>
          <p:nvPr/>
        </p:nvPicPr>
        <p:blipFill>
          <a:blip r:embed="rId6"/>
          <a:stretch>
            <a:fillRect/>
          </a:stretch>
        </p:blipFill>
        <p:spPr>
          <a:xfrm>
            <a:off x="1094739" y="1487213"/>
            <a:ext cx="6743700" cy="4548659"/>
          </a:xfrm>
          <a:prstGeom prst="rect">
            <a:avLst/>
          </a:prstGeom>
        </p:spPr>
      </p:pic>
    </p:spTree>
    <p:extLst>
      <p:ext uri="{BB962C8B-B14F-4D97-AF65-F5344CB8AC3E}">
        <p14:creationId xmlns:p14="http://schemas.microsoft.com/office/powerpoint/2010/main" val="131067774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bject 33"/>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1" name="object 31"/>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0" name="object 30"/>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9" name="object 19"/>
          <p:cNvSpPr/>
          <p:nvPr/>
        </p:nvSpPr>
        <p:spPr>
          <a:xfrm>
            <a:off x="7577315" y="3718572"/>
            <a:ext cx="158496" cy="3035"/>
          </a:xfrm>
          <a:prstGeom prst="rect">
            <a:avLst/>
          </a:prstGeom>
          <a:blipFill>
            <a:blip r:embed="rId3" cstate="print"/>
            <a:stretch>
              <a:fillRect/>
            </a:stretch>
          </a:blipFill>
        </p:spPr>
        <p:txBody>
          <a:bodyPr wrap="square" lIns="0" tIns="0" rIns="0" bIns="0" rtlCol="0">
            <a:noAutofit/>
          </a:bodyPr>
          <a:lstStyle/>
          <a:p>
            <a:endParaRPr/>
          </a:p>
        </p:txBody>
      </p:sp>
      <p:sp>
        <p:nvSpPr>
          <p:cNvPr id="21" name="object 21"/>
          <p:cNvSpPr/>
          <p:nvPr/>
        </p:nvSpPr>
        <p:spPr>
          <a:xfrm>
            <a:off x="8153400" y="3950207"/>
            <a:ext cx="237744" cy="161544"/>
          </a:xfrm>
          <a:prstGeom prst="rect">
            <a:avLst/>
          </a:prstGeom>
          <a:blipFill>
            <a:blip r:embed="rId4" cstate="print"/>
            <a:stretch>
              <a:fillRect/>
            </a:stretch>
          </a:blipFill>
        </p:spPr>
        <p:txBody>
          <a:bodyPr wrap="square" lIns="0" tIns="0" rIns="0" bIns="0" rtlCol="0">
            <a:noAutofit/>
          </a:bodyPr>
          <a:lstStyle/>
          <a:p>
            <a:endParaRPr/>
          </a:p>
        </p:txBody>
      </p:sp>
      <p:sp>
        <p:nvSpPr>
          <p:cNvPr id="18" name="object 18"/>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1544838" y="1006137"/>
            <a:ext cx="6608561" cy="430784"/>
          </a:xfrm>
          <a:prstGeom prst="rect">
            <a:avLst/>
          </a:prstGeom>
        </p:spPr>
        <p:txBody>
          <a:bodyPr wrap="square" lIns="0" tIns="0" rIns="0" bIns="0" rtlCol="0">
            <a:noAutofit/>
          </a:bodyPr>
          <a:lstStyle/>
          <a:p>
            <a:pPr marL="12700">
              <a:lnSpc>
                <a:spcPts val="3390"/>
              </a:lnSpc>
              <a:spcBef>
                <a:spcPts val="169"/>
              </a:spcBef>
            </a:pPr>
            <a:r>
              <a:rPr lang="es-EC" sz="4800" spc="-54" baseline="1706" dirty="0" smtClean="0">
                <a:solidFill>
                  <a:srgbClr val="FF0000"/>
                </a:solidFill>
                <a:latin typeface="Calibri"/>
                <a:cs typeface="Calibri"/>
              </a:rPr>
              <a:t>El campo Status </a:t>
            </a:r>
            <a:r>
              <a:rPr lang="es-EC" sz="4800" spc="0" baseline="1706" dirty="0" smtClean="0">
                <a:solidFill>
                  <a:srgbClr val="FF0000"/>
                </a:solidFill>
                <a:latin typeface="Calibri"/>
                <a:cs typeface="Calibri"/>
              </a:rPr>
              <a:t>del</a:t>
            </a:r>
            <a:r>
              <a:rPr lang="es-EC" sz="4800" spc="-20" baseline="1706" dirty="0" smtClean="0">
                <a:solidFill>
                  <a:srgbClr val="FF0000"/>
                </a:solidFill>
                <a:latin typeface="Calibri"/>
                <a:cs typeface="Calibri"/>
              </a:rPr>
              <a:t> </a:t>
            </a:r>
            <a:r>
              <a:rPr lang="es-EC" sz="4800" spc="0" baseline="1706" dirty="0" smtClean="0">
                <a:solidFill>
                  <a:srgbClr val="FF0000"/>
                </a:solidFill>
                <a:latin typeface="Calibri"/>
                <a:cs typeface="Calibri"/>
              </a:rPr>
              <a:t>proto</a:t>
            </a:r>
            <a:r>
              <a:rPr lang="es-EC" sz="4800" spc="-64" baseline="1706" dirty="0" smtClean="0">
                <a:solidFill>
                  <a:srgbClr val="FF0000"/>
                </a:solidFill>
                <a:latin typeface="Calibri"/>
                <a:cs typeface="Calibri"/>
              </a:rPr>
              <a:t>c</a:t>
            </a:r>
            <a:r>
              <a:rPr lang="es-EC" sz="4800" spc="0" baseline="1706" dirty="0" smtClean="0">
                <a:solidFill>
                  <a:srgbClr val="FF0000"/>
                </a:solidFill>
                <a:latin typeface="Calibri"/>
                <a:cs typeface="Calibri"/>
              </a:rPr>
              <a:t>olo</a:t>
            </a:r>
            <a:r>
              <a:rPr lang="es-EC" sz="4800" spc="-106" baseline="1706" dirty="0" smtClean="0">
                <a:solidFill>
                  <a:srgbClr val="FF0000"/>
                </a:solidFill>
                <a:latin typeface="Calibri"/>
                <a:cs typeface="Calibri"/>
              </a:rPr>
              <a:t> </a:t>
            </a:r>
            <a:r>
              <a:rPr lang="es-EC" sz="4800" spc="0" baseline="1706" dirty="0" smtClean="0">
                <a:solidFill>
                  <a:srgbClr val="FF0000"/>
                </a:solidFill>
                <a:latin typeface="Calibri"/>
                <a:cs typeface="Calibri"/>
              </a:rPr>
              <a:t>HAR</a:t>
            </a:r>
            <a:r>
              <a:rPr lang="es-EC" sz="4800" spc="-229" baseline="1706" dirty="0" smtClean="0">
                <a:solidFill>
                  <a:srgbClr val="FF0000"/>
                </a:solidFill>
                <a:latin typeface="Calibri"/>
                <a:cs typeface="Calibri"/>
              </a:rPr>
              <a:t>T</a:t>
            </a:r>
            <a:r>
              <a:rPr lang="es-EC" sz="4800" spc="0" baseline="1706" dirty="0" smtClean="0">
                <a:solidFill>
                  <a:srgbClr val="FF0000"/>
                </a:solidFill>
                <a:latin typeface="Calibri"/>
                <a:cs typeface="Calibri"/>
              </a:rPr>
              <a:t>:</a:t>
            </a:r>
            <a:endParaRPr lang="es-EC" sz="3200" dirty="0">
              <a:solidFill>
                <a:srgbClr val="FF0000"/>
              </a:solidFill>
              <a:latin typeface="Calibri"/>
              <a:cs typeface="Calibri"/>
            </a:endParaRPr>
          </a:p>
        </p:txBody>
      </p:sp>
      <p:sp>
        <p:nvSpPr>
          <p:cNvPr id="13" name="object 13"/>
          <p:cNvSpPr txBox="1"/>
          <p:nvPr/>
        </p:nvSpPr>
        <p:spPr>
          <a:xfrm>
            <a:off x="515685" y="1490510"/>
            <a:ext cx="8183294" cy="1646903"/>
          </a:xfrm>
          <a:prstGeom prst="rect">
            <a:avLst/>
          </a:prstGeom>
        </p:spPr>
        <p:txBody>
          <a:bodyPr wrap="square" lIns="0" tIns="0" rIns="0" bIns="0" rtlCol="0">
            <a:noAutofit/>
          </a:bodyPr>
          <a:lstStyle/>
          <a:p>
            <a:pPr marL="12700" algn="just">
              <a:lnSpc>
                <a:spcPts val="2615"/>
              </a:lnSpc>
              <a:spcBef>
                <a:spcPts val="130"/>
              </a:spcBef>
            </a:pPr>
            <a:r>
              <a:rPr lang="es-EC" sz="3600" spc="-39" baseline="2275" dirty="0" smtClean="0">
                <a:latin typeface="Calibri"/>
                <a:cs typeface="Calibri"/>
              </a:rPr>
              <a:t>El campo de </a:t>
            </a:r>
            <a:r>
              <a:rPr lang="es-EC" sz="3600" b="1" spc="-39" baseline="2275" dirty="0" smtClean="0">
                <a:latin typeface="Calibri"/>
                <a:cs typeface="Calibri"/>
              </a:rPr>
              <a:t>estado</a:t>
            </a:r>
            <a:r>
              <a:rPr lang="es-EC" sz="3600" spc="-39" baseline="2275" dirty="0" smtClean="0">
                <a:latin typeface="Calibri"/>
                <a:cs typeface="Calibri"/>
              </a:rPr>
              <a:t> (</a:t>
            </a:r>
            <a:r>
              <a:rPr lang="es-EC" sz="3600" b="1" spc="-39" baseline="2275" dirty="0" smtClean="0">
                <a:solidFill>
                  <a:srgbClr val="0070C0"/>
                </a:solidFill>
                <a:latin typeface="Calibri"/>
                <a:cs typeface="Calibri"/>
              </a:rPr>
              <a:t>Status</a:t>
            </a:r>
            <a:r>
              <a:rPr lang="es-EC" sz="3600" spc="-39" baseline="2275" dirty="0" smtClean="0">
                <a:latin typeface="Calibri"/>
                <a:cs typeface="Calibri"/>
              </a:rPr>
              <a:t>) de 2 bytes únicamente ocurre en las replicas  de un dispositivo HART esclavo. Cuando un esclavo no ejecuta un comando entonces el Status muestra esta condición e inclusive la razón por la que no se ejecuto. Algunas posibles razones son:</a:t>
            </a:r>
            <a:r>
              <a:rPr lang="es-EC" sz="3600" spc="-39" dirty="0" smtClean="0">
                <a:latin typeface="Calibri"/>
                <a:cs typeface="Calibri"/>
              </a:rPr>
              <a:t>  </a:t>
            </a:r>
            <a:endParaRPr lang="es-EC" sz="24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27</a:t>
            </a:r>
            <a:endParaRPr sz="1600">
              <a:latin typeface="Calibri"/>
              <a:cs typeface="Calibri"/>
            </a:endParaRPr>
          </a:p>
        </p:txBody>
      </p:sp>
      <p:sp>
        <p:nvSpPr>
          <p:cNvPr id="34"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5" name="Imagen 34"/>
          <p:cNvPicPr>
            <a:picLocks noChangeAspect="1"/>
          </p:cNvPicPr>
          <p:nvPr/>
        </p:nvPicPr>
        <p:blipFill>
          <a:blip r:embed="rId5"/>
          <a:stretch>
            <a:fillRect/>
          </a:stretch>
        </p:blipFill>
        <p:spPr>
          <a:xfrm>
            <a:off x="8385404" y="93836"/>
            <a:ext cx="724659" cy="263801"/>
          </a:xfrm>
          <a:prstGeom prst="rect">
            <a:avLst/>
          </a:prstGeom>
        </p:spPr>
      </p:pic>
      <p:sp>
        <p:nvSpPr>
          <p:cNvPr id="36"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
        <p:nvSpPr>
          <p:cNvPr id="16" name="object 13"/>
          <p:cNvSpPr txBox="1"/>
          <p:nvPr/>
        </p:nvSpPr>
        <p:spPr>
          <a:xfrm>
            <a:off x="515685" y="3369342"/>
            <a:ext cx="8183294" cy="2117058"/>
          </a:xfrm>
          <a:prstGeom prst="rect">
            <a:avLst/>
          </a:prstGeom>
        </p:spPr>
        <p:txBody>
          <a:bodyPr wrap="square" lIns="0" tIns="0" rIns="0" bIns="0" rtlCol="0">
            <a:noAutofit/>
          </a:bodyPr>
          <a:lstStyle/>
          <a:p>
            <a:pPr marL="12700" algn="just">
              <a:lnSpc>
                <a:spcPts val="2615"/>
              </a:lnSpc>
              <a:spcBef>
                <a:spcPts val="130"/>
              </a:spcBef>
            </a:pPr>
            <a:r>
              <a:rPr lang="es-EC" sz="2400" b="1" dirty="0" smtClean="0">
                <a:solidFill>
                  <a:srgbClr val="00B050"/>
                </a:solidFill>
                <a:latin typeface="Calibri"/>
                <a:cs typeface="Calibri"/>
              </a:rPr>
              <a:t>El esclavo recibe el mensaje con errores.</a:t>
            </a:r>
          </a:p>
          <a:p>
            <a:pPr marL="12700" algn="just">
              <a:lnSpc>
                <a:spcPts val="2615"/>
              </a:lnSpc>
              <a:spcBef>
                <a:spcPts val="130"/>
              </a:spcBef>
            </a:pPr>
            <a:r>
              <a:rPr lang="es-EC" sz="2400" b="1" dirty="0" smtClean="0">
                <a:solidFill>
                  <a:srgbClr val="00B050"/>
                </a:solidFill>
                <a:latin typeface="Calibri"/>
                <a:cs typeface="Calibri"/>
              </a:rPr>
              <a:t>El esclavo no tiene implementado este comando.</a:t>
            </a:r>
          </a:p>
          <a:p>
            <a:pPr marL="12700" algn="just">
              <a:lnSpc>
                <a:spcPts val="2615"/>
              </a:lnSpc>
              <a:spcBef>
                <a:spcPts val="130"/>
              </a:spcBef>
            </a:pPr>
            <a:r>
              <a:rPr lang="es-EC" sz="2400" b="1" dirty="0" smtClean="0">
                <a:solidFill>
                  <a:srgbClr val="00B050"/>
                </a:solidFill>
                <a:latin typeface="Calibri"/>
                <a:cs typeface="Calibri"/>
              </a:rPr>
              <a:t>El esclavo esta ocupado.</a:t>
            </a:r>
          </a:p>
          <a:p>
            <a:pPr marL="12700" algn="just">
              <a:lnSpc>
                <a:spcPts val="2615"/>
              </a:lnSpc>
              <a:spcBef>
                <a:spcPts val="130"/>
              </a:spcBef>
            </a:pPr>
            <a:r>
              <a:rPr lang="es-EC" sz="2400" b="1" dirty="0" smtClean="0">
                <a:solidFill>
                  <a:srgbClr val="00B050"/>
                </a:solidFill>
                <a:latin typeface="Calibri"/>
                <a:cs typeface="Calibri"/>
              </a:rPr>
              <a:t>Se pidió al esclavo algo mas allá de sus capacidades.</a:t>
            </a:r>
          </a:p>
          <a:p>
            <a:pPr marL="12700" algn="just">
              <a:lnSpc>
                <a:spcPts val="2615"/>
              </a:lnSpc>
              <a:spcBef>
                <a:spcPts val="130"/>
              </a:spcBef>
            </a:pPr>
            <a:r>
              <a:rPr lang="es-EC" sz="2400" b="1" dirty="0" smtClean="0">
                <a:solidFill>
                  <a:srgbClr val="00B050"/>
                </a:solidFill>
                <a:latin typeface="Calibri"/>
                <a:cs typeface="Calibri"/>
              </a:rPr>
              <a:t>El esclavo esta protegido contra escritura y se le pidió cambiar este parámetro.</a:t>
            </a:r>
          </a:p>
          <a:p>
            <a:pPr marL="12700" algn="just">
              <a:lnSpc>
                <a:spcPts val="2615"/>
              </a:lnSpc>
              <a:spcBef>
                <a:spcPts val="130"/>
              </a:spcBef>
            </a:pPr>
            <a:endParaRPr lang="es-EC" sz="2400" dirty="0">
              <a:latin typeface="Calibri"/>
              <a:cs typeface="Calibri"/>
            </a:endParaRPr>
          </a:p>
        </p:txBody>
      </p:sp>
    </p:spTree>
    <p:extLst>
      <p:ext uri="{BB962C8B-B14F-4D97-AF65-F5344CB8AC3E}">
        <p14:creationId xmlns:p14="http://schemas.microsoft.com/office/powerpoint/2010/main" val="25730132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object 32"/>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0" name="object 30"/>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29" name="object 29"/>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7" name="object 17"/>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863375" y="1149393"/>
            <a:ext cx="607073" cy="442922"/>
          </a:xfrm>
          <a:prstGeom prst="rect">
            <a:avLst/>
          </a:prstGeom>
        </p:spPr>
        <p:txBody>
          <a:bodyPr wrap="square" lIns="0" tIns="0" rIns="0" bIns="0" rtlCol="0">
            <a:noAutofit/>
          </a:bodyPr>
          <a:lstStyle/>
          <a:p>
            <a:pPr marL="12700">
              <a:lnSpc>
                <a:spcPts val="3490"/>
              </a:lnSpc>
              <a:spcBef>
                <a:spcPts val="174"/>
              </a:spcBef>
            </a:pPr>
            <a:r>
              <a:rPr sz="4800" spc="0" baseline="1706" dirty="0" err="1" smtClean="0">
                <a:latin typeface="Calibri"/>
                <a:cs typeface="Calibri"/>
              </a:rPr>
              <a:t>En</a:t>
            </a:r>
            <a:endParaRPr sz="3200" dirty="0">
              <a:latin typeface="Calibri"/>
              <a:cs typeface="Calibri"/>
            </a:endParaRPr>
          </a:p>
        </p:txBody>
      </p:sp>
      <p:sp>
        <p:nvSpPr>
          <p:cNvPr id="14" name="object 14"/>
          <p:cNvSpPr txBox="1"/>
          <p:nvPr/>
        </p:nvSpPr>
        <p:spPr>
          <a:xfrm>
            <a:off x="1402268" y="1149393"/>
            <a:ext cx="4392976" cy="430784"/>
          </a:xfrm>
          <a:prstGeom prst="rect">
            <a:avLst/>
          </a:prstGeom>
        </p:spPr>
        <p:txBody>
          <a:bodyPr wrap="square" lIns="0" tIns="0" rIns="0" bIns="0" rtlCol="0">
            <a:noAutofit/>
          </a:bodyPr>
          <a:lstStyle/>
          <a:p>
            <a:pPr marL="12700">
              <a:lnSpc>
                <a:spcPts val="3390"/>
              </a:lnSpc>
              <a:spcBef>
                <a:spcPts val="169"/>
              </a:spcBef>
            </a:pPr>
            <a:r>
              <a:rPr sz="4800" spc="0" baseline="1706" dirty="0" smtClean="0">
                <a:latin typeface="Calibri"/>
                <a:cs typeface="Calibri"/>
              </a:rPr>
              <a:t>la</a:t>
            </a:r>
            <a:r>
              <a:rPr sz="4800" spc="-22" baseline="1706" dirty="0" smtClean="0">
                <a:latin typeface="Calibri"/>
                <a:cs typeface="Calibri"/>
              </a:rPr>
              <a:t> </a:t>
            </a:r>
            <a:r>
              <a:rPr sz="4800" spc="0" baseline="1706" dirty="0" smtClean="0">
                <a:latin typeface="Calibri"/>
                <a:cs typeface="Calibri"/>
              </a:rPr>
              <a:t>clase</a:t>
            </a:r>
            <a:r>
              <a:rPr sz="4800" spc="-64" baseline="1706" dirty="0" smtClean="0">
                <a:latin typeface="Calibri"/>
                <a:cs typeface="Calibri"/>
              </a:rPr>
              <a:t> </a:t>
            </a:r>
            <a:r>
              <a:rPr sz="4800" spc="0" baseline="1706" dirty="0" smtClean="0">
                <a:latin typeface="Calibri"/>
                <a:cs typeface="Calibri"/>
              </a:rPr>
              <a:t>ante</a:t>
            </a:r>
            <a:r>
              <a:rPr sz="4800" spc="-50" baseline="1706" dirty="0" smtClean="0">
                <a:latin typeface="Calibri"/>
                <a:cs typeface="Calibri"/>
              </a:rPr>
              <a:t>r</a:t>
            </a:r>
            <a:r>
              <a:rPr sz="4800" spc="0" baseline="1706" dirty="0" smtClean="0">
                <a:latin typeface="Calibri"/>
                <a:cs typeface="Calibri"/>
              </a:rPr>
              <a:t>ior</a:t>
            </a:r>
            <a:r>
              <a:rPr sz="4800" spc="-105" baseline="1706" dirty="0" smtClean="0">
                <a:latin typeface="Calibri"/>
                <a:cs typeface="Calibri"/>
              </a:rPr>
              <a:t> </a:t>
            </a:r>
            <a:r>
              <a:rPr sz="4800" spc="0" baseline="1706" dirty="0" smtClean="0">
                <a:latin typeface="Calibri"/>
                <a:cs typeface="Calibri"/>
              </a:rPr>
              <a:t>t</a:t>
            </a:r>
            <a:r>
              <a:rPr sz="4800" spc="-59" baseline="1706" dirty="0" smtClean="0">
                <a:latin typeface="Calibri"/>
                <a:cs typeface="Calibri"/>
              </a:rPr>
              <a:t>r</a:t>
            </a:r>
            <a:r>
              <a:rPr sz="4800" spc="0" baseline="1706" dirty="0" smtClean="0">
                <a:latin typeface="Calibri"/>
                <a:cs typeface="Calibri"/>
              </a:rPr>
              <a:t>a</a:t>
            </a:r>
            <a:r>
              <a:rPr sz="4800" spc="-54" baseline="1706" dirty="0" smtClean="0">
                <a:latin typeface="Calibri"/>
                <a:cs typeface="Calibri"/>
              </a:rPr>
              <a:t>t</a:t>
            </a:r>
            <a:r>
              <a:rPr sz="4800" spc="0" baseline="1706" dirty="0" smtClean="0">
                <a:latin typeface="Calibri"/>
                <a:cs typeface="Calibri"/>
              </a:rPr>
              <a:t>amos:</a:t>
            </a:r>
            <a:endParaRPr sz="3200">
              <a:latin typeface="Calibri"/>
              <a:cs typeface="Calibri"/>
            </a:endParaRPr>
          </a:p>
        </p:txBody>
      </p:sp>
      <p:sp>
        <p:nvSpPr>
          <p:cNvPr id="13" name="object 13"/>
          <p:cNvSpPr txBox="1"/>
          <p:nvPr/>
        </p:nvSpPr>
        <p:spPr>
          <a:xfrm>
            <a:off x="993114" y="2223749"/>
            <a:ext cx="347596" cy="894067"/>
          </a:xfrm>
          <a:prstGeom prst="rect">
            <a:avLst/>
          </a:prstGeom>
        </p:spPr>
        <p:txBody>
          <a:bodyPr wrap="square" lIns="0" tIns="0" rIns="0" bIns="0" rtlCol="0">
            <a:noAutofit/>
          </a:bodyPr>
          <a:lstStyle/>
          <a:p>
            <a:pPr marL="12700">
              <a:lnSpc>
                <a:spcPts val="3040"/>
              </a:lnSpc>
              <a:spcBef>
                <a:spcPts val="152"/>
              </a:spcBef>
            </a:pPr>
            <a:r>
              <a:rPr sz="4200" spc="-9" baseline="2925" dirty="0" smtClean="0">
                <a:solidFill>
                  <a:srgbClr val="BF0000"/>
                </a:solidFill>
                <a:latin typeface="Calibri"/>
                <a:cs typeface="Calibri"/>
              </a:rPr>
              <a:t>1.</a:t>
            </a:r>
            <a:endParaRPr sz="2800">
              <a:latin typeface="Calibri"/>
              <a:cs typeface="Calibri"/>
            </a:endParaRPr>
          </a:p>
          <a:p>
            <a:pPr marL="12700">
              <a:lnSpc>
                <a:spcPts val="3385"/>
              </a:lnSpc>
              <a:spcBef>
                <a:spcPts val="631"/>
              </a:spcBef>
            </a:pPr>
            <a:r>
              <a:rPr sz="2800" spc="-9" dirty="0" smtClean="0">
                <a:solidFill>
                  <a:srgbClr val="BF0000"/>
                </a:solidFill>
                <a:latin typeface="Calibri"/>
                <a:cs typeface="Calibri"/>
              </a:rPr>
              <a:t>2.</a:t>
            </a:r>
            <a:endParaRPr sz="2800">
              <a:latin typeface="Calibri"/>
              <a:cs typeface="Calibri"/>
            </a:endParaRPr>
          </a:p>
        </p:txBody>
      </p:sp>
      <p:sp>
        <p:nvSpPr>
          <p:cNvPr id="12" name="object 12"/>
          <p:cNvSpPr txBox="1"/>
          <p:nvPr/>
        </p:nvSpPr>
        <p:spPr>
          <a:xfrm>
            <a:off x="1508226" y="2223749"/>
            <a:ext cx="3362710" cy="894067"/>
          </a:xfrm>
          <a:prstGeom prst="rect">
            <a:avLst/>
          </a:prstGeom>
        </p:spPr>
        <p:txBody>
          <a:bodyPr wrap="square" lIns="0" tIns="0" rIns="0" bIns="0" rtlCol="0">
            <a:noAutofit/>
          </a:bodyPr>
          <a:lstStyle/>
          <a:p>
            <a:pPr marL="12700" marR="53490">
              <a:lnSpc>
                <a:spcPts val="3040"/>
              </a:lnSpc>
              <a:spcBef>
                <a:spcPts val="152"/>
              </a:spcBef>
            </a:pPr>
            <a:r>
              <a:rPr sz="4200" spc="-4" baseline="2925" dirty="0" smtClean="0">
                <a:latin typeface="Calibri"/>
                <a:cs typeface="Calibri"/>
              </a:rPr>
              <a:t>Nive</a:t>
            </a:r>
            <a:r>
              <a:rPr sz="4200" spc="0" baseline="2925" dirty="0" smtClean="0">
                <a:latin typeface="Calibri"/>
                <a:cs typeface="Calibri"/>
              </a:rPr>
              <a:t>l</a:t>
            </a:r>
            <a:r>
              <a:rPr sz="4200" spc="-79" baseline="2925" dirty="0" smtClean="0">
                <a:latin typeface="Calibri"/>
                <a:cs typeface="Calibri"/>
              </a:rPr>
              <a:t> </a:t>
            </a:r>
            <a:r>
              <a:rPr sz="4200" spc="-4" baseline="2925" dirty="0" smtClean="0">
                <a:latin typeface="Calibri"/>
                <a:cs typeface="Calibri"/>
              </a:rPr>
              <a:t>Físic</a:t>
            </a:r>
            <a:r>
              <a:rPr sz="4200" spc="0" baseline="2925" dirty="0" smtClean="0">
                <a:latin typeface="Calibri"/>
                <a:cs typeface="Calibri"/>
              </a:rPr>
              <a:t>o </a:t>
            </a:r>
            <a:r>
              <a:rPr sz="4200" spc="-4" baseline="2925" dirty="0" smtClean="0">
                <a:latin typeface="Calibri"/>
                <a:cs typeface="Calibri"/>
              </a:rPr>
              <a:t>d</a:t>
            </a:r>
            <a:r>
              <a:rPr sz="4200" spc="0" baseline="2925" dirty="0" smtClean="0">
                <a:latin typeface="Calibri"/>
                <a:cs typeface="Calibri"/>
              </a:rPr>
              <a:t>e</a:t>
            </a:r>
            <a:r>
              <a:rPr sz="4200" spc="-9" baseline="2925" dirty="0" smtClean="0">
                <a:latin typeface="Calibri"/>
                <a:cs typeface="Calibri"/>
              </a:rPr>
              <a:t> </a:t>
            </a:r>
            <a:r>
              <a:rPr sz="4200" spc="-4" baseline="2925" dirty="0" smtClean="0">
                <a:latin typeface="Calibri"/>
                <a:cs typeface="Calibri"/>
              </a:rPr>
              <a:t>l</a:t>
            </a:r>
            <a:r>
              <a:rPr sz="4200" spc="0" baseline="2925" dirty="0" smtClean="0">
                <a:latin typeface="Calibri"/>
                <a:cs typeface="Calibri"/>
              </a:rPr>
              <a:t>a</a:t>
            </a:r>
            <a:r>
              <a:rPr sz="4200" spc="-9" baseline="2925" dirty="0" smtClean="0">
                <a:latin typeface="Calibri"/>
                <a:cs typeface="Calibri"/>
              </a:rPr>
              <a:t> </a:t>
            </a:r>
            <a:r>
              <a:rPr sz="4200" spc="-4" baseline="2925" dirty="0" smtClean="0">
                <a:latin typeface="Calibri"/>
                <a:cs typeface="Calibri"/>
              </a:rPr>
              <a:t>Re</a:t>
            </a:r>
            <a:r>
              <a:rPr sz="4200" spc="-50" baseline="2925" dirty="0" smtClean="0">
                <a:latin typeface="Calibri"/>
                <a:cs typeface="Calibri"/>
              </a:rPr>
              <a:t>d</a:t>
            </a:r>
            <a:r>
              <a:rPr sz="4200" spc="0" baseline="2925" dirty="0" smtClean="0">
                <a:latin typeface="Calibri"/>
                <a:cs typeface="Calibri"/>
              </a:rPr>
              <a:t>.</a:t>
            </a:r>
            <a:endParaRPr sz="2800">
              <a:latin typeface="Calibri"/>
              <a:cs typeface="Calibri"/>
            </a:endParaRPr>
          </a:p>
          <a:p>
            <a:pPr marL="12700">
              <a:lnSpc>
                <a:spcPts val="3385"/>
              </a:lnSpc>
              <a:spcBef>
                <a:spcPts val="631"/>
              </a:spcBef>
            </a:pPr>
            <a:r>
              <a:rPr sz="2800" spc="-4" dirty="0" smtClean="0">
                <a:latin typeface="Calibri"/>
                <a:cs typeface="Calibri"/>
              </a:rPr>
              <a:t>Enlace</a:t>
            </a:r>
            <a:r>
              <a:rPr sz="2800" spc="0" dirty="0" smtClean="0">
                <a:latin typeface="Calibri"/>
                <a:cs typeface="Calibri"/>
              </a:rPr>
              <a:t>s</a:t>
            </a:r>
            <a:r>
              <a:rPr sz="2800" spc="-24" dirty="0" smtClean="0">
                <a:latin typeface="Calibri"/>
                <a:cs typeface="Calibri"/>
              </a:rPr>
              <a:t> </a:t>
            </a:r>
            <a:r>
              <a:rPr sz="2800" spc="-4" dirty="0" smtClean="0">
                <a:latin typeface="Calibri"/>
                <a:cs typeface="Calibri"/>
              </a:rPr>
              <a:t>es</a:t>
            </a:r>
            <a:r>
              <a:rPr sz="2800" spc="-59" dirty="0" smtClean="0">
                <a:latin typeface="Calibri"/>
                <a:cs typeface="Calibri"/>
              </a:rPr>
              <a:t>t</a:t>
            </a:r>
            <a:r>
              <a:rPr sz="2800" spc="-4" dirty="0" smtClean="0">
                <a:latin typeface="Calibri"/>
                <a:cs typeface="Calibri"/>
              </a:rPr>
              <a:t>ándar</a:t>
            </a:r>
            <a:r>
              <a:rPr sz="2800" spc="0" dirty="0" smtClean="0">
                <a:latin typeface="Calibri"/>
                <a:cs typeface="Calibri"/>
              </a:rPr>
              <a:t>:</a:t>
            </a:r>
            <a:r>
              <a:rPr sz="2800" spc="-24" dirty="0" smtClean="0">
                <a:latin typeface="Calibri"/>
                <a:cs typeface="Calibri"/>
              </a:rPr>
              <a:t> </a:t>
            </a:r>
            <a:r>
              <a:rPr sz="2800" spc="-4" dirty="0" smtClean="0">
                <a:latin typeface="Calibri"/>
                <a:cs typeface="Calibri"/>
              </a:rPr>
              <a:t>nivel</a:t>
            </a:r>
            <a:endParaRPr sz="2800">
              <a:latin typeface="Calibri"/>
              <a:cs typeface="Calibri"/>
            </a:endParaRPr>
          </a:p>
        </p:txBody>
      </p:sp>
      <p:sp>
        <p:nvSpPr>
          <p:cNvPr id="11" name="object 11"/>
          <p:cNvSpPr txBox="1"/>
          <p:nvPr/>
        </p:nvSpPr>
        <p:spPr>
          <a:xfrm>
            <a:off x="4869260" y="2735813"/>
            <a:ext cx="916736" cy="382003"/>
          </a:xfrm>
          <a:prstGeom prst="rect">
            <a:avLst/>
          </a:prstGeom>
        </p:spPr>
        <p:txBody>
          <a:bodyPr wrap="square" lIns="0" tIns="0" rIns="0" bIns="0" rtlCol="0">
            <a:noAutofit/>
          </a:bodyPr>
          <a:lstStyle/>
          <a:p>
            <a:pPr marL="12700">
              <a:lnSpc>
                <a:spcPts val="3010"/>
              </a:lnSpc>
              <a:spcBef>
                <a:spcPts val="150"/>
              </a:spcBef>
            </a:pPr>
            <a:r>
              <a:rPr sz="4200" spc="-4" baseline="1950" dirty="0" smtClean="0">
                <a:latin typeface="Calibri"/>
                <a:cs typeface="Calibri"/>
              </a:rPr>
              <a:t>físico.</a:t>
            </a:r>
            <a:endParaRPr sz="2800">
              <a:latin typeface="Calibri"/>
              <a:cs typeface="Calibri"/>
            </a:endParaRPr>
          </a:p>
        </p:txBody>
      </p:sp>
      <p:sp>
        <p:nvSpPr>
          <p:cNvPr id="10" name="object 10"/>
          <p:cNvSpPr txBox="1"/>
          <p:nvPr/>
        </p:nvSpPr>
        <p:spPr>
          <a:xfrm>
            <a:off x="1450327" y="3230359"/>
            <a:ext cx="308388" cy="1265441"/>
          </a:xfrm>
          <a:prstGeom prst="rect">
            <a:avLst/>
          </a:prstGeom>
        </p:spPr>
        <p:txBody>
          <a:bodyPr wrap="square" lIns="0" tIns="0" rIns="0" bIns="0" rtlCol="0">
            <a:noAutofit/>
          </a:bodyPr>
          <a:lstStyle/>
          <a:p>
            <a:pPr marL="12700" marR="26549" algn="just">
              <a:lnSpc>
                <a:spcPts val="2615"/>
              </a:lnSpc>
              <a:spcBef>
                <a:spcPts val="130"/>
              </a:spcBef>
            </a:pPr>
            <a:r>
              <a:rPr sz="3600" spc="0" baseline="2275" dirty="0" smtClean="0">
                <a:solidFill>
                  <a:srgbClr val="BF0000"/>
                </a:solidFill>
                <a:latin typeface="Calibri"/>
                <a:cs typeface="Calibri"/>
              </a:rPr>
              <a:t>a.</a:t>
            </a:r>
            <a:endParaRPr sz="2400" dirty="0">
              <a:latin typeface="Calibri"/>
              <a:cs typeface="Calibri"/>
            </a:endParaRPr>
          </a:p>
          <a:p>
            <a:pPr marL="12700" algn="just">
              <a:lnSpc>
                <a:spcPts val="3460"/>
              </a:lnSpc>
              <a:spcBef>
                <a:spcPts val="82"/>
              </a:spcBef>
            </a:pPr>
            <a:r>
              <a:rPr sz="2400" spc="9" dirty="0" smtClean="0">
                <a:solidFill>
                  <a:srgbClr val="BF0000"/>
                </a:solidFill>
                <a:latin typeface="Calibri"/>
                <a:cs typeface="Calibri"/>
              </a:rPr>
              <a:t>b. </a:t>
            </a:r>
            <a:r>
              <a:rPr sz="2400" spc="-4" dirty="0" smtClean="0">
                <a:solidFill>
                  <a:srgbClr val="BF0000"/>
                </a:solidFill>
                <a:latin typeface="Calibri"/>
                <a:cs typeface="Calibri"/>
              </a:rPr>
              <a:t>c. </a:t>
            </a:r>
            <a:endParaRPr sz="2400" dirty="0">
              <a:latin typeface="Calibri"/>
              <a:cs typeface="Calibri"/>
            </a:endParaRPr>
          </a:p>
        </p:txBody>
      </p:sp>
      <p:sp>
        <p:nvSpPr>
          <p:cNvPr id="9" name="object 9"/>
          <p:cNvSpPr txBox="1"/>
          <p:nvPr/>
        </p:nvSpPr>
        <p:spPr>
          <a:xfrm>
            <a:off x="1907527" y="3230359"/>
            <a:ext cx="1413288" cy="1189241"/>
          </a:xfrm>
          <a:prstGeom prst="rect">
            <a:avLst/>
          </a:prstGeom>
        </p:spPr>
        <p:txBody>
          <a:bodyPr wrap="square" lIns="0" tIns="0" rIns="0" bIns="0" rtlCol="0">
            <a:noAutofit/>
          </a:bodyPr>
          <a:lstStyle/>
          <a:p>
            <a:pPr marL="12700" marR="43110">
              <a:lnSpc>
                <a:spcPts val="2615"/>
              </a:lnSpc>
              <a:spcBef>
                <a:spcPts val="130"/>
              </a:spcBef>
            </a:pPr>
            <a:r>
              <a:rPr sz="3600" spc="-29" baseline="2275" dirty="0" smtClean="0">
                <a:latin typeface="Calibri"/>
                <a:cs typeface="Calibri"/>
              </a:rPr>
              <a:t>R</a:t>
            </a:r>
            <a:r>
              <a:rPr sz="3600" spc="4" baseline="2275" dirty="0" smtClean="0">
                <a:latin typeface="Calibri"/>
                <a:cs typeface="Calibri"/>
              </a:rPr>
              <a:t>S-232.</a:t>
            </a:r>
            <a:endParaRPr sz="2400" dirty="0">
              <a:latin typeface="Calibri"/>
              <a:cs typeface="Calibri"/>
            </a:endParaRPr>
          </a:p>
          <a:p>
            <a:pPr marL="12700">
              <a:lnSpc>
                <a:spcPts val="3460"/>
              </a:lnSpc>
              <a:spcBef>
                <a:spcPts val="82"/>
              </a:spcBef>
            </a:pPr>
            <a:r>
              <a:rPr sz="2400" spc="-29" dirty="0" smtClean="0">
                <a:latin typeface="Calibri"/>
                <a:cs typeface="Calibri"/>
              </a:rPr>
              <a:t>R</a:t>
            </a:r>
            <a:r>
              <a:rPr sz="2400" spc="4" dirty="0" smtClean="0">
                <a:latin typeface="Calibri"/>
                <a:cs typeface="Calibri"/>
              </a:rPr>
              <a:t>S-422. </a:t>
            </a:r>
            <a:r>
              <a:rPr sz="2400" spc="-29" dirty="0" smtClean="0">
                <a:latin typeface="Calibri"/>
                <a:cs typeface="Calibri"/>
              </a:rPr>
              <a:t>R</a:t>
            </a:r>
            <a:r>
              <a:rPr sz="2400" spc="4" dirty="0" smtClean="0">
                <a:latin typeface="Calibri"/>
                <a:cs typeface="Calibri"/>
              </a:rPr>
              <a:t>S-485. </a:t>
            </a:r>
            <a:endParaRPr sz="24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374903">
              <a:lnSpc>
                <a:spcPct val="101725"/>
              </a:lnSpc>
              <a:spcBef>
                <a:spcPts val="495"/>
              </a:spcBef>
            </a:pPr>
            <a:r>
              <a:rPr sz="2000" b="1" spc="9" dirty="0" smtClean="0">
                <a:solidFill>
                  <a:srgbClr val="BF0000"/>
                </a:solidFill>
                <a:latin typeface="Calibri"/>
                <a:cs typeface="Calibri"/>
              </a:rPr>
              <a:t>I</a:t>
            </a:r>
            <a:r>
              <a:rPr sz="2000" b="1" spc="-25" dirty="0" smtClean="0">
                <a:solidFill>
                  <a:srgbClr val="BF0000"/>
                </a:solidFill>
                <a:latin typeface="Calibri"/>
                <a:cs typeface="Calibri"/>
              </a:rPr>
              <a:t>n</a:t>
            </a:r>
            <a:r>
              <a:rPr sz="2000" b="1" spc="9" dirty="0" smtClean="0">
                <a:solidFill>
                  <a:srgbClr val="BF0000"/>
                </a:solidFill>
                <a:latin typeface="Calibri"/>
                <a:cs typeface="Calibri"/>
              </a:rPr>
              <a:t>troducc</a:t>
            </a:r>
            <a:r>
              <a:rPr sz="2000" b="1" spc="-29" dirty="0" smtClean="0">
                <a:solidFill>
                  <a:srgbClr val="BF0000"/>
                </a:solidFill>
                <a:latin typeface="Calibri"/>
                <a:cs typeface="Calibri"/>
              </a:rPr>
              <a:t>i</a:t>
            </a:r>
            <a:r>
              <a:rPr sz="2000" b="1" spc="9" dirty="0" smtClean="0">
                <a:solidFill>
                  <a:srgbClr val="BF0000"/>
                </a:solidFill>
                <a:latin typeface="Calibri"/>
                <a:cs typeface="Calibri"/>
              </a:rPr>
              <a:t>ó</a:t>
            </a:r>
            <a:r>
              <a:rPr sz="2000" b="1" spc="0" dirty="0" smtClean="0">
                <a:solidFill>
                  <a:srgbClr val="BF0000"/>
                </a:solidFill>
                <a:latin typeface="Calibri"/>
                <a:cs typeface="Calibri"/>
              </a:rPr>
              <a:t>n                                                                         </a:t>
            </a:r>
            <a:r>
              <a:rPr sz="2000" b="1" spc="176" dirty="0" smtClean="0">
                <a:solidFill>
                  <a:srgbClr val="BF0000"/>
                </a:solidFill>
                <a:latin typeface="Calibri"/>
                <a:cs typeface="Calibri"/>
              </a:rPr>
              <a:t> </a:t>
            </a:r>
            <a:r>
              <a:rPr sz="1600" b="1" spc="0" dirty="0" smtClean="0">
                <a:latin typeface="Calibri"/>
                <a:cs typeface="Calibri"/>
              </a:rPr>
              <a:t>4</a:t>
            </a:r>
            <a:endParaRPr sz="1600">
              <a:latin typeface="Calibri"/>
              <a:cs typeface="Calibri"/>
            </a:endParaRPr>
          </a:p>
        </p:txBody>
      </p:sp>
      <p:sp>
        <p:nvSpPr>
          <p:cNvPr id="33"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
        <p:nvSpPr>
          <p:cNvPr id="34"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5" name="Imagen 34"/>
          <p:cNvPicPr>
            <a:picLocks noChangeAspect="1"/>
          </p:cNvPicPr>
          <p:nvPr/>
        </p:nvPicPr>
        <p:blipFill>
          <a:blip r:embed="rId3"/>
          <a:stretch>
            <a:fillRect/>
          </a:stretch>
        </p:blipFill>
        <p:spPr>
          <a:xfrm>
            <a:off x="8385404" y="93836"/>
            <a:ext cx="724659" cy="263801"/>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bject 33"/>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1" name="object 31"/>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0" name="object 30"/>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9" name="object 19"/>
          <p:cNvSpPr/>
          <p:nvPr/>
        </p:nvSpPr>
        <p:spPr>
          <a:xfrm>
            <a:off x="7577315" y="3718572"/>
            <a:ext cx="158496" cy="3035"/>
          </a:xfrm>
          <a:prstGeom prst="rect">
            <a:avLst/>
          </a:prstGeom>
          <a:blipFill>
            <a:blip r:embed="rId3" cstate="print"/>
            <a:stretch>
              <a:fillRect/>
            </a:stretch>
          </a:blipFill>
        </p:spPr>
        <p:txBody>
          <a:bodyPr wrap="square" lIns="0" tIns="0" rIns="0" bIns="0" rtlCol="0">
            <a:noAutofit/>
          </a:bodyPr>
          <a:lstStyle/>
          <a:p>
            <a:endParaRPr/>
          </a:p>
        </p:txBody>
      </p:sp>
      <p:sp>
        <p:nvSpPr>
          <p:cNvPr id="21" name="object 21"/>
          <p:cNvSpPr/>
          <p:nvPr/>
        </p:nvSpPr>
        <p:spPr>
          <a:xfrm>
            <a:off x="8153400" y="3950207"/>
            <a:ext cx="237744" cy="161544"/>
          </a:xfrm>
          <a:prstGeom prst="rect">
            <a:avLst/>
          </a:prstGeom>
          <a:blipFill>
            <a:blip r:embed="rId4" cstate="print"/>
            <a:stretch>
              <a:fillRect/>
            </a:stretch>
          </a:blipFill>
        </p:spPr>
        <p:txBody>
          <a:bodyPr wrap="square" lIns="0" tIns="0" rIns="0" bIns="0" rtlCol="0">
            <a:noAutofit/>
          </a:bodyPr>
          <a:lstStyle/>
          <a:p>
            <a:endParaRPr/>
          </a:p>
        </p:txBody>
      </p:sp>
      <p:sp>
        <p:nvSpPr>
          <p:cNvPr id="18" name="object 18"/>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1256758" y="1027795"/>
            <a:ext cx="6608561" cy="430784"/>
          </a:xfrm>
          <a:prstGeom prst="rect">
            <a:avLst/>
          </a:prstGeom>
        </p:spPr>
        <p:txBody>
          <a:bodyPr wrap="square" lIns="0" tIns="0" rIns="0" bIns="0" rtlCol="0">
            <a:noAutofit/>
          </a:bodyPr>
          <a:lstStyle/>
          <a:p>
            <a:pPr marL="12700">
              <a:lnSpc>
                <a:spcPts val="3390"/>
              </a:lnSpc>
              <a:spcBef>
                <a:spcPts val="169"/>
              </a:spcBef>
            </a:pPr>
            <a:r>
              <a:rPr lang="es-EC" sz="4800" spc="-54" baseline="1706" dirty="0" smtClean="0">
                <a:solidFill>
                  <a:srgbClr val="FF0000"/>
                </a:solidFill>
                <a:latin typeface="Calibri"/>
                <a:cs typeface="Calibri"/>
              </a:rPr>
              <a:t>El campo </a:t>
            </a:r>
            <a:r>
              <a:rPr lang="es-EC" sz="4800" spc="-54" baseline="1706" dirty="0" err="1" smtClean="0">
                <a:solidFill>
                  <a:srgbClr val="FF0000"/>
                </a:solidFill>
                <a:latin typeface="Calibri"/>
                <a:cs typeface="Calibri"/>
              </a:rPr>
              <a:t>Checksum</a:t>
            </a:r>
            <a:r>
              <a:rPr lang="es-EC" sz="4800" spc="-54" baseline="1706" dirty="0" smtClean="0">
                <a:solidFill>
                  <a:srgbClr val="FF0000"/>
                </a:solidFill>
                <a:latin typeface="Calibri"/>
                <a:cs typeface="Calibri"/>
              </a:rPr>
              <a:t> </a:t>
            </a:r>
            <a:r>
              <a:rPr lang="es-EC" sz="4800" spc="0" baseline="1706" dirty="0" smtClean="0">
                <a:solidFill>
                  <a:srgbClr val="FF0000"/>
                </a:solidFill>
                <a:latin typeface="Calibri"/>
                <a:cs typeface="Calibri"/>
              </a:rPr>
              <a:t>del</a:t>
            </a:r>
            <a:r>
              <a:rPr lang="es-EC" sz="4800" spc="-20" baseline="1706" dirty="0" smtClean="0">
                <a:solidFill>
                  <a:srgbClr val="FF0000"/>
                </a:solidFill>
                <a:latin typeface="Calibri"/>
                <a:cs typeface="Calibri"/>
              </a:rPr>
              <a:t> </a:t>
            </a:r>
            <a:r>
              <a:rPr lang="es-EC" sz="4800" spc="0" baseline="1706" dirty="0" smtClean="0">
                <a:solidFill>
                  <a:srgbClr val="FF0000"/>
                </a:solidFill>
                <a:latin typeface="Calibri"/>
                <a:cs typeface="Calibri"/>
              </a:rPr>
              <a:t>proto</a:t>
            </a:r>
            <a:r>
              <a:rPr lang="es-EC" sz="4800" spc="-64" baseline="1706" dirty="0" smtClean="0">
                <a:solidFill>
                  <a:srgbClr val="FF0000"/>
                </a:solidFill>
                <a:latin typeface="Calibri"/>
                <a:cs typeface="Calibri"/>
              </a:rPr>
              <a:t>c</a:t>
            </a:r>
            <a:r>
              <a:rPr lang="es-EC" sz="4800" spc="0" baseline="1706" dirty="0" smtClean="0">
                <a:solidFill>
                  <a:srgbClr val="FF0000"/>
                </a:solidFill>
                <a:latin typeface="Calibri"/>
                <a:cs typeface="Calibri"/>
              </a:rPr>
              <a:t>olo</a:t>
            </a:r>
            <a:r>
              <a:rPr lang="es-EC" sz="4800" spc="-106" baseline="1706" dirty="0" smtClean="0">
                <a:solidFill>
                  <a:srgbClr val="FF0000"/>
                </a:solidFill>
                <a:latin typeface="Calibri"/>
                <a:cs typeface="Calibri"/>
              </a:rPr>
              <a:t> </a:t>
            </a:r>
            <a:r>
              <a:rPr lang="es-EC" sz="4800" spc="0" baseline="1706" dirty="0" smtClean="0">
                <a:solidFill>
                  <a:srgbClr val="FF0000"/>
                </a:solidFill>
                <a:latin typeface="Calibri"/>
                <a:cs typeface="Calibri"/>
              </a:rPr>
              <a:t>HAR</a:t>
            </a:r>
            <a:r>
              <a:rPr lang="es-EC" sz="4800" spc="-229" baseline="1706" dirty="0" smtClean="0">
                <a:solidFill>
                  <a:srgbClr val="FF0000"/>
                </a:solidFill>
                <a:latin typeface="Calibri"/>
                <a:cs typeface="Calibri"/>
              </a:rPr>
              <a:t>T</a:t>
            </a:r>
            <a:r>
              <a:rPr lang="es-EC" sz="4800" spc="0" baseline="1706" dirty="0" smtClean="0">
                <a:solidFill>
                  <a:srgbClr val="FF0000"/>
                </a:solidFill>
                <a:latin typeface="Calibri"/>
                <a:cs typeface="Calibri"/>
              </a:rPr>
              <a:t>:</a:t>
            </a:r>
            <a:endParaRPr lang="es-EC" sz="3200" dirty="0">
              <a:solidFill>
                <a:srgbClr val="FF0000"/>
              </a:solidFill>
              <a:latin typeface="Calibri"/>
              <a:cs typeface="Calibri"/>
            </a:endParaRPr>
          </a:p>
        </p:txBody>
      </p:sp>
      <p:sp>
        <p:nvSpPr>
          <p:cNvPr id="13" name="object 13"/>
          <p:cNvSpPr txBox="1"/>
          <p:nvPr/>
        </p:nvSpPr>
        <p:spPr>
          <a:xfrm>
            <a:off x="469392" y="1697997"/>
            <a:ext cx="8183294" cy="3843490"/>
          </a:xfrm>
          <a:prstGeom prst="rect">
            <a:avLst/>
          </a:prstGeom>
        </p:spPr>
        <p:txBody>
          <a:bodyPr wrap="square" lIns="0" tIns="0" rIns="0" bIns="0" rtlCol="0">
            <a:noAutofit/>
          </a:bodyPr>
          <a:lstStyle/>
          <a:p>
            <a:pPr marL="12700" algn="just">
              <a:lnSpc>
                <a:spcPts val="2615"/>
              </a:lnSpc>
              <a:spcBef>
                <a:spcPts val="130"/>
              </a:spcBef>
            </a:pPr>
            <a:r>
              <a:rPr lang="es-EC" sz="3600" spc="-39" baseline="2275" dirty="0" smtClean="0">
                <a:latin typeface="Calibri"/>
                <a:cs typeface="Calibri"/>
              </a:rPr>
              <a:t>El </a:t>
            </a:r>
            <a:r>
              <a:rPr lang="es-EC" sz="3600" b="1" spc="-39" baseline="2275" dirty="0" smtClean="0">
                <a:latin typeface="Calibri"/>
                <a:cs typeface="Calibri"/>
              </a:rPr>
              <a:t>campo suma de comprobación</a:t>
            </a:r>
            <a:r>
              <a:rPr lang="es-EC" sz="3600" spc="-39" baseline="2275" dirty="0" smtClean="0">
                <a:latin typeface="Calibri"/>
                <a:cs typeface="Calibri"/>
              </a:rPr>
              <a:t> (</a:t>
            </a:r>
            <a:r>
              <a:rPr lang="es-EC" sz="3600" b="1" spc="-39" baseline="2275" dirty="0" err="1" smtClean="0">
                <a:solidFill>
                  <a:srgbClr val="0070C0"/>
                </a:solidFill>
                <a:latin typeface="Calibri"/>
                <a:cs typeface="Calibri"/>
              </a:rPr>
              <a:t>checksum</a:t>
            </a:r>
            <a:r>
              <a:rPr lang="es-EC" sz="3600" spc="-39" baseline="2275" dirty="0" smtClean="0">
                <a:latin typeface="Calibri"/>
                <a:cs typeface="Calibri"/>
              </a:rPr>
              <a:t>) se lo utiliza para el control de errores. Esla función lógica OR-exclusiva, aplicada a todos los bytes precedentes iniciado desde el </a:t>
            </a:r>
            <a:r>
              <a:rPr lang="es-EC" sz="3600" b="1" spc="-39" baseline="2275" dirty="0" smtClean="0">
                <a:latin typeface="Calibri"/>
                <a:cs typeface="Calibri"/>
              </a:rPr>
              <a:t>delimitador de inicio </a:t>
            </a:r>
            <a:r>
              <a:rPr lang="es-EC" sz="3600" spc="-39" baseline="2275" dirty="0" smtClean="0">
                <a:latin typeface="Calibri"/>
                <a:cs typeface="Calibri"/>
              </a:rPr>
              <a:t>(</a:t>
            </a:r>
            <a:r>
              <a:rPr lang="es-EC" sz="3600" b="1" spc="-39" baseline="2275" dirty="0" err="1" smtClean="0">
                <a:solidFill>
                  <a:srgbClr val="0070C0"/>
                </a:solidFill>
                <a:latin typeface="Calibri"/>
                <a:cs typeface="Calibri"/>
              </a:rPr>
              <a:t>Start</a:t>
            </a:r>
            <a:r>
              <a:rPr lang="es-EC" sz="3600" b="1" spc="-39" baseline="2275" dirty="0" smtClean="0">
                <a:solidFill>
                  <a:srgbClr val="0070C0"/>
                </a:solidFill>
                <a:latin typeface="Calibri"/>
                <a:cs typeface="Calibri"/>
              </a:rPr>
              <a:t> </a:t>
            </a:r>
            <a:r>
              <a:rPr lang="es-EC" sz="3600" b="1" spc="-39" baseline="2275" dirty="0" err="1" smtClean="0">
                <a:solidFill>
                  <a:srgbClr val="0070C0"/>
                </a:solidFill>
                <a:latin typeface="Calibri"/>
                <a:cs typeface="Calibri"/>
              </a:rPr>
              <a:t>Delimiter</a:t>
            </a:r>
            <a:r>
              <a:rPr lang="es-EC" sz="3600" spc="-39" baseline="2275" dirty="0" smtClean="0">
                <a:latin typeface="Calibri"/>
                <a:cs typeface="Calibri"/>
              </a:rPr>
              <a:t>). </a:t>
            </a:r>
          </a:p>
          <a:p>
            <a:pPr marL="12700" algn="just">
              <a:lnSpc>
                <a:spcPts val="2615"/>
              </a:lnSpc>
              <a:spcBef>
                <a:spcPts val="130"/>
              </a:spcBef>
            </a:pPr>
            <a:endParaRPr lang="es-EC" sz="3600" spc="-39" baseline="2275" dirty="0">
              <a:latin typeface="Calibri"/>
              <a:cs typeface="Calibri"/>
            </a:endParaRPr>
          </a:p>
          <a:p>
            <a:pPr marL="12700" algn="just">
              <a:lnSpc>
                <a:spcPts val="2615"/>
              </a:lnSpc>
              <a:spcBef>
                <a:spcPts val="130"/>
              </a:spcBef>
            </a:pPr>
            <a:r>
              <a:rPr lang="es-EC" sz="3600" spc="-39" baseline="2275" dirty="0" smtClean="0">
                <a:latin typeface="Calibri"/>
                <a:cs typeface="Calibri"/>
              </a:rPr>
              <a:t>La suma de comprobación conjuntamente con el bit de paridad de cada carácter genera una matriz  de mensajes que posee una característica que se denomina paridad vertical y longitudinal.</a:t>
            </a:r>
          </a:p>
          <a:p>
            <a:pPr marL="12700" algn="just">
              <a:lnSpc>
                <a:spcPts val="2615"/>
              </a:lnSpc>
              <a:spcBef>
                <a:spcPts val="130"/>
              </a:spcBef>
            </a:pPr>
            <a:endParaRPr lang="es-EC" sz="3600" spc="-39" baseline="2275" dirty="0" smtClean="0">
              <a:latin typeface="Calibri"/>
              <a:cs typeface="Calibri"/>
            </a:endParaRPr>
          </a:p>
          <a:p>
            <a:pPr marL="12700" algn="just">
              <a:lnSpc>
                <a:spcPts val="2615"/>
              </a:lnSpc>
              <a:spcBef>
                <a:spcPts val="130"/>
              </a:spcBef>
            </a:pPr>
            <a:r>
              <a:rPr lang="es-EC" sz="3600" spc="-39" baseline="2275" dirty="0" smtClean="0">
                <a:latin typeface="Calibri"/>
                <a:cs typeface="Calibri"/>
              </a:rPr>
              <a:t>Si un mensaje contiene errores este usualmente necesita ser reenviado.</a:t>
            </a:r>
            <a:r>
              <a:rPr lang="es-EC" sz="3600" spc="-39" dirty="0" smtClean="0">
                <a:latin typeface="Calibri"/>
                <a:cs typeface="Calibri"/>
              </a:rPr>
              <a:t> </a:t>
            </a:r>
            <a:endParaRPr lang="es-EC" sz="24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27</a:t>
            </a:r>
            <a:endParaRPr sz="1600">
              <a:latin typeface="Calibri"/>
              <a:cs typeface="Calibri"/>
            </a:endParaRPr>
          </a:p>
        </p:txBody>
      </p:sp>
      <p:sp>
        <p:nvSpPr>
          <p:cNvPr id="34"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5" name="Imagen 34"/>
          <p:cNvPicPr>
            <a:picLocks noChangeAspect="1"/>
          </p:cNvPicPr>
          <p:nvPr/>
        </p:nvPicPr>
        <p:blipFill>
          <a:blip r:embed="rId5"/>
          <a:stretch>
            <a:fillRect/>
          </a:stretch>
        </p:blipFill>
        <p:spPr>
          <a:xfrm>
            <a:off x="8385404" y="93836"/>
            <a:ext cx="724659" cy="263801"/>
          </a:xfrm>
          <a:prstGeom prst="rect">
            <a:avLst/>
          </a:prstGeom>
        </p:spPr>
      </p:pic>
      <p:sp>
        <p:nvSpPr>
          <p:cNvPr id="36"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Tree>
    <p:extLst>
      <p:ext uri="{BB962C8B-B14F-4D97-AF65-F5344CB8AC3E}">
        <p14:creationId xmlns:p14="http://schemas.microsoft.com/office/powerpoint/2010/main" val="164147462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bject 33"/>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1" name="object 31"/>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0" name="object 30"/>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9" name="object 19"/>
          <p:cNvSpPr/>
          <p:nvPr/>
        </p:nvSpPr>
        <p:spPr>
          <a:xfrm>
            <a:off x="7577315" y="3718572"/>
            <a:ext cx="158496" cy="3035"/>
          </a:xfrm>
          <a:prstGeom prst="rect">
            <a:avLst/>
          </a:prstGeom>
          <a:blipFill>
            <a:blip r:embed="rId3" cstate="print"/>
            <a:stretch>
              <a:fillRect/>
            </a:stretch>
          </a:blipFill>
        </p:spPr>
        <p:txBody>
          <a:bodyPr wrap="square" lIns="0" tIns="0" rIns="0" bIns="0" rtlCol="0">
            <a:noAutofit/>
          </a:bodyPr>
          <a:lstStyle/>
          <a:p>
            <a:endParaRPr/>
          </a:p>
        </p:txBody>
      </p:sp>
      <p:sp>
        <p:nvSpPr>
          <p:cNvPr id="21" name="object 21"/>
          <p:cNvSpPr/>
          <p:nvPr/>
        </p:nvSpPr>
        <p:spPr>
          <a:xfrm>
            <a:off x="8153400" y="3950207"/>
            <a:ext cx="237744" cy="161544"/>
          </a:xfrm>
          <a:prstGeom prst="rect">
            <a:avLst/>
          </a:prstGeom>
          <a:blipFill>
            <a:blip r:embed="rId4" cstate="print"/>
            <a:stretch>
              <a:fillRect/>
            </a:stretch>
          </a:blipFill>
        </p:spPr>
        <p:txBody>
          <a:bodyPr wrap="square" lIns="0" tIns="0" rIns="0" bIns="0" rtlCol="0">
            <a:noAutofit/>
          </a:bodyPr>
          <a:lstStyle/>
          <a:p>
            <a:endParaRPr/>
          </a:p>
        </p:txBody>
      </p:sp>
      <p:sp>
        <p:nvSpPr>
          <p:cNvPr id="18" name="object 18"/>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801103" y="1037844"/>
            <a:ext cx="7280148" cy="430784"/>
          </a:xfrm>
          <a:prstGeom prst="rect">
            <a:avLst/>
          </a:prstGeom>
        </p:spPr>
        <p:txBody>
          <a:bodyPr wrap="square" lIns="0" tIns="0" rIns="0" bIns="0" rtlCol="0">
            <a:noAutofit/>
          </a:bodyPr>
          <a:lstStyle/>
          <a:p>
            <a:pPr marL="12700">
              <a:lnSpc>
                <a:spcPts val="3390"/>
              </a:lnSpc>
              <a:spcBef>
                <a:spcPts val="169"/>
              </a:spcBef>
            </a:pPr>
            <a:r>
              <a:rPr lang="es-EC" sz="4800" spc="-54" baseline="1706" dirty="0" smtClean="0">
                <a:solidFill>
                  <a:srgbClr val="FF0000"/>
                </a:solidFill>
                <a:latin typeface="Calibri"/>
                <a:cs typeface="Calibri"/>
              </a:rPr>
              <a:t>Ejemplo de un mensaje de maestro a esclavo</a:t>
            </a:r>
            <a:endParaRPr lang="es-EC" sz="3200" dirty="0">
              <a:solidFill>
                <a:srgbClr val="FF0000"/>
              </a:solidFill>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27</a:t>
            </a:r>
            <a:endParaRPr sz="1600">
              <a:latin typeface="Calibri"/>
              <a:cs typeface="Calibri"/>
            </a:endParaRPr>
          </a:p>
        </p:txBody>
      </p:sp>
      <p:sp>
        <p:nvSpPr>
          <p:cNvPr id="34"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5" name="Imagen 34"/>
          <p:cNvPicPr>
            <a:picLocks noChangeAspect="1"/>
          </p:cNvPicPr>
          <p:nvPr/>
        </p:nvPicPr>
        <p:blipFill>
          <a:blip r:embed="rId5"/>
          <a:stretch>
            <a:fillRect/>
          </a:stretch>
        </p:blipFill>
        <p:spPr>
          <a:xfrm>
            <a:off x="8385404" y="93836"/>
            <a:ext cx="724659" cy="263801"/>
          </a:xfrm>
          <a:prstGeom prst="rect">
            <a:avLst/>
          </a:prstGeom>
        </p:spPr>
      </p:pic>
      <p:sp>
        <p:nvSpPr>
          <p:cNvPr id="36"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pic>
        <p:nvPicPr>
          <p:cNvPr id="3" name="Imagen 2"/>
          <p:cNvPicPr>
            <a:picLocks noChangeAspect="1"/>
          </p:cNvPicPr>
          <p:nvPr/>
        </p:nvPicPr>
        <p:blipFill>
          <a:blip r:embed="rId6"/>
          <a:stretch>
            <a:fillRect/>
          </a:stretch>
        </p:blipFill>
        <p:spPr>
          <a:xfrm>
            <a:off x="1907088" y="1541664"/>
            <a:ext cx="5153025" cy="4057650"/>
          </a:xfrm>
          <a:prstGeom prst="rect">
            <a:avLst/>
          </a:prstGeom>
        </p:spPr>
      </p:pic>
      <p:sp>
        <p:nvSpPr>
          <p:cNvPr id="4" name="Rectángulo 3"/>
          <p:cNvSpPr/>
          <p:nvPr/>
        </p:nvSpPr>
        <p:spPr>
          <a:xfrm>
            <a:off x="2971800" y="5616577"/>
            <a:ext cx="3283784" cy="369332"/>
          </a:xfrm>
          <a:prstGeom prst="rect">
            <a:avLst/>
          </a:prstGeom>
        </p:spPr>
        <p:txBody>
          <a:bodyPr wrap="none">
            <a:spAutoFit/>
          </a:bodyPr>
          <a:lstStyle/>
          <a:p>
            <a:r>
              <a:rPr lang="es-EC" b="1" dirty="0">
                <a:solidFill>
                  <a:srgbClr val="000000"/>
                </a:solidFill>
                <a:latin typeface="Times New Roman" panose="02020603050405020304" pitchFamily="18" charset="0"/>
              </a:rPr>
              <a:t>Transacción en Formato Corto </a:t>
            </a:r>
            <a:endParaRPr lang="es-EC" dirty="0"/>
          </a:p>
        </p:txBody>
      </p:sp>
    </p:spTree>
    <p:extLst>
      <p:ext uri="{BB962C8B-B14F-4D97-AF65-F5344CB8AC3E}">
        <p14:creationId xmlns:p14="http://schemas.microsoft.com/office/powerpoint/2010/main" val="199210583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bject 33"/>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1" name="object 31"/>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0" name="object 30"/>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9" name="object 19"/>
          <p:cNvSpPr/>
          <p:nvPr/>
        </p:nvSpPr>
        <p:spPr>
          <a:xfrm>
            <a:off x="7577315" y="3718572"/>
            <a:ext cx="158496" cy="3035"/>
          </a:xfrm>
          <a:prstGeom prst="rect">
            <a:avLst/>
          </a:prstGeom>
          <a:blipFill>
            <a:blip r:embed="rId3" cstate="print"/>
            <a:stretch>
              <a:fillRect/>
            </a:stretch>
          </a:blipFill>
        </p:spPr>
        <p:txBody>
          <a:bodyPr wrap="square" lIns="0" tIns="0" rIns="0" bIns="0" rtlCol="0">
            <a:noAutofit/>
          </a:bodyPr>
          <a:lstStyle/>
          <a:p>
            <a:endParaRPr/>
          </a:p>
        </p:txBody>
      </p:sp>
      <p:sp>
        <p:nvSpPr>
          <p:cNvPr id="21" name="object 21"/>
          <p:cNvSpPr/>
          <p:nvPr/>
        </p:nvSpPr>
        <p:spPr>
          <a:xfrm>
            <a:off x="8153400" y="3950207"/>
            <a:ext cx="237744" cy="161544"/>
          </a:xfrm>
          <a:prstGeom prst="rect">
            <a:avLst/>
          </a:prstGeom>
          <a:blipFill>
            <a:blip r:embed="rId4" cstate="print"/>
            <a:stretch>
              <a:fillRect/>
            </a:stretch>
          </a:blipFill>
        </p:spPr>
        <p:txBody>
          <a:bodyPr wrap="square" lIns="0" tIns="0" rIns="0" bIns="0" rtlCol="0">
            <a:noAutofit/>
          </a:bodyPr>
          <a:lstStyle/>
          <a:p>
            <a:endParaRPr/>
          </a:p>
        </p:txBody>
      </p:sp>
      <p:sp>
        <p:nvSpPr>
          <p:cNvPr id="18" name="object 18"/>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801103" y="1037844"/>
            <a:ext cx="7280148" cy="430784"/>
          </a:xfrm>
          <a:prstGeom prst="rect">
            <a:avLst/>
          </a:prstGeom>
        </p:spPr>
        <p:txBody>
          <a:bodyPr wrap="square" lIns="0" tIns="0" rIns="0" bIns="0" rtlCol="0">
            <a:noAutofit/>
          </a:bodyPr>
          <a:lstStyle/>
          <a:p>
            <a:pPr marL="12700">
              <a:lnSpc>
                <a:spcPts val="3390"/>
              </a:lnSpc>
              <a:spcBef>
                <a:spcPts val="169"/>
              </a:spcBef>
            </a:pPr>
            <a:r>
              <a:rPr lang="es-EC" sz="4800" spc="-54" baseline="1706" dirty="0" smtClean="0">
                <a:solidFill>
                  <a:srgbClr val="FF0000"/>
                </a:solidFill>
                <a:latin typeface="Calibri"/>
                <a:cs typeface="Calibri"/>
              </a:rPr>
              <a:t>Ejemplo de un mensaje de esclavo a maestro </a:t>
            </a:r>
            <a:endParaRPr lang="es-EC" sz="3200" dirty="0">
              <a:solidFill>
                <a:srgbClr val="FF0000"/>
              </a:solidFill>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27</a:t>
            </a:r>
            <a:endParaRPr sz="1600">
              <a:latin typeface="Calibri"/>
              <a:cs typeface="Calibri"/>
            </a:endParaRPr>
          </a:p>
        </p:txBody>
      </p:sp>
      <p:sp>
        <p:nvSpPr>
          <p:cNvPr id="34"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5" name="Imagen 34"/>
          <p:cNvPicPr>
            <a:picLocks noChangeAspect="1"/>
          </p:cNvPicPr>
          <p:nvPr/>
        </p:nvPicPr>
        <p:blipFill>
          <a:blip r:embed="rId5"/>
          <a:stretch>
            <a:fillRect/>
          </a:stretch>
        </p:blipFill>
        <p:spPr>
          <a:xfrm>
            <a:off x="8385404" y="93836"/>
            <a:ext cx="724659" cy="263801"/>
          </a:xfrm>
          <a:prstGeom prst="rect">
            <a:avLst/>
          </a:prstGeom>
        </p:spPr>
      </p:pic>
      <p:sp>
        <p:nvSpPr>
          <p:cNvPr id="36"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pic>
        <p:nvPicPr>
          <p:cNvPr id="3" name="Imagen 2"/>
          <p:cNvPicPr>
            <a:picLocks noChangeAspect="1"/>
          </p:cNvPicPr>
          <p:nvPr/>
        </p:nvPicPr>
        <p:blipFill>
          <a:blip r:embed="rId6"/>
          <a:stretch>
            <a:fillRect/>
          </a:stretch>
        </p:blipFill>
        <p:spPr>
          <a:xfrm>
            <a:off x="923925" y="1952625"/>
            <a:ext cx="7296150" cy="2952750"/>
          </a:xfrm>
          <a:prstGeom prst="rect">
            <a:avLst/>
          </a:prstGeom>
        </p:spPr>
      </p:pic>
      <p:sp>
        <p:nvSpPr>
          <p:cNvPr id="16" name="Rectángulo 15"/>
          <p:cNvSpPr/>
          <p:nvPr/>
        </p:nvSpPr>
        <p:spPr>
          <a:xfrm>
            <a:off x="2667000" y="4993124"/>
            <a:ext cx="3283784" cy="369332"/>
          </a:xfrm>
          <a:prstGeom prst="rect">
            <a:avLst/>
          </a:prstGeom>
        </p:spPr>
        <p:txBody>
          <a:bodyPr wrap="none">
            <a:spAutoFit/>
          </a:bodyPr>
          <a:lstStyle/>
          <a:p>
            <a:r>
              <a:rPr lang="es-EC" b="1" dirty="0">
                <a:solidFill>
                  <a:srgbClr val="000000"/>
                </a:solidFill>
                <a:latin typeface="Times New Roman" panose="02020603050405020304" pitchFamily="18" charset="0"/>
              </a:rPr>
              <a:t>Transacción en Formato Corto </a:t>
            </a:r>
            <a:endParaRPr lang="es-EC" dirty="0"/>
          </a:p>
        </p:txBody>
      </p:sp>
    </p:spTree>
    <p:extLst>
      <p:ext uri="{BB962C8B-B14F-4D97-AF65-F5344CB8AC3E}">
        <p14:creationId xmlns:p14="http://schemas.microsoft.com/office/powerpoint/2010/main" val="260240382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bject 33"/>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1" name="object 31"/>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0" name="object 30"/>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9" name="object 19"/>
          <p:cNvSpPr/>
          <p:nvPr/>
        </p:nvSpPr>
        <p:spPr>
          <a:xfrm>
            <a:off x="7577315" y="3718572"/>
            <a:ext cx="158496" cy="3035"/>
          </a:xfrm>
          <a:prstGeom prst="rect">
            <a:avLst/>
          </a:prstGeom>
          <a:blipFill>
            <a:blip r:embed="rId3" cstate="print"/>
            <a:stretch>
              <a:fillRect/>
            </a:stretch>
          </a:blipFill>
        </p:spPr>
        <p:txBody>
          <a:bodyPr wrap="square" lIns="0" tIns="0" rIns="0" bIns="0" rtlCol="0">
            <a:noAutofit/>
          </a:bodyPr>
          <a:lstStyle/>
          <a:p>
            <a:endParaRPr/>
          </a:p>
        </p:txBody>
      </p:sp>
      <p:sp>
        <p:nvSpPr>
          <p:cNvPr id="21" name="object 21"/>
          <p:cNvSpPr/>
          <p:nvPr/>
        </p:nvSpPr>
        <p:spPr>
          <a:xfrm>
            <a:off x="8153400" y="3950207"/>
            <a:ext cx="237744" cy="161544"/>
          </a:xfrm>
          <a:prstGeom prst="rect">
            <a:avLst/>
          </a:prstGeom>
          <a:blipFill>
            <a:blip r:embed="rId4" cstate="print"/>
            <a:stretch>
              <a:fillRect/>
            </a:stretch>
          </a:blipFill>
        </p:spPr>
        <p:txBody>
          <a:bodyPr wrap="square" lIns="0" tIns="0" rIns="0" bIns="0" rtlCol="0">
            <a:noAutofit/>
          </a:bodyPr>
          <a:lstStyle/>
          <a:p>
            <a:endParaRPr/>
          </a:p>
        </p:txBody>
      </p:sp>
      <p:sp>
        <p:nvSpPr>
          <p:cNvPr id="18" name="object 18"/>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801103" y="1037844"/>
            <a:ext cx="7280148" cy="430784"/>
          </a:xfrm>
          <a:prstGeom prst="rect">
            <a:avLst/>
          </a:prstGeom>
        </p:spPr>
        <p:txBody>
          <a:bodyPr wrap="square" lIns="0" tIns="0" rIns="0" bIns="0" rtlCol="0">
            <a:noAutofit/>
          </a:bodyPr>
          <a:lstStyle/>
          <a:p>
            <a:pPr marL="12700">
              <a:lnSpc>
                <a:spcPts val="3390"/>
              </a:lnSpc>
              <a:spcBef>
                <a:spcPts val="169"/>
              </a:spcBef>
            </a:pPr>
            <a:r>
              <a:rPr lang="es-EC" sz="4800" spc="-54" baseline="1706" dirty="0" smtClean="0">
                <a:solidFill>
                  <a:srgbClr val="FF0000"/>
                </a:solidFill>
                <a:latin typeface="Calibri"/>
                <a:cs typeface="Calibri"/>
              </a:rPr>
              <a:t>Ejemplo de un mensaje de maestro a esclavo</a:t>
            </a:r>
            <a:endParaRPr lang="es-EC" sz="3200" dirty="0">
              <a:solidFill>
                <a:srgbClr val="FF0000"/>
              </a:solidFill>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27</a:t>
            </a:r>
            <a:endParaRPr sz="1600">
              <a:latin typeface="Calibri"/>
              <a:cs typeface="Calibri"/>
            </a:endParaRPr>
          </a:p>
        </p:txBody>
      </p:sp>
      <p:sp>
        <p:nvSpPr>
          <p:cNvPr id="34"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5" name="Imagen 34"/>
          <p:cNvPicPr>
            <a:picLocks noChangeAspect="1"/>
          </p:cNvPicPr>
          <p:nvPr/>
        </p:nvPicPr>
        <p:blipFill>
          <a:blip r:embed="rId5"/>
          <a:stretch>
            <a:fillRect/>
          </a:stretch>
        </p:blipFill>
        <p:spPr>
          <a:xfrm>
            <a:off x="8385404" y="93836"/>
            <a:ext cx="724659" cy="263801"/>
          </a:xfrm>
          <a:prstGeom prst="rect">
            <a:avLst/>
          </a:prstGeom>
        </p:spPr>
      </p:pic>
      <p:sp>
        <p:nvSpPr>
          <p:cNvPr id="36"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
        <p:nvSpPr>
          <p:cNvPr id="5" name="Rectángulo 4"/>
          <p:cNvSpPr/>
          <p:nvPr/>
        </p:nvSpPr>
        <p:spPr>
          <a:xfrm>
            <a:off x="3048000" y="5749157"/>
            <a:ext cx="3309432" cy="369332"/>
          </a:xfrm>
          <a:prstGeom prst="rect">
            <a:avLst/>
          </a:prstGeom>
        </p:spPr>
        <p:txBody>
          <a:bodyPr wrap="none">
            <a:spAutoFit/>
          </a:bodyPr>
          <a:lstStyle/>
          <a:p>
            <a:r>
              <a:rPr lang="es-EC" b="1" dirty="0">
                <a:solidFill>
                  <a:srgbClr val="000000"/>
                </a:solidFill>
                <a:latin typeface="Times New Roman" panose="02020603050405020304" pitchFamily="18" charset="0"/>
              </a:rPr>
              <a:t>Transacción en Formato Largo </a:t>
            </a:r>
            <a:endParaRPr lang="es-EC" dirty="0"/>
          </a:p>
        </p:txBody>
      </p:sp>
      <p:pic>
        <p:nvPicPr>
          <p:cNvPr id="6" name="Imagen 5"/>
          <p:cNvPicPr>
            <a:picLocks noChangeAspect="1"/>
          </p:cNvPicPr>
          <p:nvPr/>
        </p:nvPicPr>
        <p:blipFill>
          <a:blip r:embed="rId6"/>
          <a:stretch>
            <a:fillRect/>
          </a:stretch>
        </p:blipFill>
        <p:spPr>
          <a:xfrm>
            <a:off x="941806" y="2156330"/>
            <a:ext cx="7543800" cy="2905125"/>
          </a:xfrm>
          <a:prstGeom prst="rect">
            <a:avLst/>
          </a:prstGeom>
        </p:spPr>
      </p:pic>
    </p:spTree>
    <p:extLst>
      <p:ext uri="{BB962C8B-B14F-4D97-AF65-F5344CB8AC3E}">
        <p14:creationId xmlns:p14="http://schemas.microsoft.com/office/powerpoint/2010/main" val="395242589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bject 33"/>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1" name="object 31"/>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0" name="object 30"/>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9" name="object 19"/>
          <p:cNvSpPr/>
          <p:nvPr/>
        </p:nvSpPr>
        <p:spPr>
          <a:xfrm>
            <a:off x="7577315" y="3718572"/>
            <a:ext cx="158496" cy="3035"/>
          </a:xfrm>
          <a:prstGeom prst="rect">
            <a:avLst/>
          </a:prstGeom>
          <a:blipFill>
            <a:blip r:embed="rId3" cstate="print"/>
            <a:stretch>
              <a:fillRect/>
            </a:stretch>
          </a:blipFill>
        </p:spPr>
        <p:txBody>
          <a:bodyPr wrap="square" lIns="0" tIns="0" rIns="0" bIns="0" rtlCol="0">
            <a:noAutofit/>
          </a:bodyPr>
          <a:lstStyle/>
          <a:p>
            <a:endParaRPr/>
          </a:p>
        </p:txBody>
      </p:sp>
      <p:sp>
        <p:nvSpPr>
          <p:cNvPr id="21" name="object 21"/>
          <p:cNvSpPr/>
          <p:nvPr/>
        </p:nvSpPr>
        <p:spPr>
          <a:xfrm>
            <a:off x="8153400" y="3950207"/>
            <a:ext cx="237744" cy="161544"/>
          </a:xfrm>
          <a:prstGeom prst="rect">
            <a:avLst/>
          </a:prstGeom>
          <a:blipFill>
            <a:blip r:embed="rId4" cstate="print"/>
            <a:stretch>
              <a:fillRect/>
            </a:stretch>
          </a:blipFill>
        </p:spPr>
        <p:txBody>
          <a:bodyPr wrap="square" lIns="0" tIns="0" rIns="0" bIns="0" rtlCol="0">
            <a:noAutofit/>
          </a:bodyPr>
          <a:lstStyle/>
          <a:p>
            <a:endParaRPr/>
          </a:p>
        </p:txBody>
      </p:sp>
      <p:sp>
        <p:nvSpPr>
          <p:cNvPr id="18" name="object 18"/>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884554" y="681825"/>
            <a:ext cx="7280148" cy="430784"/>
          </a:xfrm>
          <a:prstGeom prst="rect">
            <a:avLst/>
          </a:prstGeom>
        </p:spPr>
        <p:txBody>
          <a:bodyPr wrap="square" lIns="0" tIns="0" rIns="0" bIns="0" rtlCol="0">
            <a:noAutofit/>
          </a:bodyPr>
          <a:lstStyle/>
          <a:p>
            <a:pPr marL="12700">
              <a:lnSpc>
                <a:spcPts val="3390"/>
              </a:lnSpc>
              <a:spcBef>
                <a:spcPts val="169"/>
              </a:spcBef>
            </a:pPr>
            <a:r>
              <a:rPr lang="es-EC" sz="4800" spc="-54" baseline="1706" dirty="0" smtClean="0">
                <a:solidFill>
                  <a:srgbClr val="FF0000"/>
                </a:solidFill>
                <a:latin typeface="Calibri"/>
                <a:cs typeface="Calibri"/>
              </a:rPr>
              <a:t>Ejemplo de un mensaje de esclavo a maestro </a:t>
            </a:r>
            <a:endParaRPr lang="es-EC" sz="3200" dirty="0">
              <a:solidFill>
                <a:srgbClr val="FF0000"/>
              </a:solidFill>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27</a:t>
            </a:r>
            <a:endParaRPr sz="1600">
              <a:latin typeface="Calibri"/>
              <a:cs typeface="Calibri"/>
            </a:endParaRPr>
          </a:p>
        </p:txBody>
      </p:sp>
      <p:sp>
        <p:nvSpPr>
          <p:cNvPr id="34"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5" name="Imagen 34"/>
          <p:cNvPicPr>
            <a:picLocks noChangeAspect="1"/>
          </p:cNvPicPr>
          <p:nvPr/>
        </p:nvPicPr>
        <p:blipFill>
          <a:blip r:embed="rId5"/>
          <a:stretch>
            <a:fillRect/>
          </a:stretch>
        </p:blipFill>
        <p:spPr>
          <a:xfrm>
            <a:off x="8385404" y="93836"/>
            <a:ext cx="724659" cy="263801"/>
          </a:xfrm>
          <a:prstGeom prst="rect">
            <a:avLst/>
          </a:prstGeom>
        </p:spPr>
      </p:pic>
      <p:sp>
        <p:nvSpPr>
          <p:cNvPr id="36"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
        <p:nvSpPr>
          <p:cNvPr id="4" name="Rectángulo 3"/>
          <p:cNvSpPr/>
          <p:nvPr/>
        </p:nvSpPr>
        <p:spPr>
          <a:xfrm>
            <a:off x="2971800" y="5941552"/>
            <a:ext cx="3309432" cy="369332"/>
          </a:xfrm>
          <a:prstGeom prst="rect">
            <a:avLst/>
          </a:prstGeom>
        </p:spPr>
        <p:txBody>
          <a:bodyPr wrap="none">
            <a:spAutoFit/>
          </a:bodyPr>
          <a:lstStyle/>
          <a:p>
            <a:r>
              <a:rPr lang="es-EC" b="1" dirty="0">
                <a:solidFill>
                  <a:srgbClr val="000000"/>
                </a:solidFill>
                <a:latin typeface="Times New Roman" panose="02020603050405020304" pitchFamily="18" charset="0"/>
              </a:rPr>
              <a:t>Transacción en Formato Largo </a:t>
            </a:r>
            <a:endParaRPr lang="es-EC" dirty="0"/>
          </a:p>
        </p:txBody>
      </p:sp>
      <p:pic>
        <p:nvPicPr>
          <p:cNvPr id="5" name="Imagen 4"/>
          <p:cNvPicPr>
            <a:picLocks noChangeAspect="1"/>
          </p:cNvPicPr>
          <p:nvPr/>
        </p:nvPicPr>
        <p:blipFill>
          <a:blip r:embed="rId6"/>
          <a:stretch>
            <a:fillRect/>
          </a:stretch>
        </p:blipFill>
        <p:spPr>
          <a:xfrm>
            <a:off x="1596948" y="1117397"/>
            <a:ext cx="6138863" cy="4825197"/>
          </a:xfrm>
          <a:prstGeom prst="rect">
            <a:avLst/>
          </a:prstGeom>
        </p:spPr>
      </p:pic>
    </p:spTree>
    <p:extLst>
      <p:ext uri="{BB962C8B-B14F-4D97-AF65-F5344CB8AC3E}">
        <p14:creationId xmlns:p14="http://schemas.microsoft.com/office/powerpoint/2010/main" val="306525229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bject 33"/>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1" name="object 31"/>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0" name="object 30"/>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9" name="object 19"/>
          <p:cNvSpPr/>
          <p:nvPr/>
        </p:nvSpPr>
        <p:spPr>
          <a:xfrm>
            <a:off x="7577315" y="3718572"/>
            <a:ext cx="158496" cy="3035"/>
          </a:xfrm>
          <a:prstGeom prst="rect">
            <a:avLst/>
          </a:prstGeom>
          <a:blipFill>
            <a:blip r:embed="rId3" cstate="print"/>
            <a:stretch>
              <a:fillRect/>
            </a:stretch>
          </a:blipFill>
        </p:spPr>
        <p:txBody>
          <a:bodyPr wrap="square" lIns="0" tIns="0" rIns="0" bIns="0" rtlCol="0">
            <a:noAutofit/>
          </a:bodyPr>
          <a:lstStyle/>
          <a:p>
            <a:endParaRPr/>
          </a:p>
        </p:txBody>
      </p:sp>
      <p:sp>
        <p:nvSpPr>
          <p:cNvPr id="21" name="object 21"/>
          <p:cNvSpPr/>
          <p:nvPr/>
        </p:nvSpPr>
        <p:spPr>
          <a:xfrm>
            <a:off x="8153400" y="3950207"/>
            <a:ext cx="237744" cy="161544"/>
          </a:xfrm>
          <a:prstGeom prst="rect">
            <a:avLst/>
          </a:prstGeom>
          <a:blipFill>
            <a:blip r:embed="rId4" cstate="print"/>
            <a:stretch>
              <a:fillRect/>
            </a:stretch>
          </a:blipFill>
        </p:spPr>
        <p:txBody>
          <a:bodyPr wrap="square" lIns="0" tIns="0" rIns="0" bIns="0" rtlCol="0">
            <a:noAutofit/>
          </a:bodyPr>
          <a:lstStyle/>
          <a:p>
            <a:endParaRPr/>
          </a:p>
        </p:txBody>
      </p:sp>
      <p:sp>
        <p:nvSpPr>
          <p:cNvPr id="18" name="object 18"/>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455663" y="1053591"/>
            <a:ext cx="6608561" cy="430784"/>
          </a:xfrm>
          <a:prstGeom prst="rect">
            <a:avLst/>
          </a:prstGeom>
        </p:spPr>
        <p:txBody>
          <a:bodyPr wrap="square" lIns="0" tIns="0" rIns="0" bIns="0" rtlCol="0">
            <a:noAutofit/>
          </a:bodyPr>
          <a:lstStyle/>
          <a:p>
            <a:pPr marL="12700">
              <a:lnSpc>
                <a:spcPts val="3390"/>
              </a:lnSpc>
              <a:spcBef>
                <a:spcPts val="169"/>
              </a:spcBef>
            </a:pPr>
            <a:r>
              <a:rPr lang="es-EC" sz="4800" spc="-54" baseline="1706" dirty="0" smtClean="0">
                <a:solidFill>
                  <a:srgbClr val="FF0000"/>
                </a:solidFill>
                <a:latin typeface="Calibri"/>
                <a:cs typeface="Calibri"/>
              </a:rPr>
              <a:t>Nivel de enlace </a:t>
            </a:r>
            <a:r>
              <a:rPr lang="es-EC" sz="4800" spc="0" baseline="1706" dirty="0" smtClean="0">
                <a:solidFill>
                  <a:srgbClr val="FF0000"/>
                </a:solidFill>
                <a:latin typeface="Calibri"/>
                <a:cs typeface="Calibri"/>
              </a:rPr>
              <a:t>:</a:t>
            </a:r>
            <a:endParaRPr lang="es-EC" sz="3200" dirty="0">
              <a:solidFill>
                <a:srgbClr val="FF0000"/>
              </a:solidFill>
              <a:latin typeface="Calibri"/>
              <a:cs typeface="Calibri"/>
            </a:endParaRPr>
          </a:p>
        </p:txBody>
      </p:sp>
      <p:sp>
        <p:nvSpPr>
          <p:cNvPr id="13" name="object 13"/>
          <p:cNvSpPr txBox="1"/>
          <p:nvPr/>
        </p:nvSpPr>
        <p:spPr>
          <a:xfrm>
            <a:off x="469392" y="1697997"/>
            <a:ext cx="8183294" cy="3724605"/>
          </a:xfrm>
          <a:prstGeom prst="rect">
            <a:avLst/>
          </a:prstGeom>
        </p:spPr>
        <p:txBody>
          <a:bodyPr wrap="square" lIns="0" tIns="0" rIns="0" bIns="0" rtlCol="0">
            <a:noAutofit/>
          </a:bodyPr>
          <a:lstStyle/>
          <a:p>
            <a:pPr marL="12700" algn="just">
              <a:lnSpc>
                <a:spcPts val="2615"/>
              </a:lnSpc>
              <a:spcBef>
                <a:spcPts val="130"/>
              </a:spcBef>
            </a:pPr>
            <a:r>
              <a:rPr lang="es-EC" sz="3600" b="1" spc="-39" baseline="2275" dirty="0" smtClean="0">
                <a:latin typeface="Calibri"/>
                <a:cs typeface="Calibri"/>
              </a:rPr>
              <a:t>HART</a:t>
            </a:r>
            <a:r>
              <a:rPr lang="es-EC" sz="3600" spc="-39" baseline="2275" dirty="0" smtClean="0">
                <a:latin typeface="Calibri"/>
                <a:cs typeface="Calibri"/>
              </a:rPr>
              <a:t> como se ha mencionado a lo largo de transparencias anteriores es un </a:t>
            </a:r>
            <a:r>
              <a:rPr lang="es-EC" sz="3600" b="1" spc="-39" baseline="2275" dirty="0" smtClean="0">
                <a:latin typeface="Calibri"/>
                <a:cs typeface="Calibri"/>
              </a:rPr>
              <a:t>protocolo maestro-esclavo</a:t>
            </a:r>
            <a:r>
              <a:rPr lang="es-EC" sz="3600" spc="-39" baseline="2275" dirty="0" smtClean="0">
                <a:latin typeface="Calibri"/>
                <a:cs typeface="Calibri"/>
              </a:rPr>
              <a:t>. Esto significa que cada transacción es originada por el maestro y el dispositivo de campo o esclavo solo responde cuando recibe un comando con su dirección.</a:t>
            </a:r>
          </a:p>
          <a:p>
            <a:pPr marL="12700" algn="just">
              <a:lnSpc>
                <a:spcPts val="2615"/>
              </a:lnSpc>
              <a:spcBef>
                <a:spcPts val="130"/>
              </a:spcBef>
            </a:pPr>
            <a:endParaRPr lang="es-EC" sz="3600" spc="-39" baseline="2275" dirty="0">
              <a:latin typeface="Calibri"/>
              <a:cs typeface="Calibri"/>
            </a:endParaRPr>
          </a:p>
          <a:p>
            <a:pPr marL="12700" algn="just">
              <a:lnSpc>
                <a:spcPts val="2615"/>
              </a:lnSpc>
              <a:spcBef>
                <a:spcPts val="130"/>
              </a:spcBef>
            </a:pPr>
            <a:r>
              <a:rPr lang="es-EC" sz="3600" spc="-39" baseline="2275" dirty="0" smtClean="0">
                <a:latin typeface="Calibri"/>
                <a:cs typeface="Calibri"/>
              </a:rPr>
              <a:t>En la respuesta del esclavo se incluye un comando recibido y puede contener los datos requeridos por el maestro.</a:t>
            </a:r>
          </a:p>
          <a:p>
            <a:pPr marL="12700" algn="just">
              <a:lnSpc>
                <a:spcPts val="2615"/>
              </a:lnSpc>
              <a:spcBef>
                <a:spcPts val="130"/>
              </a:spcBef>
            </a:pPr>
            <a:endParaRPr lang="es-EC" sz="3600" spc="-39" baseline="2275" dirty="0">
              <a:latin typeface="Calibri"/>
              <a:cs typeface="Calibri"/>
            </a:endParaRPr>
          </a:p>
          <a:p>
            <a:pPr marL="12700" algn="just">
              <a:lnSpc>
                <a:spcPts val="2615"/>
              </a:lnSpc>
              <a:spcBef>
                <a:spcPts val="130"/>
              </a:spcBef>
            </a:pPr>
            <a:r>
              <a:rPr lang="es-EC" sz="3600" spc="-39" baseline="2275" dirty="0" smtClean="0">
                <a:latin typeface="Calibri"/>
                <a:cs typeface="Calibri"/>
              </a:rPr>
              <a:t>En el caso de que exista un maestro secundario, este tiene una dirección diferente; por consiguiente  puede distinguirse si la respuesta es para el maestro principal o secundario.   </a:t>
            </a:r>
            <a:r>
              <a:rPr lang="es-EC" sz="3600" spc="-39" dirty="0" smtClean="0">
                <a:latin typeface="Calibri"/>
                <a:cs typeface="Calibri"/>
              </a:rPr>
              <a:t> </a:t>
            </a:r>
            <a:endParaRPr lang="es-EC" sz="24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27</a:t>
            </a:r>
            <a:endParaRPr sz="1600">
              <a:latin typeface="Calibri"/>
              <a:cs typeface="Calibri"/>
            </a:endParaRPr>
          </a:p>
        </p:txBody>
      </p:sp>
      <p:sp>
        <p:nvSpPr>
          <p:cNvPr id="34"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5" name="Imagen 34"/>
          <p:cNvPicPr>
            <a:picLocks noChangeAspect="1"/>
          </p:cNvPicPr>
          <p:nvPr/>
        </p:nvPicPr>
        <p:blipFill>
          <a:blip r:embed="rId5"/>
          <a:stretch>
            <a:fillRect/>
          </a:stretch>
        </p:blipFill>
        <p:spPr>
          <a:xfrm>
            <a:off x="8385404" y="93836"/>
            <a:ext cx="724659" cy="263801"/>
          </a:xfrm>
          <a:prstGeom prst="rect">
            <a:avLst/>
          </a:prstGeom>
        </p:spPr>
      </p:pic>
      <p:sp>
        <p:nvSpPr>
          <p:cNvPr id="36"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Tree>
    <p:extLst>
      <p:ext uri="{BB962C8B-B14F-4D97-AF65-F5344CB8AC3E}">
        <p14:creationId xmlns:p14="http://schemas.microsoft.com/office/powerpoint/2010/main" val="140480724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bject 33"/>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1" name="object 31"/>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0" name="object 30"/>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9" name="object 19"/>
          <p:cNvSpPr/>
          <p:nvPr/>
        </p:nvSpPr>
        <p:spPr>
          <a:xfrm>
            <a:off x="7577315" y="3718572"/>
            <a:ext cx="158496" cy="3035"/>
          </a:xfrm>
          <a:prstGeom prst="rect">
            <a:avLst/>
          </a:prstGeom>
          <a:blipFill>
            <a:blip r:embed="rId3" cstate="print"/>
            <a:stretch>
              <a:fillRect/>
            </a:stretch>
          </a:blipFill>
        </p:spPr>
        <p:txBody>
          <a:bodyPr wrap="square" lIns="0" tIns="0" rIns="0" bIns="0" rtlCol="0">
            <a:noAutofit/>
          </a:bodyPr>
          <a:lstStyle/>
          <a:p>
            <a:endParaRPr/>
          </a:p>
        </p:txBody>
      </p:sp>
      <p:sp>
        <p:nvSpPr>
          <p:cNvPr id="21" name="object 21"/>
          <p:cNvSpPr/>
          <p:nvPr/>
        </p:nvSpPr>
        <p:spPr>
          <a:xfrm>
            <a:off x="8153400" y="3950207"/>
            <a:ext cx="237744" cy="161544"/>
          </a:xfrm>
          <a:prstGeom prst="rect">
            <a:avLst/>
          </a:prstGeom>
          <a:blipFill>
            <a:blip r:embed="rId4" cstate="print"/>
            <a:stretch>
              <a:fillRect/>
            </a:stretch>
          </a:blipFill>
        </p:spPr>
        <p:txBody>
          <a:bodyPr wrap="square" lIns="0" tIns="0" rIns="0" bIns="0" rtlCol="0">
            <a:noAutofit/>
          </a:bodyPr>
          <a:lstStyle/>
          <a:p>
            <a:endParaRPr/>
          </a:p>
        </p:txBody>
      </p:sp>
      <p:sp>
        <p:nvSpPr>
          <p:cNvPr id="18" name="object 18"/>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5" name="object 15"/>
          <p:cNvSpPr txBox="1"/>
          <p:nvPr/>
        </p:nvSpPr>
        <p:spPr>
          <a:xfrm>
            <a:off x="455663" y="1053591"/>
            <a:ext cx="6608561" cy="430784"/>
          </a:xfrm>
          <a:prstGeom prst="rect">
            <a:avLst/>
          </a:prstGeom>
        </p:spPr>
        <p:txBody>
          <a:bodyPr wrap="square" lIns="0" tIns="0" rIns="0" bIns="0" rtlCol="0">
            <a:noAutofit/>
          </a:bodyPr>
          <a:lstStyle/>
          <a:p>
            <a:pPr marL="12700">
              <a:lnSpc>
                <a:spcPts val="3390"/>
              </a:lnSpc>
              <a:spcBef>
                <a:spcPts val="169"/>
              </a:spcBef>
            </a:pPr>
            <a:r>
              <a:rPr lang="es-EC" sz="4800" spc="-54" baseline="1706" dirty="0" smtClean="0">
                <a:solidFill>
                  <a:srgbClr val="FF0000"/>
                </a:solidFill>
                <a:latin typeface="Calibri"/>
                <a:cs typeface="Calibri"/>
              </a:rPr>
              <a:t>Nivel de enlace </a:t>
            </a:r>
            <a:r>
              <a:rPr lang="es-EC" sz="4800" spc="0" baseline="1706" dirty="0" smtClean="0">
                <a:solidFill>
                  <a:srgbClr val="FF0000"/>
                </a:solidFill>
                <a:latin typeface="Calibri"/>
                <a:cs typeface="Calibri"/>
              </a:rPr>
              <a:t>:</a:t>
            </a:r>
            <a:endParaRPr lang="es-EC" sz="3200" dirty="0">
              <a:solidFill>
                <a:srgbClr val="FF0000"/>
              </a:solidFill>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27</a:t>
            </a:r>
            <a:endParaRPr sz="1600">
              <a:latin typeface="Calibri"/>
              <a:cs typeface="Calibri"/>
            </a:endParaRPr>
          </a:p>
        </p:txBody>
      </p:sp>
      <p:sp>
        <p:nvSpPr>
          <p:cNvPr id="34"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5" name="Imagen 34"/>
          <p:cNvPicPr>
            <a:picLocks noChangeAspect="1"/>
          </p:cNvPicPr>
          <p:nvPr/>
        </p:nvPicPr>
        <p:blipFill>
          <a:blip r:embed="rId5"/>
          <a:stretch>
            <a:fillRect/>
          </a:stretch>
        </p:blipFill>
        <p:spPr>
          <a:xfrm>
            <a:off x="8385404" y="93836"/>
            <a:ext cx="724659" cy="263801"/>
          </a:xfrm>
          <a:prstGeom prst="rect">
            <a:avLst/>
          </a:prstGeom>
        </p:spPr>
      </p:pic>
      <p:sp>
        <p:nvSpPr>
          <p:cNvPr id="36"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
        <p:nvSpPr>
          <p:cNvPr id="3" name="Rectángulo 2"/>
          <p:cNvSpPr/>
          <p:nvPr/>
        </p:nvSpPr>
        <p:spPr>
          <a:xfrm>
            <a:off x="469392" y="1527266"/>
            <a:ext cx="8110207" cy="4891083"/>
          </a:xfrm>
          <a:prstGeom prst="rect">
            <a:avLst/>
          </a:prstGeom>
        </p:spPr>
        <p:txBody>
          <a:bodyPr wrap="square">
            <a:spAutoFit/>
          </a:bodyPr>
          <a:lstStyle/>
          <a:p>
            <a:pPr marL="12725" marR="1823" algn="just">
              <a:spcBef>
                <a:spcPts val="109"/>
              </a:spcBef>
            </a:pPr>
            <a:r>
              <a:rPr lang="es-EC" sz="3200" b="1" spc="4" baseline="2730" dirty="0" smtClean="0">
                <a:cs typeface="Calibri"/>
              </a:rPr>
              <a:t>HAR</a:t>
            </a:r>
            <a:r>
              <a:rPr lang="es-EC" sz="3200" b="1" baseline="2730" dirty="0" smtClean="0">
                <a:cs typeface="Calibri"/>
              </a:rPr>
              <a:t>T</a:t>
            </a:r>
            <a:r>
              <a:rPr lang="es-EC" sz="3200" spc="422" baseline="2730" dirty="0" smtClean="0">
                <a:cs typeface="Calibri"/>
              </a:rPr>
              <a:t> </a:t>
            </a:r>
            <a:r>
              <a:rPr lang="es-EC" sz="3200" spc="4" baseline="2730" dirty="0" smtClean="0">
                <a:cs typeface="Calibri"/>
              </a:rPr>
              <a:t>e</a:t>
            </a:r>
            <a:r>
              <a:rPr lang="es-EC" sz="3200" baseline="2730" dirty="0" smtClean="0">
                <a:cs typeface="Calibri"/>
              </a:rPr>
              <a:t>s </a:t>
            </a:r>
            <a:r>
              <a:rPr lang="es-EC" sz="3200" spc="12" baseline="2730" dirty="0" smtClean="0">
                <a:cs typeface="Calibri"/>
              </a:rPr>
              <a:t> </a:t>
            </a:r>
            <a:r>
              <a:rPr lang="es-EC" sz="3200" spc="4" baseline="2730" dirty="0" smtClean="0">
                <a:cs typeface="Calibri"/>
              </a:rPr>
              <a:t>u</a:t>
            </a:r>
            <a:r>
              <a:rPr lang="es-EC" sz="3200" baseline="2730" dirty="0" smtClean="0">
                <a:cs typeface="Calibri"/>
              </a:rPr>
              <a:t>n </a:t>
            </a:r>
            <a:r>
              <a:rPr lang="es-EC" sz="3200" spc="23" baseline="2730" dirty="0" smtClean="0">
                <a:cs typeface="Calibri"/>
              </a:rPr>
              <a:t> </a:t>
            </a:r>
            <a:r>
              <a:rPr lang="es-EC" sz="3200" b="1" spc="4" baseline="2730" dirty="0" smtClean="0">
                <a:solidFill>
                  <a:srgbClr val="0070C0"/>
                </a:solidFill>
                <a:cs typeface="Calibri"/>
              </a:rPr>
              <a:t>p</a:t>
            </a:r>
            <a:r>
              <a:rPr lang="es-EC" sz="3200" b="1" spc="-39" baseline="2730" dirty="0" smtClean="0">
                <a:solidFill>
                  <a:srgbClr val="0070C0"/>
                </a:solidFill>
                <a:cs typeface="Calibri"/>
              </a:rPr>
              <a:t>r</a:t>
            </a:r>
            <a:r>
              <a:rPr lang="es-EC" sz="3200" b="1" spc="4" baseline="2730" dirty="0" smtClean="0">
                <a:solidFill>
                  <a:srgbClr val="0070C0"/>
                </a:solidFill>
                <a:cs typeface="Calibri"/>
              </a:rPr>
              <a:t>oto</a:t>
            </a:r>
            <a:r>
              <a:rPr lang="es-EC" sz="3200" b="1" spc="-44" baseline="2730" dirty="0" smtClean="0">
                <a:solidFill>
                  <a:srgbClr val="0070C0"/>
                </a:solidFill>
                <a:cs typeface="Calibri"/>
              </a:rPr>
              <a:t>c</a:t>
            </a:r>
            <a:r>
              <a:rPr lang="es-EC" sz="3200" b="1" spc="4" baseline="2730" dirty="0" smtClean="0">
                <a:solidFill>
                  <a:srgbClr val="0070C0"/>
                </a:solidFill>
                <a:cs typeface="Calibri"/>
              </a:rPr>
              <a:t>ol</a:t>
            </a:r>
            <a:r>
              <a:rPr lang="es-EC" sz="3200" b="1" baseline="2730" dirty="0" smtClean="0">
                <a:solidFill>
                  <a:srgbClr val="0070C0"/>
                </a:solidFill>
                <a:cs typeface="Calibri"/>
              </a:rPr>
              <a:t>o</a:t>
            </a:r>
            <a:r>
              <a:rPr lang="es-EC" sz="3200" b="1" spc="417" baseline="2730" dirty="0" smtClean="0">
                <a:solidFill>
                  <a:srgbClr val="0070C0"/>
                </a:solidFill>
                <a:cs typeface="Calibri"/>
              </a:rPr>
              <a:t> </a:t>
            </a:r>
            <a:r>
              <a:rPr lang="es-EC" sz="3200" b="1" i="1" spc="4" baseline="2730" dirty="0" err="1" smtClean="0">
                <a:solidFill>
                  <a:srgbClr val="0070C0"/>
                </a:solidFill>
                <a:cs typeface="Calibri"/>
              </a:rPr>
              <a:t>Half-Dupl</a:t>
            </a:r>
            <a:r>
              <a:rPr lang="es-EC" sz="3200" b="1" i="1" spc="-39" baseline="2730" dirty="0" err="1" smtClean="0">
                <a:solidFill>
                  <a:srgbClr val="0070C0"/>
                </a:solidFill>
                <a:cs typeface="Calibri"/>
              </a:rPr>
              <a:t>e</a:t>
            </a:r>
            <a:r>
              <a:rPr lang="es-EC" sz="3200" b="1" i="1" baseline="2730" dirty="0" err="1" smtClean="0">
                <a:solidFill>
                  <a:srgbClr val="0070C0"/>
                </a:solidFill>
                <a:cs typeface="Calibri"/>
              </a:rPr>
              <a:t>x</a:t>
            </a:r>
            <a:r>
              <a:rPr lang="es-EC" sz="3200" baseline="2730" dirty="0" smtClean="0">
                <a:cs typeface="Calibri"/>
              </a:rPr>
              <a:t>,</a:t>
            </a:r>
            <a:r>
              <a:rPr lang="es-EC" sz="3200" spc="391" baseline="2730" dirty="0" smtClean="0">
                <a:cs typeface="Calibri"/>
              </a:rPr>
              <a:t> </a:t>
            </a:r>
            <a:r>
              <a:rPr lang="es-EC" sz="3200" spc="-25" baseline="2730" dirty="0" smtClean="0">
                <a:cs typeface="Calibri"/>
              </a:rPr>
              <a:t>c</a:t>
            </a:r>
            <a:r>
              <a:rPr lang="es-EC" sz="3200" spc="4" baseline="2730" dirty="0" smtClean="0">
                <a:cs typeface="Calibri"/>
              </a:rPr>
              <a:t>o</a:t>
            </a:r>
            <a:r>
              <a:rPr lang="es-EC" sz="3200" baseline="2730" dirty="0" smtClean="0">
                <a:cs typeface="Calibri"/>
              </a:rPr>
              <a:t>n </a:t>
            </a:r>
            <a:r>
              <a:rPr lang="es-EC" sz="3200" spc="10" baseline="2730" dirty="0" smtClean="0">
                <a:cs typeface="Calibri"/>
              </a:rPr>
              <a:t> </a:t>
            </a:r>
            <a:r>
              <a:rPr lang="es-EC" sz="3200" spc="4" baseline="2730" dirty="0" smtClean="0">
                <a:cs typeface="Calibri"/>
              </a:rPr>
              <a:t>l</a:t>
            </a:r>
            <a:r>
              <a:rPr lang="es-EC" sz="3200" baseline="2730" dirty="0" smtClean="0">
                <a:cs typeface="Calibri"/>
              </a:rPr>
              <a:t>o</a:t>
            </a:r>
            <a:r>
              <a:rPr lang="es-EC" sz="3200" spc="441" baseline="2730" dirty="0" smtClean="0">
                <a:cs typeface="Calibri"/>
              </a:rPr>
              <a:t> </a:t>
            </a:r>
            <a:r>
              <a:rPr lang="es-EC" sz="3200" spc="4" baseline="2730" dirty="0" smtClean="0">
                <a:cs typeface="Calibri"/>
              </a:rPr>
              <a:t>cua</a:t>
            </a:r>
            <a:r>
              <a:rPr lang="es-EC" sz="3200" baseline="2730" dirty="0" smtClean="0">
                <a:cs typeface="Calibri"/>
              </a:rPr>
              <a:t>l</a:t>
            </a:r>
            <a:r>
              <a:rPr lang="es-EC" sz="3200" spc="443" baseline="2730" dirty="0" smtClean="0">
                <a:cs typeface="Calibri"/>
              </a:rPr>
              <a:t> </a:t>
            </a:r>
            <a:r>
              <a:rPr lang="es-EC" sz="3200" spc="4" baseline="2730" dirty="0" smtClean="0">
                <a:cs typeface="Calibri"/>
              </a:rPr>
              <a:t>s</a:t>
            </a:r>
            <a:r>
              <a:rPr lang="es-EC" sz="3200" baseline="2730" dirty="0" smtClean="0">
                <a:cs typeface="Calibri"/>
              </a:rPr>
              <a:t>e</a:t>
            </a:r>
            <a:r>
              <a:rPr lang="es-EC" sz="3200" spc="434" baseline="2730" dirty="0" smtClean="0">
                <a:cs typeface="Calibri"/>
              </a:rPr>
              <a:t> </a:t>
            </a:r>
            <a:r>
              <a:rPr lang="es-EC" sz="3200" spc="4" baseline="2730" dirty="0" smtClean="0">
                <a:cs typeface="Calibri"/>
              </a:rPr>
              <a:t>quier</a:t>
            </a:r>
            <a:r>
              <a:rPr lang="es-EC" sz="3200" baseline="2730" dirty="0" smtClean="0">
                <a:cs typeface="Calibri"/>
              </a:rPr>
              <a:t>e</a:t>
            </a:r>
            <a:r>
              <a:rPr lang="es-EC" sz="3200" spc="399" baseline="2730" dirty="0" smtClean="0">
                <a:cs typeface="Calibri"/>
              </a:rPr>
              <a:t> </a:t>
            </a:r>
            <a:r>
              <a:rPr lang="es-EC" sz="3200" spc="4" baseline="2730" dirty="0" smtClean="0">
                <a:cs typeface="Calibri"/>
              </a:rPr>
              <a:t>deci</a:t>
            </a:r>
            <a:r>
              <a:rPr lang="es-EC" sz="3200" baseline="2730" dirty="0" smtClean="0">
                <a:cs typeface="Calibri"/>
              </a:rPr>
              <a:t>r</a:t>
            </a:r>
            <a:r>
              <a:rPr lang="es-EC" sz="3200" spc="416" baseline="2730" dirty="0" smtClean="0">
                <a:cs typeface="Calibri"/>
              </a:rPr>
              <a:t> </a:t>
            </a:r>
            <a:r>
              <a:rPr lang="es-EC" sz="3200" spc="4" baseline="2730" dirty="0" smtClean="0">
                <a:cs typeface="Calibri"/>
              </a:rPr>
              <a:t>qu</a:t>
            </a:r>
            <a:r>
              <a:rPr lang="es-EC" sz="3200" baseline="2730" dirty="0" smtClean="0">
                <a:cs typeface="Calibri"/>
              </a:rPr>
              <a:t>e</a:t>
            </a:r>
            <a:r>
              <a:rPr lang="es-EC" sz="3200" spc="450" baseline="2730" dirty="0" smtClean="0">
                <a:cs typeface="Calibri"/>
              </a:rPr>
              <a:t> </a:t>
            </a:r>
            <a:r>
              <a:rPr lang="es-EC" sz="3200" spc="4" baseline="2730" dirty="0" smtClean="0">
                <a:cs typeface="Calibri"/>
              </a:rPr>
              <a:t>al t</a:t>
            </a:r>
            <a:r>
              <a:rPr lang="es-EC" sz="3200" spc="-34" baseline="1365" dirty="0" smtClean="0">
                <a:cs typeface="Calibri"/>
              </a:rPr>
              <a:t>e</a:t>
            </a:r>
            <a:r>
              <a:rPr lang="es-EC" sz="3200" spc="9" baseline="1365" dirty="0" smtClean="0">
                <a:cs typeface="Calibri"/>
              </a:rPr>
              <a:t>rmina</a:t>
            </a:r>
            <a:r>
              <a:rPr lang="es-EC" sz="3200" baseline="1365" dirty="0" smtClean="0">
                <a:cs typeface="Calibri"/>
              </a:rPr>
              <a:t>r</a:t>
            </a:r>
            <a:r>
              <a:rPr lang="es-EC" sz="3200" spc="185" baseline="1365" dirty="0" smtClean="0">
                <a:cs typeface="Calibri"/>
              </a:rPr>
              <a:t> </a:t>
            </a:r>
            <a:r>
              <a:rPr lang="es-EC" sz="3200" spc="-25" baseline="1365" dirty="0" smtClean="0">
                <a:cs typeface="Calibri"/>
              </a:rPr>
              <a:t>c</a:t>
            </a:r>
            <a:r>
              <a:rPr lang="es-EC" sz="3200" spc="9" baseline="1365" dirty="0" smtClean="0">
                <a:cs typeface="Calibri"/>
              </a:rPr>
              <a:t>ad</a:t>
            </a:r>
            <a:r>
              <a:rPr lang="es-EC" sz="3200" baseline="1365" dirty="0" smtClean="0">
                <a:cs typeface="Calibri"/>
              </a:rPr>
              <a:t>a</a:t>
            </a:r>
            <a:r>
              <a:rPr lang="es-EC" sz="3200" spc="208" baseline="1365" dirty="0" smtClean="0">
                <a:cs typeface="Calibri"/>
              </a:rPr>
              <a:t> </a:t>
            </a:r>
            <a:r>
              <a:rPr lang="es-EC" sz="3200" spc="9" baseline="1365" dirty="0" smtClean="0">
                <a:cs typeface="Calibri"/>
              </a:rPr>
              <a:t>mensaje</a:t>
            </a:r>
            <a:r>
              <a:rPr lang="es-EC" sz="3200" baseline="1365" dirty="0" smtClean="0">
                <a:cs typeface="Calibri"/>
              </a:rPr>
              <a:t>,</a:t>
            </a:r>
            <a:r>
              <a:rPr lang="es-EC" sz="3200" spc="151" baseline="1365" dirty="0" smtClean="0">
                <a:cs typeface="Calibri"/>
              </a:rPr>
              <a:t> </a:t>
            </a:r>
            <a:r>
              <a:rPr lang="es-EC" sz="3200" spc="9" baseline="1365" dirty="0" smtClean="0">
                <a:cs typeface="Calibri"/>
              </a:rPr>
              <a:t>l</a:t>
            </a:r>
            <a:r>
              <a:rPr lang="es-EC" sz="3200" baseline="1365" dirty="0" smtClean="0">
                <a:cs typeface="Calibri"/>
              </a:rPr>
              <a:t>a</a:t>
            </a:r>
            <a:r>
              <a:rPr lang="es-EC" sz="3200" spc="247" baseline="1365" dirty="0" smtClean="0">
                <a:cs typeface="Calibri"/>
              </a:rPr>
              <a:t> </a:t>
            </a:r>
            <a:r>
              <a:rPr lang="es-EC" sz="3200" spc="9" baseline="1365" dirty="0" smtClean="0">
                <a:cs typeface="Calibri"/>
              </a:rPr>
              <a:t>por</a:t>
            </a:r>
            <a:r>
              <a:rPr lang="es-EC" sz="3200" spc="-29" baseline="1365" dirty="0" smtClean="0">
                <a:cs typeface="Calibri"/>
              </a:rPr>
              <a:t>t</a:t>
            </a:r>
            <a:r>
              <a:rPr lang="es-EC" sz="3200" spc="9" baseline="1365" dirty="0" smtClean="0">
                <a:cs typeface="Calibri"/>
              </a:rPr>
              <a:t>ado</a:t>
            </a:r>
            <a:r>
              <a:rPr lang="es-EC" sz="3200" spc="-50" baseline="1365" dirty="0" smtClean="0">
                <a:cs typeface="Calibri"/>
              </a:rPr>
              <a:t>r</a:t>
            </a:r>
            <a:r>
              <a:rPr lang="es-EC" sz="3200" baseline="1365" dirty="0" smtClean="0">
                <a:cs typeface="Calibri"/>
              </a:rPr>
              <a:t>a</a:t>
            </a:r>
            <a:r>
              <a:rPr lang="es-EC" sz="3200" spc="165" baseline="1365" dirty="0" smtClean="0">
                <a:cs typeface="Calibri"/>
              </a:rPr>
              <a:t> </a:t>
            </a:r>
            <a:r>
              <a:rPr lang="es-EC" sz="3200" spc="9" baseline="1365" dirty="0" smtClean="0">
                <a:cs typeface="Calibri"/>
              </a:rPr>
              <a:t>deb</a:t>
            </a:r>
            <a:r>
              <a:rPr lang="es-EC" sz="3200" baseline="1365" dirty="0" smtClean="0">
                <a:cs typeface="Calibri"/>
              </a:rPr>
              <a:t>e</a:t>
            </a:r>
            <a:r>
              <a:rPr lang="es-EC" sz="3200" spc="206" baseline="1365" dirty="0" smtClean="0">
                <a:cs typeface="Calibri"/>
              </a:rPr>
              <a:t> </a:t>
            </a:r>
            <a:r>
              <a:rPr lang="es-EC" sz="3200" spc="9" baseline="1365" dirty="0" smtClean="0">
                <a:cs typeface="Calibri"/>
              </a:rPr>
              <a:t>se</a:t>
            </a:r>
            <a:r>
              <a:rPr lang="es-EC" sz="3200" baseline="1365" dirty="0" smtClean="0">
                <a:cs typeface="Calibri"/>
              </a:rPr>
              <a:t>r</a:t>
            </a:r>
            <a:r>
              <a:rPr lang="es-EC" sz="3200" spc="207" baseline="1365" dirty="0" smtClean="0">
                <a:cs typeface="Calibri"/>
              </a:rPr>
              <a:t> </a:t>
            </a:r>
            <a:r>
              <a:rPr lang="es-EC" sz="3200" spc="9" baseline="1365" dirty="0" smtClean="0">
                <a:cs typeface="Calibri"/>
              </a:rPr>
              <a:t>desacti</a:t>
            </a:r>
            <a:r>
              <a:rPr lang="es-EC" sz="3200" spc="-50" baseline="1365" dirty="0" smtClean="0">
                <a:cs typeface="Calibri"/>
              </a:rPr>
              <a:t>v</a:t>
            </a:r>
            <a:r>
              <a:rPr lang="es-EC" sz="3200" spc="9" baseline="1365" dirty="0" smtClean="0">
                <a:cs typeface="Calibri"/>
              </a:rPr>
              <a:t>ad</a:t>
            </a:r>
            <a:r>
              <a:rPr lang="es-EC" sz="3200" baseline="1365" dirty="0" smtClean="0">
                <a:cs typeface="Calibri"/>
              </a:rPr>
              <a:t>a</a:t>
            </a:r>
            <a:r>
              <a:rPr lang="es-EC" sz="3200" spc="175" baseline="1365" dirty="0" smtClean="0">
                <a:cs typeface="Calibri"/>
              </a:rPr>
              <a:t> </a:t>
            </a:r>
            <a:r>
              <a:rPr lang="es-EC" sz="3200" spc="9" baseline="1365" dirty="0" smtClean="0">
                <a:cs typeface="Calibri"/>
              </a:rPr>
              <a:t>pa</a:t>
            </a:r>
            <a:r>
              <a:rPr lang="es-EC" sz="3200" spc="-50" baseline="1365" dirty="0" smtClean="0">
                <a:cs typeface="Calibri"/>
              </a:rPr>
              <a:t>r</a:t>
            </a:r>
            <a:r>
              <a:rPr lang="es-EC" sz="3200" baseline="1365" dirty="0" smtClean="0">
                <a:cs typeface="Calibri"/>
              </a:rPr>
              <a:t>a</a:t>
            </a:r>
            <a:r>
              <a:rPr lang="es-EC" sz="3200" spc="210" baseline="1365" dirty="0" smtClean="0">
                <a:cs typeface="Calibri"/>
              </a:rPr>
              <a:t> </a:t>
            </a:r>
            <a:r>
              <a:rPr lang="es-EC" sz="3200" spc="9" baseline="1365" dirty="0" smtClean="0">
                <a:cs typeface="Calibri"/>
              </a:rPr>
              <a:t>permitir qu</a:t>
            </a:r>
            <a:r>
              <a:rPr lang="es-EC" sz="3200" baseline="1365" dirty="0" smtClean="0">
                <a:cs typeface="Calibri"/>
              </a:rPr>
              <a:t>e </a:t>
            </a:r>
            <a:r>
              <a:rPr lang="es-EC" sz="3200" spc="44" baseline="1365" dirty="0" smtClean="0">
                <a:cs typeface="Calibri"/>
              </a:rPr>
              <a:t> </a:t>
            </a:r>
            <a:r>
              <a:rPr lang="es-EC" sz="3200" spc="9" baseline="1365" dirty="0" smtClean="0">
                <a:cs typeface="Calibri"/>
              </a:rPr>
              <a:t>l</a:t>
            </a:r>
            <a:r>
              <a:rPr lang="es-EC" sz="3200" baseline="1365" dirty="0" smtClean="0">
                <a:cs typeface="Calibri"/>
              </a:rPr>
              <a:t>a </a:t>
            </a:r>
            <a:r>
              <a:rPr lang="es-EC" sz="3200" spc="60" baseline="1365" dirty="0" smtClean="0">
                <a:cs typeface="Calibri"/>
              </a:rPr>
              <a:t> </a:t>
            </a:r>
            <a:r>
              <a:rPr lang="es-EC" sz="3200" spc="9" baseline="1365" dirty="0" smtClean="0">
                <a:cs typeface="Calibri"/>
              </a:rPr>
              <a:t>ot</a:t>
            </a:r>
            <a:r>
              <a:rPr lang="es-EC" sz="3200" spc="-50" baseline="1365" dirty="0" smtClean="0">
                <a:cs typeface="Calibri"/>
              </a:rPr>
              <a:t>r</a:t>
            </a:r>
            <a:r>
              <a:rPr lang="es-EC" sz="3200" baseline="1365" dirty="0" smtClean="0">
                <a:cs typeface="Calibri"/>
              </a:rPr>
              <a:t>a </a:t>
            </a:r>
            <a:r>
              <a:rPr lang="es-EC" sz="3200" spc="51" baseline="1365" dirty="0" smtClean="0">
                <a:cs typeface="Calibri"/>
              </a:rPr>
              <a:t> </a:t>
            </a:r>
            <a:r>
              <a:rPr lang="es-EC" sz="3200" spc="9" baseline="1365" dirty="0" smtClean="0">
                <a:cs typeface="Calibri"/>
              </a:rPr>
              <a:t>e</a:t>
            </a:r>
            <a:r>
              <a:rPr lang="es-EC" sz="3200" spc="-25" baseline="1365" dirty="0" smtClean="0">
                <a:cs typeface="Calibri"/>
              </a:rPr>
              <a:t>s</a:t>
            </a:r>
            <a:r>
              <a:rPr lang="es-EC" sz="3200" spc="9" baseline="1365" dirty="0" smtClean="0">
                <a:cs typeface="Calibri"/>
              </a:rPr>
              <a:t>tació</a:t>
            </a:r>
            <a:r>
              <a:rPr lang="es-EC" sz="3200" baseline="1365" dirty="0" smtClean="0">
                <a:cs typeface="Calibri"/>
              </a:rPr>
              <a:t>n</a:t>
            </a:r>
            <a:r>
              <a:rPr lang="es-EC" sz="3200" spc="443" baseline="1365" dirty="0" smtClean="0">
                <a:cs typeface="Calibri"/>
              </a:rPr>
              <a:t> </a:t>
            </a:r>
            <a:r>
              <a:rPr lang="es-EC" sz="3200" spc="9" baseline="1365" dirty="0" smtClean="0">
                <a:cs typeface="Calibri"/>
              </a:rPr>
              <a:t>t</a:t>
            </a:r>
            <a:r>
              <a:rPr lang="es-EC" sz="3200" spc="-50" baseline="1365" dirty="0" smtClean="0">
                <a:cs typeface="Calibri"/>
              </a:rPr>
              <a:t>r</a:t>
            </a:r>
            <a:r>
              <a:rPr lang="es-EC" sz="3200" spc="9" baseline="1365" dirty="0" smtClean="0">
                <a:cs typeface="Calibri"/>
              </a:rPr>
              <a:t>ansmita</a:t>
            </a:r>
            <a:r>
              <a:rPr lang="es-EC" sz="3200" baseline="1365" dirty="0" smtClean="0">
                <a:cs typeface="Calibri"/>
              </a:rPr>
              <a:t>.</a:t>
            </a:r>
            <a:r>
              <a:rPr lang="es-EC" sz="3200" spc="423" baseline="1365" dirty="0" smtClean="0">
                <a:cs typeface="Calibri"/>
              </a:rPr>
              <a:t> </a:t>
            </a:r>
            <a:r>
              <a:rPr lang="es-EC" sz="3200" b="1" spc="9" baseline="1365" dirty="0" smtClean="0">
                <a:cs typeface="Calibri"/>
              </a:rPr>
              <a:t>La</a:t>
            </a:r>
            <a:r>
              <a:rPr lang="es-EC" sz="3200" b="1" baseline="1365" dirty="0" smtClean="0">
                <a:cs typeface="Calibri"/>
              </a:rPr>
              <a:t>s </a:t>
            </a:r>
            <a:r>
              <a:rPr lang="es-EC" sz="3200" b="1" spc="34" baseline="1365" dirty="0" smtClean="0">
                <a:cs typeface="Calibri"/>
              </a:rPr>
              <a:t> </a:t>
            </a:r>
            <a:r>
              <a:rPr lang="es-EC" sz="3200" b="1" spc="-25" baseline="1365" dirty="0" smtClean="0">
                <a:cs typeface="Calibri"/>
              </a:rPr>
              <a:t>r</a:t>
            </a:r>
            <a:r>
              <a:rPr lang="es-EC" sz="3200" b="1" spc="9" baseline="1365" dirty="0" smtClean="0">
                <a:cs typeface="Calibri"/>
              </a:rPr>
              <a:t>egla</a:t>
            </a:r>
            <a:r>
              <a:rPr lang="es-EC" sz="3200" b="1" baseline="1365" dirty="0" smtClean="0">
                <a:cs typeface="Calibri"/>
              </a:rPr>
              <a:t>s </a:t>
            </a:r>
            <a:r>
              <a:rPr lang="es-EC" sz="3200" b="1" spc="31" baseline="1365" dirty="0" smtClean="0">
                <a:cs typeface="Calibri"/>
              </a:rPr>
              <a:t> </a:t>
            </a:r>
            <a:r>
              <a:rPr lang="es-EC" sz="3200" b="1" spc="9" baseline="1365" dirty="0" smtClean="0">
                <a:cs typeface="Calibri"/>
              </a:rPr>
              <a:t>d</a:t>
            </a:r>
            <a:r>
              <a:rPr lang="es-EC" sz="3200" b="1" baseline="1365" dirty="0" smtClean="0">
                <a:cs typeface="Calibri"/>
              </a:rPr>
              <a:t>e </a:t>
            </a:r>
            <a:r>
              <a:rPr lang="es-EC" sz="3200" b="1" spc="49" baseline="1365" dirty="0" smtClean="0">
                <a:cs typeface="Calibri"/>
              </a:rPr>
              <a:t> </a:t>
            </a:r>
            <a:r>
              <a:rPr lang="es-EC" sz="3200" b="1" spc="9" baseline="1365" dirty="0" smtClean="0">
                <a:cs typeface="Calibri"/>
              </a:rPr>
              <a:t>tiemp</a:t>
            </a:r>
            <a:r>
              <a:rPr lang="es-EC" sz="3200" b="1" baseline="1365" dirty="0" smtClean="0">
                <a:cs typeface="Calibri"/>
              </a:rPr>
              <a:t>o </a:t>
            </a:r>
            <a:r>
              <a:rPr lang="es-EC" sz="3200" b="1" spc="11" baseline="1365" dirty="0" smtClean="0">
                <a:cs typeface="Calibri"/>
              </a:rPr>
              <a:t> </a:t>
            </a:r>
            <a:r>
              <a:rPr lang="es-EC" sz="3200" b="1" spc="9" baseline="1365" dirty="0" smtClean="0">
                <a:cs typeface="Calibri"/>
              </a:rPr>
              <a:t>d</a:t>
            </a:r>
            <a:r>
              <a:rPr lang="es-EC" sz="3200" b="1" baseline="1365" dirty="0" smtClean="0">
                <a:cs typeface="Calibri"/>
              </a:rPr>
              <a:t>e </a:t>
            </a:r>
            <a:r>
              <a:rPr lang="es-EC" sz="3200" b="1" spc="49" baseline="1365" dirty="0" smtClean="0">
                <a:cs typeface="Calibri"/>
              </a:rPr>
              <a:t> </a:t>
            </a:r>
            <a:r>
              <a:rPr lang="es-EC" sz="3200" b="1" spc="9" baseline="1365" dirty="0" smtClean="0">
                <a:cs typeface="Calibri"/>
              </a:rPr>
              <a:t>l</a:t>
            </a:r>
            <a:r>
              <a:rPr lang="es-EC" sz="3200" b="1" baseline="1365" dirty="0" smtClean="0">
                <a:cs typeface="Calibri"/>
              </a:rPr>
              <a:t>a </a:t>
            </a:r>
            <a:r>
              <a:rPr lang="es-EC" sz="3200" b="1" spc="60" baseline="1365" dirty="0" smtClean="0">
                <a:cs typeface="Calibri"/>
              </a:rPr>
              <a:t> </a:t>
            </a:r>
            <a:r>
              <a:rPr lang="es-EC" sz="3200" b="1" spc="9" baseline="1365" dirty="0" smtClean="0">
                <a:cs typeface="Calibri"/>
              </a:rPr>
              <a:t>por</a:t>
            </a:r>
            <a:r>
              <a:rPr lang="es-EC" sz="3200" b="1" spc="-25" baseline="1365" dirty="0" smtClean="0">
                <a:cs typeface="Calibri"/>
              </a:rPr>
              <a:t>t</a:t>
            </a:r>
            <a:r>
              <a:rPr lang="es-EC" sz="3200" b="1" spc="9" baseline="1365" dirty="0" smtClean="0">
                <a:cs typeface="Calibri"/>
              </a:rPr>
              <a:t>ado</a:t>
            </a:r>
            <a:r>
              <a:rPr lang="es-EC" sz="3200" b="1" spc="-50" baseline="1365" dirty="0" smtClean="0">
                <a:cs typeface="Calibri"/>
              </a:rPr>
              <a:t>r</a:t>
            </a:r>
            <a:r>
              <a:rPr lang="es-EC" sz="3200" b="1" baseline="1365" dirty="0" smtClean="0">
                <a:cs typeface="Calibri"/>
              </a:rPr>
              <a:t>a </a:t>
            </a:r>
            <a:r>
              <a:rPr lang="es-EC" sz="3200" b="1" spc="4" baseline="1365" dirty="0" smtClean="0">
                <a:cs typeface="Calibri"/>
              </a:rPr>
              <a:t>e</a:t>
            </a:r>
            <a:r>
              <a:rPr lang="es-EC" sz="3200" b="1" spc="-25" baseline="1365" dirty="0" smtClean="0">
                <a:cs typeface="Calibri"/>
              </a:rPr>
              <a:t>s</a:t>
            </a:r>
            <a:r>
              <a:rPr lang="es-EC" sz="3200" b="1" spc="4" baseline="1365" dirty="0" smtClean="0">
                <a:cs typeface="Calibri"/>
              </a:rPr>
              <a:t>tab</a:t>
            </a:r>
            <a:r>
              <a:rPr lang="es-EC" sz="3200" b="1" spc="-25" baseline="1365" dirty="0" smtClean="0">
                <a:cs typeface="Calibri"/>
              </a:rPr>
              <a:t>l</a:t>
            </a:r>
            <a:r>
              <a:rPr lang="es-EC" sz="3200" b="1" spc="4" baseline="1365" dirty="0" smtClean="0">
                <a:cs typeface="Calibri"/>
              </a:rPr>
              <a:t>ece</a:t>
            </a:r>
            <a:r>
              <a:rPr lang="es-EC" sz="3200" b="1" baseline="1365" dirty="0" smtClean="0">
                <a:cs typeface="Calibri"/>
              </a:rPr>
              <a:t>n</a:t>
            </a:r>
            <a:r>
              <a:rPr lang="es-EC" sz="3200" b="1" spc="-67" baseline="1365" dirty="0" smtClean="0">
                <a:cs typeface="Calibri"/>
              </a:rPr>
              <a:t> </a:t>
            </a:r>
            <a:r>
              <a:rPr lang="es-EC" sz="3200" b="1" spc="4" baseline="1365" dirty="0" smtClean="0">
                <a:cs typeface="Calibri"/>
              </a:rPr>
              <a:t>qu</a:t>
            </a:r>
            <a:r>
              <a:rPr lang="es-EC" sz="3200" b="1" baseline="1365" dirty="0" smtClean="0">
                <a:cs typeface="Calibri"/>
              </a:rPr>
              <a:t>e</a:t>
            </a:r>
            <a:r>
              <a:rPr lang="es-EC" sz="3200" b="1" spc="-30" baseline="1365" dirty="0" smtClean="0">
                <a:cs typeface="Calibri"/>
              </a:rPr>
              <a:t> </a:t>
            </a:r>
            <a:r>
              <a:rPr lang="es-EC" sz="3200" b="1" spc="4" baseline="1365" dirty="0" smtClean="0">
                <a:cs typeface="Calibri"/>
              </a:rPr>
              <a:t>l</a:t>
            </a:r>
            <a:r>
              <a:rPr lang="es-EC" sz="3200" b="1" baseline="1365" dirty="0" smtClean="0">
                <a:cs typeface="Calibri"/>
              </a:rPr>
              <a:t>a</a:t>
            </a:r>
            <a:r>
              <a:rPr lang="es-EC" sz="3200" b="1" spc="-14" baseline="1365" dirty="0" smtClean="0">
                <a:cs typeface="Calibri"/>
              </a:rPr>
              <a:t> </a:t>
            </a:r>
            <a:r>
              <a:rPr lang="es-EC" sz="3200" b="1" spc="4" baseline="1365" dirty="0" smtClean="0">
                <a:cs typeface="Calibri"/>
              </a:rPr>
              <a:t>por</a:t>
            </a:r>
            <a:r>
              <a:rPr lang="es-EC" sz="3200" b="1" spc="-25" baseline="1365" dirty="0" smtClean="0">
                <a:cs typeface="Calibri"/>
              </a:rPr>
              <a:t>t</a:t>
            </a:r>
            <a:r>
              <a:rPr lang="es-EC" sz="3200" b="1" spc="4" baseline="1365" dirty="0" smtClean="0">
                <a:cs typeface="Calibri"/>
              </a:rPr>
              <a:t>ado</a:t>
            </a:r>
            <a:r>
              <a:rPr lang="es-EC" sz="3200" b="1" spc="-44" baseline="1365" dirty="0" smtClean="0">
                <a:cs typeface="Calibri"/>
              </a:rPr>
              <a:t>r</a:t>
            </a:r>
            <a:r>
              <a:rPr lang="es-EC" sz="3200" b="1" baseline="1365" dirty="0" smtClean="0">
                <a:cs typeface="Calibri"/>
              </a:rPr>
              <a:t>a</a:t>
            </a:r>
            <a:r>
              <a:rPr lang="es-EC" sz="3200" b="1" spc="-76" baseline="1365" dirty="0" smtClean="0">
                <a:cs typeface="Calibri"/>
              </a:rPr>
              <a:t> </a:t>
            </a:r>
            <a:r>
              <a:rPr lang="es-EC" sz="3200" b="1" spc="4" baseline="1365" dirty="0" smtClean="0">
                <a:cs typeface="Calibri"/>
              </a:rPr>
              <a:t>deb</a:t>
            </a:r>
            <a:r>
              <a:rPr lang="es-EC" sz="3200" b="1" baseline="1365" dirty="0" smtClean="0">
                <a:cs typeface="Calibri"/>
              </a:rPr>
              <a:t>e</a:t>
            </a:r>
            <a:r>
              <a:rPr lang="es-EC" sz="3200" b="1" spc="-5" baseline="1365" dirty="0" smtClean="0">
                <a:cs typeface="Calibri"/>
              </a:rPr>
              <a:t> </a:t>
            </a:r>
            <a:r>
              <a:rPr lang="es-EC" sz="3200" b="1" spc="4" baseline="1365" dirty="0" smtClean="0">
                <a:cs typeface="Calibri"/>
              </a:rPr>
              <a:t>se</a:t>
            </a:r>
            <a:r>
              <a:rPr lang="es-EC" sz="3200" b="1" baseline="1365" dirty="0" smtClean="0">
                <a:cs typeface="Calibri"/>
              </a:rPr>
              <a:t>r</a:t>
            </a:r>
            <a:r>
              <a:rPr lang="es-EC" sz="3200" b="1" spc="-29" baseline="1365" dirty="0" smtClean="0">
                <a:cs typeface="Calibri"/>
              </a:rPr>
              <a:t> </a:t>
            </a:r>
            <a:r>
              <a:rPr lang="es-EC" sz="3200" b="1" spc="4" baseline="1365" dirty="0" smtClean="0">
                <a:cs typeface="Calibri"/>
              </a:rPr>
              <a:t>acti</a:t>
            </a:r>
            <a:r>
              <a:rPr lang="es-EC" sz="3200" b="1" spc="-34" baseline="1365" dirty="0" smtClean="0">
                <a:cs typeface="Calibri"/>
              </a:rPr>
              <a:t>v</a:t>
            </a:r>
            <a:r>
              <a:rPr lang="es-EC" sz="3200" b="1" spc="4" baseline="1365" dirty="0" smtClean="0">
                <a:cs typeface="Calibri"/>
              </a:rPr>
              <a:t>ad</a:t>
            </a:r>
            <a:r>
              <a:rPr lang="es-EC" sz="3200" b="1" baseline="1365" dirty="0" smtClean="0">
                <a:cs typeface="Calibri"/>
              </a:rPr>
              <a:t>a</a:t>
            </a:r>
            <a:r>
              <a:rPr lang="es-EC" sz="3200" b="1" spc="-57" baseline="1365" dirty="0" smtClean="0">
                <a:cs typeface="Calibri"/>
              </a:rPr>
              <a:t> </a:t>
            </a:r>
            <a:r>
              <a:rPr lang="es-EC" sz="3200" b="1" spc="4" baseline="1365" dirty="0" smtClean="0">
                <a:cs typeface="Calibri"/>
              </a:rPr>
              <a:t>n</a:t>
            </a:r>
            <a:r>
              <a:rPr lang="es-EC" sz="3200" b="1" baseline="1365" dirty="0" smtClean="0">
                <a:cs typeface="Calibri"/>
              </a:rPr>
              <a:t>o</a:t>
            </a:r>
            <a:r>
              <a:rPr lang="es-EC" sz="3200" b="1" spc="13" baseline="1365" dirty="0" smtClean="0">
                <a:cs typeface="Calibri"/>
              </a:rPr>
              <a:t> </a:t>
            </a:r>
            <a:r>
              <a:rPr lang="es-EC" sz="3200" b="1" spc="4" baseline="1365" dirty="0" smtClean="0">
                <a:cs typeface="Calibri"/>
              </a:rPr>
              <a:t>má</a:t>
            </a:r>
            <a:r>
              <a:rPr lang="es-EC" sz="3200" b="1" baseline="1365" dirty="0" smtClean="0">
                <a:cs typeface="Calibri"/>
              </a:rPr>
              <a:t>s</a:t>
            </a:r>
            <a:r>
              <a:rPr lang="es-EC" sz="3200" b="1" spc="-33" baseline="1365" dirty="0" smtClean="0">
                <a:cs typeface="Calibri"/>
              </a:rPr>
              <a:t> </a:t>
            </a:r>
            <a:r>
              <a:rPr lang="es-EC" sz="3200" b="1" spc="4" baseline="1365" dirty="0" smtClean="0">
                <a:cs typeface="Calibri"/>
              </a:rPr>
              <a:t>de</a:t>
            </a:r>
            <a:r>
              <a:rPr lang="es-EC" sz="3200" b="1" baseline="1365" dirty="0" smtClean="0">
                <a:cs typeface="Calibri"/>
              </a:rPr>
              <a:t>l</a:t>
            </a:r>
            <a:r>
              <a:rPr lang="es-EC" sz="3200" b="1" spc="-10" baseline="1365" dirty="0" smtClean="0">
                <a:cs typeface="Calibri"/>
              </a:rPr>
              <a:t> </a:t>
            </a:r>
            <a:r>
              <a:rPr lang="es-EC" sz="3200" b="1" spc="4" baseline="1365" dirty="0" smtClean="0">
                <a:cs typeface="Calibri"/>
              </a:rPr>
              <a:t>tiemp</a:t>
            </a:r>
            <a:r>
              <a:rPr lang="es-EC" sz="3200" b="1" baseline="1365" dirty="0" smtClean="0">
                <a:cs typeface="Calibri"/>
              </a:rPr>
              <a:t>o</a:t>
            </a:r>
            <a:r>
              <a:rPr lang="es-EC" sz="3200" b="1" spc="-63" baseline="1365" dirty="0" smtClean="0">
                <a:cs typeface="Calibri"/>
              </a:rPr>
              <a:t> </a:t>
            </a:r>
            <a:r>
              <a:rPr lang="es-EC" sz="3200" b="1" spc="4" baseline="1365" dirty="0" smtClean="0">
                <a:cs typeface="Calibri"/>
              </a:rPr>
              <a:t>d</a:t>
            </a:r>
            <a:r>
              <a:rPr lang="es-EC" sz="3200" b="1" baseline="1365" dirty="0" smtClean="0">
                <a:cs typeface="Calibri"/>
              </a:rPr>
              <a:t>e 5</a:t>
            </a:r>
            <a:r>
              <a:rPr lang="es-EC" sz="3200" b="1" spc="-10" baseline="1365" dirty="0" smtClean="0">
                <a:cs typeface="Calibri"/>
              </a:rPr>
              <a:t> </a:t>
            </a:r>
            <a:r>
              <a:rPr lang="es-EC" sz="3200" b="1" spc="4" baseline="1365" dirty="0" smtClean="0">
                <a:cs typeface="Calibri"/>
              </a:rPr>
              <a:t>bits </a:t>
            </a:r>
            <a:r>
              <a:rPr lang="es-EC" sz="3200" b="1" spc="9" baseline="1365" dirty="0" smtClean="0">
                <a:cs typeface="Calibri"/>
              </a:rPr>
              <a:t>an</a:t>
            </a:r>
            <a:r>
              <a:rPr lang="es-EC" sz="3200" b="1" spc="-50" baseline="1365" dirty="0" smtClean="0">
                <a:cs typeface="Calibri"/>
              </a:rPr>
              <a:t>t</a:t>
            </a:r>
            <a:r>
              <a:rPr lang="es-EC" sz="3200" b="1" spc="9" baseline="1365" dirty="0" smtClean="0">
                <a:cs typeface="Calibri"/>
              </a:rPr>
              <a:t>e</a:t>
            </a:r>
            <a:r>
              <a:rPr lang="es-EC" sz="3200" b="1" baseline="1365" dirty="0" smtClean="0">
                <a:cs typeface="Calibri"/>
              </a:rPr>
              <a:t>s</a:t>
            </a:r>
            <a:r>
              <a:rPr lang="es-EC" sz="3200" b="1" spc="312" baseline="1365" dirty="0" smtClean="0">
                <a:cs typeface="Calibri"/>
              </a:rPr>
              <a:t> </a:t>
            </a:r>
            <a:r>
              <a:rPr lang="es-EC" sz="3200" b="1" spc="9" baseline="1365" dirty="0" smtClean="0">
                <a:cs typeface="Calibri"/>
              </a:rPr>
              <a:t>de</a:t>
            </a:r>
            <a:r>
              <a:rPr lang="es-EC" sz="3200" b="1" baseline="1365" dirty="0" smtClean="0">
                <a:cs typeface="Calibri"/>
              </a:rPr>
              <a:t>l</a:t>
            </a:r>
            <a:r>
              <a:rPr lang="es-EC" sz="3200" b="1" spc="316" baseline="1365" dirty="0" smtClean="0">
                <a:cs typeface="Calibri"/>
              </a:rPr>
              <a:t> </a:t>
            </a:r>
            <a:r>
              <a:rPr lang="es-EC" sz="3200" b="1" spc="9" baseline="1365" dirty="0" smtClean="0">
                <a:cs typeface="Calibri"/>
              </a:rPr>
              <a:t>inici</a:t>
            </a:r>
            <a:r>
              <a:rPr lang="es-EC" sz="3200" b="1" baseline="1365" dirty="0" smtClean="0">
                <a:cs typeface="Calibri"/>
              </a:rPr>
              <a:t>o</a:t>
            </a:r>
            <a:r>
              <a:rPr lang="es-EC" sz="3200" b="1" spc="303" baseline="1365" dirty="0" smtClean="0">
                <a:cs typeface="Calibri"/>
              </a:rPr>
              <a:t> </a:t>
            </a:r>
            <a:r>
              <a:rPr lang="es-EC" sz="3200" b="1" spc="9" baseline="1365" dirty="0" smtClean="0">
                <a:cs typeface="Calibri"/>
              </a:rPr>
              <a:t>de</a:t>
            </a:r>
            <a:r>
              <a:rPr lang="es-EC" sz="3200" b="1" baseline="1365" dirty="0" smtClean="0">
                <a:cs typeface="Calibri"/>
              </a:rPr>
              <a:t>l</a:t>
            </a:r>
            <a:r>
              <a:rPr lang="es-EC" sz="3200" b="1" spc="316" baseline="1365" dirty="0" smtClean="0">
                <a:cs typeface="Calibri"/>
              </a:rPr>
              <a:t> </a:t>
            </a:r>
            <a:r>
              <a:rPr lang="es-EC" sz="3200" b="1" spc="9" baseline="1365" dirty="0" smtClean="0">
                <a:cs typeface="Calibri"/>
              </a:rPr>
              <a:t>men</a:t>
            </a:r>
            <a:r>
              <a:rPr lang="es-EC" sz="3200" b="1" spc="-25" baseline="1365" dirty="0" smtClean="0">
                <a:cs typeface="Calibri"/>
              </a:rPr>
              <a:t>s</a:t>
            </a:r>
            <a:r>
              <a:rPr lang="es-EC" sz="3200" b="1" spc="9" baseline="1365" dirty="0" smtClean="0">
                <a:cs typeface="Calibri"/>
              </a:rPr>
              <a:t>aj</a:t>
            </a:r>
            <a:r>
              <a:rPr lang="es-EC" sz="3200" b="1" baseline="1365" dirty="0" smtClean="0">
                <a:cs typeface="Calibri"/>
              </a:rPr>
              <a:t>e</a:t>
            </a:r>
            <a:r>
              <a:rPr lang="es-EC" sz="3200" b="1" spc="323" baseline="1365" dirty="0" smtClean="0">
                <a:cs typeface="Calibri"/>
              </a:rPr>
              <a:t> </a:t>
            </a:r>
            <a:r>
              <a:rPr lang="es-EC" sz="3200" spc="9" baseline="1365" dirty="0" smtClean="0">
                <a:cs typeface="Calibri"/>
              </a:rPr>
              <a:t>(p</a:t>
            </a:r>
            <a:r>
              <a:rPr lang="es-EC" sz="3200" spc="-39" baseline="1365" dirty="0" smtClean="0">
                <a:cs typeface="Calibri"/>
              </a:rPr>
              <a:t>r</a:t>
            </a:r>
            <a:r>
              <a:rPr lang="es-EC" sz="3200" spc="9" baseline="1365" dirty="0" smtClean="0">
                <a:cs typeface="Calibri"/>
              </a:rPr>
              <a:t>eá</a:t>
            </a:r>
            <a:r>
              <a:rPr lang="es-EC" sz="3200" spc="-29" baseline="1365" dirty="0" smtClean="0">
                <a:cs typeface="Calibri"/>
              </a:rPr>
              <a:t>m</a:t>
            </a:r>
            <a:r>
              <a:rPr lang="es-EC" sz="3200" spc="9" baseline="1365" dirty="0" smtClean="0">
                <a:cs typeface="Calibri"/>
              </a:rPr>
              <a:t>bulo</a:t>
            </a:r>
            <a:r>
              <a:rPr lang="es-EC" sz="3200" baseline="1365" dirty="0" smtClean="0">
                <a:cs typeface="Calibri"/>
              </a:rPr>
              <a:t>)</a:t>
            </a:r>
            <a:r>
              <a:rPr lang="es-EC" sz="3200" spc="245" baseline="1365" dirty="0" smtClean="0">
                <a:cs typeface="Calibri"/>
              </a:rPr>
              <a:t> </a:t>
            </a:r>
            <a:r>
              <a:rPr lang="es-EC" sz="3200" baseline="1365" dirty="0" smtClean="0">
                <a:cs typeface="Calibri"/>
              </a:rPr>
              <a:t>y</a:t>
            </a:r>
            <a:r>
              <a:rPr lang="es-EC" sz="3200" spc="362" baseline="1365" dirty="0" smtClean="0">
                <a:cs typeface="Calibri"/>
              </a:rPr>
              <a:t> </a:t>
            </a:r>
            <a:r>
              <a:rPr lang="es-EC" sz="3200" spc="9" baseline="1365" dirty="0" smtClean="0">
                <a:cs typeface="Calibri"/>
              </a:rPr>
              <a:t>se</a:t>
            </a:r>
            <a:r>
              <a:rPr lang="es-EC" sz="3200" baseline="1365" dirty="0" smtClean="0">
                <a:cs typeface="Calibri"/>
              </a:rPr>
              <a:t>r</a:t>
            </a:r>
            <a:r>
              <a:rPr lang="es-EC" sz="3200" spc="322" baseline="1365" dirty="0" smtClean="0">
                <a:cs typeface="Calibri"/>
              </a:rPr>
              <a:t> </a:t>
            </a:r>
            <a:r>
              <a:rPr lang="es-EC" sz="3200" spc="9" baseline="1365" dirty="0" smtClean="0">
                <a:cs typeface="Calibri"/>
              </a:rPr>
              <a:t>desa</a:t>
            </a:r>
            <a:r>
              <a:rPr lang="es-EC" sz="3200" spc="-19" baseline="1365" dirty="0" smtClean="0">
                <a:cs typeface="Calibri"/>
              </a:rPr>
              <a:t>c</a:t>
            </a:r>
            <a:r>
              <a:rPr lang="es-EC" sz="3200" spc="9" baseline="1365" dirty="0" smtClean="0">
                <a:cs typeface="Calibri"/>
              </a:rPr>
              <a:t>ti</a:t>
            </a:r>
            <a:r>
              <a:rPr lang="es-EC" sz="3200" spc="-29" baseline="1365" dirty="0" smtClean="0">
                <a:cs typeface="Calibri"/>
              </a:rPr>
              <a:t>v</a:t>
            </a:r>
            <a:r>
              <a:rPr lang="es-EC" sz="3200" spc="9" baseline="1365" dirty="0" smtClean="0">
                <a:cs typeface="Calibri"/>
              </a:rPr>
              <a:t>ad</a:t>
            </a:r>
            <a:r>
              <a:rPr lang="es-EC" sz="3200" baseline="1365" dirty="0" smtClean="0">
                <a:cs typeface="Calibri"/>
              </a:rPr>
              <a:t>a</a:t>
            </a:r>
            <a:r>
              <a:rPr lang="es-EC" sz="3200" spc="290" baseline="1365" dirty="0" smtClean="0">
                <a:cs typeface="Calibri"/>
              </a:rPr>
              <a:t> </a:t>
            </a:r>
            <a:r>
              <a:rPr lang="es-EC" sz="3200" spc="9" baseline="1365" dirty="0" smtClean="0">
                <a:cs typeface="Calibri"/>
              </a:rPr>
              <a:t>n</a:t>
            </a:r>
            <a:r>
              <a:rPr lang="es-EC" sz="3200" baseline="1365" dirty="0" smtClean="0">
                <a:cs typeface="Calibri"/>
              </a:rPr>
              <a:t>o</a:t>
            </a:r>
            <a:r>
              <a:rPr lang="es-EC" sz="3200" spc="345" baseline="1365" dirty="0" smtClean="0">
                <a:cs typeface="Calibri"/>
              </a:rPr>
              <a:t> </a:t>
            </a:r>
            <a:r>
              <a:rPr lang="es-EC" sz="3200" spc="9" baseline="1365" dirty="0" smtClean="0">
                <a:cs typeface="Calibri"/>
              </a:rPr>
              <a:t>má</a:t>
            </a:r>
            <a:r>
              <a:rPr lang="es-EC" sz="3200" baseline="1365" dirty="0" smtClean="0">
                <a:cs typeface="Calibri"/>
              </a:rPr>
              <a:t>s</a:t>
            </a:r>
            <a:r>
              <a:rPr lang="es-EC" sz="3200" spc="293" baseline="1365" dirty="0" smtClean="0">
                <a:cs typeface="Calibri"/>
              </a:rPr>
              <a:t> </a:t>
            </a:r>
            <a:r>
              <a:rPr lang="es-EC" sz="3200" spc="9" baseline="1365" dirty="0" smtClean="0">
                <a:cs typeface="Calibri"/>
              </a:rPr>
              <a:t>del mis</a:t>
            </a:r>
            <a:r>
              <a:rPr lang="es-EC" sz="3200" spc="-34" baseline="1365" dirty="0" smtClean="0">
                <a:cs typeface="Calibri"/>
              </a:rPr>
              <a:t>m</a:t>
            </a:r>
            <a:r>
              <a:rPr lang="es-EC" sz="3200" baseline="1365" dirty="0" smtClean="0">
                <a:cs typeface="Calibri"/>
              </a:rPr>
              <a:t>o</a:t>
            </a:r>
            <a:r>
              <a:rPr lang="es-EC" sz="3200" spc="120" baseline="1365" dirty="0" smtClean="0">
                <a:cs typeface="Calibri"/>
              </a:rPr>
              <a:t> </a:t>
            </a:r>
            <a:r>
              <a:rPr lang="es-EC" sz="3200" spc="9" baseline="1365" dirty="0" smtClean="0">
                <a:cs typeface="Calibri"/>
              </a:rPr>
              <a:t>tiemp</a:t>
            </a:r>
            <a:r>
              <a:rPr lang="es-EC" sz="3200" baseline="1365" dirty="0" smtClean="0">
                <a:cs typeface="Calibri"/>
              </a:rPr>
              <a:t>o</a:t>
            </a:r>
            <a:r>
              <a:rPr lang="es-EC" sz="3200" spc="111" baseline="1365" dirty="0" smtClean="0">
                <a:cs typeface="Calibri"/>
              </a:rPr>
              <a:t> </a:t>
            </a:r>
            <a:r>
              <a:rPr lang="es-EC" sz="3200" spc="9" baseline="1365" dirty="0" smtClean="0">
                <a:cs typeface="Calibri"/>
              </a:rPr>
              <a:t>de</a:t>
            </a:r>
            <a:r>
              <a:rPr lang="es-EC" sz="3200" spc="-29" baseline="1365" dirty="0" smtClean="0">
                <a:cs typeface="Calibri"/>
              </a:rPr>
              <a:t>s</a:t>
            </a:r>
            <a:r>
              <a:rPr lang="es-EC" sz="3200" spc="9" baseline="1365" dirty="0" smtClean="0">
                <a:cs typeface="Calibri"/>
              </a:rPr>
              <a:t>pué</a:t>
            </a:r>
            <a:r>
              <a:rPr lang="es-EC" sz="3200" baseline="1365" dirty="0" smtClean="0">
                <a:cs typeface="Calibri"/>
              </a:rPr>
              <a:t>s</a:t>
            </a:r>
            <a:r>
              <a:rPr lang="es-EC" sz="3200" spc="97" baseline="1365" dirty="0" smtClean="0">
                <a:cs typeface="Calibri"/>
              </a:rPr>
              <a:t> </a:t>
            </a:r>
            <a:r>
              <a:rPr lang="es-EC" sz="3200" spc="9" baseline="1365" dirty="0" smtClean="0">
                <a:cs typeface="Calibri"/>
              </a:rPr>
              <a:t>d</a:t>
            </a:r>
            <a:r>
              <a:rPr lang="es-EC" sz="3200" baseline="1365" dirty="0" smtClean="0">
                <a:cs typeface="Calibri"/>
              </a:rPr>
              <a:t>e</a:t>
            </a:r>
            <a:r>
              <a:rPr lang="es-EC" sz="3200" spc="139" baseline="1365" dirty="0" smtClean="0">
                <a:cs typeface="Calibri"/>
              </a:rPr>
              <a:t> </a:t>
            </a:r>
            <a:r>
              <a:rPr lang="es-EC" sz="3200" spc="9" baseline="1365" dirty="0" smtClean="0">
                <a:cs typeface="Calibri"/>
              </a:rPr>
              <a:t>l</a:t>
            </a:r>
            <a:r>
              <a:rPr lang="es-EC" sz="3200" baseline="1365" dirty="0" smtClean="0">
                <a:cs typeface="Calibri"/>
              </a:rPr>
              <a:t>a</a:t>
            </a:r>
            <a:r>
              <a:rPr lang="es-EC" sz="3200" spc="175" baseline="1365" dirty="0" smtClean="0">
                <a:cs typeface="Calibri"/>
              </a:rPr>
              <a:t> </a:t>
            </a:r>
            <a:r>
              <a:rPr lang="es-EC" sz="3200" spc="9" baseline="1365" dirty="0" smtClean="0">
                <a:cs typeface="Calibri"/>
              </a:rPr>
              <a:t>t</a:t>
            </a:r>
            <a:r>
              <a:rPr lang="es-EC" sz="3200" spc="-54" baseline="1365" dirty="0" smtClean="0">
                <a:cs typeface="Calibri"/>
              </a:rPr>
              <a:t>r</a:t>
            </a:r>
            <a:r>
              <a:rPr lang="es-EC" sz="3200" spc="9" baseline="1365" dirty="0" smtClean="0">
                <a:cs typeface="Calibri"/>
              </a:rPr>
              <a:t>ansmis</a:t>
            </a:r>
            <a:r>
              <a:rPr lang="es-EC" sz="3200" spc="-29" baseline="1365" dirty="0" smtClean="0">
                <a:cs typeface="Calibri"/>
              </a:rPr>
              <a:t>i</a:t>
            </a:r>
            <a:r>
              <a:rPr lang="es-EC" sz="3200" spc="9" baseline="1365" dirty="0" smtClean="0">
                <a:cs typeface="Calibri"/>
              </a:rPr>
              <a:t>ó</a:t>
            </a:r>
            <a:r>
              <a:rPr lang="es-EC" sz="3200" baseline="1365" dirty="0" smtClean="0">
                <a:cs typeface="Calibri"/>
              </a:rPr>
              <a:t>n</a:t>
            </a:r>
            <a:r>
              <a:rPr lang="es-EC" sz="3200" spc="79" baseline="1365" dirty="0" smtClean="0">
                <a:cs typeface="Calibri"/>
              </a:rPr>
              <a:t> </a:t>
            </a:r>
            <a:r>
              <a:rPr lang="es-EC" sz="3200" spc="9" baseline="1365" dirty="0" smtClean="0">
                <a:cs typeface="Calibri"/>
              </a:rPr>
              <a:t>de</a:t>
            </a:r>
            <a:r>
              <a:rPr lang="es-EC" sz="3200" baseline="1365" dirty="0" smtClean="0">
                <a:cs typeface="Calibri"/>
              </a:rPr>
              <a:t>l u</a:t>
            </a:r>
            <a:r>
              <a:rPr lang="es-EC" sz="3200" spc="9" baseline="1365" dirty="0" smtClean="0">
                <a:cs typeface="Calibri"/>
              </a:rPr>
              <a:t>ltim</a:t>
            </a:r>
            <a:r>
              <a:rPr lang="es-EC" sz="3200" baseline="1365" dirty="0" smtClean="0">
                <a:cs typeface="Calibri"/>
              </a:rPr>
              <a:t>o</a:t>
            </a:r>
            <a:r>
              <a:rPr lang="es-EC" sz="3200" spc="122" baseline="1365" dirty="0" smtClean="0">
                <a:cs typeface="Calibri"/>
              </a:rPr>
              <a:t> </a:t>
            </a:r>
            <a:r>
              <a:rPr lang="es-EC" sz="3200" i="1" spc="-19" baseline="1365" dirty="0" smtClean="0">
                <a:cs typeface="Calibri"/>
              </a:rPr>
              <a:t>b</a:t>
            </a:r>
            <a:r>
              <a:rPr lang="es-EC" sz="3200" i="1" spc="25" baseline="1365" dirty="0" smtClean="0">
                <a:cs typeface="Calibri"/>
              </a:rPr>
              <a:t>y</a:t>
            </a:r>
            <a:r>
              <a:rPr lang="es-EC" sz="3200" i="1" spc="-19" baseline="1365" dirty="0" smtClean="0">
                <a:cs typeface="Calibri"/>
              </a:rPr>
              <a:t>t</a:t>
            </a:r>
            <a:r>
              <a:rPr lang="es-EC" sz="3200" i="1" baseline="1365" dirty="0" smtClean="0">
                <a:cs typeface="Calibri"/>
              </a:rPr>
              <a:t>e</a:t>
            </a:r>
            <a:r>
              <a:rPr lang="es-EC" sz="3200" i="1" spc="144" baseline="1365" dirty="0" smtClean="0">
                <a:cs typeface="Calibri"/>
              </a:rPr>
              <a:t> </a:t>
            </a:r>
            <a:r>
              <a:rPr lang="es-EC" sz="3200" spc="9" baseline="1365" dirty="0" smtClean="0">
                <a:cs typeface="Calibri"/>
              </a:rPr>
              <a:t>de</a:t>
            </a:r>
            <a:r>
              <a:rPr lang="es-EC" sz="3200" baseline="1365" dirty="0" smtClean="0">
                <a:cs typeface="Calibri"/>
              </a:rPr>
              <a:t>l</a:t>
            </a:r>
            <a:r>
              <a:rPr lang="es-EC" sz="3200" spc="124" baseline="1365" dirty="0" smtClean="0">
                <a:cs typeface="Calibri"/>
              </a:rPr>
              <a:t> </a:t>
            </a:r>
            <a:r>
              <a:rPr lang="es-EC" sz="3200" spc="9" baseline="1365" dirty="0" smtClean="0">
                <a:cs typeface="Calibri"/>
              </a:rPr>
              <a:t>men</a:t>
            </a:r>
            <a:r>
              <a:rPr lang="es-EC" sz="3200" spc="-25" baseline="1365" dirty="0" smtClean="0">
                <a:cs typeface="Calibri"/>
              </a:rPr>
              <a:t>s</a:t>
            </a:r>
            <a:r>
              <a:rPr lang="es-EC" sz="3200" spc="9" baseline="1365" dirty="0" smtClean="0">
                <a:cs typeface="Calibri"/>
              </a:rPr>
              <a:t>aj</a:t>
            </a:r>
            <a:r>
              <a:rPr lang="es-EC" sz="3200" baseline="1365" dirty="0" smtClean="0">
                <a:cs typeface="Calibri"/>
              </a:rPr>
              <a:t>e</a:t>
            </a:r>
            <a:r>
              <a:rPr lang="es-EC" sz="3200" spc="106" baseline="1365" dirty="0" smtClean="0">
                <a:cs typeface="Calibri"/>
              </a:rPr>
              <a:t> </a:t>
            </a:r>
            <a:r>
              <a:rPr lang="es-EC" sz="3200" spc="9" baseline="1365" dirty="0" smtClean="0">
                <a:cs typeface="Calibri"/>
              </a:rPr>
              <a:t>(la </a:t>
            </a:r>
            <a:r>
              <a:rPr lang="es-EC" sz="3200" spc="4" baseline="1365" dirty="0" smtClean="0">
                <a:cs typeface="Calibri"/>
              </a:rPr>
              <a:t>sum</a:t>
            </a:r>
            <a:r>
              <a:rPr lang="es-EC" sz="3200" baseline="1365" dirty="0" smtClean="0">
                <a:cs typeface="Calibri"/>
              </a:rPr>
              <a:t>a</a:t>
            </a:r>
            <a:r>
              <a:rPr lang="es-EC" sz="3200" spc="-58" baseline="1365" dirty="0" smtClean="0">
                <a:cs typeface="Calibri"/>
              </a:rPr>
              <a:t> </a:t>
            </a:r>
            <a:r>
              <a:rPr lang="es-EC" sz="3200" spc="4" baseline="1365" dirty="0" smtClean="0">
                <a:cs typeface="Calibri"/>
              </a:rPr>
              <a:t>d</a:t>
            </a:r>
            <a:r>
              <a:rPr lang="es-EC" sz="3200" baseline="1365" dirty="0" smtClean="0">
                <a:cs typeface="Calibri"/>
              </a:rPr>
              <a:t>e</a:t>
            </a:r>
            <a:r>
              <a:rPr lang="es-EC" sz="3200" spc="-20" baseline="1365" dirty="0" smtClean="0">
                <a:cs typeface="Calibri"/>
              </a:rPr>
              <a:t> </a:t>
            </a:r>
            <a:r>
              <a:rPr lang="es-EC" sz="3200" spc="-34" baseline="1365" dirty="0" smtClean="0">
                <a:cs typeface="Calibri"/>
              </a:rPr>
              <a:t>v</a:t>
            </a:r>
            <a:r>
              <a:rPr lang="es-EC" sz="3200" spc="4" baseline="1365" dirty="0" smtClean="0">
                <a:cs typeface="Calibri"/>
              </a:rPr>
              <a:t>eri</a:t>
            </a:r>
            <a:r>
              <a:rPr lang="es-EC" sz="3200" spc="-25" baseline="1365" dirty="0" smtClean="0">
                <a:cs typeface="Calibri"/>
              </a:rPr>
              <a:t>f</a:t>
            </a:r>
            <a:r>
              <a:rPr lang="es-EC" sz="3200" spc="4" baseline="1365" dirty="0" smtClean="0">
                <a:cs typeface="Calibri"/>
              </a:rPr>
              <a:t>i</a:t>
            </a:r>
            <a:r>
              <a:rPr lang="es-EC" sz="3200" spc="-29" baseline="1365" dirty="0" smtClean="0">
                <a:cs typeface="Calibri"/>
              </a:rPr>
              <a:t>c</a:t>
            </a:r>
            <a:r>
              <a:rPr lang="es-EC" sz="3200" spc="4" baseline="1365" dirty="0" smtClean="0">
                <a:cs typeface="Calibri"/>
              </a:rPr>
              <a:t>ación).</a:t>
            </a:r>
          </a:p>
          <a:p>
            <a:pPr marL="12725" marR="1823" algn="just">
              <a:spcBef>
                <a:spcPts val="109"/>
              </a:spcBef>
            </a:pPr>
            <a:endParaRPr lang="es-EC" sz="3200" spc="4" baseline="1365" dirty="0" smtClean="0">
              <a:cs typeface="Calibri"/>
            </a:endParaRPr>
          </a:p>
          <a:p>
            <a:pPr marL="12725" marR="1823" algn="just">
              <a:spcBef>
                <a:spcPts val="109"/>
              </a:spcBef>
            </a:pPr>
            <a:r>
              <a:rPr lang="es-EC" sz="3200" spc="4" baseline="1365" dirty="0" smtClean="0">
                <a:cs typeface="Calibri"/>
              </a:rPr>
              <a:t>El maestro es el responsable de las transacciones de los mensajes; si no hay respuesta a un comando dentro de un cierto tiempo, el maestro debe retransmitir el mensaje y después de unos cuantos intentos debe abandonar la transacción y notificar el problema. </a:t>
            </a:r>
            <a:r>
              <a:rPr lang="es-EC" sz="3200" b="1" spc="4" baseline="1365" dirty="0" smtClean="0">
                <a:solidFill>
                  <a:srgbClr val="00B050"/>
                </a:solidFill>
                <a:cs typeface="Calibri"/>
              </a:rPr>
              <a:t>La longitud y retardo de los mensajes permiten dos transacciones por segundo</a:t>
            </a:r>
            <a:r>
              <a:rPr lang="es-EC" sz="3200" spc="4" baseline="1365" dirty="0" smtClean="0">
                <a:cs typeface="Calibri"/>
              </a:rPr>
              <a:t>.</a:t>
            </a:r>
          </a:p>
          <a:p>
            <a:pPr marL="12725" marR="1823" algn="just">
              <a:spcBef>
                <a:spcPts val="109"/>
              </a:spcBef>
            </a:pPr>
            <a:r>
              <a:rPr lang="es-EC" sz="3200" spc="4" baseline="1365" dirty="0" smtClean="0">
                <a:cs typeface="Calibri"/>
              </a:rPr>
              <a:t>  </a:t>
            </a:r>
            <a:r>
              <a:rPr lang="es-EC" sz="3200" spc="4" dirty="0" smtClean="0">
                <a:cs typeface="Calibri"/>
              </a:rPr>
              <a:t> </a:t>
            </a:r>
            <a:endParaRPr lang="es-EC" sz="3200" dirty="0">
              <a:cs typeface="Calibri"/>
            </a:endParaRPr>
          </a:p>
        </p:txBody>
      </p:sp>
    </p:spTree>
    <p:extLst>
      <p:ext uri="{BB962C8B-B14F-4D97-AF65-F5344CB8AC3E}">
        <p14:creationId xmlns:p14="http://schemas.microsoft.com/office/powerpoint/2010/main" val="246995695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bject 31"/>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29" name="object 29"/>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17" name="object 17"/>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5" name="object 15"/>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24</a:t>
            </a:r>
            <a:endParaRPr sz="1600">
              <a:latin typeface="Calibri"/>
              <a:cs typeface="Calibri"/>
            </a:endParaRPr>
          </a:p>
        </p:txBody>
      </p:sp>
      <p:sp>
        <p:nvSpPr>
          <p:cNvPr id="33"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4" name="Imagen 33"/>
          <p:cNvPicPr>
            <a:picLocks noChangeAspect="1"/>
          </p:cNvPicPr>
          <p:nvPr/>
        </p:nvPicPr>
        <p:blipFill>
          <a:blip r:embed="rId3"/>
          <a:stretch>
            <a:fillRect/>
          </a:stretch>
        </p:blipFill>
        <p:spPr>
          <a:xfrm>
            <a:off x="8385404" y="93836"/>
            <a:ext cx="724659" cy="263801"/>
          </a:xfrm>
          <a:prstGeom prst="rect">
            <a:avLst/>
          </a:prstGeom>
        </p:spPr>
      </p:pic>
      <p:sp>
        <p:nvSpPr>
          <p:cNvPr id="35" name="object 23"/>
          <p:cNvSpPr txBox="1"/>
          <p:nvPr/>
        </p:nvSpPr>
        <p:spPr>
          <a:xfrm>
            <a:off x="807186" y="871993"/>
            <a:ext cx="4298214"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Topologías </a:t>
            </a:r>
            <a:r>
              <a:rPr lang="es-EC" sz="4800" spc="-4" baseline="1706" dirty="0" err="1" smtClean="0">
                <a:solidFill>
                  <a:srgbClr val="FF0000"/>
                </a:solidFill>
                <a:latin typeface="Calibri"/>
                <a:cs typeface="Calibri"/>
              </a:rPr>
              <a:t>point</a:t>
            </a:r>
            <a:r>
              <a:rPr lang="es-EC" sz="4800" spc="-4" baseline="1706" dirty="0" smtClean="0">
                <a:solidFill>
                  <a:srgbClr val="FF0000"/>
                </a:solidFill>
                <a:latin typeface="Calibri"/>
                <a:cs typeface="Calibri"/>
              </a:rPr>
              <a:t> to </a:t>
            </a:r>
            <a:r>
              <a:rPr lang="es-EC" sz="4800" spc="-4" baseline="1706" dirty="0" err="1" smtClean="0">
                <a:solidFill>
                  <a:srgbClr val="FF0000"/>
                </a:solidFill>
                <a:latin typeface="Calibri"/>
                <a:cs typeface="Calibri"/>
              </a:rPr>
              <a:t>point</a:t>
            </a:r>
            <a:endParaRPr lang="es-EC" sz="3200" dirty="0">
              <a:solidFill>
                <a:srgbClr val="FF0000"/>
              </a:solidFill>
              <a:latin typeface="Calibri"/>
              <a:cs typeface="Calibri"/>
            </a:endParaRPr>
          </a:p>
        </p:txBody>
      </p:sp>
      <p:sp>
        <p:nvSpPr>
          <p:cNvPr id="23"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pic>
        <p:nvPicPr>
          <p:cNvPr id="4" name="Imagen 3"/>
          <p:cNvPicPr>
            <a:picLocks noChangeAspect="1"/>
          </p:cNvPicPr>
          <p:nvPr/>
        </p:nvPicPr>
        <p:blipFill>
          <a:blip r:embed="rId4"/>
          <a:stretch>
            <a:fillRect/>
          </a:stretch>
        </p:blipFill>
        <p:spPr>
          <a:xfrm>
            <a:off x="1752600" y="1779334"/>
            <a:ext cx="5881688" cy="4455131"/>
          </a:xfrm>
          <a:prstGeom prst="rect">
            <a:avLst/>
          </a:prstGeom>
        </p:spPr>
      </p:pic>
      <p:sp>
        <p:nvSpPr>
          <p:cNvPr id="14" name="CuadroTexto 13"/>
          <p:cNvSpPr txBox="1"/>
          <p:nvPr/>
        </p:nvSpPr>
        <p:spPr>
          <a:xfrm>
            <a:off x="791946" y="1556459"/>
            <a:ext cx="2793768" cy="369332"/>
          </a:xfrm>
          <a:prstGeom prst="rect">
            <a:avLst/>
          </a:prstGeom>
          <a:noFill/>
        </p:spPr>
        <p:txBody>
          <a:bodyPr wrap="square" rtlCol="0">
            <a:spAutoFit/>
          </a:bodyPr>
          <a:lstStyle/>
          <a:p>
            <a:r>
              <a:rPr lang="es-EC" b="1" dirty="0" smtClean="0">
                <a:solidFill>
                  <a:srgbClr val="0070C0"/>
                </a:solidFill>
              </a:rPr>
              <a:t>Protocolo Maestro-esclavo.</a:t>
            </a:r>
            <a:endParaRPr lang="es-EC" b="1" dirty="0">
              <a:solidFill>
                <a:srgbClr val="0070C0"/>
              </a:solidFill>
            </a:endParaRPr>
          </a:p>
        </p:txBody>
      </p:sp>
      <p:pic>
        <p:nvPicPr>
          <p:cNvPr id="16" name="Imagen 15"/>
          <p:cNvPicPr>
            <a:picLocks noChangeAspect="1"/>
          </p:cNvPicPr>
          <p:nvPr/>
        </p:nvPicPr>
        <p:blipFill>
          <a:blip r:embed="rId5"/>
          <a:stretch>
            <a:fillRect/>
          </a:stretch>
        </p:blipFill>
        <p:spPr>
          <a:xfrm>
            <a:off x="7218756" y="1257192"/>
            <a:ext cx="1595437" cy="445723"/>
          </a:xfrm>
          <a:prstGeom prst="rect">
            <a:avLst/>
          </a:prstGeom>
        </p:spPr>
      </p:pic>
    </p:spTree>
    <p:extLst>
      <p:ext uri="{BB962C8B-B14F-4D97-AF65-F5344CB8AC3E}">
        <p14:creationId xmlns:p14="http://schemas.microsoft.com/office/powerpoint/2010/main" val="268897772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bject 31"/>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29" name="object 29"/>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17" name="object 17"/>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5" name="object 15"/>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24</a:t>
            </a:r>
            <a:endParaRPr sz="1600">
              <a:latin typeface="Calibri"/>
              <a:cs typeface="Calibri"/>
            </a:endParaRPr>
          </a:p>
        </p:txBody>
      </p:sp>
      <p:sp>
        <p:nvSpPr>
          <p:cNvPr id="33"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4" name="Imagen 33"/>
          <p:cNvPicPr>
            <a:picLocks noChangeAspect="1"/>
          </p:cNvPicPr>
          <p:nvPr/>
        </p:nvPicPr>
        <p:blipFill>
          <a:blip r:embed="rId3"/>
          <a:stretch>
            <a:fillRect/>
          </a:stretch>
        </p:blipFill>
        <p:spPr>
          <a:xfrm>
            <a:off x="8385404" y="93836"/>
            <a:ext cx="724659" cy="263801"/>
          </a:xfrm>
          <a:prstGeom prst="rect">
            <a:avLst/>
          </a:prstGeom>
        </p:spPr>
      </p:pic>
      <p:sp>
        <p:nvSpPr>
          <p:cNvPr id="23"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
        <p:nvSpPr>
          <p:cNvPr id="14" name="CuadroTexto 13"/>
          <p:cNvSpPr txBox="1"/>
          <p:nvPr/>
        </p:nvSpPr>
        <p:spPr>
          <a:xfrm>
            <a:off x="791946" y="1556459"/>
            <a:ext cx="2793768" cy="369332"/>
          </a:xfrm>
          <a:prstGeom prst="rect">
            <a:avLst/>
          </a:prstGeom>
          <a:noFill/>
        </p:spPr>
        <p:txBody>
          <a:bodyPr wrap="square" rtlCol="0">
            <a:spAutoFit/>
          </a:bodyPr>
          <a:lstStyle/>
          <a:p>
            <a:r>
              <a:rPr lang="es-EC" b="1" dirty="0" smtClean="0">
                <a:solidFill>
                  <a:srgbClr val="0070C0"/>
                </a:solidFill>
              </a:rPr>
              <a:t>Protocolo Maestro-esclavo.</a:t>
            </a:r>
            <a:endParaRPr lang="es-EC" b="1" dirty="0">
              <a:solidFill>
                <a:srgbClr val="0070C0"/>
              </a:solidFill>
            </a:endParaRPr>
          </a:p>
        </p:txBody>
      </p:sp>
      <p:pic>
        <p:nvPicPr>
          <p:cNvPr id="3" name="Imagen 2"/>
          <p:cNvPicPr>
            <a:picLocks noChangeAspect="1"/>
          </p:cNvPicPr>
          <p:nvPr/>
        </p:nvPicPr>
        <p:blipFill>
          <a:blip r:embed="rId4"/>
          <a:stretch>
            <a:fillRect/>
          </a:stretch>
        </p:blipFill>
        <p:spPr>
          <a:xfrm>
            <a:off x="1474342" y="2066095"/>
            <a:ext cx="6389262" cy="4158924"/>
          </a:xfrm>
          <a:prstGeom prst="rect">
            <a:avLst/>
          </a:prstGeom>
        </p:spPr>
      </p:pic>
      <p:sp>
        <p:nvSpPr>
          <p:cNvPr id="5" name="CuadroTexto 4"/>
          <p:cNvSpPr txBox="1"/>
          <p:nvPr/>
        </p:nvSpPr>
        <p:spPr>
          <a:xfrm>
            <a:off x="7597502" y="5863119"/>
            <a:ext cx="1575803" cy="400110"/>
          </a:xfrm>
          <a:prstGeom prst="rect">
            <a:avLst/>
          </a:prstGeom>
          <a:noFill/>
        </p:spPr>
        <p:txBody>
          <a:bodyPr wrap="square" rtlCol="0">
            <a:spAutoFit/>
          </a:bodyPr>
          <a:lstStyle/>
          <a:p>
            <a:r>
              <a:rPr lang="en-US" sz="2000" b="1" dirty="0" smtClean="0"/>
              <a:t>(</a:t>
            </a:r>
            <a:r>
              <a:rPr lang="es-EC" sz="2000" b="1" dirty="0" smtClean="0"/>
              <a:t>Multipunto</a:t>
            </a:r>
            <a:r>
              <a:rPr lang="en-US" sz="2000" b="1" dirty="0" smtClean="0"/>
              <a:t>)</a:t>
            </a:r>
            <a:endParaRPr lang="es-EC" sz="2000" b="1" dirty="0"/>
          </a:p>
        </p:txBody>
      </p:sp>
      <p:cxnSp>
        <p:nvCxnSpPr>
          <p:cNvPr id="19" name="Conector recto de flecha 18"/>
          <p:cNvCxnSpPr/>
          <p:nvPr/>
        </p:nvCxnSpPr>
        <p:spPr>
          <a:xfrm>
            <a:off x="7241256" y="6096000"/>
            <a:ext cx="457200"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7" name="Imagen 26"/>
          <p:cNvPicPr>
            <a:picLocks noChangeAspect="1"/>
          </p:cNvPicPr>
          <p:nvPr/>
        </p:nvPicPr>
        <p:blipFill>
          <a:blip r:embed="rId5"/>
          <a:stretch>
            <a:fillRect/>
          </a:stretch>
        </p:blipFill>
        <p:spPr>
          <a:xfrm>
            <a:off x="7065885" y="1571699"/>
            <a:ext cx="1595437" cy="445723"/>
          </a:xfrm>
          <a:prstGeom prst="rect">
            <a:avLst/>
          </a:prstGeom>
        </p:spPr>
      </p:pic>
      <p:sp>
        <p:nvSpPr>
          <p:cNvPr id="28" name="CuadroTexto 27"/>
          <p:cNvSpPr txBox="1"/>
          <p:nvPr/>
        </p:nvSpPr>
        <p:spPr>
          <a:xfrm>
            <a:off x="1360925" y="4917683"/>
            <a:ext cx="3439675" cy="400110"/>
          </a:xfrm>
          <a:prstGeom prst="rect">
            <a:avLst/>
          </a:prstGeom>
          <a:noFill/>
        </p:spPr>
        <p:txBody>
          <a:bodyPr wrap="square" rtlCol="0">
            <a:spAutoFit/>
          </a:bodyPr>
          <a:lstStyle/>
          <a:p>
            <a:pPr algn="just"/>
            <a:r>
              <a:rPr lang="es-EC" sz="2000" b="1" dirty="0" smtClean="0"/>
              <a:t>Hasta 15 dispositivos esclavos</a:t>
            </a:r>
            <a:endParaRPr lang="es-EC" sz="2000" b="1" dirty="0"/>
          </a:p>
        </p:txBody>
      </p:sp>
      <p:sp>
        <p:nvSpPr>
          <p:cNvPr id="18" name="object 23"/>
          <p:cNvSpPr txBox="1"/>
          <p:nvPr/>
        </p:nvSpPr>
        <p:spPr>
          <a:xfrm>
            <a:off x="807186" y="871993"/>
            <a:ext cx="3688614"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Topología </a:t>
            </a:r>
            <a:r>
              <a:rPr lang="es-EC" sz="4800" spc="-4" baseline="1706" dirty="0" err="1" smtClean="0">
                <a:solidFill>
                  <a:srgbClr val="FF0000"/>
                </a:solidFill>
                <a:latin typeface="Calibri"/>
                <a:cs typeface="Calibri"/>
              </a:rPr>
              <a:t>Multidrop</a:t>
            </a:r>
            <a:r>
              <a:rPr lang="es-EC" sz="4800" spc="-4" dirty="0" smtClean="0">
                <a:solidFill>
                  <a:srgbClr val="FF0000"/>
                </a:solidFill>
                <a:latin typeface="Calibri"/>
                <a:cs typeface="Calibri"/>
              </a:rPr>
              <a:t> </a:t>
            </a:r>
            <a:endParaRPr lang="es-EC" sz="3200" dirty="0">
              <a:solidFill>
                <a:srgbClr val="FF0000"/>
              </a:solidFill>
              <a:latin typeface="Calibri"/>
              <a:cs typeface="Calibri"/>
            </a:endParaRPr>
          </a:p>
        </p:txBody>
      </p:sp>
    </p:spTree>
    <p:extLst>
      <p:ext uri="{BB962C8B-B14F-4D97-AF65-F5344CB8AC3E}">
        <p14:creationId xmlns:p14="http://schemas.microsoft.com/office/powerpoint/2010/main" val="232318439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bject 31"/>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29" name="object 29"/>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17" name="object 17"/>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5" name="object 15"/>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24</a:t>
            </a:r>
            <a:endParaRPr sz="1600">
              <a:latin typeface="Calibri"/>
              <a:cs typeface="Calibri"/>
            </a:endParaRPr>
          </a:p>
        </p:txBody>
      </p:sp>
      <p:sp>
        <p:nvSpPr>
          <p:cNvPr id="33"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4" name="Imagen 33"/>
          <p:cNvPicPr>
            <a:picLocks noChangeAspect="1"/>
          </p:cNvPicPr>
          <p:nvPr/>
        </p:nvPicPr>
        <p:blipFill>
          <a:blip r:embed="rId3"/>
          <a:stretch>
            <a:fillRect/>
          </a:stretch>
        </p:blipFill>
        <p:spPr>
          <a:xfrm>
            <a:off x="8385404" y="93836"/>
            <a:ext cx="724659" cy="263801"/>
          </a:xfrm>
          <a:prstGeom prst="rect">
            <a:avLst/>
          </a:prstGeom>
        </p:spPr>
      </p:pic>
      <p:sp>
        <p:nvSpPr>
          <p:cNvPr id="23"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pic>
        <p:nvPicPr>
          <p:cNvPr id="27" name="Imagen 26"/>
          <p:cNvPicPr>
            <a:picLocks noChangeAspect="1"/>
          </p:cNvPicPr>
          <p:nvPr/>
        </p:nvPicPr>
        <p:blipFill>
          <a:blip r:embed="rId4"/>
          <a:stretch>
            <a:fillRect/>
          </a:stretch>
        </p:blipFill>
        <p:spPr>
          <a:xfrm>
            <a:off x="7065885" y="1571699"/>
            <a:ext cx="1595437" cy="445723"/>
          </a:xfrm>
          <a:prstGeom prst="rect">
            <a:avLst/>
          </a:prstGeom>
        </p:spPr>
      </p:pic>
      <p:sp>
        <p:nvSpPr>
          <p:cNvPr id="18" name="object 23"/>
          <p:cNvSpPr txBox="1"/>
          <p:nvPr/>
        </p:nvSpPr>
        <p:spPr>
          <a:xfrm>
            <a:off x="807186" y="871993"/>
            <a:ext cx="5898414"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Topología con pasarelas múltiples</a:t>
            </a:r>
            <a:r>
              <a:rPr lang="es-EC" sz="4800" spc="-4" dirty="0" smtClean="0">
                <a:solidFill>
                  <a:srgbClr val="FF0000"/>
                </a:solidFill>
                <a:latin typeface="Calibri"/>
                <a:cs typeface="Calibri"/>
              </a:rPr>
              <a:t> </a:t>
            </a:r>
            <a:endParaRPr lang="es-EC" sz="3200" dirty="0">
              <a:solidFill>
                <a:srgbClr val="FF0000"/>
              </a:solidFill>
              <a:latin typeface="Calibri"/>
              <a:cs typeface="Calibri"/>
            </a:endParaRPr>
          </a:p>
        </p:txBody>
      </p:sp>
      <p:pic>
        <p:nvPicPr>
          <p:cNvPr id="4" name="Imagen 3"/>
          <p:cNvPicPr>
            <a:picLocks noChangeAspect="1"/>
          </p:cNvPicPr>
          <p:nvPr/>
        </p:nvPicPr>
        <p:blipFill>
          <a:blip r:embed="rId5"/>
          <a:stretch>
            <a:fillRect/>
          </a:stretch>
        </p:blipFill>
        <p:spPr>
          <a:xfrm>
            <a:off x="1091404" y="1475752"/>
            <a:ext cx="5915025" cy="4571365"/>
          </a:xfrm>
          <a:prstGeom prst="rect">
            <a:avLst/>
          </a:prstGeom>
        </p:spPr>
      </p:pic>
    </p:spTree>
    <p:extLst>
      <p:ext uri="{BB962C8B-B14F-4D97-AF65-F5344CB8AC3E}">
        <p14:creationId xmlns:p14="http://schemas.microsoft.com/office/powerpoint/2010/main" val="26307081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object 40"/>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8" name="object 38"/>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7" name="object 37"/>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26" name="object 26"/>
          <p:cNvSpPr/>
          <p:nvPr/>
        </p:nvSpPr>
        <p:spPr>
          <a:xfrm>
            <a:off x="7577315" y="3718572"/>
            <a:ext cx="158496" cy="3035"/>
          </a:xfrm>
          <a:prstGeom prst="rect">
            <a:avLst/>
          </a:prstGeom>
          <a:blipFill>
            <a:blip r:embed="rId3" cstate="print"/>
            <a:stretch>
              <a:fillRect/>
            </a:stretch>
          </a:blipFill>
        </p:spPr>
        <p:txBody>
          <a:bodyPr wrap="square" lIns="0" tIns="0" rIns="0" bIns="0" rtlCol="0">
            <a:noAutofit/>
          </a:bodyPr>
          <a:lstStyle/>
          <a:p>
            <a:endParaRPr/>
          </a:p>
        </p:txBody>
      </p:sp>
      <p:sp>
        <p:nvSpPr>
          <p:cNvPr id="25" name="object 25"/>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23" name="object 23"/>
          <p:cNvSpPr txBox="1"/>
          <p:nvPr/>
        </p:nvSpPr>
        <p:spPr>
          <a:xfrm>
            <a:off x="834631" y="1150496"/>
            <a:ext cx="5852044" cy="430784"/>
          </a:xfrm>
          <a:prstGeom prst="rect">
            <a:avLst/>
          </a:prstGeom>
        </p:spPr>
        <p:txBody>
          <a:bodyPr wrap="square" lIns="0" tIns="0" rIns="0" bIns="0" rtlCol="0">
            <a:noAutofit/>
          </a:bodyPr>
          <a:lstStyle/>
          <a:p>
            <a:pPr marL="12700">
              <a:lnSpc>
                <a:spcPts val="3390"/>
              </a:lnSpc>
              <a:spcBef>
                <a:spcPts val="169"/>
              </a:spcBef>
            </a:pPr>
            <a:r>
              <a:rPr sz="4800" spc="-4" baseline="1706" dirty="0" smtClean="0">
                <a:solidFill>
                  <a:srgbClr val="FF0000"/>
                </a:solidFill>
                <a:latin typeface="Calibri"/>
                <a:cs typeface="Calibri"/>
              </a:rPr>
              <a:t>¿Qu</a:t>
            </a:r>
            <a:r>
              <a:rPr sz="4800" spc="0" baseline="1706" dirty="0" smtClean="0">
                <a:solidFill>
                  <a:srgbClr val="FF0000"/>
                </a:solidFill>
                <a:latin typeface="Calibri"/>
                <a:cs typeface="Calibri"/>
              </a:rPr>
              <a:t>é</a:t>
            </a:r>
            <a:r>
              <a:rPr sz="4800" spc="-68" baseline="1706" dirty="0" smtClean="0">
                <a:solidFill>
                  <a:srgbClr val="FF0000"/>
                </a:solidFill>
                <a:latin typeface="Calibri"/>
                <a:cs typeface="Calibri"/>
              </a:rPr>
              <a:t> </a:t>
            </a:r>
            <a:r>
              <a:rPr sz="4800" spc="-4" baseline="1706" dirty="0" smtClean="0">
                <a:solidFill>
                  <a:srgbClr val="FF0000"/>
                </a:solidFill>
                <a:latin typeface="Calibri"/>
                <a:cs typeface="Calibri"/>
              </a:rPr>
              <a:t>e</a:t>
            </a:r>
            <a:r>
              <a:rPr sz="4800" spc="0" baseline="1706" dirty="0" smtClean="0">
                <a:solidFill>
                  <a:srgbClr val="FF0000"/>
                </a:solidFill>
                <a:latin typeface="Calibri"/>
                <a:cs typeface="Calibri"/>
              </a:rPr>
              <a:t>s</a:t>
            </a:r>
            <a:r>
              <a:rPr sz="4800" spc="-28" baseline="1706" dirty="0" smtClean="0">
                <a:solidFill>
                  <a:srgbClr val="FF0000"/>
                </a:solidFill>
                <a:latin typeface="Calibri"/>
                <a:cs typeface="Calibri"/>
              </a:rPr>
              <a:t> </a:t>
            </a:r>
            <a:r>
              <a:rPr sz="4800" spc="-4" baseline="1706" dirty="0" smtClean="0">
                <a:solidFill>
                  <a:srgbClr val="FF0000"/>
                </a:solidFill>
                <a:latin typeface="Calibri"/>
                <a:cs typeface="Calibri"/>
              </a:rPr>
              <a:t>u</a:t>
            </a:r>
            <a:r>
              <a:rPr sz="4800" spc="0" baseline="1706" dirty="0" smtClean="0">
                <a:solidFill>
                  <a:srgbClr val="FF0000"/>
                </a:solidFill>
                <a:latin typeface="Calibri"/>
                <a:cs typeface="Calibri"/>
              </a:rPr>
              <a:t>n</a:t>
            </a:r>
            <a:r>
              <a:rPr sz="4800" spc="-33" baseline="1706" dirty="0" smtClean="0">
                <a:solidFill>
                  <a:srgbClr val="FF0000"/>
                </a:solidFill>
                <a:latin typeface="Calibri"/>
                <a:cs typeface="Calibri"/>
              </a:rPr>
              <a:t> </a:t>
            </a:r>
            <a:r>
              <a:rPr sz="4800" spc="-4" baseline="1706" dirty="0" smtClean="0">
                <a:solidFill>
                  <a:srgbClr val="FF0000"/>
                </a:solidFill>
                <a:latin typeface="Calibri"/>
                <a:cs typeface="Calibri"/>
              </a:rPr>
              <a:t>d</a:t>
            </a:r>
            <a:r>
              <a:rPr sz="4800" spc="50" baseline="1706" dirty="0" smtClean="0">
                <a:solidFill>
                  <a:srgbClr val="FF0000"/>
                </a:solidFill>
                <a:latin typeface="Calibri"/>
                <a:cs typeface="Calibri"/>
              </a:rPr>
              <a:t>i</a:t>
            </a:r>
            <a:r>
              <a:rPr sz="4800" spc="-4" baseline="1706" dirty="0" smtClean="0">
                <a:solidFill>
                  <a:srgbClr val="FF0000"/>
                </a:solidFill>
                <a:latin typeface="Calibri"/>
                <a:cs typeface="Calibri"/>
              </a:rPr>
              <a:t>sposit</a:t>
            </a:r>
            <a:r>
              <a:rPr sz="4800" spc="54" baseline="1706" dirty="0" smtClean="0">
                <a:solidFill>
                  <a:srgbClr val="FF0000"/>
                </a:solidFill>
                <a:latin typeface="Calibri"/>
                <a:cs typeface="Calibri"/>
              </a:rPr>
              <a:t>i</a:t>
            </a:r>
            <a:r>
              <a:rPr sz="4800" spc="-4" baseline="1706" dirty="0" smtClean="0">
                <a:solidFill>
                  <a:srgbClr val="FF0000"/>
                </a:solidFill>
                <a:latin typeface="Calibri"/>
                <a:cs typeface="Calibri"/>
              </a:rPr>
              <a:t>v</a:t>
            </a:r>
            <a:r>
              <a:rPr sz="4800" spc="0" baseline="1706" dirty="0" smtClean="0">
                <a:solidFill>
                  <a:srgbClr val="FF0000"/>
                </a:solidFill>
                <a:latin typeface="Calibri"/>
                <a:cs typeface="Calibri"/>
              </a:rPr>
              <a:t>o</a:t>
            </a:r>
            <a:r>
              <a:rPr sz="4800" spc="-139" baseline="1706" dirty="0" smtClean="0">
                <a:solidFill>
                  <a:srgbClr val="FF0000"/>
                </a:solidFill>
                <a:latin typeface="Calibri"/>
                <a:cs typeface="Calibri"/>
              </a:rPr>
              <a:t> </a:t>
            </a:r>
            <a:r>
              <a:rPr sz="4800" spc="-4" baseline="1706" dirty="0" smtClean="0">
                <a:solidFill>
                  <a:srgbClr val="FF0000"/>
                </a:solidFill>
                <a:latin typeface="Calibri"/>
                <a:cs typeface="Calibri"/>
              </a:rPr>
              <a:t>Int</a:t>
            </a:r>
            <a:r>
              <a:rPr sz="4800" spc="-54" baseline="1706" dirty="0" smtClean="0">
                <a:solidFill>
                  <a:srgbClr val="FF0000"/>
                </a:solidFill>
                <a:latin typeface="Calibri"/>
                <a:cs typeface="Calibri"/>
              </a:rPr>
              <a:t>e</a:t>
            </a:r>
            <a:r>
              <a:rPr sz="4800" spc="-4" baseline="1706" dirty="0" smtClean="0">
                <a:solidFill>
                  <a:srgbClr val="FF0000"/>
                </a:solidFill>
                <a:latin typeface="Calibri"/>
                <a:cs typeface="Calibri"/>
              </a:rPr>
              <a:t>ligente?</a:t>
            </a:r>
            <a:endParaRPr sz="3200" dirty="0">
              <a:solidFill>
                <a:srgbClr val="FF0000"/>
              </a:solidFill>
              <a:latin typeface="Calibri"/>
              <a:cs typeface="Calibri"/>
            </a:endParaRPr>
          </a:p>
        </p:txBody>
      </p:sp>
      <p:sp>
        <p:nvSpPr>
          <p:cNvPr id="21" name="object 21"/>
          <p:cNvSpPr txBox="1"/>
          <p:nvPr/>
        </p:nvSpPr>
        <p:spPr>
          <a:xfrm>
            <a:off x="880376" y="1673649"/>
            <a:ext cx="7759461" cy="278384"/>
          </a:xfrm>
          <a:prstGeom prst="rect">
            <a:avLst/>
          </a:prstGeom>
        </p:spPr>
        <p:txBody>
          <a:bodyPr wrap="square" lIns="0" tIns="0" rIns="0" bIns="0" rtlCol="0">
            <a:noAutofit/>
          </a:bodyPr>
          <a:lstStyle/>
          <a:p>
            <a:pPr marL="12700">
              <a:lnSpc>
                <a:spcPts val="2190"/>
              </a:lnSpc>
              <a:spcBef>
                <a:spcPts val="109"/>
              </a:spcBef>
            </a:pPr>
            <a:r>
              <a:rPr sz="3000" spc="4" baseline="2730" dirty="0" smtClean="0">
                <a:latin typeface="Calibri"/>
                <a:cs typeface="Calibri"/>
              </a:rPr>
              <a:t>E</a:t>
            </a:r>
            <a:r>
              <a:rPr sz="3000" spc="0" baseline="2730" dirty="0" smtClean="0">
                <a:latin typeface="Calibri"/>
                <a:cs typeface="Calibri"/>
              </a:rPr>
              <a:t>l</a:t>
            </a:r>
            <a:r>
              <a:rPr sz="3000" spc="135" baseline="2730" dirty="0" smtClean="0">
                <a:latin typeface="Calibri"/>
                <a:cs typeface="Calibri"/>
              </a:rPr>
              <a:t> </a:t>
            </a:r>
            <a:r>
              <a:rPr sz="3000" spc="4" baseline="2730" dirty="0" smtClean="0">
                <a:latin typeface="Calibri"/>
                <a:cs typeface="Calibri"/>
              </a:rPr>
              <a:t>adjeti</a:t>
            </a:r>
            <a:r>
              <a:rPr sz="3000" spc="-54" baseline="2730" dirty="0" smtClean="0">
                <a:latin typeface="Calibri"/>
                <a:cs typeface="Calibri"/>
              </a:rPr>
              <a:t>v</a:t>
            </a:r>
            <a:r>
              <a:rPr sz="3000" spc="0" baseline="2730" dirty="0" smtClean="0">
                <a:latin typeface="Calibri"/>
                <a:cs typeface="Calibri"/>
              </a:rPr>
              <a:t>o</a:t>
            </a:r>
            <a:r>
              <a:rPr sz="3000" spc="84" baseline="2730" dirty="0" smtClean="0">
                <a:latin typeface="Calibri"/>
                <a:cs typeface="Calibri"/>
              </a:rPr>
              <a:t> </a:t>
            </a:r>
            <a:r>
              <a:rPr sz="3000" spc="4" baseline="2730" dirty="0" smtClean="0">
                <a:latin typeface="Calibri"/>
                <a:cs typeface="Calibri"/>
              </a:rPr>
              <a:t>int</a:t>
            </a:r>
            <a:r>
              <a:rPr sz="3000" spc="-34" baseline="2730" dirty="0" smtClean="0">
                <a:latin typeface="Calibri"/>
                <a:cs typeface="Calibri"/>
              </a:rPr>
              <a:t>e</a:t>
            </a:r>
            <a:r>
              <a:rPr sz="3000" spc="4" baseline="2730" dirty="0" smtClean="0">
                <a:latin typeface="Calibri"/>
                <a:cs typeface="Calibri"/>
              </a:rPr>
              <a:t>lig</a:t>
            </a:r>
            <a:r>
              <a:rPr sz="3000" spc="-29" baseline="2730" dirty="0" smtClean="0">
                <a:latin typeface="Calibri"/>
                <a:cs typeface="Calibri"/>
              </a:rPr>
              <a:t>e</a:t>
            </a:r>
            <a:r>
              <a:rPr sz="3000" spc="4" baseline="2730" dirty="0" smtClean="0">
                <a:latin typeface="Calibri"/>
                <a:cs typeface="Calibri"/>
              </a:rPr>
              <a:t>nt</a:t>
            </a:r>
            <a:r>
              <a:rPr sz="3000" spc="-29" baseline="2730" dirty="0" smtClean="0">
                <a:latin typeface="Calibri"/>
                <a:cs typeface="Calibri"/>
              </a:rPr>
              <a:t>e</a:t>
            </a:r>
            <a:r>
              <a:rPr sz="3000" spc="0" baseline="2730" dirty="0" smtClean="0">
                <a:latin typeface="Calibri"/>
                <a:cs typeface="Calibri"/>
              </a:rPr>
              <a:t>,</a:t>
            </a:r>
            <a:r>
              <a:rPr sz="3000" spc="62" baseline="2730" dirty="0" smtClean="0">
                <a:latin typeface="Calibri"/>
                <a:cs typeface="Calibri"/>
              </a:rPr>
              <a:t> </a:t>
            </a:r>
            <a:r>
              <a:rPr sz="3000" spc="4" baseline="2730" dirty="0" smtClean="0">
                <a:latin typeface="Calibri"/>
                <a:cs typeface="Calibri"/>
              </a:rPr>
              <a:t>aplicad</a:t>
            </a:r>
            <a:r>
              <a:rPr sz="3000" spc="0" baseline="2730" dirty="0" smtClean="0">
                <a:latin typeface="Calibri"/>
                <a:cs typeface="Calibri"/>
              </a:rPr>
              <a:t>o</a:t>
            </a:r>
            <a:r>
              <a:rPr sz="3000" spc="96" baseline="2730" dirty="0" smtClean="0">
                <a:latin typeface="Calibri"/>
                <a:cs typeface="Calibri"/>
              </a:rPr>
              <a:t> </a:t>
            </a:r>
            <a:r>
              <a:rPr sz="3000" spc="0" baseline="2730" dirty="0" smtClean="0">
                <a:latin typeface="Calibri"/>
                <a:cs typeface="Calibri"/>
              </a:rPr>
              <a:t>a</a:t>
            </a:r>
            <a:r>
              <a:rPr sz="3000" spc="140" baseline="2730" dirty="0" smtClean="0">
                <a:latin typeface="Calibri"/>
                <a:cs typeface="Calibri"/>
              </a:rPr>
              <a:t> </a:t>
            </a:r>
            <a:r>
              <a:rPr sz="3000" spc="4" baseline="2730" dirty="0" smtClean="0">
                <a:latin typeface="Calibri"/>
                <a:cs typeface="Calibri"/>
              </a:rPr>
              <a:t>u</a:t>
            </a:r>
            <a:r>
              <a:rPr sz="3000" spc="0" baseline="2730" dirty="0" smtClean="0">
                <a:latin typeface="Calibri"/>
                <a:cs typeface="Calibri"/>
              </a:rPr>
              <a:t>n</a:t>
            </a:r>
            <a:r>
              <a:rPr sz="3000" spc="138" baseline="2730" dirty="0" smtClean="0">
                <a:latin typeface="Calibri"/>
                <a:cs typeface="Calibri"/>
              </a:rPr>
              <a:t> </a:t>
            </a:r>
            <a:r>
              <a:rPr sz="3000" spc="4" baseline="2730" dirty="0" smtClean="0">
                <a:latin typeface="Calibri"/>
                <a:cs typeface="Calibri"/>
              </a:rPr>
              <a:t>dispo</a:t>
            </a:r>
            <a:r>
              <a:rPr sz="3000" spc="-25" baseline="2730" dirty="0" smtClean="0">
                <a:latin typeface="Calibri"/>
                <a:cs typeface="Calibri"/>
              </a:rPr>
              <a:t>s</a:t>
            </a:r>
            <a:r>
              <a:rPr sz="3000" spc="4" baseline="2730" dirty="0" smtClean="0">
                <a:latin typeface="Calibri"/>
                <a:cs typeface="Calibri"/>
              </a:rPr>
              <a:t>iti</a:t>
            </a:r>
            <a:r>
              <a:rPr sz="3000" spc="-25" baseline="2730" dirty="0" smtClean="0">
                <a:latin typeface="Calibri"/>
                <a:cs typeface="Calibri"/>
              </a:rPr>
              <a:t>v</a:t>
            </a:r>
            <a:r>
              <a:rPr sz="3000" spc="0" baseline="2730" dirty="0" smtClean="0">
                <a:latin typeface="Calibri"/>
                <a:cs typeface="Calibri"/>
              </a:rPr>
              <a:t>o</a:t>
            </a:r>
            <a:r>
              <a:rPr sz="3000" spc="62" baseline="2730" dirty="0" smtClean="0">
                <a:latin typeface="Calibri"/>
                <a:cs typeface="Calibri"/>
              </a:rPr>
              <a:t> </a:t>
            </a:r>
            <a:r>
              <a:rPr sz="3000" spc="4" baseline="2730" dirty="0" smtClean="0">
                <a:latin typeface="Calibri"/>
                <a:cs typeface="Calibri"/>
              </a:rPr>
              <a:t>d</a:t>
            </a:r>
            <a:r>
              <a:rPr sz="3000" spc="0" baseline="2730" dirty="0" smtClean="0">
                <a:latin typeface="Calibri"/>
                <a:cs typeface="Calibri"/>
              </a:rPr>
              <a:t>e</a:t>
            </a:r>
            <a:r>
              <a:rPr sz="3000" spc="144" baseline="2730" dirty="0" smtClean="0">
                <a:latin typeface="Calibri"/>
                <a:cs typeface="Calibri"/>
              </a:rPr>
              <a:t> </a:t>
            </a:r>
            <a:r>
              <a:rPr sz="3000" spc="-25" baseline="2730" dirty="0" smtClean="0">
                <a:latin typeface="Calibri"/>
                <a:cs typeface="Calibri"/>
              </a:rPr>
              <a:t>c</a:t>
            </a:r>
            <a:r>
              <a:rPr sz="3000" spc="4" baseline="2730" dirty="0" smtClean="0">
                <a:latin typeface="Calibri"/>
                <a:cs typeface="Calibri"/>
              </a:rPr>
              <a:t>ampo</a:t>
            </a:r>
            <a:r>
              <a:rPr sz="3000" spc="0" baseline="2730" dirty="0" smtClean="0">
                <a:latin typeface="Calibri"/>
                <a:cs typeface="Calibri"/>
              </a:rPr>
              <a:t>,</a:t>
            </a:r>
            <a:r>
              <a:rPr sz="3000" spc="84" baseline="2730" dirty="0" smtClean="0">
                <a:latin typeface="Calibri"/>
                <a:cs typeface="Calibri"/>
              </a:rPr>
              <a:t> </a:t>
            </a:r>
            <a:r>
              <a:rPr sz="3000" spc="4" baseline="2730" dirty="0" smtClean="0">
                <a:latin typeface="Calibri"/>
                <a:cs typeface="Calibri"/>
              </a:rPr>
              <a:t>s</a:t>
            </a:r>
            <a:r>
              <a:rPr sz="3000" spc="0" baseline="2730" dirty="0" smtClean="0">
                <a:latin typeface="Calibri"/>
                <a:cs typeface="Calibri"/>
              </a:rPr>
              <a:t>e</a:t>
            </a:r>
            <a:r>
              <a:rPr sz="3000" spc="102" baseline="2730" dirty="0" smtClean="0">
                <a:latin typeface="Calibri"/>
                <a:cs typeface="Calibri"/>
              </a:rPr>
              <a:t> </a:t>
            </a:r>
            <a:r>
              <a:rPr sz="3000" spc="4" baseline="2730" dirty="0" smtClean="0">
                <a:latin typeface="Calibri"/>
                <a:cs typeface="Calibri"/>
              </a:rPr>
              <a:t>utiliz</a:t>
            </a:r>
            <a:r>
              <a:rPr sz="3000" spc="0" baseline="2730" dirty="0" smtClean="0">
                <a:latin typeface="Calibri"/>
                <a:cs typeface="Calibri"/>
              </a:rPr>
              <a:t>a</a:t>
            </a:r>
            <a:r>
              <a:rPr sz="3000" spc="86" baseline="2730" dirty="0" smtClean="0">
                <a:latin typeface="Calibri"/>
                <a:cs typeface="Calibri"/>
              </a:rPr>
              <a:t> </a:t>
            </a:r>
            <a:r>
              <a:rPr sz="3000" spc="4" baseline="2730" dirty="0" smtClean="0">
                <a:latin typeface="Calibri"/>
                <a:cs typeface="Calibri"/>
              </a:rPr>
              <a:t>pa</a:t>
            </a:r>
            <a:r>
              <a:rPr sz="3000" spc="-39" baseline="2730" dirty="0" smtClean="0">
                <a:latin typeface="Calibri"/>
                <a:cs typeface="Calibri"/>
              </a:rPr>
              <a:t>r</a:t>
            </a:r>
            <a:r>
              <a:rPr sz="3000" spc="0" baseline="2730" dirty="0" smtClean="0">
                <a:latin typeface="Calibri"/>
                <a:cs typeface="Calibri"/>
              </a:rPr>
              <a:t>a</a:t>
            </a:r>
            <a:endParaRPr sz="2000" dirty="0">
              <a:latin typeface="Calibri"/>
              <a:cs typeface="Calibri"/>
            </a:endParaRPr>
          </a:p>
        </p:txBody>
      </p:sp>
      <p:sp>
        <p:nvSpPr>
          <p:cNvPr id="20" name="object 20"/>
          <p:cNvSpPr txBox="1"/>
          <p:nvPr/>
        </p:nvSpPr>
        <p:spPr>
          <a:xfrm>
            <a:off x="880376" y="1978449"/>
            <a:ext cx="960774" cy="278384"/>
          </a:xfrm>
          <a:prstGeom prst="rect">
            <a:avLst/>
          </a:prstGeom>
        </p:spPr>
        <p:txBody>
          <a:bodyPr wrap="square" lIns="0" tIns="0" rIns="0" bIns="0" rtlCol="0">
            <a:noAutofit/>
          </a:bodyPr>
          <a:lstStyle/>
          <a:p>
            <a:pPr marL="12700">
              <a:lnSpc>
                <a:spcPts val="2190"/>
              </a:lnSpc>
              <a:spcBef>
                <a:spcPts val="109"/>
              </a:spcBef>
            </a:pPr>
            <a:r>
              <a:rPr sz="3000" spc="4" baseline="2730" dirty="0" smtClean="0">
                <a:latin typeface="Calibri"/>
                <a:cs typeface="Calibri"/>
              </a:rPr>
              <a:t>describir</a:t>
            </a:r>
            <a:endParaRPr sz="2000">
              <a:latin typeface="Calibri"/>
              <a:cs typeface="Calibri"/>
            </a:endParaRPr>
          </a:p>
        </p:txBody>
      </p:sp>
      <p:sp>
        <p:nvSpPr>
          <p:cNvPr id="19" name="object 19"/>
          <p:cNvSpPr txBox="1"/>
          <p:nvPr/>
        </p:nvSpPr>
        <p:spPr>
          <a:xfrm>
            <a:off x="2035341" y="1978449"/>
            <a:ext cx="1027562" cy="278384"/>
          </a:xfrm>
          <a:prstGeom prst="rect">
            <a:avLst/>
          </a:prstGeom>
        </p:spPr>
        <p:txBody>
          <a:bodyPr wrap="square" lIns="0" tIns="0" rIns="0" bIns="0" rtlCol="0">
            <a:noAutofit/>
          </a:bodyPr>
          <a:lstStyle/>
          <a:p>
            <a:pPr marL="12700">
              <a:lnSpc>
                <a:spcPts val="2190"/>
              </a:lnSpc>
              <a:spcBef>
                <a:spcPts val="109"/>
              </a:spcBef>
            </a:pPr>
            <a:r>
              <a:rPr sz="3000" spc="4" baseline="2730" dirty="0" smtClean="0">
                <a:latin typeface="Calibri"/>
                <a:cs typeface="Calibri"/>
              </a:rPr>
              <a:t>cualquier</a:t>
            </a:r>
            <a:endParaRPr sz="2000">
              <a:latin typeface="Calibri"/>
              <a:cs typeface="Calibri"/>
            </a:endParaRPr>
          </a:p>
        </p:txBody>
      </p:sp>
      <p:sp>
        <p:nvSpPr>
          <p:cNvPr id="18" name="object 18"/>
          <p:cNvSpPr txBox="1"/>
          <p:nvPr/>
        </p:nvSpPr>
        <p:spPr>
          <a:xfrm>
            <a:off x="3254311" y="1978449"/>
            <a:ext cx="1171830" cy="278384"/>
          </a:xfrm>
          <a:prstGeom prst="rect">
            <a:avLst/>
          </a:prstGeom>
        </p:spPr>
        <p:txBody>
          <a:bodyPr wrap="square" lIns="0" tIns="0" rIns="0" bIns="0" rtlCol="0">
            <a:noAutofit/>
          </a:bodyPr>
          <a:lstStyle/>
          <a:p>
            <a:pPr marL="12700">
              <a:lnSpc>
                <a:spcPts val="2190"/>
              </a:lnSpc>
              <a:spcBef>
                <a:spcPts val="109"/>
              </a:spcBef>
            </a:pPr>
            <a:r>
              <a:rPr sz="3000" spc="4" baseline="2730" dirty="0" smtClean="0">
                <a:latin typeface="Calibri"/>
                <a:cs typeface="Calibri"/>
              </a:rPr>
              <a:t>dispos</a:t>
            </a:r>
            <a:r>
              <a:rPr sz="3000" spc="34" baseline="2730" dirty="0" smtClean="0">
                <a:latin typeface="Calibri"/>
                <a:cs typeface="Calibri"/>
              </a:rPr>
              <a:t>i</a:t>
            </a:r>
            <a:r>
              <a:rPr sz="3000" spc="4" baseline="2730" dirty="0" smtClean="0">
                <a:latin typeface="Calibri"/>
                <a:cs typeface="Calibri"/>
              </a:rPr>
              <a:t>ti</a:t>
            </a:r>
            <a:r>
              <a:rPr sz="3000" spc="-44" baseline="2730" dirty="0" smtClean="0">
                <a:latin typeface="Calibri"/>
                <a:cs typeface="Calibri"/>
              </a:rPr>
              <a:t>v</a:t>
            </a:r>
            <a:r>
              <a:rPr sz="3000" spc="0" baseline="2730" dirty="0" smtClean="0">
                <a:latin typeface="Calibri"/>
                <a:cs typeface="Calibri"/>
              </a:rPr>
              <a:t>o</a:t>
            </a:r>
            <a:endParaRPr sz="2000">
              <a:latin typeface="Calibri"/>
              <a:cs typeface="Calibri"/>
            </a:endParaRPr>
          </a:p>
        </p:txBody>
      </p:sp>
      <p:sp>
        <p:nvSpPr>
          <p:cNvPr id="17" name="object 17"/>
          <p:cNvSpPr txBox="1"/>
          <p:nvPr/>
        </p:nvSpPr>
        <p:spPr>
          <a:xfrm>
            <a:off x="4622422" y="1978449"/>
            <a:ext cx="457443" cy="278384"/>
          </a:xfrm>
          <a:prstGeom prst="rect">
            <a:avLst/>
          </a:prstGeom>
        </p:spPr>
        <p:txBody>
          <a:bodyPr wrap="square" lIns="0" tIns="0" rIns="0" bIns="0" rtlCol="0">
            <a:noAutofit/>
          </a:bodyPr>
          <a:lstStyle/>
          <a:p>
            <a:pPr marL="12700">
              <a:lnSpc>
                <a:spcPts val="2190"/>
              </a:lnSpc>
              <a:spcBef>
                <a:spcPts val="109"/>
              </a:spcBef>
            </a:pPr>
            <a:r>
              <a:rPr sz="3000" spc="4" baseline="2730" dirty="0" smtClean="0">
                <a:latin typeface="Calibri"/>
                <a:cs typeface="Calibri"/>
              </a:rPr>
              <a:t>que</a:t>
            </a:r>
            <a:endParaRPr sz="2000">
              <a:latin typeface="Calibri"/>
              <a:cs typeface="Calibri"/>
            </a:endParaRPr>
          </a:p>
        </p:txBody>
      </p:sp>
      <p:sp>
        <p:nvSpPr>
          <p:cNvPr id="16" name="object 16"/>
          <p:cNvSpPr txBox="1"/>
          <p:nvPr/>
        </p:nvSpPr>
        <p:spPr>
          <a:xfrm>
            <a:off x="5274561" y="1978449"/>
            <a:ext cx="3369674" cy="278384"/>
          </a:xfrm>
          <a:prstGeom prst="rect">
            <a:avLst/>
          </a:prstGeom>
        </p:spPr>
        <p:txBody>
          <a:bodyPr wrap="square" lIns="0" tIns="0" rIns="0" bIns="0" rtlCol="0">
            <a:noAutofit/>
          </a:bodyPr>
          <a:lstStyle/>
          <a:p>
            <a:pPr marL="12700">
              <a:lnSpc>
                <a:spcPts val="2190"/>
              </a:lnSpc>
              <a:spcBef>
                <a:spcPts val="109"/>
              </a:spcBef>
            </a:pPr>
            <a:r>
              <a:rPr sz="3000" spc="4" baseline="2730" dirty="0" smtClean="0">
                <a:latin typeface="Calibri"/>
                <a:cs typeface="Calibri"/>
              </a:rPr>
              <a:t>incluy</a:t>
            </a:r>
            <a:r>
              <a:rPr sz="3000" spc="0" baseline="2730" dirty="0" smtClean="0">
                <a:latin typeface="Calibri"/>
                <a:cs typeface="Calibri"/>
              </a:rPr>
              <a:t>e   </a:t>
            </a:r>
            <a:r>
              <a:rPr sz="3000" spc="152" baseline="2730" dirty="0" smtClean="0">
                <a:latin typeface="Calibri"/>
                <a:cs typeface="Calibri"/>
              </a:rPr>
              <a:t> </a:t>
            </a:r>
            <a:r>
              <a:rPr sz="3000" spc="4" baseline="2730" dirty="0" smtClean="0">
                <a:latin typeface="Calibri"/>
                <a:cs typeface="Calibri"/>
              </a:rPr>
              <a:t>u</a:t>
            </a:r>
            <a:r>
              <a:rPr sz="3000" spc="0" baseline="2730" dirty="0" smtClean="0">
                <a:latin typeface="Calibri"/>
                <a:cs typeface="Calibri"/>
              </a:rPr>
              <a:t>n   </a:t>
            </a:r>
            <a:r>
              <a:rPr sz="3000" spc="220" baseline="2730" dirty="0" smtClean="0">
                <a:latin typeface="Calibri"/>
                <a:cs typeface="Calibri"/>
              </a:rPr>
              <a:t> </a:t>
            </a:r>
            <a:r>
              <a:rPr sz="3000" spc="4" baseline="2730" dirty="0" smtClean="0">
                <a:latin typeface="Calibri"/>
                <a:cs typeface="Calibri"/>
              </a:rPr>
              <a:t>mic</a:t>
            </a:r>
            <a:r>
              <a:rPr sz="3000" spc="-29" baseline="2730" dirty="0" smtClean="0">
                <a:latin typeface="Calibri"/>
                <a:cs typeface="Calibri"/>
              </a:rPr>
              <a:t>r</a:t>
            </a:r>
            <a:r>
              <a:rPr sz="3000" spc="4" baseline="2730" dirty="0" smtClean="0">
                <a:latin typeface="Calibri"/>
                <a:cs typeface="Calibri"/>
              </a:rPr>
              <a:t>opro</a:t>
            </a:r>
            <a:r>
              <a:rPr sz="3000" spc="-29" baseline="2730" dirty="0" smtClean="0">
                <a:latin typeface="Calibri"/>
                <a:cs typeface="Calibri"/>
              </a:rPr>
              <a:t>c</a:t>
            </a:r>
            <a:r>
              <a:rPr sz="3000" spc="4" baseline="2730" dirty="0" smtClean="0">
                <a:latin typeface="Calibri"/>
                <a:cs typeface="Calibri"/>
              </a:rPr>
              <a:t>e</a:t>
            </a:r>
            <a:r>
              <a:rPr sz="3000" spc="-25" baseline="2730" dirty="0" smtClean="0">
                <a:latin typeface="Calibri"/>
                <a:cs typeface="Calibri"/>
              </a:rPr>
              <a:t>s</a:t>
            </a:r>
            <a:r>
              <a:rPr sz="3000" spc="4" baseline="2730" dirty="0" smtClean="0">
                <a:latin typeface="Calibri"/>
                <a:cs typeface="Calibri"/>
              </a:rPr>
              <a:t>ado</a:t>
            </a:r>
            <a:r>
              <a:rPr sz="3000" spc="-189" baseline="2730" dirty="0" smtClean="0">
                <a:latin typeface="Calibri"/>
                <a:cs typeface="Calibri"/>
              </a:rPr>
              <a:t>r</a:t>
            </a:r>
            <a:r>
              <a:rPr sz="3000" spc="0" baseline="2730" dirty="0" smtClean="0">
                <a:latin typeface="Calibri"/>
                <a:cs typeface="Calibri"/>
              </a:rPr>
              <a:t>.</a:t>
            </a:r>
            <a:endParaRPr sz="2000">
              <a:latin typeface="Calibri"/>
              <a:cs typeface="Calibri"/>
            </a:endParaRPr>
          </a:p>
        </p:txBody>
      </p:sp>
      <p:sp>
        <p:nvSpPr>
          <p:cNvPr id="15" name="object 15"/>
          <p:cNvSpPr txBox="1"/>
          <p:nvPr/>
        </p:nvSpPr>
        <p:spPr>
          <a:xfrm>
            <a:off x="880376" y="2283249"/>
            <a:ext cx="7764855" cy="887984"/>
          </a:xfrm>
          <a:prstGeom prst="rect">
            <a:avLst/>
          </a:prstGeom>
        </p:spPr>
        <p:txBody>
          <a:bodyPr wrap="square" lIns="0" tIns="0" rIns="0" bIns="0" rtlCol="0">
            <a:noAutofit/>
          </a:bodyPr>
          <a:lstStyle/>
          <a:p>
            <a:pPr marL="12700" marR="1025">
              <a:lnSpc>
                <a:spcPts val="2190"/>
              </a:lnSpc>
              <a:spcBef>
                <a:spcPts val="109"/>
              </a:spcBef>
            </a:pPr>
            <a:r>
              <a:rPr sz="3000" spc="4" baseline="2730" dirty="0" smtClean="0">
                <a:latin typeface="Calibri"/>
                <a:cs typeface="Calibri"/>
              </a:rPr>
              <a:t>Típicame</a:t>
            </a:r>
            <a:r>
              <a:rPr sz="3000" spc="-44" baseline="2730" dirty="0" smtClean="0">
                <a:latin typeface="Calibri"/>
                <a:cs typeface="Calibri"/>
              </a:rPr>
              <a:t>n</a:t>
            </a:r>
            <a:r>
              <a:rPr sz="3000" spc="4" baseline="2730" dirty="0" smtClean="0">
                <a:latin typeface="Calibri"/>
                <a:cs typeface="Calibri"/>
              </a:rPr>
              <a:t>t</a:t>
            </a:r>
            <a:r>
              <a:rPr sz="3000" spc="0" baseline="2730" dirty="0" smtClean="0">
                <a:latin typeface="Calibri"/>
                <a:cs typeface="Calibri"/>
              </a:rPr>
              <a:t>e</a:t>
            </a:r>
            <a:r>
              <a:rPr sz="3000" spc="351" baseline="2730" dirty="0" smtClean="0">
                <a:latin typeface="Calibri"/>
                <a:cs typeface="Calibri"/>
              </a:rPr>
              <a:t> </a:t>
            </a:r>
            <a:r>
              <a:rPr sz="3000" spc="4" baseline="2730" dirty="0" smtClean="0">
                <a:latin typeface="Calibri"/>
                <a:cs typeface="Calibri"/>
              </a:rPr>
              <a:t>es</a:t>
            </a:r>
            <a:r>
              <a:rPr sz="3000" spc="-50" baseline="2730" dirty="0" smtClean="0">
                <a:latin typeface="Calibri"/>
                <a:cs typeface="Calibri"/>
              </a:rPr>
              <a:t>t</a:t>
            </a:r>
            <a:r>
              <a:rPr sz="3000" spc="0" baseline="2730" dirty="0" smtClean="0">
                <a:latin typeface="Calibri"/>
                <a:cs typeface="Calibri"/>
              </a:rPr>
              <a:t>o</a:t>
            </a:r>
            <a:r>
              <a:rPr sz="3000" spc="426" baseline="2730" dirty="0" smtClean="0">
                <a:latin typeface="Calibri"/>
                <a:cs typeface="Calibri"/>
              </a:rPr>
              <a:t> </a:t>
            </a:r>
            <a:r>
              <a:rPr sz="3000" spc="4" baseline="2730" dirty="0" smtClean="0">
                <a:latin typeface="Calibri"/>
                <a:cs typeface="Calibri"/>
              </a:rPr>
              <a:t>implicarí</a:t>
            </a:r>
            <a:r>
              <a:rPr sz="3000" spc="0" baseline="2730" dirty="0" smtClean="0">
                <a:latin typeface="Calibri"/>
                <a:cs typeface="Calibri"/>
              </a:rPr>
              <a:t>a</a:t>
            </a:r>
            <a:r>
              <a:rPr sz="3000" spc="392" baseline="2730" dirty="0" smtClean="0">
                <a:latin typeface="Calibri"/>
                <a:cs typeface="Calibri"/>
              </a:rPr>
              <a:t> </a:t>
            </a:r>
            <a:r>
              <a:rPr sz="3000" spc="4" baseline="2730" dirty="0" smtClean="0">
                <a:latin typeface="Calibri"/>
                <a:cs typeface="Calibri"/>
              </a:rPr>
              <a:t>funcionalida</a:t>
            </a:r>
            <a:r>
              <a:rPr sz="3000" spc="0" baseline="2730" dirty="0" smtClean="0">
                <a:latin typeface="Calibri"/>
                <a:cs typeface="Calibri"/>
              </a:rPr>
              <a:t>d</a:t>
            </a:r>
            <a:r>
              <a:rPr sz="3000" spc="341" baseline="2730" dirty="0" smtClean="0">
                <a:latin typeface="Calibri"/>
                <a:cs typeface="Calibri"/>
              </a:rPr>
              <a:t> </a:t>
            </a:r>
            <a:r>
              <a:rPr sz="3000" spc="-34" baseline="2730" dirty="0" smtClean="0">
                <a:latin typeface="Calibri"/>
                <a:cs typeface="Calibri"/>
              </a:rPr>
              <a:t>e</a:t>
            </a:r>
            <a:r>
              <a:rPr sz="3000" spc="4" baseline="2730" dirty="0" smtClean="0">
                <a:latin typeface="Calibri"/>
                <a:cs typeface="Calibri"/>
              </a:rPr>
              <a:t>xt</a:t>
            </a:r>
            <a:r>
              <a:rPr sz="3000" spc="-50" baseline="2730" dirty="0" smtClean="0">
                <a:latin typeface="Calibri"/>
                <a:cs typeface="Calibri"/>
              </a:rPr>
              <a:t>r</a:t>
            </a:r>
            <a:r>
              <a:rPr sz="3000" spc="4" baseline="2730" dirty="0" smtClean="0">
                <a:latin typeface="Calibri"/>
                <a:cs typeface="Calibri"/>
              </a:rPr>
              <a:t>a</a:t>
            </a:r>
            <a:r>
              <a:rPr sz="3000" spc="0" baseline="2730" dirty="0" smtClean="0">
                <a:latin typeface="Calibri"/>
                <a:cs typeface="Calibri"/>
              </a:rPr>
              <a:t>,</a:t>
            </a:r>
            <a:r>
              <a:rPr sz="3000" spc="420" baseline="2730" dirty="0" smtClean="0">
                <a:latin typeface="Calibri"/>
                <a:cs typeface="Calibri"/>
              </a:rPr>
              <a:t> </a:t>
            </a:r>
            <a:r>
              <a:rPr sz="3000" spc="4" baseline="2730" dirty="0" smtClean="0">
                <a:latin typeface="Calibri"/>
                <a:cs typeface="Calibri"/>
              </a:rPr>
              <a:t>po</a:t>
            </a:r>
            <a:r>
              <a:rPr sz="3000" spc="0" baseline="2730" dirty="0" smtClean="0">
                <a:latin typeface="Calibri"/>
                <a:cs typeface="Calibri"/>
              </a:rPr>
              <a:t>r</a:t>
            </a:r>
            <a:r>
              <a:rPr sz="3000" spc="438" baseline="2730" dirty="0" smtClean="0">
                <a:latin typeface="Calibri"/>
                <a:cs typeface="Calibri"/>
              </a:rPr>
              <a:t> </a:t>
            </a:r>
            <a:r>
              <a:rPr sz="3000" spc="4" baseline="2730" dirty="0" smtClean="0">
                <a:latin typeface="Calibri"/>
                <a:cs typeface="Calibri"/>
              </a:rPr>
              <a:t>enci</a:t>
            </a:r>
            <a:r>
              <a:rPr sz="3000" spc="-29" baseline="2730" dirty="0" smtClean="0">
                <a:latin typeface="Calibri"/>
                <a:cs typeface="Calibri"/>
              </a:rPr>
              <a:t>m</a:t>
            </a:r>
            <a:r>
              <a:rPr sz="3000" spc="0" baseline="2730" dirty="0" smtClean="0">
                <a:latin typeface="Calibri"/>
                <a:cs typeface="Calibri"/>
              </a:rPr>
              <a:t>a</a:t>
            </a:r>
            <a:r>
              <a:rPr sz="3000" spc="402" baseline="2730" dirty="0" smtClean="0">
                <a:latin typeface="Calibri"/>
                <a:cs typeface="Calibri"/>
              </a:rPr>
              <a:t> </a:t>
            </a:r>
            <a:r>
              <a:rPr sz="3000" spc="4" baseline="2730" dirty="0" smtClean="0">
                <a:latin typeface="Calibri"/>
                <a:cs typeface="Calibri"/>
              </a:rPr>
              <a:t>d</a:t>
            </a:r>
            <a:r>
              <a:rPr sz="3000" spc="0" baseline="2730" dirty="0" smtClean="0">
                <a:latin typeface="Calibri"/>
                <a:cs typeface="Calibri"/>
              </a:rPr>
              <a:t>e</a:t>
            </a:r>
            <a:r>
              <a:rPr sz="3000" spc="431" baseline="2730" dirty="0" smtClean="0">
                <a:latin typeface="Calibri"/>
                <a:cs typeface="Calibri"/>
              </a:rPr>
              <a:t> </a:t>
            </a:r>
            <a:r>
              <a:rPr sz="3000" spc="4" baseline="2730" dirty="0" smtClean="0">
                <a:latin typeface="Calibri"/>
                <a:cs typeface="Calibri"/>
              </a:rPr>
              <a:t>l</a:t>
            </a:r>
            <a:r>
              <a:rPr sz="3000" spc="0" baseline="2730" dirty="0" smtClean="0">
                <a:latin typeface="Calibri"/>
                <a:cs typeface="Calibri"/>
              </a:rPr>
              <a:t>o</a:t>
            </a:r>
            <a:r>
              <a:rPr sz="3000" spc="441" baseline="2730" dirty="0" smtClean="0">
                <a:latin typeface="Calibri"/>
                <a:cs typeface="Calibri"/>
              </a:rPr>
              <a:t> </a:t>
            </a:r>
            <a:r>
              <a:rPr sz="3000" spc="4" baseline="2730" dirty="0" smtClean="0">
                <a:latin typeface="Calibri"/>
                <a:cs typeface="Calibri"/>
              </a:rPr>
              <a:t>que</a:t>
            </a:r>
            <a:endParaRPr sz="2000" dirty="0">
              <a:latin typeface="Calibri"/>
              <a:cs typeface="Calibri"/>
            </a:endParaRPr>
          </a:p>
          <a:p>
            <a:pPr marL="12700" marR="2928">
              <a:lnSpc>
                <a:spcPts val="2400"/>
              </a:lnSpc>
              <a:spcBef>
                <a:spcPts val="10"/>
              </a:spcBef>
            </a:pPr>
            <a:r>
              <a:rPr sz="3000" spc="9" baseline="1365" dirty="0" smtClean="0">
                <a:latin typeface="Calibri"/>
                <a:cs typeface="Calibri"/>
              </a:rPr>
              <a:t>p</a:t>
            </a:r>
            <a:r>
              <a:rPr sz="3000" spc="-19" baseline="1365" dirty="0" smtClean="0">
                <a:latin typeface="Calibri"/>
                <a:cs typeface="Calibri"/>
              </a:rPr>
              <a:t>r</a:t>
            </a:r>
            <a:r>
              <a:rPr sz="3000" spc="9" baseline="1365" dirty="0" smtClean="0">
                <a:latin typeface="Calibri"/>
                <a:cs typeface="Calibri"/>
              </a:rPr>
              <a:t>o</a:t>
            </a:r>
            <a:r>
              <a:rPr sz="3000" spc="-39" baseline="1365" dirty="0" smtClean="0">
                <a:latin typeface="Calibri"/>
                <a:cs typeface="Calibri"/>
              </a:rPr>
              <a:t>v</a:t>
            </a:r>
            <a:r>
              <a:rPr sz="3000" spc="9" baseline="1365" dirty="0" smtClean="0">
                <a:latin typeface="Calibri"/>
                <a:cs typeface="Calibri"/>
              </a:rPr>
              <a:t>e</a:t>
            </a:r>
            <a:r>
              <a:rPr sz="3000" spc="-25" baseline="1365" dirty="0" smtClean="0">
                <a:latin typeface="Calibri"/>
                <a:cs typeface="Calibri"/>
              </a:rPr>
              <a:t>e</a:t>
            </a:r>
            <a:r>
              <a:rPr sz="3000" spc="0" baseline="1365" dirty="0" smtClean="0">
                <a:latin typeface="Calibri"/>
                <a:cs typeface="Calibri"/>
              </a:rPr>
              <a:t>n</a:t>
            </a:r>
            <a:r>
              <a:rPr sz="3000" spc="-32" baseline="1365" dirty="0" smtClean="0">
                <a:latin typeface="Calibri"/>
                <a:cs typeface="Calibri"/>
              </a:rPr>
              <a:t> </a:t>
            </a:r>
            <a:r>
              <a:rPr sz="3000" spc="9" baseline="1365" dirty="0" smtClean="0">
                <a:latin typeface="Calibri"/>
                <a:cs typeface="Calibri"/>
              </a:rPr>
              <a:t>dispos</a:t>
            </a:r>
            <a:r>
              <a:rPr sz="3000" spc="-25" baseline="1365" dirty="0" smtClean="0">
                <a:latin typeface="Calibri"/>
                <a:cs typeface="Calibri"/>
              </a:rPr>
              <a:t>i</a:t>
            </a:r>
            <a:r>
              <a:rPr sz="3000" spc="9" baseline="1365" dirty="0" smtClean="0">
                <a:latin typeface="Calibri"/>
                <a:cs typeface="Calibri"/>
              </a:rPr>
              <a:t>ti</a:t>
            </a:r>
            <a:r>
              <a:rPr sz="3000" spc="-25" baseline="1365" dirty="0" smtClean="0">
                <a:latin typeface="Calibri"/>
                <a:cs typeface="Calibri"/>
              </a:rPr>
              <a:t>v</a:t>
            </a:r>
            <a:r>
              <a:rPr sz="3000" spc="9" baseline="1365" dirty="0" smtClean="0">
                <a:latin typeface="Calibri"/>
                <a:cs typeface="Calibri"/>
              </a:rPr>
              <a:t>o</a:t>
            </a:r>
            <a:r>
              <a:rPr sz="3000" spc="0" baseline="1365" dirty="0" smtClean="0">
                <a:latin typeface="Calibri"/>
                <a:cs typeface="Calibri"/>
              </a:rPr>
              <a:t>s</a:t>
            </a:r>
            <a:r>
              <a:rPr sz="3000" spc="-34" baseline="1365" dirty="0" smtClean="0">
                <a:latin typeface="Calibri"/>
                <a:cs typeface="Calibri"/>
              </a:rPr>
              <a:t> </a:t>
            </a:r>
            <a:r>
              <a:rPr sz="3000" spc="9" baseline="1365" dirty="0" smtClean="0">
                <a:latin typeface="Calibri"/>
                <a:cs typeface="Calibri"/>
              </a:rPr>
              <a:t>simila</a:t>
            </a:r>
            <a:r>
              <a:rPr sz="3000" spc="-39" baseline="1365" dirty="0" smtClean="0">
                <a:latin typeface="Calibri"/>
                <a:cs typeface="Calibri"/>
              </a:rPr>
              <a:t>r</a:t>
            </a:r>
            <a:r>
              <a:rPr sz="3000" spc="9" baseline="1365" dirty="0" smtClean="0">
                <a:latin typeface="Calibri"/>
                <a:cs typeface="Calibri"/>
              </a:rPr>
              <a:t>e</a:t>
            </a:r>
            <a:r>
              <a:rPr sz="3000" spc="0" baseline="1365" dirty="0" smtClean="0">
                <a:latin typeface="Calibri"/>
                <a:cs typeface="Calibri"/>
              </a:rPr>
              <a:t>s</a:t>
            </a:r>
            <a:r>
              <a:rPr sz="3000" spc="-26" baseline="1365" dirty="0" smtClean="0">
                <a:latin typeface="Calibri"/>
                <a:cs typeface="Calibri"/>
              </a:rPr>
              <a:t> </a:t>
            </a:r>
            <a:r>
              <a:rPr sz="3000" spc="9" baseline="1365" dirty="0" smtClean="0">
                <a:latin typeface="Calibri"/>
                <a:cs typeface="Calibri"/>
              </a:rPr>
              <a:t>pe</a:t>
            </a:r>
            <a:r>
              <a:rPr sz="3000" spc="-34" baseline="1365" dirty="0" smtClean="0">
                <a:latin typeface="Calibri"/>
                <a:cs typeface="Calibri"/>
              </a:rPr>
              <a:t>r</a:t>
            </a:r>
            <a:r>
              <a:rPr sz="3000" spc="0" baseline="1365" dirty="0" smtClean="0">
                <a:latin typeface="Calibri"/>
                <a:cs typeface="Calibri"/>
              </a:rPr>
              <a:t>o</a:t>
            </a:r>
            <a:r>
              <a:rPr sz="3000" spc="-2" baseline="1365" dirty="0" smtClean="0">
                <a:latin typeface="Calibri"/>
                <a:cs typeface="Calibri"/>
              </a:rPr>
              <a:t> </a:t>
            </a:r>
            <a:r>
              <a:rPr sz="3000" spc="9" baseline="1365" dirty="0" smtClean="0">
                <a:latin typeface="Calibri"/>
                <a:cs typeface="Calibri"/>
              </a:rPr>
              <a:t>n</a:t>
            </a:r>
            <a:r>
              <a:rPr sz="3000" spc="0" baseline="1365" dirty="0" smtClean="0">
                <a:latin typeface="Calibri"/>
                <a:cs typeface="Calibri"/>
              </a:rPr>
              <a:t>o</a:t>
            </a:r>
            <a:r>
              <a:rPr sz="3000" spc="13" baseline="1365" dirty="0" smtClean="0">
                <a:latin typeface="Calibri"/>
                <a:cs typeface="Calibri"/>
              </a:rPr>
              <a:t> </a:t>
            </a:r>
            <a:r>
              <a:rPr sz="3000" spc="9" baseline="1365" dirty="0" smtClean="0">
                <a:latin typeface="Calibri"/>
                <a:cs typeface="Calibri"/>
              </a:rPr>
              <a:t>basado</a:t>
            </a:r>
            <a:r>
              <a:rPr sz="3000" spc="0" baseline="1365" dirty="0" smtClean="0">
                <a:latin typeface="Calibri"/>
                <a:cs typeface="Calibri"/>
              </a:rPr>
              <a:t>s</a:t>
            </a:r>
            <a:r>
              <a:rPr sz="3000" spc="-51" baseline="1365" dirty="0" smtClean="0">
                <a:latin typeface="Calibri"/>
                <a:cs typeface="Calibri"/>
              </a:rPr>
              <a:t> </a:t>
            </a:r>
            <a:r>
              <a:rPr sz="3000" spc="9" baseline="1365" dirty="0" smtClean="0">
                <a:latin typeface="Calibri"/>
                <a:cs typeface="Calibri"/>
              </a:rPr>
              <a:t>e</a:t>
            </a:r>
            <a:r>
              <a:rPr sz="3000" spc="0" baseline="1365" dirty="0" smtClean="0">
                <a:latin typeface="Calibri"/>
                <a:cs typeface="Calibri"/>
              </a:rPr>
              <a:t>n</a:t>
            </a:r>
            <a:r>
              <a:rPr sz="3000" spc="24" baseline="1365" dirty="0" smtClean="0">
                <a:latin typeface="Calibri"/>
                <a:cs typeface="Calibri"/>
              </a:rPr>
              <a:t> </a:t>
            </a:r>
            <a:r>
              <a:rPr sz="3000" spc="9" baseline="1365" dirty="0" smtClean="0">
                <a:latin typeface="Calibri"/>
                <a:cs typeface="Calibri"/>
              </a:rPr>
              <a:t>mi</a:t>
            </a:r>
            <a:r>
              <a:rPr sz="3000" spc="-25" baseline="1365" dirty="0" smtClean="0">
                <a:latin typeface="Calibri"/>
                <a:cs typeface="Calibri"/>
              </a:rPr>
              <a:t>cr</a:t>
            </a:r>
            <a:r>
              <a:rPr sz="3000" spc="9" baseline="1365" dirty="0" smtClean="0">
                <a:latin typeface="Calibri"/>
                <a:cs typeface="Calibri"/>
              </a:rPr>
              <a:t>op</a:t>
            </a:r>
            <a:r>
              <a:rPr sz="3000" spc="-25" baseline="1365" dirty="0" smtClean="0">
                <a:latin typeface="Calibri"/>
                <a:cs typeface="Calibri"/>
              </a:rPr>
              <a:t>r</a:t>
            </a:r>
            <a:r>
              <a:rPr sz="3000" spc="9" baseline="1365" dirty="0" smtClean="0">
                <a:latin typeface="Calibri"/>
                <a:cs typeface="Calibri"/>
              </a:rPr>
              <a:t>ocesado</a:t>
            </a:r>
            <a:r>
              <a:rPr sz="3000" spc="-50" baseline="1365" dirty="0" smtClean="0">
                <a:latin typeface="Calibri"/>
                <a:cs typeface="Calibri"/>
              </a:rPr>
              <a:t>r</a:t>
            </a:r>
            <a:r>
              <a:rPr sz="3000" spc="9" baseline="1365" dirty="0" smtClean="0">
                <a:latin typeface="Calibri"/>
                <a:cs typeface="Calibri"/>
              </a:rPr>
              <a:t>es</a:t>
            </a:r>
            <a:r>
              <a:rPr sz="3000" spc="0" baseline="1365" dirty="0" smtClean="0">
                <a:latin typeface="Calibri"/>
                <a:cs typeface="Calibri"/>
              </a:rPr>
              <a:t>.</a:t>
            </a:r>
            <a:r>
              <a:rPr sz="3000" spc="-121" baseline="1365" dirty="0" smtClean="0">
                <a:latin typeface="Calibri"/>
                <a:cs typeface="Calibri"/>
              </a:rPr>
              <a:t> </a:t>
            </a:r>
            <a:r>
              <a:rPr sz="3000" spc="-44" baseline="1365" dirty="0" smtClean="0">
                <a:latin typeface="Calibri"/>
                <a:cs typeface="Calibri"/>
              </a:rPr>
              <a:t>P</a:t>
            </a:r>
            <a:r>
              <a:rPr sz="3000" spc="9" baseline="1365" dirty="0" smtClean="0">
                <a:latin typeface="Calibri"/>
                <a:cs typeface="Calibri"/>
              </a:rPr>
              <a:t>or</a:t>
            </a:r>
            <a:endParaRPr sz="2000" dirty="0">
              <a:latin typeface="Calibri"/>
              <a:cs typeface="Calibri"/>
            </a:endParaRPr>
          </a:p>
          <a:p>
            <a:pPr marL="12700">
              <a:lnSpc>
                <a:spcPts val="2400"/>
              </a:lnSpc>
            </a:pPr>
            <a:r>
              <a:rPr sz="3000" spc="9" baseline="1365" dirty="0" smtClean="0">
                <a:latin typeface="Calibri"/>
                <a:cs typeface="Calibri"/>
              </a:rPr>
              <a:t>ejemp</a:t>
            </a:r>
            <a:r>
              <a:rPr sz="3000" spc="-29" baseline="1365" dirty="0" smtClean="0">
                <a:latin typeface="Calibri"/>
                <a:cs typeface="Calibri"/>
              </a:rPr>
              <a:t>l</a:t>
            </a:r>
            <a:r>
              <a:rPr sz="3000" spc="-39" baseline="1365" dirty="0" smtClean="0">
                <a:latin typeface="Calibri"/>
                <a:cs typeface="Calibri"/>
              </a:rPr>
              <a:t>o</a:t>
            </a:r>
            <a:r>
              <a:rPr sz="3000" spc="0" baseline="1365" dirty="0" smtClean="0">
                <a:latin typeface="Calibri"/>
                <a:cs typeface="Calibri"/>
              </a:rPr>
              <a:t>,</a:t>
            </a:r>
            <a:r>
              <a:rPr sz="3000" spc="38" baseline="1365" dirty="0" smtClean="0">
                <a:latin typeface="Calibri"/>
                <a:cs typeface="Calibri"/>
              </a:rPr>
              <a:t> </a:t>
            </a:r>
            <a:r>
              <a:rPr sz="3000" spc="9" baseline="1365" dirty="0" smtClean="0">
                <a:latin typeface="Calibri"/>
                <a:cs typeface="Calibri"/>
              </a:rPr>
              <a:t>u</a:t>
            </a:r>
            <a:r>
              <a:rPr sz="3000" spc="0" baseline="1365" dirty="0" smtClean="0">
                <a:latin typeface="Calibri"/>
                <a:cs typeface="Calibri"/>
              </a:rPr>
              <a:t>n</a:t>
            </a:r>
            <a:r>
              <a:rPr sz="3000" spc="88" baseline="1365" dirty="0" smtClean="0">
                <a:latin typeface="Calibri"/>
                <a:cs typeface="Calibri"/>
              </a:rPr>
              <a:t> </a:t>
            </a:r>
            <a:r>
              <a:rPr sz="3000" spc="9" baseline="1365" dirty="0" smtClean="0">
                <a:latin typeface="Calibri"/>
                <a:cs typeface="Calibri"/>
              </a:rPr>
              <a:t>t</a:t>
            </a:r>
            <a:r>
              <a:rPr sz="3000" spc="-50" baseline="1365" dirty="0" smtClean="0">
                <a:latin typeface="Calibri"/>
                <a:cs typeface="Calibri"/>
              </a:rPr>
              <a:t>r</a:t>
            </a:r>
            <a:r>
              <a:rPr sz="3000" spc="9" baseline="1365" dirty="0" smtClean="0">
                <a:latin typeface="Calibri"/>
                <a:cs typeface="Calibri"/>
              </a:rPr>
              <a:t>ans</a:t>
            </a:r>
            <a:r>
              <a:rPr sz="3000" spc="-29" baseline="1365" dirty="0" smtClean="0">
                <a:latin typeface="Calibri"/>
                <a:cs typeface="Calibri"/>
              </a:rPr>
              <a:t>m</a:t>
            </a:r>
            <a:r>
              <a:rPr sz="3000" spc="9" baseline="1365" dirty="0" smtClean="0">
                <a:latin typeface="Calibri"/>
                <a:cs typeface="Calibri"/>
              </a:rPr>
              <a:t>iso</a:t>
            </a:r>
            <a:r>
              <a:rPr sz="3000" spc="0" baseline="1365" dirty="0" smtClean="0">
                <a:latin typeface="Calibri"/>
                <a:cs typeface="Calibri"/>
              </a:rPr>
              <a:t>r</a:t>
            </a:r>
            <a:r>
              <a:rPr sz="3000" spc="2" baseline="1365" dirty="0" smtClean="0">
                <a:latin typeface="Calibri"/>
                <a:cs typeface="Calibri"/>
              </a:rPr>
              <a:t> </a:t>
            </a:r>
            <a:r>
              <a:rPr sz="3000" spc="9" baseline="1365" dirty="0" smtClean="0">
                <a:latin typeface="Calibri"/>
                <a:cs typeface="Calibri"/>
              </a:rPr>
              <a:t>i</a:t>
            </a:r>
            <a:r>
              <a:rPr sz="3000" spc="-19" baseline="1365" dirty="0" smtClean="0">
                <a:latin typeface="Calibri"/>
                <a:cs typeface="Calibri"/>
              </a:rPr>
              <a:t>n</a:t>
            </a:r>
            <a:r>
              <a:rPr sz="3000" spc="9" baseline="1365" dirty="0" smtClean="0">
                <a:latin typeface="Calibri"/>
                <a:cs typeface="Calibri"/>
              </a:rPr>
              <a:t>telig</a:t>
            </a:r>
            <a:r>
              <a:rPr sz="3000" spc="-29" baseline="1365" dirty="0" smtClean="0">
                <a:latin typeface="Calibri"/>
                <a:cs typeface="Calibri"/>
              </a:rPr>
              <a:t>e</a:t>
            </a:r>
            <a:r>
              <a:rPr sz="3000" spc="9" baseline="1365" dirty="0" smtClean="0">
                <a:latin typeface="Calibri"/>
                <a:cs typeface="Calibri"/>
              </a:rPr>
              <a:t>nt</a:t>
            </a:r>
            <a:r>
              <a:rPr sz="3000" spc="0" baseline="1365" dirty="0" smtClean="0">
                <a:latin typeface="Calibri"/>
                <a:cs typeface="Calibri"/>
              </a:rPr>
              <a:t>e</a:t>
            </a:r>
            <a:r>
              <a:rPr sz="3000" spc="-22" baseline="1365" dirty="0" smtClean="0">
                <a:latin typeface="Calibri"/>
                <a:cs typeface="Calibri"/>
              </a:rPr>
              <a:t> </a:t>
            </a:r>
            <a:r>
              <a:rPr sz="3000" spc="9" baseline="1365" dirty="0" smtClean="0">
                <a:latin typeface="Calibri"/>
                <a:cs typeface="Calibri"/>
              </a:rPr>
              <a:t>pued</a:t>
            </a:r>
            <a:r>
              <a:rPr sz="3000" spc="0" baseline="1365" dirty="0" smtClean="0">
                <a:latin typeface="Calibri"/>
                <a:cs typeface="Calibri"/>
              </a:rPr>
              <a:t>e</a:t>
            </a:r>
            <a:r>
              <a:rPr sz="3000" spc="28" baseline="1365" dirty="0" smtClean="0">
                <a:latin typeface="Calibri"/>
                <a:cs typeface="Calibri"/>
              </a:rPr>
              <a:t> </a:t>
            </a:r>
            <a:r>
              <a:rPr sz="3000" spc="9" baseline="1365" dirty="0" smtClean="0">
                <a:latin typeface="Calibri"/>
                <a:cs typeface="Calibri"/>
              </a:rPr>
              <a:t>pr</a:t>
            </a:r>
            <a:r>
              <a:rPr sz="3000" spc="-25" baseline="1365" dirty="0" smtClean="0">
                <a:latin typeface="Calibri"/>
                <a:cs typeface="Calibri"/>
              </a:rPr>
              <a:t>o</a:t>
            </a:r>
            <a:r>
              <a:rPr sz="3000" spc="9" baseline="1365" dirty="0" smtClean="0">
                <a:latin typeface="Calibri"/>
                <a:cs typeface="Calibri"/>
              </a:rPr>
              <a:t>po</a:t>
            </a:r>
            <a:r>
              <a:rPr sz="3000" spc="-25" baseline="1365" dirty="0" smtClean="0">
                <a:latin typeface="Calibri"/>
                <a:cs typeface="Calibri"/>
              </a:rPr>
              <a:t>r</a:t>
            </a:r>
            <a:r>
              <a:rPr sz="3000" spc="9" baseline="1365" dirty="0" smtClean="0">
                <a:latin typeface="Calibri"/>
                <a:cs typeface="Calibri"/>
              </a:rPr>
              <a:t>ciona</a:t>
            </a:r>
            <a:r>
              <a:rPr sz="3000" spc="0" baseline="1365" dirty="0" smtClean="0">
                <a:latin typeface="Calibri"/>
                <a:cs typeface="Calibri"/>
              </a:rPr>
              <a:t>r</a:t>
            </a:r>
            <a:r>
              <a:rPr sz="3000" spc="-31" baseline="1365" dirty="0" smtClean="0">
                <a:latin typeface="Calibri"/>
                <a:cs typeface="Calibri"/>
              </a:rPr>
              <a:t> </a:t>
            </a:r>
            <a:r>
              <a:rPr sz="3000" spc="9" baseline="1365" dirty="0" smtClean="0">
                <a:latin typeface="Calibri"/>
                <a:cs typeface="Calibri"/>
              </a:rPr>
              <a:t>m</a:t>
            </a:r>
            <a:r>
              <a:rPr sz="3000" spc="-54" baseline="1365" dirty="0" smtClean="0">
                <a:latin typeface="Calibri"/>
                <a:cs typeface="Calibri"/>
              </a:rPr>
              <a:t>a</a:t>
            </a:r>
            <a:r>
              <a:rPr sz="3000" spc="-39" baseline="1365" dirty="0" smtClean="0">
                <a:latin typeface="Calibri"/>
                <a:cs typeface="Calibri"/>
              </a:rPr>
              <a:t>y</a:t>
            </a:r>
            <a:r>
              <a:rPr sz="3000" spc="9" baseline="1365" dirty="0" smtClean="0">
                <a:latin typeface="Calibri"/>
                <a:cs typeface="Calibri"/>
              </a:rPr>
              <a:t>o</a:t>
            </a:r>
            <a:r>
              <a:rPr sz="3000" spc="0" baseline="1365" dirty="0" smtClean="0">
                <a:latin typeface="Calibri"/>
                <a:cs typeface="Calibri"/>
              </a:rPr>
              <a:t>r</a:t>
            </a:r>
            <a:r>
              <a:rPr sz="3000" spc="42" baseline="1365" dirty="0" smtClean="0">
                <a:latin typeface="Calibri"/>
                <a:cs typeface="Calibri"/>
              </a:rPr>
              <a:t> </a:t>
            </a:r>
            <a:r>
              <a:rPr sz="3000" spc="9" baseline="1365" dirty="0" smtClean="0">
                <a:latin typeface="Calibri"/>
                <a:cs typeface="Calibri"/>
              </a:rPr>
              <a:t>pr</a:t>
            </a:r>
            <a:r>
              <a:rPr sz="3000" spc="-39" baseline="1365" dirty="0" smtClean="0">
                <a:latin typeface="Calibri"/>
                <a:cs typeface="Calibri"/>
              </a:rPr>
              <a:t>e</a:t>
            </a:r>
            <a:r>
              <a:rPr sz="3000" spc="9" baseline="1365" dirty="0" smtClean="0">
                <a:latin typeface="Calibri"/>
                <a:cs typeface="Calibri"/>
              </a:rPr>
              <a:t>cisió</a:t>
            </a:r>
            <a:r>
              <a:rPr sz="3000" spc="0" baseline="1365" dirty="0" smtClean="0">
                <a:latin typeface="Calibri"/>
                <a:cs typeface="Calibri"/>
              </a:rPr>
              <a:t>n</a:t>
            </a:r>
            <a:r>
              <a:rPr sz="3000" spc="6" baseline="1365" dirty="0" smtClean="0">
                <a:latin typeface="Calibri"/>
                <a:cs typeface="Calibri"/>
              </a:rPr>
              <a:t> </a:t>
            </a:r>
            <a:r>
              <a:rPr sz="3000" spc="9" baseline="1365" dirty="0" smtClean="0">
                <a:latin typeface="Calibri"/>
                <a:cs typeface="Calibri"/>
              </a:rPr>
              <a:t>al</a:t>
            </a:r>
            <a:endParaRPr sz="2000" dirty="0">
              <a:latin typeface="Calibri"/>
              <a:cs typeface="Calibri"/>
            </a:endParaRPr>
          </a:p>
        </p:txBody>
      </p:sp>
      <p:sp>
        <p:nvSpPr>
          <p:cNvPr id="14" name="object 14"/>
          <p:cNvSpPr txBox="1"/>
          <p:nvPr/>
        </p:nvSpPr>
        <p:spPr>
          <a:xfrm>
            <a:off x="880376" y="3197649"/>
            <a:ext cx="1208747" cy="278384"/>
          </a:xfrm>
          <a:prstGeom prst="rect">
            <a:avLst/>
          </a:prstGeom>
        </p:spPr>
        <p:txBody>
          <a:bodyPr wrap="square" lIns="0" tIns="0" rIns="0" bIns="0" rtlCol="0">
            <a:noAutofit/>
          </a:bodyPr>
          <a:lstStyle/>
          <a:p>
            <a:pPr marL="12700">
              <a:lnSpc>
                <a:spcPts val="2190"/>
              </a:lnSpc>
              <a:spcBef>
                <a:spcPts val="109"/>
              </a:spcBef>
            </a:pPr>
            <a:r>
              <a:rPr sz="3000" spc="-25" baseline="2730" dirty="0" smtClean="0">
                <a:latin typeface="Calibri"/>
                <a:cs typeface="Calibri"/>
              </a:rPr>
              <a:t>c</a:t>
            </a:r>
            <a:r>
              <a:rPr sz="3000" spc="4" baseline="2730" dirty="0" smtClean="0">
                <a:latin typeface="Calibri"/>
                <a:cs typeface="Calibri"/>
              </a:rPr>
              <a:t>ompensar</a:t>
            </a:r>
            <a:endParaRPr sz="2000">
              <a:latin typeface="Calibri"/>
              <a:cs typeface="Calibri"/>
            </a:endParaRPr>
          </a:p>
        </p:txBody>
      </p:sp>
      <p:sp>
        <p:nvSpPr>
          <p:cNvPr id="13" name="object 13"/>
          <p:cNvSpPr txBox="1"/>
          <p:nvPr/>
        </p:nvSpPr>
        <p:spPr>
          <a:xfrm>
            <a:off x="2181615" y="3197649"/>
            <a:ext cx="2025490" cy="278384"/>
          </a:xfrm>
          <a:prstGeom prst="rect">
            <a:avLst/>
          </a:prstGeom>
        </p:spPr>
        <p:txBody>
          <a:bodyPr wrap="square" lIns="0" tIns="0" rIns="0" bIns="0" rtlCol="0">
            <a:noAutofit/>
          </a:bodyPr>
          <a:lstStyle/>
          <a:p>
            <a:pPr marL="12700">
              <a:lnSpc>
                <a:spcPts val="2190"/>
              </a:lnSpc>
              <a:spcBef>
                <a:spcPts val="109"/>
              </a:spcBef>
            </a:pPr>
            <a:r>
              <a:rPr sz="3000" spc="4" baseline="2730" dirty="0" smtClean="0">
                <a:latin typeface="Calibri"/>
                <a:cs typeface="Calibri"/>
              </a:rPr>
              <a:t>mediant</a:t>
            </a:r>
            <a:r>
              <a:rPr sz="3000" spc="0" baseline="2730" dirty="0" smtClean="0">
                <a:latin typeface="Calibri"/>
                <a:cs typeface="Calibri"/>
              </a:rPr>
              <a:t>e </a:t>
            </a:r>
            <a:r>
              <a:rPr sz="3000" spc="204" baseline="2730" dirty="0" smtClean="0">
                <a:latin typeface="Calibri"/>
                <a:cs typeface="Calibri"/>
              </a:rPr>
              <a:t> </a:t>
            </a:r>
            <a:r>
              <a:rPr sz="3000" spc="4" baseline="2730" dirty="0" smtClean="0">
                <a:latin typeface="Calibri"/>
                <a:cs typeface="Calibri"/>
              </a:rPr>
              <a:t>cálculos</a:t>
            </a:r>
            <a:endParaRPr sz="2000">
              <a:latin typeface="Calibri"/>
              <a:cs typeface="Calibri"/>
            </a:endParaRPr>
          </a:p>
        </p:txBody>
      </p:sp>
      <p:sp>
        <p:nvSpPr>
          <p:cNvPr id="12" name="object 12"/>
          <p:cNvSpPr txBox="1"/>
          <p:nvPr/>
        </p:nvSpPr>
        <p:spPr>
          <a:xfrm>
            <a:off x="4296560" y="3197649"/>
            <a:ext cx="244009" cy="278384"/>
          </a:xfrm>
          <a:prstGeom prst="rect">
            <a:avLst/>
          </a:prstGeom>
        </p:spPr>
        <p:txBody>
          <a:bodyPr wrap="square" lIns="0" tIns="0" rIns="0" bIns="0" rtlCol="0">
            <a:noAutofit/>
          </a:bodyPr>
          <a:lstStyle/>
          <a:p>
            <a:pPr marL="12700">
              <a:lnSpc>
                <a:spcPts val="2190"/>
              </a:lnSpc>
              <a:spcBef>
                <a:spcPts val="109"/>
              </a:spcBef>
            </a:pPr>
            <a:r>
              <a:rPr sz="3000" spc="4" baseline="2730" dirty="0" smtClean="0">
                <a:latin typeface="Calibri"/>
                <a:cs typeface="Calibri"/>
              </a:rPr>
              <a:t>la</a:t>
            </a:r>
            <a:endParaRPr sz="2000">
              <a:latin typeface="Calibri"/>
              <a:cs typeface="Calibri"/>
            </a:endParaRPr>
          </a:p>
        </p:txBody>
      </p:sp>
      <p:sp>
        <p:nvSpPr>
          <p:cNvPr id="11" name="object 11"/>
          <p:cNvSpPr txBox="1"/>
          <p:nvPr/>
        </p:nvSpPr>
        <p:spPr>
          <a:xfrm>
            <a:off x="4631542" y="3197649"/>
            <a:ext cx="1479519" cy="278384"/>
          </a:xfrm>
          <a:prstGeom prst="rect">
            <a:avLst/>
          </a:prstGeom>
        </p:spPr>
        <p:txBody>
          <a:bodyPr wrap="square" lIns="0" tIns="0" rIns="0" bIns="0" rtlCol="0">
            <a:noAutofit/>
          </a:bodyPr>
          <a:lstStyle/>
          <a:p>
            <a:pPr marL="12700">
              <a:lnSpc>
                <a:spcPts val="2190"/>
              </a:lnSpc>
              <a:spcBef>
                <a:spcPts val="109"/>
              </a:spcBef>
            </a:pPr>
            <a:r>
              <a:rPr sz="3000" spc="4" baseline="2730" dirty="0" smtClean="0">
                <a:latin typeface="Calibri"/>
                <a:cs typeface="Calibri"/>
              </a:rPr>
              <a:t>no-linealidad,</a:t>
            </a:r>
            <a:endParaRPr sz="2000">
              <a:latin typeface="Calibri"/>
              <a:cs typeface="Calibri"/>
            </a:endParaRPr>
          </a:p>
        </p:txBody>
      </p:sp>
      <p:sp>
        <p:nvSpPr>
          <p:cNvPr id="10" name="object 10"/>
          <p:cNvSpPr txBox="1"/>
          <p:nvPr/>
        </p:nvSpPr>
        <p:spPr>
          <a:xfrm>
            <a:off x="6204058" y="3197649"/>
            <a:ext cx="196670" cy="278384"/>
          </a:xfrm>
          <a:prstGeom prst="rect">
            <a:avLst/>
          </a:prstGeom>
        </p:spPr>
        <p:txBody>
          <a:bodyPr wrap="square" lIns="0" tIns="0" rIns="0" bIns="0" rtlCol="0">
            <a:noAutofit/>
          </a:bodyPr>
          <a:lstStyle/>
          <a:p>
            <a:pPr marL="12700">
              <a:lnSpc>
                <a:spcPts val="2190"/>
              </a:lnSpc>
              <a:spcBef>
                <a:spcPts val="109"/>
              </a:spcBef>
            </a:pPr>
            <a:r>
              <a:rPr sz="3000" spc="0" baseline="2730" dirty="0" smtClean="0">
                <a:latin typeface="Calibri"/>
                <a:cs typeface="Calibri"/>
              </a:rPr>
              <a:t>o</a:t>
            </a:r>
            <a:endParaRPr sz="2000">
              <a:latin typeface="Calibri"/>
              <a:cs typeface="Calibri"/>
            </a:endParaRPr>
          </a:p>
        </p:txBody>
      </p:sp>
      <p:sp>
        <p:nvSpPr>
          <p:cNvPr id="9" name="object 9"/>
          <p:cNvSpPr txBox="1"/>
          <p:nvPr/>
        </p:nvSpPr>
        <p:spPr>
          <a:xfrm>
            <a:off x="6493488" y="3197649"/>
            <a:ext cx="244009" cy="278384"/>
          </a:xfrm>
          <a:prstGeom prst="rect">
            <a:avLst/>
          </a:prstGeom>
        </p:spPr>
        <p:txBody>
          <a:bodyPr wrap="square" lIns="0" tIns="0" rIns="0" bIns="0" rtlCol="0">
            <a:noAutofit/>
          </a:bodyPr>
          <a:lstStyle/>
          <a:p>
            <a:pPr marL="12700">
              <a:lnSpc>
                <a:spcPts val="2190"/>
              </a:lnSpc>
              <a:spcBef>
                <a:spcPts val="109"/>
              </a:spcBef>
            </a:pPr>
            <a:r>
              <a:rPr sz="3000" spc="4" baseline="2730" dirty="0" smtClean="0">
                <a:latin typeface="Calibri"/>
                <a:cs typeface="Calibri"/>
              </a:rPr>
              <a:t>la</a:t>
            </a:r>
            <a:endParaRPr sz="2000">
              <a:latin typeface="Calibri"/>
              <a:cs typeface="Calibri"/>
            </a:endParaRPr>
          </a:p>
        </p:txBody>
      </p:sp>
      <p:sp>
        <p:nvSpPr>
          <p:cNvPr id="8" name="object 8"/>
          <p:cNvSpPr txBox="1"/>
          <p:nvPr/>
        </p:nvSpPr>
        <p:spPr>
          <a:xfrm>
            <a:off x="6828470" y="3197649"/>
            <a:ext cx="1400035" cy="278384"/>
          </a:xfrm>
          <a:prstGeom prst="rect">
            <a:avLst/>
          </a:prstGeom>
        </p:spPr>
        <p:txBody>
          <a:bodyPr wrap="square" lIns="0" tIns="0" rIns="0" bIns="0" rtlCol="0">
            <a:noAutofit/>
          </a:bodyPr>
          <a:lstStyle/>
          <a:p>
            <a:pPr marL="12700">
              <a:lnSpc>
                <a:spcPts val="2190"/>
              </a:lnSpc>
              <a:spcBef>
                <a:spcPts val="109"/>
              </a:spcBef>
            </a:pPr>
            <a:r>
              <a:rPr sz="3000" spc="4" baseline="2730" dirty="0" smtClean="0">
                <a:latin typeface="Calibri"/>
                <a:cs typeface="Calibri"/>
              </a:rPr>
              <a:t>dependencia</a:t>
            </a:r>
            <a:endParaRPr sz="2000">
              <a:latin typeface="Calibri"/>
              <a:cs typeface="Calibri"/>
            </a:endParaRPr>
          </a:p>
        </p:txBody>
      </p:sp>
      <p:sp>
        <p:nvSpPr>
          <p:cNvPr id="7" name="object 7"/>
          <p:cNvSpPr txBox="1"/>
          <p:nvPr/>
        </p:nvSpPr>
        <p:spPr>
          <a:xfrm>
            <a:off x="8318719" y="3197649"/>
            <a:ext cx="323699" cy="278384"/>
          </a:xfrm>
          <a:prstGeom prst="rect">
            <a:avLst/>
          </a:prstGeom>
        </p:spPr>
        <p:txBody>
          <a:bodyPr wrap="square" lIns="0" tIns="0" rIns="0" bIns="0" rtlCol="0">
            <a:noAutofit/>
          </a:bodyPr>
          <a:lstStyle/>
          <a:p>
            <a:pPr marL="12700">
              <a:lnSpc>
                <a:spcPts val="2190"/>
              </a:lnSpc>
              <a:spcBef>
                <a:spcPts val="109"/>
              </a:spcBef>
            </a:pPr>
            <a:r>
              <a:rPr sz="3000" spc="4" baseline="2730" dirty="0" smtClean="0">
                <a:latin typeface="Calibri"/>
                <a:cs typeface="Calibri"/>
              </a:rPr>
              <a:t>de</a:t>
            </a:r>
            <a:endParaRPr sz="2000">
              <a:latin typeface="Calibri"/>
              <a:cs typeface="Calibri"/>
            </a:endParaRPr>
          </a:p>
        </p:txBody>
      </p:sp>
      <p:sp>
        <p:nvSpPr>
          <p:cNvPr id="6" name="object 6"/>
          <p:cNvSpPr txBox="1"/>
          <p:nvPr/>
        </p:nvSpPr>
        <p:spPr>
          <a:xfrm>
            <a:off x="880376" y="3691623"/>
            <a:ext cx="7762771" cy="2229104"/>
          </a:xfrm>
          <a:prstGeom prst="rect">
            <a:avLst/>
          </a:prstGeom>
        </p:spPr>
        <p:txBody>
          <a:bodyPr wrap="square" lIns="0" tIns="0" rIns="0" bIns="0" rtlCol="0">
            <a:noAutofit/>
          </a:bodyPr>
          <a:lstStyle/>
          <a:p>
            <a:pPr marL="12700" marR="5000507" algn="just">
              <a:lnSpc>
                <a:spcPts val="2190"/>
              </a:lnSpc>
              <a:spcBef>
                <a:spcPts val="109"/>
              </a:spcBef>
            </a:pPr>
            <a:r>
              <a:rPr sz="3000" spc="9" baseline="2730" dirty="0" smtClean="0">
                <a:latin typeface="Calibri"/>
                <a:cs typeface="Calibri"/>
              </a:rPr>
              <a:t>t</a:t>
            </a:r>
            <a:r>
              <a:rPr sz="3000" spc="-39" baseline="2730" dirty="0" smtClean="0">
                <a:latin typeface="Calibri"/>
                <a:cs typeface="Calibri"/>
              </a:rPr>
              <a:t>e</a:t>
            </a:r>
            <a:r>
              <a:rPr sz="3000" spc="9" baseline="2730" dirty="0" smtClean="0">
                <a:latin typeface="Calibri"/>
                <a:cs typeface="Calibri"/>
              </a:rPr>
              <a:t>mp</a:t>
            </a:r>
            <a:r>
              <a:rPr sz="3000" spc="-25" baseline="2730" dirty="0" smtClean="0">
                <a:latin typeface="Calibri"/>
                <a:cs typeface="Calibri"/>
              </a:rPr>
              <a:t>e</a:t>
            </a:r>
            <a:r>
              <a:rPr sz="3000" spc="-50" baseline="2730" dirty="0" smtClean="0">
                <a:latin typeface="Calibri"/>
                <a:cs typeface="Calibri"/>
              </a:rPr>
              <a:t>r</a:t>
            </a:r>
            <a:r>
              <a:rPr sz="3000" spc="9" baseline="2730" dirty="0" smtClean="0">
                <a:latin typeface="Calibri"/>
                <a:cs typeface="Calibri"/>
              </a:rPr>
              <a:t>a</a:t>
            </a:r>
            <a:r>
              <a:rPr sz="3000" spc="-25" baseline="2730" dirty="0" smtClean="0">
                <a:latin typeface="Calibri"/>
                <a:cs typeface="Calibri"/>
              </a:rPr>
              <a:t>t</a:t>
            </a:r>
            <a:r>
              <a:rPr sz="3000" spc="9" baseline="2730" dirty="0" smtClean="0">
                <a:latin typeface="Calibri"/>
                <a:cs typeface="Calibri"/>
              </a:rPr>
              <a:t>u</a:t>
            </a:r>
            <a:r>
              <a:rPr sz="3000" spc="-50" baseline="2730" dirty="0" smtClean="0">
                <a:latin typeface="Calibri"/>
                <a:cs typeface="Calibri"/>
              </a:rPr>
              <a:t>r</a:t>
            </a:r>
            <a:r>
              <a:rPr sz="3000" spc="0" baseline="2730" dirty="0" smtClean="0">
                <a:latin typeface="Calibri"/>
                <a:cs typeface="Calibri"/>
              </a:rPr>
              <a:t>a</a:t>
            </a:r>
            <a:r>
              <a:rPr sz="3000" spc="-48" baseline="2730" dirty="0" smtClean="0">
                <a:latin typeface="Calibri"/>
                <a:cs typeface="Calibri"/>
              </a:rPr>
              <a:t> </a:t>
            </a:r>
            <a:r>
              <a:rPr sz="3000" spc="9" baseline="2730" dirty="0" smtClean="0">
                <a:latin typeface="Calibri"/>
                <a:cs typeface="Calibri"/>
              </a:rPr>
              <a:t>d</a:t>
            </a:r>
            <a:r>
              <a:rPr sz="3000" spc="0" baseline="2730" dirty="0" smtClean="0">
                <a:latin typeface="Calibri"/>
                <a:cs typeface="Calibri"/>
              </a:rPr>
              <a:t>e</a:t>
            </a:r>
            <a:r>
              <a:rPr sz="3000" spc="-25" baseline="2730" dirty="0" smtClean="0">
                <a:latin typeface="Calibri"/>
                <a:cs typeface="Calibri"/>
              </a:rPr>
              <a:t> </a:t>
            </a:r>
            <a:r>
              <a:rPr sz="3000" spc="9" baseline="2730" dirty="0" smtClean="0">
                <a:latin typeface="Calibri"/>
                <a:cs typeface="Calibri"/>
              </a:rPr>
              <a:t>u</a:t>
            </a:r>
            <a:r>
              <a:rPr sz="3000" spc="0" baseline="2730" dirty="0" smtClean="0">
                <a:latin typeface="Calibri"/>
                <a:cs typeface="Calibri"/>
              </a:rPr>
              <a:t>n</a:t>
            </a:r>
            <a:r>
              <a:rPr sz="3000" spc="-30" baseline="2730" dirty="0" smtClean="0">
                <a:latin typeface="Calibri"/>
                <a:cs typeface="Calibri"/>
              </a:rPr>
              <a:t> </a:t>
            </a:r>
            <a:r>
              <a:rPr sz="3000" spc="9" baseline="2730" dirty="0" smtClean="0">
                <a:latin typeface="Calibri"/>
                <a:cs typeface="Calibri"/>
              </a:rPr>
              <a:t>s</a:t>
            </a:r>
            <a:r>
              <a:rPr sz="3000" spc="-29" baseline="2730" dirty="0" smtClean="0">
                <a:latin typeface="Calibri"/>
                <a:cs typeface="Calibri"/>
              </a:rPr>
              <a:t>e</a:t>
            </a:r>
            <a:r>
              <a:rPr sz="3000" spc="9" baseline="2730" dirty="0" smtClean="0">
                <a:latin typeface="Calibri"/>
                <a:cs typeface="Calibri"/>
              </a:rPr>
              <a:t>nso</a:t>
            </a:r>
            <a:r>
              <a:rPr sz="3000" spc="-214" baseline="2730" dirty="0" smtClean="0">
                <a:latin typeface="Calibri"/>
                <a:cs typeface="Calibri"/>
              </a:rPr>
              <a:t>r</a:t>
            </a:r>
            <a:r>
              <a:rPr sz="3000" spc="0" baseline="2730" dirty="0" smtClean="0">
                <a:latin typeface="Calibri"/>
                <a:cs typeface="Calibri"/>
              </a:rPr>
              <a:t>.</a:t>
            </a:r>
            <a:endParaRPr sz="2000" dirty="0">
              <a:latin typeface="Calibri"/>
              <a:cs typeface="Calibri"/>
            </a:endParaRPr>
          </a:p>
          <a:p>
            <a:pPr marL="12700" algn="just">
              <a:lnSpc>
                <a:spcPts val="2400"/>
              </a:lnSpc>
              <a:spcBef>
                <a:spcPts val="430"/>
              </a:spcBef>
            </a:pPr>
            <a:r>
              <a:rPr sz="2000" spc="-44" dirty="0" smtClean="0">
                <a:latin typeface="Calibri"/>
                <a:cs typeface="Calibri"/>
              </a:rPr>
              <a:t>P</a:t>
            </a:r>
            <a:r>
              <a:rPr sz="2000" spc="4" dirty="0" smtClean="0">
                <a:latin typeface="Calibri"/>
                <a:cs typeface="Calibri"/>
              </a:rPr>
              <a:t>odrí</a:t>
            </a:r>
            <a:r>
              <a:rPr sz="2000" spc="0" dirty="0" smtClean="0">
                <a:latin typeface="Calibri"/>
                <a:cs typeface="Calibri"/>
              </a:rPr>
              <a:t>a</a:t>
            </a:r>
            <a:r>
              <a:rPr sz="2000" spc="40" dirty="0" smtClean="0">
                <a:latin typeface="Calibri"/>
                <a:cs typeface="Calibri"/>
              </a:rPr>
              <a:t> </a:t>
            </a:r>
            <a:r>
              <a:rPr sz="2000" spc="4" dirty="0" smtClean="0">
                <a:latin typeface="Calibri"/>
                <a:cs typeface="Calibri"/>
              </a:rPr>
              <a:t>ope</a:t>
            </a:r>
            <a:r>
              <a:rPr sz="2000" spc="-54" dirty="0" smtClean="0">
                <a:latin typeface="Calibri"/>
                <a:cs typeface="Calibri"/>
              </a:rPr>
              <a:t>r</a:t>
            </a:r>
            <a:r>
              <a:rPr sz="2000" spc="4" dirty="0" smtClean="0">
                <a:latin typeface="Calibri"/>
                <a:cs typeface="Calibri"/>
              </a:rPr>
              <a:t>a</a:t>
            </a:r>
            <a:r>
              <a:rPr sz="2000" spc="0" dirty="0" smtClean="0">
                <a:latin typeface="Calibri"/>
                <a:cs typeface="Calibri"/>
              </a:rPr>
              <a:t>r</a:t>
            </a:r>
            <a:r>
              <a:rPr sz="2000" spc="38" dirty="0" smtClean="0">
                <a:latin typeface="Calibri"/>
                <a:cs typeface="Calibri"/>
              </a:rPr>
              <a:t> </a:t>
            </a:r>
            <a:r>
              <a:rPr sz="2000" spc="-29" dirty="0" smtClean="0">
                <a:latin typeface="Calibri"/>
                <a:cs typeface="Calibri"/>
              </a:rPr>
              <a:t>c</a:t>
            </a:r>
            <a:r>
              <a:rPr sz="2000" spc="4" dirty="0" smtClean="0">
                <a:latin typeface="Calibri"/>
                <a:cs typeface="Calibri"/>
              </a:rPr>
              <a:t>o</a:t>
            </a:r>
            <a:r>
              <a:rPr sz="2000" spc="0" dirty="0" smtClean="0">
                <a:latin typeface="Calibri"/>
                <a:cs typeface="Calibri"/>
              </a:rPr>
              <a:t>n</a:t>
            </a:r>
            <a:r>
              <a:rPr sz="2000" spc="73" dirty="0" smtClean="0">
                <a:latin typeface="Calibri"/>
                <a:cs typeface="Calibri"/>
              </a:rPr>
              <a:t> </a:t>
            </a:r>
            <a:r>
              <a:rPr sz="2000" spc="4" dirty="0" smtClean="0">
                <a:latin typeface="Calibri"/>
                <a:cs typeface="Calibri"/>
              </a:rPr>
              <a:t>un</a:t>
            </a:r>
            <a:r>
              <a:rPr sz="2000" spc="0" dirty="0" smtClean="0">
                <a:latin typeface="Calibri"/>
                <a:cs typeface="Calibri"/>
              </a:rPr>
              <a:t>a</a:t>
            </a:r>
            <a:r>
              <a:rPr sz="2000" spc="77" dirty="0" smtClean="0">
                <a:latin typeface="Calibri"/>
                <a:cs typeface="Calibri"/>
              </a:rPr>
              <a:t> </a:t>
            </a:r>
            <a:r>
              <a:rPr sz="2000" spc="-34" dirty="0" smtClean="0">
                <a:latin typeface="Calibri"/>
                <a:cs typeface="Calibri"/>
              </a:rPr>
              <a:t>v</a:t>
            </a:r>
            <a:r>
              <a:rPr sz="2000" spc="4" dirty="0" smtClean="0">
                <a:latin typeface="Calibri"/>
                <a:cs typeface="Calibri"/>
              </a:rPr>
              <a:t>arieda</a:t>
            </a:r>
            <a:r>
              <a:rPr sz="2000" spc="0" dirty="0" smtClean="0">
                <a:latin typeface="Calibri"/>
                <a:cs typeface="Calibri"/>
              </a:rPr>
              <a:t>d</a:t>
            </a:r>
            <a:r>
              <a:rPr sz="2000" spc="32" dirty="0" smtClean="0">
                <a:latin typeface="Calibri"/>
                <a:cs typeface="Calibri"/>
              </a:rPr>
              <a:t> </a:t>
            </a:r>
            <a:r>
              <a:rPr sz="2000" spc="4" dirty="0" smtClean="0">
                <a:latin typeface="Calibri"/>
                <a:cs typeface="Calibri"/>
              </a:rPr>
              <a:t>d</a:t>
            </a:r>
            <a:r>
              <a:rPr sz="2000" spc="0" dirty="0" smtClean="0">
                <a:latin typeface="Calibri"/>
                <a:cs typeface="Calibri"/>
              </a:rPr>
              <a:t>e</a:t>
            </a:r>
            <a:r>
              <a:rPr sz="2000" spc="67" dirty="0" smtClean="0">
                <a:latin typeface="Calibri"/>
                <a:cs typeface="Calibri"/>
              </a:rPr>
              <a:t> </a:t>
            </a:r>
            <a:r>
              <a:rPr sz="2000" spc="4" dirty="0" smtClean="0">
                <a:latin typeface="Calibri"/>
                <a:cs typeface="Calibri"/>
              </a:rPr>
              <a:t>s</a:t>
            </a:r>
            <a:r>
              <a:rPr sz="2000" spc="-25" dirty="0" smtClean="0">
                <a:latin typeface="Calibri"/>
                <a:cs typeface="Calibri"/>
              </a:rPr>
              <a:t>e</a:t>
            </a:r>
            <a:r>
              <a:rPr sz="2000" spc="4" dirty="0" smtClean="0">
                <a:latin typeface="Calibri"/>
                <a:cs typeface="Calibri"/>
              </a:rPr>
              <a:t>nsore</a:t>
            </a:r>
            <a:r>
              <a:rPr sz="2000" spc="0" dirty="0" smtClean="0">
                <a:latin typeface="Calibri"/>
                <a:cs typeface="Calibri"/>
              </a:rPr>
              <a:t>s</a:t>
            </a:r>
            <a:r>
              <a:rPr sz="2000" spc="1" dirty="0" smtClean="0">
                <a:latin typeface="Calibri"/>
                <a:cs typeface="Calibri"/>
              </a:rPr>
              <a:t> </a:t>
            </a:r>
            <a:r>
              <a:rPr sz="2000" spc="4" dirty="0" smtClean="0">
                <a:latin typeface="Calibri"/>
                <a:cs typeface="Calibri"/>
              </a:rPr>
              <a:t>d</a:t>
            </a:r>
            <a:r>
              <a:rPr sz="2000" spc="0" dirty="0" smtClean="0">
                <a:latin typeface="Calibri"/>
                <a:cs typeface="Calibri"/>
              </a:rPr>
              <a:t>e</a:t>
            </a:r>
            <a:r>
              <a:rPr sz="2000" spc="67" dirty="0" smtClean="0">
                <a:latin typeface="Calibri"/>
                <a:cs typeface="Calibri"/>
              </a:rPr>
              <a:t> </a:t>
            </a:r>
            <a:r>
              <a:rPr sz="2000" spc="4" dirty="0" smtClean="0">
                <a:latin typeface="Calibri"/>
                <a:cs typeface="Calibri"/>
              </a:rPr>
              <a:t>di</a:t>
            </a:r>
            <a:r>
              <a:rPr sz="2000" spc="-54" dirty="0" smtClean="0">
                <a:latin typeface="Calibri"/>
                <a:cs typeface="Calibri"/>
              </a:rPr>
              <a:t>f</a:t>
            </a:r>
            <a:r>
              <a:rPr sz="2000" spc="4" dirty="0" smtClean="0">
                <a:latin typeface="Calibri"/>
                <a:cs typeface="Calibri"/>
              </a:rPr>
              <a:t>er</a:t>
            </a:r>
            <a:r>
              <a:rPr sz="2000" spc="-29" dirty="0" smtClean="0">
                <a:latin typeface="Calibri"/>
                <a:cs typeface="Calibri"/>
              </a:rPr>
              <a:t>e</a:t>
            </a:r>
            <a:r>
              <a:rPr sz="2000" spc="4" dirty="0" smtClean="0">
                <a:latin typeface="Calibri"/>
                <a:cs typeface="Calibri"/>
              </a:rPr>
              <a:t>nt</a:t>
            </a:r>
            <a:r>
              <a:rPr sz="2000" spc="-29" dirty="0" smtClean="0">
                <a:latin typeface="Calibri"/>
                <a:cs typeface="Calibri"/>
              </a:rPr>
              <a:t>e</a:t>
            </a:r>
            <a:r>
              <a:rPr sz="2000" spc="0" dirty="0" smtClean="0">
                <a:latin typeface="Calibri"/>
                <a:cs typeface="Calibri"/>
              </a:rPr>
              <a:t>s </a:t>
            </a:r>
            <a:r>
              <a:rPr sz="2000" spc="4" dirty="0" smtClean="0">
                <a:latin typeface="Calibri"/>
                <a:cs typeface="Calibri"/>
              </a:rPr>
              <a:t>tipos</a:t>
            </a:r>
            <a:r>
              <a:rPr sz="2000" spc="0" dirty="0" smtClean="0">
                <a:latin typeface="Calibri"/>
                <a:cs typeface="Calibri"/>
              </a:rPr>
              <a:t>.</a:t>
            </a:r>
            <a:r>
              <a:rPr sz="2000" spc="52" dirty="0" smtClean="0">
                <a:latin typeface="Calibri"/>
                <a:cs typeface="Calibri"/>
              </a:rPr>
              <a:t> </a:t>
            </a:r>
            <a:r>
              <a:rPr sz="2000" spc="4" dirty="0" smtClean="0">
                <a:latin typeface="Calibri"/>
                <a:cs typeface="Calibri"/>
              </a:rPr>
              <a:t>Puede </a:t>
            </a:r>
            <a:r>
              <a:rPr sz="2000" spc="-25" dirty="0" smtClean="0">
                <a:latin typeface="Calibri"/>
                <a:cs typeface="Calibri"/>
              </a:rPr>
              <a:t>c</a:t>
            </a:r>
            <a:r>
              <a:rPr sz="2000" spc="4" dirty="0" smtClean="0">
                <a:latin typeface="Calibri"/>
                <a:cs typeface="Calibri"/>
              </a:rPr>
              <a:t>ombina</a:t>
            </a:r>
            <a:r>
              <a:rPr sz="2000" spc="0" dirty="0" smtClean="0">
                <a:latin typeface="Calibri"/>
                <a:cs typeface="Calibri"/>
              </a:rPr>
              <a:t>r </a:t>
            </a:r>
            <a:r>
              <a:rPr sz="2000" spc="4" dirty="0" smtClean="0">
                <a:latin typeface="Calibri"/>
                <a:cs typeface="Calibri"/>
              </a:rPr>
              <a:t>do</a:t>
            </a:r>
            <a:r>
              <a:rPr sz="2000" spc="0" dirty="0" smtClean="0">
                <a:latin typeface="Calibri"/>
                <a:cs typeface="Calibri"/>
              </a:rPr>
              <a:t>s</a:t>
            </a:r>
            <a:r>
              <a:rPr sz="2000" spc="78" dirty="0" smtClean="0">
                <a:latin typeface="Calibri"/>
                <a:cs typeface="Calibri"/>
              </a:rPr>
              <a:t> </a:t>
            </a:r>
            <a:r>
              <a:rPr sz="2000" spc="4" dirty="0" smtClean="0">
                <a:latin typeface="Calibri"/>
                <a:cs typeface="Calibri"/>
              </a:rPr>
              <a:t>med</a:t>
            </a:r>
            <a:r>
              <a:rPr sz="2000" spc="-25" dirty="0" smtClean="0">
                <a:latin typeface="Calibri"/>
                <a:cs typeface="Calibri"/>
              </a:rPr>
              <a:t>i</a:t>
            </a:r>
            <a:r>
              <a:rPr sz="2000" spc="4" dirty="0" smtClean="0">
                <a:latin typeface="Calibri"/>
                <a:cs typeface="Calibri"/>
              </a:rPr>
              <a:t>da</a:t>
            </a:r>
            <a:r>
              <a:rPr sz="2000" spc="0" dirty="0" smtClean="0">
                <a:latin typeface="Calibri"/>
                <a:cs typeface="Calibri"/>
              </a:rPr>
              <a:t>s</a:t>
            </a:r>
            <a:r>
              <a:rPr sz="2000" spc="38" dirty="0" smtClean="0">
                <a:latin typeface="Calibri"/>
                <a:cs typeface="Calibri"/>
              </a:rPr>
              <a:t> </a:t>
            </a:r>
            <a:r>
              <a:rPr sz="2000" spc="4" dirty="0" smtClean="0">
                <a:latin typeface="Calibri"/>
                <a:cs typeface="Calibri"/>
              </a:rPr>
              <a:t>e</a:t>
            </a:r>
            <a:r>
              <a:rPr sz="2000" spc="0" dirty="0" smtClean="0">
                <a:latin typeface="Calibri"/>
                <a:cs typeface="Calibri"/>
              </a:rPr>
              <a:t>n</a:t>
            </a:r>
            <a:r>
              <a:rPr sz="2000" spc="86" dirty="0" smtClean="0">
                <a:latin typeface="Calibri"/>
                <a:cs typeface="Calibri"/>
              </a:rPr>
              <a:t> </a:t>
            </a:r>
            <a:r>
              <a:rPr sz="2000" spc="4" dirty="0" smtClean="0">
                <a:latin typeface="Calibri"/>
                <a:cs typeface="Calibri"/>
              </a:rPr>
              <a:t>un</a:t>
            </a:r>
            <a:r>
              <a:rPr sz="2000" spc="0" dirty="0" smtClean="0">
                <a:latin typeface="Calibri"/>
                <a:cs typeface="Calibri"/>
              </a:rPr>
              <a:t>a</a:t>
            </a:r>
            <a:r>
              <a:rPr sz="2000" spc="71" dirty="0" smtClean="0">
                <a:latin typeface="Calibri"/>
                <a:cs typeface="Calibri"/>
              </a:rPr>
              <a:t> </a:t>
            </a:r>
            <a:r>
              <a:rPr sz="2000" spc="4" dirty="0" smtClean="0">
                <a:latin typeface="Calibri"/>
                <a:cs typeface="Calibri"/>
              </a:rPr>
              <a:t>sol</a:t>
            </a:r>
            <a:r>
              <a:rPr sz="2000" spc="0" dirty="0" smtClean="0">
                <a:latin typeface="Calibri"/>
                <a:cs typeface="Calibri"/>
              </a:rPr>
              <a:t>a</a:t>
            </a:r>
            <a:r>
              <a:rPr sz="2000" spc="39" dirty="0" smtClean="0">
                <a:latin typeface="Calibri"/>
                <a:cs typeface="Calibri"/>
              </a:rPr>
              <a:t> </a:t>
            </a:r>
            <a:r>
              <a:rPr sz="2000" spc="4" dirty="0" smtClean="0">
                <a:latin typeface="Calibri"/>
                <a:cs typeface="Calibri"/>
              </a:rPr>
              <a:t>(po</a:t>
            </a:r>
            <a:r>
              <a:rPr sz="2000" spc="0" dirty="0" smtClean="0">
                <a:latin typeface="Calibri"/>
                <a:cs typeface="Calibri"/>
              </a:rPr>
              <a:t>r</a:t>
            </a:r>
            <a:r>
              <a:rPr sz="2000" spc="47" dirty="0" smtClean="0">
                <a:latin typeface="Calibri"/>
                <a:cs typeface="Calibri"/>
              </a:rPr>
              <a:t> </a:t>
            </a:r>
            <a:r>
              <a:rPr sz="2000" spc="4" dirty="0" smtClean="0">
                <a:latin typeface="Calibri"/>
                <a:cs typeface="Calibri"/>
              </a:rPr>
              <a:t>ejempl</a:t>
            </a:r>
            <a:r>
              <a:rPr sz="2000" spc="0" dirty="0" smtClean="0">
                <a:latin typeface="Calibri"/>
                <a:cs typeface="Calibri"/>
              </a:rPr>
              <a:t>o</a:t>
            </a:r>
            <a:r>
              <a:rPr sz="2000" spc="5" dirty="0" smtClean="0">
                <a:latin typeface="Calibri"/>
                <a:cs typeface="Calibri"/>
              </a:rPr>
              <a:t> </a:t>
            </a:r>
            <a:r>
              <a:rPr sz="2000" spc="-34" dirty="0" smtClean="0">
                <a:latin typeface="Calibri"/>
                <a:cs typeface="Calibri"/>
              </a:rPr>
              <a:t>v</a:t>
            </a:r>
            <a:r>
              <a:rPr sz="2000" spc="4" dirty="0" smtClean="0">
                <a:latin typeface="Calibri"/>
                <a:cs typeface="Calibri"/>
              </a:rPr>
              <a:t>olume</a:t>
            </a:r>
            <a:r>
              <a:rPr sz="2000" spc="0" dirty="0" smtClean="0">
                <a:latin typeface="Calibri"/>
                <a:cs typeface="Calibri"/>
              </a:rPr>
              <a:t>n</a:t>
            </a:r>
            <a:r>
              <a:rPr sz="2000" spc="20" dirty="0" smtClean="0">
                <a:latin typeface="Calibri"/>
                <a:cs typeface="Calibri"/>
              </a:rPr>
              <a:t> </a:t>
            </a:r>
            <a:r>
              <a:rPr sz="2000" spc="4" dirty="0" smtClean="0">
                <a:latin typeface="Calibri"/>
                <a:cs typeface="Calibri"/>
              </a:rPr>
              <a:t>d</a:t>
            </a:r>
            <a:r>
              <a:rPr sz="2000" spc="0" dirty="0" smtClean="0">
                <a:latin typeface="Calibri"/>
                <a:cs typeface="Calibri"/>
              </a:rPr>
              <a:t>e</a:t>
            </a:r>
            <a:r>
              <a:rPr sz="2000" spc="86" dirty="0" smtClean="0">
                <a:latin typeface="Calibri"/>
                <a:cs typeface="Calibri"/>
              </a:rPr>
              <a:t> </a:t>
            </a:r>
            <a:r>
              <a:rPr sz="2000" spc="4" dirty="0" smtClean="0">
                <a:latin typeface="Calibri"/>
                <a:cs typeface="Calibri"/>
              </a:rPr>
              <a:t>fluj</a:t>
            </a:r>
            <a:r>
              <a:rPr sz="2000" spc="0" dirty="0" smtClean="0">
                <a:latin typeface="Calibri"/>
                <a:cs typeface="Calibri"/>
              </a:rPr>
              <a:t>o</a:t>
            </a:r>
            <a:r>
              <a:rPr sz="2000" spc="40" dirty="0" smtClean="0">
                <a:latin typeface="Calibri"/>
                <a:cs typeface="Calibri"/>
              </a:rPr>
              <a:t> </a:t>
            </a:r>
            <a:r>
              <a:rPr sz="2000" spc="0" dirty="0" smtClean="0">
                <a:latin typeface="Calibri"/>
                <a:cs typeface="Calibri"/>
              </a:rPr>
              <a:t>y </a:t>
            </a:r>
            <a:r>
              <a:rPr sz="2000" spc="4" dirty="0" smtClean="0">
                <a:latin typeface="Calibri"/>
                <a:cs typeface="Calibri"/>
              </a:rPr>
              <a:t>temp</a:t>
            </a:r>
            <a:r>
              <a:rPr sz="2000" spc="-25" dirty="0" smtClean="0">
                <a:latin typeface="Calibri"/>
                <a:cs typeface="Calibri"/>
              </a:rPr>
              <a:t>e</a:t>
            </a:r>
            <a:r>
              <a:rPr sz="2000" spc="4" dirty="0" smtClean="0">
                <a:latin typeface="Calibri"/>
                <a:cs typeface="Calibri"/>
              </a:rPr>
              <a:t>r</a:t>
            </a:r>
            <a:r>
              <a:rPr sz="2000" spc="-44" dirty="0" smtClean="0">
                <a:latin typeface="Calibri"/>
                <a:cs typeface="Calibri"/>
              </a:rPr>
              <a:t>a</a:t>
            </a:r>
            <a:r>
              <a:rPr sz="2000" spc="4" dirty="0" smtClean="0">
                <a:latin typeface="Calibri"/>
                <a:cs typeface="Calibri"/>
              </a:rPr>
              <a:t>tu</a:t>
            </a:r>
            <a:r>
              <a:rPr sz="2000" spc="-39" dirty="0" smtClean="0">
                <a:latin typeface="Calibri"/>
                <a:cs typeface="Calibri"/>
              </a:rPr>
              <a:t>r</a:t>
            </a:r>
            <a:r>
              <a:rPr sz="2000" spc="0" dirty="0" smtClean="0">
                <a:latin typeface="Calibri"/>
                <a:cs typeface="Calibri"/>
              </a:rPr>
              <a:t>a</a:t>
            </a:r>
            <a:r>
              <a:rPr sz="2000" spc="-48" dirty="0" smtClean="0">
                <a:latin typeface="Calibri"/>
                <a:cs typeface="Calibri"/>
              </a:rPr>
              <a:t> </a:t>
            </a:r>
            <a:r>
              <a:rPr sz="2000" spc="4" dirty="0" smtClean="0">
                <a:latin typeface="Calibri"/>
                <a:cs typeface="Calibri"/>
              </a:rPr>
              <a:t>e</a:t>
            </a:r>
            <a:r>
              <a:rPr sz="2000" spc="-25" dirty="0" smtClean="0">
                <a:latin typeface="Calibri"/>
                <a:cs typeface="Calibri"/>
              </a:rPr>
              <a:t>n</a:t>
            </a:r>
            <a:r>
              <a:rPr sz="2000" spc="4" dirty="0" smtClean="0">
                <a:latin typeface="Calibri"/>
                <a:cs typeface="Calibri"/>
              </a:rPr>
              <a:t>tr</a:t>
            </a:r>
            <a:r>
              <a:rPr sz="2000" spc="0" dirty="0" smtClean="0">
                <a:latin typeface="Calibri"/>
                <a:cs typeface="Calibri"/>
              </a:rPr>
              <a:t>e</a:t>
            </a:r>
            <a:r>
              <a:rPr sz="2000" spc="-29" dirty="0" smtClean="0">
                <a:latin typeface="Calibri"/>
                <a:cs typeface="Calibri"/>
              </a:rPr>
              <a:t> </a:t>
            </a:r>
            <a:r>
              <a:rPr sz="2000" spc="4" dirty="0" smtClean="0">
                <a:latin typeface="Calibri"/>
                <a:cs typeface="Calibri"/>
              </a:rPr>
              <a:t>fluj</a:t>
            </a:r>
            <a:r>
              <a:rPr sz="2000" spc="0" dirty="0" smtClean="0">
                <a:latin typeface="Calibri"/>
                <a:cs typeface="Calibri"/>
              </a:rPr>
              <a:t>o</a:t>
            </a:r>
            <a:r>
              <a:rPr sz="2000" spc="-16" dirty="0" smtClean="0">
                <a:latin typeface="Calibri"/>
                <a:cs typeface="Calibri"/>
              </a:rPr>
              <a:t> </a:t>
            </a:r>
            <a:r>
              <a:rPr sz="2000" spc="4" dirty="0" smtClean="0">
                <a:latin typeface="Calibri"/>
                <a:cs typeface="Calibri"/>
              </a:rPr>
              <a:t>d</a:t>
            </a:r>
            <a:r>
              <a:rPr sz="2000" spc="0" dirty="0" smtClean="0">
                <a:latin typeface="Calibri"/>
                <a:cs typeface="Calibri"/>
              </a:rPr>
              <a:t>e</a:t>
            </a:r>
            <a:r>
              <a:rPr sz="2000" spc="24" dirty="0" smtClean="0">
                <a:latin typeface="Calibri"/>
                <a:cs typeface="Calibri"/>
              </a:rPr>
              <a:t> </a:t>
            </a:r>
            <a:r>
              <a:rPr sz="2000" spc="4" dirty="0" smtClean="0">
                <a:latin typeface="Calibri"/>
                <a:cs typeface="Calibri"/>
              </a:rPr>
              <a:t>masa)</a:t>
            </a:r>
            <a:r>
              <a:rPr sz="2000" spc="0" dirty="0" smtClean="0">
                <a:latin typeface="Calibri"/>
                <a:cs typeface="Calibri"/>
              </a:rPr>
              <a:t>.</a:t>
            </a:r>
            <a:r>
              <a:rPr sz="2000" spc="-9" dirty="0" smtClean="0">
                <a:latin typeface="Calibri"/>
                <a:cs typeface="Calibri"/>
              </a:rPr>
              <a:t> </a:t>
            </a:r>
            <a:r>
              <a:rPr sz="2000" spc="0" dirty="0" smtClean="0">
                <a:latin typeface="Calibri"/>
                <a:cs typeface="Calibri"/>
              </a:rPr>
              <a:t>O</a:t>
            </a:r>
            <a:r>
              <a:rPr sz="2000" spc="11" dirty="0" smtClean="0">
                <a:latin typeface="Calibri"/>
                <a:cs typeface="Calibri"/>
              </a:rPr>
              <a:t> </a:t>
            </a:r>
            <a:r>
              <a:rPr sz="2000" spc="4" dirty="0" smtClean="0">
                <a:latin typeface="Calibri"/>
                <a:cs typeface="Calibri"/>
              </a:rPr>
              <a:t>ha</a:t>
            </a:r>
            <a:r>
              <a:rPr sz="2000" spc="-25" dirty="0" smtClean="0">
                <a:latin typeface="Calibri"/>
                <a:cs typeface="Calibri"/>
              </a:rPr>
              <a:t>s</a:t>
            </a:r>
            <a:r>
              <a:rPr sz="2000" spc="4" dirty="0" smtClean="0">
                <a:latin typeface="Calibri"/>
                <a:cs typeface="Calibri"/>
              </a:rPr>
              <a:t>t</a:t>
            </a:r>
            <a:r>
              <a:rPr sz="2000" spc="0" dirty="0" smtClean="0">
                <a:latin typeface="Calibri"/>
                <a:cs typeface="Calibri"/>
              </a:rPr>
              <a:t>a</a:t>
            </a:r>
            <a:r>
              <a:rPr sz="2000" spc="-34" dirty="0" smtClean="0">
                <a:latin typeface="Calibri"/>
                <a:cs typeface="Calibri"/>
              </a:rPr>
              <a:t> </a:t>
            </a:r>
            <a:r>
              <a:rPr sz="2000" spc="4" dirty="0" smtClean="0">
                <a:latin typeface="Calibri"/>
                <a:cs typeface="Calibri"/>
              </a:rPr>
              <a:t>podrí</a:t>
            </a:r>
            <a:r>
              <a:rPr sz="2000" spc="0" dirty="0" smtClean="0">
                <a:latin typeface="Calibri"/>
                <a:cs typeface="Calibri"/>
              </a:rPr>
              <a:t>a</a:t>
            </a:r>
            <a:r>
              <a:rPr sz="2000" spc="-17" dirty="0" smtClean="0">
                <a:latin typeface="Calibri"/>
                <a:cs typeface="Calibri"/>
              </a:rPr>
              <a:t> </a:t>
            </a:r>
            <a:r>
              <a:rPr sz="2000" spc="4" dirty="0" smtClean="0">
                <a:latin typeface="Calibri"/>
                <a:cs typeface="Calibri"/>
              </a:rPr>
              <a:t>permiti</a:t>
            </a:r>
            <a:r>
              <a:rPr sz="2000" spc="0" dirty="0" smtClean="0">
                <a:latin typeface="Calibri"/>
                <a:cs typeface="Calibri"/>
              </a:rPr>
              <a:t>r</a:t>
            </a:r>
            <a:r>
              <a:rPr sz="2000" spc="-1" dirty="0" smtClean="0">
                <a:latin typeface="Calibri"/>
                <a:cs typeface="Calibri"/>
              </a:rPr>
              <a:t> </a:t>
            </a:r>
            <a:r>
              <a:rPr sz="2000" spc="-25" dirty="0" smtClean="0">
                <a:latin typeface="Calibri"/>
                <a:cs typeface="Calibri"/>
              </a:rPr>
              <a:t>c</a:t>
            </a:r>
            <a:r>
              <a:rPr sz="2000" spc="4" dirty="0" smtClean="0">
                <a:latin typeface="Calibri"/>
                <a:cs typeface="Calibri"/>
              </a:rPr>
              <a:t>alib</a:t>
            </a:r>
            <a:r>
              <a:rPr sz="2000" spc="-25" dirty="0" smtClean="0">
                <a:latin typeface="Calibri"/>
                <a:cs typeface="Calibri"/>
              </a:rPr>
              <a:t>r</a:t>
            </a:r>
            <a:r>
              <a:rPr sz="2000" spc="4" dirty="0" smtClean="0">
                <a:latin typeface="Calibri"/>
                <a:cs typeface="Calibri"/>
              </a:rPr>
              <a:t>ació</a:t>
            </a:r>
            <a:r>
              <a:rPr sz="2000" spc="0" dirty="0" smtClean="0">
                <a:latin typeface="Calibri"/>
                <a:cs typeface="Calibri"/>
              </a:rPr>
              <a:t>n</a:t>
            </a:r>
            <a:r>
              <a:rPr sz="2000" spc="-63" dirty="0" smtClean="0">
                <a:latin typeface="Calibri"/>
                <a:cs typeface="Calibri"/>
              </a:rPr>
              <a:t> </a:t>
            </a:r>
            <a:r>
              <a:rPr sz="2000" spc="0" dirty="0" smtClean="0">
                <a:latin typeface="Calibri"/>
                <a:cs typeface="Calibri"/>
              </a:rPr>
              <a:t>y</a:t>
            </a:r>
            <a:r>
              <a:rPr sz="2000" spc="25" dirty="0" smtClean="0">
                <a:latin typeface="Calibri"/>
                <a:cs typeface="Calibri"/>
              </a:rPr>
              <a:t> </a:t>
            </a:r>
            <a:r>
              <a:rPr sz="2000" spc="4" dirty="0" smtClean="0">
                <a:latin typeface="Calibri"/>
                <a:cs typeface="Calibri"/>
              </a:rPr>
              <a:t>re- </a:t>
            </a:r>
            <a:r>
              <a:rPr sz="2000" spc="9" dirty="0" smtClean="0">
                <a:latin typeface="Calibri"/>
                <a:cs typeface="Calibri"/>
              </a:rPr>
              <a:t>e</a:t>
            </a:r>
            <a:r>
              <a:rPr sz="2000" spc="-54" dirty="0" smtClean="0">
                <a:latin typeface="Calibri"/>
                <a:cs typeface="Calibri"/>
              </a:rPr>
              <a:t>s</a:t>
            </a:r>
            <a:r>
              <a:rPr sz="2000" spc="9" dirty="0" smtClean="0">
                <a:latin typeface="Calibri"/>
                <a:cs typeface="Calibri"/>
              </a:rPr>
              <a:t>t</a:t>
            </a:r>
            <a:r>
              <a:rPr sz="2000" spc="-25" dirty="0" smtClean="0">
                <a:latin typeface="Calibri"/>
                <a:cs typeface="Calibri"/>
              </a:rPr>
              <a:t>a</a:t>
            </a:r>
            <a:r>
              <a:rPr sz="2000" spc="9" dirty="0" smtClean="0">
                <a:latin typeface="Calibri"/>
                <a:cs typeface="Calibri"/>
              </a:rPr>
              <a:t>ble</a:t>
            </a:r>
            <a:r>
              <a:rPr sz="2000" spc="-29" dirty="0" smtClean="0">
                <a:latin typeface="Calibri"/>
                <a:cs typeface="Calibri"/>
              </a:rPr>
              <a:t>c</a:t>
            </a:r>
            <a:r>
              <a:rPr sz="2000" spc="9" dirty="0" smtClean="0">
                <a:latin typeface="Calibri"/>
                <a:cs typeface="Calibri"/>
              </a:rPr>
              <a:t>im</a:t>
            </a:r>
            <a:r>
              <a:rPr sz="2000" spc="-29" dirty="0" smtClean="0">
                <a:latin typeface="Calibri"/>
                <a:cs typeface="Calibri"/>
              </a:rPr>
              <a:t>i</a:t>
            </a:r>
            <a:r>
              <a:rPr sz="2000" spc="9" dirty="0" smtClean="0">
                <a:latin typeface="Calibri"/>
                <a:cs typeface="Calibri"/>
              </a:rPr>
              <a:t>e</a:t>
            </a:r>
            <a:r>
              <a:rPr sz="2000" spc="-29" dirty="0" smtClean="0">
                <a:latin typeface="Calibri"/>
                <a:cs typeface="Calibri"/>
              </a:rPr>
              <a:t>n</a:t>
            </a:r>
            <a:r>
              <a:rPr sz="2000" spc="9" dirty="0" smtClean="0">
                <a:latin typeface="Calibri"/>
                <a:cs typeface="Calibri"/>
              </a:rPr>
              <a:t>t</a:t>
            </a:r>
            <a:r>
              <a:rPr sz="2000" spc="0" dirty="0" smtClean="0">
                <a:latin typeface="Calibri"/>
                <a:cs typeface="Calibri"/>
              </a:rPr>
              <a:t>o</a:t>
            </a:r>
            <a:r>
              <a:rPr sz="2000" spc="-55" dirty="0" smtClean="0">
                <a:latin typeface="Calibri"/>
                <a:cs typeface="Calibri"/>
              </a:rPr>
              <a:t> </a:t>
            </a:r>
            <a:r>
              <a:rPr sz="2000" spc="9" dirty="0" smtClean="0">
                <a:latin typeface="Calibri"/>
                <a:cs typeface="Calibri"/>
              </a:rPr>
              <a:t>d</a:t>
            </a:r>
            <a:r>
              <a:rPr sz="2000" spc="0" dirty="0" smtClean="0">
                <a:latin typeface="Calibri"/>
                <a:cs typeface="Calibri"/>
              </a:rPr>
              <a:t>e</a:t>
            </a:r>
            <a:r>
              <a:rPr sz="2000" spc="-25" dirty="0" smtClean="0">
                <a:latin typeface="Calibri"/>
                <a:cs typeface="Calibri"/>
              </a:rPr>
              <a:t> </a:t>
            </a:r>
            <a:r>
              <a:rPr sz="2000" spc="-50" dirty="0" smtClean="0">
                <a:latin typeface="Calibri"/>
                <a:cs typeface="Calibri"/>
              </a:rPr>
              <a:t>r</a:t>
            </a:r>
            <a:r>
              <a:rPr sz="2000" spc="9" dirty="0" smtClean="0">
                <a:latin typeface="Calibri"/>
                <a:cs typeface="Calibri"/>
              </a:rPr>
              <a:t>an</a:t>
            </a:r>
            <a:r>
              <a:rPr sz="2000" spc="-29" dirty="0" smtClean="0">
                <a:latin typeface="Calibri"/>
                <a:cs typeface="Calibri"/>
              </a:rPr>
              <a:t>g</a:t>
            </a:r>
            <a:r>
              <a:rPr sz="2000" spc="9" dirty="0" smtClean="0">
                <a:latin typeface="Calibri"/>
                <a:cs typeface="Calibri"/>
              </a:rPr>
              <a:t>os.</a:t>
            </a:r>
            <a:endParaRPr sz="2000" dirty="0">
              <a:latin typeface="Calibri"/>
              <a:cs typeface="Calibri"/>
            </a:endParaRPr>
          </a:p>
          <a:p>
            <a:pPr marL="12700" marR="6815" algn="just">
              <a:lnSpc>
                <a:spcPts val="2400"/>
              </a:lnSpc>
              <a:spcBef>
                <a:spcPts val="480"/>
              </a:spcBef>
            </a:pPr>
            <a:r>
              <a:rPr sz="2000" spc="9" dirty="0" smtClean="0">
                <a:latin typeface="Calibri"/>
                <a:cs typeface="Calibri"/>
              </a:rPr>
              <a:t>F</a:t>
            </a:r>
            <a:r>
              <a:rPr sz="2000" spc="-34" dirty="0" smtClean="0">
                <a:latin typeface="Calibri"/>
                <a:cs typeface="Calibri"/>
              </a:rPr>
              <a:t>r</a:t>
            </a:r>
            <a:r>
              <a:rPr sz="2000" spc="9" dirty="0" smtClean="0">
                <a:latin typeface="Calibri"/>
                <a:cs typeface="Calibri"/>
              </a:rPr>
              <a:t>ecue</a:t>
            </a:r>
            <a:r>
              <a:rPr sz="2000" spc="-29" dirty="0" smtClean="0">
                <a:latin typeface="Calibri"/>
                <a:cs typeface="Calibri"/>
              </a:rPr>
              <a:t>n</a:t>
            </a:r>
            <a:r>
              <a:rPr sz="2000" spc="9" dirty="0" smtClean="0">
                <a:latin typeface="Calibri"/>
                <a:cs typeface="Calibri"/>
              </a:rPr>
              <a:t>temen</a:t>
            </a:r>
            <a:r>
              <a:rPr sz="2000" spc="-44" dirty="0" smtClean="0">
                <a:latin typeface="Calibri"/>
                <a:cs typeface="Calibri"/>
              </a:rPr>
              <a:t>t</a:t>
            </a:r>
            <a:r>
              <a:rPr sz="2000" spc="0" dirty="0" smtClean="0">
                <a:latin typeface="Calibri"/>
                <a:cs typeface="Calibri"/>
              </a:rPr>
              <a:t>e </a:t>
            </a:r>
            <a:r>
              <a:rPr sz="2000" spc="9" dirty="0" smtClean="0">
                <a:latin typeface="Calibri"/>
                <a:cs typeface="Calibri"/>
              </a:rPr>
              <a:t>pr</a:t>
            </a:r>
            <a:r>
              <a:rPr sz="2000" spc="-19" dirty="0" smtClean="0">
                <a:latin typeface="Calibri"/>
                <a:cs typeface="Calibri"/>
              </a:rPr>
              <a:t>o</a:t>
            </a:r>
            <a:r>
              <a:rPr sz="2000" spc="-34" dirty="0" smtClean="0">
                <a:latin typeface="Calibri"/>
                <a:cs typeface="Calibri"/>
              </a:rPr>
              <a:t>v</a:t>
            </a:r>
            <a:r>
              <a:rPr sz="2000" spc="9" dirty="0" smtClean="0">
                <a:latin typeface="Calibri"/>
                <a:cs typeface="Calibri"/>
              </a:rPr>
              <a:t>eerí</a:t>
            </a:r>
            <a:r>
              <a:rPr sz="2000" spc="0" dirty="0" smtClean="0">
                <a:latin typeface="Calibri"/>
                <a:cs typeface="Calibri"/>
              </a:rPr>
              <a:t>a</a:t>
            </a:r>
            <a:r>
              <a:rPr sz="2000" spc="50" dirty="0" smtClean="0">
                <a:latin typeface="Calibri"/>
                <a:cs typeface="Calibri"/>
              </a:rPr>
              <a:t> </a:t>
            </a:r>
            <a:r>
              <a:rPr sz="2000" spc="9" dirty="0" smtClean="0">
                <a:latin typeface="Calibri"/>
                <a:cs typeface="Calibri"/>
              </a:rPr>
              <a:t>diagnó</a:t>
            </a:r>
            <a:r>
              <a:rPr sz="2000" spc="-29" dirty="0" smtClean="0">
                <a:latin typeface="Calibri"/>
                <a:cs typeface="Calibri"/>
              </a:rPr>
              <a:t>s</a:t>
            </a:r>
            <a:r>
              <a:rPr sz="2000" spc="9" dirty="0" smtClean="0">
                <a:latin typeface="Calibri"/>
                <a:cs typeface="Calibri"/>
              </a:rPr>
              <a:t>tico</a:t>
            </a:r>
            <a:r>
              <a:rPr sz="2000" spc="0" dirty="0" smtClean="0">
                <a:latin typeface="Calibri"/>
                <a:cs typeface="Calibri"/>
              </a:rPr>
              <a:t>s</a:t>
            </a:r>
            <a:r>
              <a:rPr sz="2000" spc="6" dirty="0" smtClean="0">
                <a:latin typeface="Calibri"/>
                <a:cs typeface="Calibri"/>
              </a:rPr>
              <a:t> </a:t>
            </a:r>
            <a:r>
              <a:rPr sz="2000" spc="9" dirty="0" smtClean="0">
                <a:latin typeface="Calibri"/>
                <a:cs typeface="Calibri"/>
              </a:rPr>
              <a:t>in</a:t>
            </a:r>
            <a:r>
              <a:rPr sz="2000" spc="-25" dirty="0" smtClean="0">
                <a:latin typeface="Calibri"/>
                <a:cs typeface="Calibri"/>
              </a:rPr>
              <a:t>t</a:t>
            </a:r>
            <a:r>
              <a:rPr sz="2000" spc="9" dirty="0" smtClean="0">
                <a:latin typeface="Calibri"/>
                <a:cs typeface="Calibri"/>
              </a:rPr>
              <a:t>erno</a:t>
            </a:r>
            <a:r>
              <a:rPr sz="2000" spc="-34" dirty="0" smtClean="0">
                <a:latin typeface="Calibri"/>
                <a:cs typeface="Calibri"/>
              </a:rPr>
              <a:t>s</a:t>
            </a:r>
            <a:r>
              <a:rPr sz="2000" spc="0" dirty="0" smtClean="0">
                <a:latin typeface="Calibri"/>
                <a:cs typeface="Calibri"/>
              </a:rPr>
              <a:t>,</a:t>
            </a:r>
            <a:r>
              <a:rPr sz="2000" spc="82" dirty="0" smtClean="0">
                <a:latin typeface="Calibri"/>
                <a:cs typeface="Calibri"/>
              </a:rPr>
              <a:t> </a:t>
            </a:r>
            <a:r>
              <a:rPr sz="2000" spc="0" dirty="0" smtClean="0">
                <a:latin typeface="Calibri"/>
                <a:cs typeface="Calibri"/>
              </a:rPr>
              <a:t>y</a:t>
            </a:r>
            <a:r>
              <a:rPr sz="2000" spc="145" dirty="0" smtClean="0">
                <a:latin typeface="Calibri"/>
                <a:cs typeface="Calibri"/>
              </a:rPr>
              <a:t> </a:t>
            </a:r>
            <a:r>
              <a:rPr sz="2000" spc="9" dirty="0" smtClean="0">
                <a:latin typeface="Calibri"/>
                <a:cs typeface="Calibri"/>
              </a:rPr>
              <a:t>prueba</a:t>
            </a:r>
            <a:r>
              <a:rPr sz="2000" spc="0" dirty="0" smtClean="0">
                <a:latin typeface="Calibri"/>
                <a:cs typeface="Calibri"/>
              </a:rPr>
              <a:t>s</a:t>
            </a:r>
            <a:r>
              <a:rPr sz="2000" spc="52" dirty="0" smtClean="0">
                <a:latin typeface="Calibri"/>
                <a:cs typeface="Calibri"/>
              </a:rPr>
              <a:t> </a:t>
            </a:r>
            <a:r>
              <a:rPr sz="2000" spc="9" dirty="0" smtClean="0">
                <a:latin typeface="Calibri"/>
                <a:cs typeface="Calibri"/>
              </a:rPr>
              <a:t>auto</a:t>
            </a:r>
            <a:r>
              <a:rPr sz="2000" spc="-34" dirty="0" smtClean="0">
                <a:latin typeface="Calibri"/>
                <a:cs typeface="Calibri"/>
              </a:rPr>
              <a:t>m</a:t>
            </a:r>
            <a:r>
              <a:rPr sz="2000" spc="9" dirty="0" smtClean="0">
                <a:latin typeface="Calibri"/>
                <a:cs typeface="Calibri"/>
              </a:rPr>
              <a:t>ática</a:t>
            </a:r>
            <a:r>
              <a:rPr sz="2000" spc="-34" dirty="0" smtClean="0">
                <a:latin typeface="Calibri"/>
                <a:cs typeface="Calibri"/>
              </a:rPr>
              <a:t>s</a:t>
            </a:r>
            <a:r>
              <a:rPr sz="2000" spc="0" dirty="0" smtClean="0">
                <a:latin typeface="Calibri"/>
                <a:cs typeface="Calibri"/>
              </a:rPr>
              <a:t>, </a:t>
            </a:r>
            <a:r>
              <a:rPr sz="2000" spc="4" dirty="0" smtClean="0">
                <a:latin typeface="Calibri"/>
                <a:cs typeface="Calibri"/>
              </a:rPr>
              <a:t>pa</a:t>
            </a:r>
            <a:r>
              <a:rPr sz="2000" spc="-39" dirty="0" smtClean="0">
                <a:latin typeface="Calibri"/>
                <a:cs typeface="Calibri"/>
              </a:rPr>
              <a:t>r</a:t>
            </a:r>
            <a:r>
              <a:rPr sz="2000" spc="0" dirty="0" smtClean="0">
                <a:latin typeface="Calibri"/>
                <a:cs typeface="Calibri"/>
              </a:rPr>
              <a:t>a</a:t>
            </a:r>
            <a:r>
              <a:rPr sz="2000" spc="-51" dirty="0" smtClean="0">
                <a:latin typeface="Calibri"/>
                <a:cs typeface="Calibri"/>
              </a:rPr>
              <a:t> </a:t>
            </a:r>
            <a:r>
              <a:rPr sz="2000" spc="4" dirty="0" smtClean="0">
                <a:latin typeface="Calibri"/>
                <a:cs typeface="Calibri"/>
              </a:rPr>
              <a:t>si</a:t>
            </a:r>
            <a:r>
              <a:rPr sz="2000" spc="-25" dirty="0" smtClean="0">
                <a:latin typeface="Calibri"/>
                <a:cs typeface="Calibri"/>
              </a:rPr>
              <a:t>m</a:t>
            </a:r>
            <a:r>
              <a:rPr sz="2000" spc="4" dirty="0" smtClean="0">
                <a:latin typeface="Calibri"/>
                <a:cs typeface="Calibri"/>
              </a:rPr>
              <a:t>plifi</a:t>
            </a:r>
            <a:r>
              <a:rPr sz="2000" spc="-44" dirty="0" smtClean="0">
                <a:latin typeface="Calibri"/>
                <a:cs typeface="Calibri"/>
              </a:rPr>
              <a:t>c</a:t>
            </a:r>
            <a:r>
              <a:rPr sz="2000" spc="4" dirty="0" smtClean="0">
                <a:latin typeface="Calibri"/>
                <a:cs typeface="Calibri"/>
              </a:rPr>
              <a:t>a</a:t>
            </a:r>
            <a:r>
              <a:rPr sz="2000" spc="0" dirty="0" smtClean="0">
                <a:latin typeface="Calibri"/>
                <a:cs typeface="Calibri"/>
              </a:rPr>
              <a:t>r</a:t>
            </a:r>
            <a:r>
              <a:rPr sz="2000" spc="16" dirty="0" smtClean="0">
                <a:latin typeface="Calibri"/>
                <a:cs typeface="Calibri"/>
              </a:rPr>
              <a:t> </a:t>
            </a:r>
            <a:r>
              <a:rPr sz="2000" spc="4" dirty="0" smtClean="0">
                <a:latin typeface="Calibri"/>
                <a:cs typeface="Calibri"/>
              </a:rPr>
              <a:t>lo</a:t>
            </a:r>
            <a:r>
              <a:rPr sz="2000" spc="0" dirty="0" smtClean="0">
                <a:latin typeface="Calibri"/>
                <a:cs typeface="Calibri"/>
              </a:rPr>
              <a:t>s</a:t>
            </a:r>
            <a:r>
              <a:rPr sz="2000" spc="-32" dirty="0" smtClean="0">
                <a:latin typeface="Calibri"/>
                <a:cs typeface="Calibri"/>
              </a:rPr>
              <a:t> </a:t>
            </a:r>
            <a:r>
              <a:rPr sz="2000" spc="4" dirty="0" smtClean="0">
                <a:latin typeface="Calibri"/>
                <a:cs typeface="Calibri"/>
              </a:rPr>
              <a:t>proc</a:t>
            </a:r>
            <a:r>
              <a:rPr sz="2000" spc="-34" dirty="0" smtClean="0">
                <a:latin typeface="Calibri"/>
                <a:cs typeface="Calibri"/>
              </a:rPr>
              <a:t>e</a:t>
            </a:r>
            <a:r>
              <a:rPr sz="2000" spc="4" dirty="0" smtClean="0">
                <a:latin typeface="Calibri"/>
                <a:cs typeface="Calibri"/>
              </a:rPr>
              <a:t>dimie</a:t>
            </a:r>
            <a:r>
              <a:rPr sz="2000" spc="-39" dirty="0" smtClean="0">
                <a:latin typeface="Calibri"/>
                <a:cs typeface="Calibri"/>
              </a:rPr>
              <a:t>n</a:t>
            </a:r>
            <a:r>
              <a:rPr sz="2000" spc="4" dirty="0" smtClean="0">
                <a:latin typeface="Calibri"/>
                <a:cs typeface="Calibri"/>
              </a:rPr>
              <a:t>to</a:t>
            </a:r>
            <a:r>
              <a:rPr sz="2000" spc="0" dirty="0" smtClean="0">
                <a:latin typeface="Calibri"/>
                <a:cs typeface="Calibri"/>
              </a:rPr>
              <a:t>s</a:t>
            </a:r>
            <a:r>
              <a:rPr sz="2000" spc="-87" dirty="0" smtClean="0">
                <a:latin typeface="Calibri"/>
                <a:cs typeface="Calibri"/>
              </a:rPr>
              <a:t> </a:t>
            </a:r>
            <a:r>
              <a:rPr sz="2000" spc="4" dirty="0" smtClean="0">
                <a:latin typeface="Calibri"/>
                <a:cs typeface="Calibri"/>
              </a:rPr>
              <a:t>d</a:t>
            </a:r>
            <a:r>
              <a:rPr sz="2000" spc="0" dirty="0" smtClean="0">
                <a:latin typeface="Calibri"/>
                <a:cs typeface="Calibri"/>
              </a:rPr>
              <a:t>e</a:t>
            </a:r>
            <a:r>
              <a:rPr sz="2000" spc="-20" dirty="0" smtClean="0">
                <a:latin typeface="Calibri"/>
                <a:cs typeface="Calibri"/>
              </a:rPr>
              <a:t> </a:t>
            </a:r>
            <a:r>
              <a:rPr sz="2000" spc="4" dirty="0" smtClean="0">
                <a:latin typeface="Calibri"/>
                <a:cs typeface="Calibri"/>
              </a:rPr>
              <a:t>man</a:t>
            </a:r>
            <a:r>
              <a:rPr sz="2000" spc="-50" dirty="0" smtClean="0">
                <a:latin typeface="Calibri"/>
                <a:cs typeface="Calibri"/>
              </a:rPr>
              <a:t>t</a:t>
            </a:r>
            <a:r>
              <a:rPr sz="2000" spc="4" dirty="0" smtClean="0">
                <a:latin typeface="Calibri"/>
                <a:cs typeface="Calibri"/>
              </a:rPr>
              <a:t>enimi</a:t>
            </a:r>
            <a:r>
              <a:rPr sz="2000" spc="-34" dirty="0" smtClean="0">
                <a:latin typeface="Calibri"/>
                <a:cs typeface="Calibri"/>
              </a:rPr>
              <a:t>e</a:t>
            </a:r>
            <a:r>
              <a:rPr sz="2000" spc="4" dirty="0" smtClean="0">
                <a:latin typeface="Calibri"/>
                <a:cs typeface="Calibri"/>
              </a:rPr>
              <a:t>n</a:t>
            </a:r>
            <a:r>
              <a:rPr sz="2000" spc="-39" dirty="0" smtClean="0">
                <a:latin typeface="Calibri"/>
                <a:cs typeface="Calibri"/>
              </a:rPr>
              <a:t>t</a:t>
            </a:r>
            <a:r>
              <a:rPr sz="2000" spc="4" dirty="0" smtClean="0">
                <a:latin typeface="Calibri"/>
                <a:cs typeface="Calibri"/>
              </a:rPr>
              <a:t>o.</a:t>
            </a:r>
            <a:endParaRPr sz="20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4" dirty="0" smtClean="0">
                <a:solidFill>
                  <a:srgbClr val="BF0000"/>
                </a:solidFill>
                <a:latin typeface="Calibri"/>
                <a:cs typeface="Calibri"/>
              </a:rPr>
              <a:t>Disp</a:t>
            </a:r>
            <a:r>
              <a:rPr sz="2000" b="1" spc="25" dirty="0" smtClean="0">
                <a:solidFill>
                  <a:srgbClr val="BF0000"/>
                </a:solidFill>
                <a:latin typeface="Calibri"/>
                <a:cs typeface="Calibri"/>
              </a:rPr>
              <a:t>o</a:t>
            </a:r>
            <a:r>
              <a:rPr sz="2000" b="1" spc="-4" dirty="0" smtClean="0">
                <a:solidFill>
                  <a:srgbClr val="BF0000"/>
                </a:solidFill>
                <a:latin typeface="Calibri"/>
                <a:cs typeface="Calibri"/>
              </a:rPr>
              <a:t>sitivo</a:t>
            </a:r>
            <a:r>
              <a:rPr sz="2000" b="1" spc="0" dirty="0" smtClean="0">
                <a:solidFill>
                  <a:srgbClr val="BF0000"/>
                </a:solidFill>
                <a:latin typeface="Calibri"/>
                <a:cs typeface="Calibri"/>
              </a:rPr>
              <a:t>s</a:t>
            </a:r>
            <a:r>
              <a:rPr sz="2000" b="1" spc="-79" dirty="0" smtClean="0">
                <a:solidFill>
                  <a:srgbClr val="BF0000"/>
                </a:solidFill>
                <a:latin typeface="Calibri"/>
                <a:cs typeface="Calibri"/>
              </a:rPr>
              <a:t> </a:t>
            </a:r>
            <a:r>
              <a:rPr sz="2000" b="1" spc="-4" dirty="0" smtClean="0">
                <a:solidFill>
                  <a:srgbClr val="BF0000"/>
                </a:solidFill>
                <a:latin typeface="Calibri"/>
                <a:cs typeface="Calibri"/>
              </a:rPr>
              <a:t>Inteligen</a:t>
            </a:r>
            <a:r>
              <a:rPr sz="2000" b="1" spc="-44" dirty="0" smtClean="0">
                <a:solidFill>
                  <a:srgbClr val="BF0000"/>
                </a:solidFill>
                <a:latin typeface="Calibri"/>
                <a:cs typeface="Calibri"/>
              </a:rPr>
              <a:t>t</a:t>
            </a:r>
            <a:r>
              <a:rPr sz="2000" b="1" spc="-4" dirty="0" smtClean="0">
                <a:solidFill>
                  <a:srgbClr val="BF0000"/>
                </a:solidFill>
                <a:latin typeface="Calibri"/>
                <a:cs typeface="Calibri"/>
              </a:rPr>
              <a:t>e</a:t>
            </a:r>
            <a:r>
              <a:rPr sz="2000" b="1" spc="0" dirty="0" smtClean="0">
                <a:solidFill>
                  <a:srgbClr val="BF0000"/>
                </a:solidFill>
                <a:latin typeface="Calibri"/>
                <a:cs typeface="Calibri"/>
              </a:rPr>
              <a:t>s                                                         </a:t>
            </a:r>
            <a:r>
              <a:rPr sz="2000" b="1" spc="121" dirty="0" smtClean="0">
                <a:solidFill>
                  <a:srgbClr val="BF0000"/>
                </a:solidFill>
                <a:latin typeface="Calibri"/>
                <a:cs typeface="Calibri"/>
              </a:rPr>
              <a:t> </a:t>
            </a:r>
            <a:r>
              <a:rPr sz="1600" b="1" spc="0" dirty="0" smtClean="0">
                <a:latin typeface="Calibri"/>
                <a:cs typeface="Calibri"/>
              </a:rPr>
              <a:t>20</a:t>
            </a:r>
            <a:endParaRPr sz="1600">
              <a:latin typeface="Calibri"/>
              <a:cs typeface="Calibri"/>
            </a:endParaRPr>
          </a:p>
        </p:txBody>
      </p:sp>
      <p:sp>
        <p:nvSpPr>
          <p:cNvPr id="41"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
        <p:nvSpPr>
          <p:cNvPr id="42" name="object 16"/>
          <p:cNvSpPr txBox="1"/>
          <p:nvPr/>
        </p:nvSpPr>
        <p:spPr>
          <a:xfrm>
            <a:off x="8579599" y="445164"/>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43" name="Imagen 42"/>
          <p:cNvPicPr>
            <a:picLocks noChangeAspect="1"/>
          </p:cNvPicPr>
          <p:nvPr/>
        </p:nvPicPr>
        <p:blipFill>
          <a:blip r:embed="rId4"/>
          <a:stretch>
            <a:fillRect/>
          </a:stretch>
        </p:blipFill>
        <p:spPr>
          <a:xfrm>
            <a:off x="8385404" y="76200"/>
            <a:ext cx="724659" cy="263801"/>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bject 31"/>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29" name="object 29"/>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17" name="object 17"/>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5" name="object 15"/>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24</a:t>
            </a:r>
            <a:endParaRPr sz="1600">
              <a:latin typeface="Calibri"/>
              <a:cs typeface="Calibri"/>
            </a:endParaRPr>
          </a:p>
        </p:txBody>
      </p:sp>
      <p:sp>
        <p:nvSpPr>
          <p:cNvPr id="33"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4" name="Imagen 33"/>
          <p:cNvPicPr>
            <a:picLocks noChangeAspect="1"/>
          </p:cNvPicPr>
          <p:nvPr/>
        </p:nvPicPr>
        <p:blipFill>
          <a:blip r:embed="rId3"/>
          <a:stretch>
            <a:fillRect/>
          </a:stretch>
        </p:blipFill>
        <p:spPr>
          <a:xfrm>
            <a:off x="8385404" y="93836"/>
            <a:ext cx="724659" cy="263801"/>
          </a:xfrm>
          <a:prstGeom prst="rect">
            <a:avLst/>
          </a:prstGeom>
        </p:spPr>
      </p:pic>
      <p:sp>
        <p:nvSpPr>
          <p:cNvPr id="23"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pic>
        <p:nvPicPr>
          <p:cNvPr id="27" name="Imagen 26"/>
          <p:cNvPicPr>
            <a:picLocks noChangeAspect="1"/>
          </p:cNvPicPr>
          <p:nvPr/>
        </p:nvPicPr>
        <p:blipFill>
          <a:blip r:embed="rId4"/>
          <a:stretch>
            <a:fillRect/>
          </a:stretch>
        </p:blipFill>
        <p:spPr>
          <a:xfrm>
            <a:off x="7065885" y="1571699"/>
            <a:ext cx="1595437" cy="445723"/>
          </a:xfrm>
          <a:prstGeom prst="rect">
            <a:avLst/>
          </a:prstGeom>
        </p:spPr>
      </p:pic>
      <p:sp>
        <p:nvSpPr>
          <p:cNvPr id="18" name="object 23"/>
          <p:cNvSpPr txBox="1"/>
          <p:nvPr/>
        </p:nvSpPr>
        <p:spPr>
          <a:xfrm>
            <a:off x="807186" y="871993"/>
            <a:ext cx="6812814"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Topología con interface RS-232/HART</a:t>
            </a:r>
            <a:endParaRPr lang="es-EC" sz="3200" dirty="0">
              <a:solidFill>
                <a:srgbClr val="FF0000"/>
              </a:solidFill>
              <a:latin typeface="Calibri"/>
              <a:cs typeface="Calibri"/>
            </a:endParaRPr>
          </a:p>
        </p:txBody>
      </p:sp>
      <p:pic>
        <p:nvPicPr>
          <p:cNvPr id="3" name="Imagen 2"/>
          <p:cNvPicPr>
            <a:picLocks noChangeAspect="1"/>
          </p:cNvPicPr>
          <p:nvPr/>
        </p:nvPicPr>
        <p:blipFill>
          <a:blip r:embed="rId5"/>
          <a:stretch>
            <a:fillRect/>
          </a:stretch>
        </p:blipFill>
        <p:spPr>
          <a:xfrm>
            <a:off x="723321" y="1774953"/>
            <a:ext cx="7724775" cy="4171950"/>
          </a:xfrm>
          <a:prstGeom prst="rect">
            <a:avLst/>
          </a:prstGeom>
        </p:spPr>
      </p:pic>
    </p:spTree>
    <p:extLst>
      <p:ext uri="{BB962C8B-B14F-4D97-AF65-F5344CB8AC3E}">
        <p14:creationId xmlns:p14="http://schemas.microsoft.com/office/powerpoint/2010/main" val="320005189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bject 31"/>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29" name="object 29"/>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17" name="object 17"/>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5" name="object 15"/>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24</a:t>
            </a:r>
            <a:endParaRPr sz="1600">
              <a:latin typeface="Calibri"/>
              <a:cs typeface="Calibri"/>
            </a:endParaRPr>
          </a:p>
        </p:txBody>
      </p:sp>
      <p:sp>
        <p:nvSpPr>
          <p:cNvPr id="33"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4" name="Imagen 33"/>
          <p:cNvPicPr>
            <a:picLocks noChangeAspect="1"/>
          </p:cNvPicPr>
          <p:nvPr/>
        </p:nvPicPr>
        <p:blipFill>
          <a:blip r:embed="rId3"/>
          <a:stretch>
            <a:fillRect/>
          </a:stretch>
        </p:blipFill>
        <p:spPr>
          <a:xfrm>
            <a:off x="8385404" y="93836"/>
            <a:ext cx="724659" cy="263801"/>
          </a:xfrm>
          <a:prstGeom prst="rect">
            <a:avLst/>
          </a:prstGeom>
        </p:spPr>
      </p:pic>
      <p:sp>
        <p:nvSpPr>
          <p:cNvPr id="23"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pic>
        <p:nvPicPr>
          <p:cNvPr id="27" name="Imagen 26"/>
          <p:cNvPicPr>
            <a:picLocks noChangeAspect="1"/>
          </p:cNvPicPr>
          <p:nvPr/>
        </p:nvPicPr>
        <p:blipFill>
          <a:blip r:embed="rId4"/>
          <a:stretch>
            <a:fillRect/>
          </a:stretch>
        </p:blipFill>
        <p:spPr>
          <a:xfrm>
            <a:off x="7065885" y="1571699"/>
            <a:ext cx="1595437" cy="445723"/>
          </a:xfrm>
          <a:prstGeom prst="rect">
            <a:avLst/>
          </a:prstGeom>
        </p:spPr>
      </p:pic>
      <p:sp>
        <p:nvSpPr>
          <p:cNvPr id="18" name="object 23"/>
          <p:cNvSpPr txBox="1"/>
          <p:nvPr/>
        </p:nvSpPr>
        <p:spPr>
          <a:xfrm>
            <a:off x="807186" y="871993"/>
            <a:ext cx="6812814"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Topología con transmisor HART con PID</a:t>
            </a:r>
            <a:endParaRPr lang="es-EC" sz="3200" dirty="0">
              <a:solidFill>
                <a:srgbClr val="FF0000"/>
              </a:solidFill>
              <a:latin typeface="Calibri"/>
              <a:cs typeface="Calibri"/>
            </a:endParaRPr>
          </a:p>
        </p:txBody>
      </p:sp>
      <p:pic>
        <p:nvPicPr>
          <p:cNvPr id="4" name="Imagen 3"/>
          <p:cNvPicPr>
            <a:picLocks noChangeAspect="1"/>
          </p:cNvPicPr>
          <p:nvPr/>
        </p:nvPicPr>
        <p:blipFill>
          <a:blip r:embed="rId5"/>
          <a:stretch>
            <a:fillRect/>
          </a:stretch>
        </p:blipFill>
        <p:spPr>
          <a:xfrm>
            <a:off x="309563" y="1799256"/>
            <a:ext cx="6853238" cy="4311031"/>
          </a:xfrm>
          <a:prstGeom prst="rect">
            <a:avLst/>
          </a:prstGeom>
        </p:spPr>
      </p:pic>
    </p:spTree>
    <p:extLst>
      <p:ext uri="{BB962C8B-B14F-4D97-AF65-F5344CB8AC3E}">
        <p14:creationId xmlns:p14="http://schemas.microsoft.com/office/powerpoint/2010/main" val="280189991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bject 31"/>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29" name="object 29"/>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17" name="object 17"/>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5" name="object 15"/>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24</a:t>
            </a:r>
            <a:endParaRPr sz="1600">
              <a:latin typeface="Calibri"/>
              <a:cs typeface="Calibri"/>
            </a:endParaRPr>
          </a:p>
        </p:txBody>
      </p:sp>
      <p:sp>
        <p:nvSpPr>
          <p:cNvPr id="33"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4" name="Imagen 33"/>
          <p:cNvPicPr>
            <a:picLocks noChangeAspect="1"/>
          </p:cNvPicPr>
          <p:nvPr/>
        </p:nvPicPr>
        <p:blipFill>
          <a:blip r:embed="rId3"/>
          <a:stretch>
            <a:fillRect/>
          </a:stretch>
        </p:blipFill>
        <p:spPr>
          <a:xfrm>
            <a:off x="8385404" y="93836"/>
            <a:ext cx="724659" cy="263801"/>
          </a:xfrm>
          <a:prstGeom prst="rect">
            <a:avLst/>
          </a:prstGeom>
        </p:spPr>
      </p:pic>
      <p:sp>
        <p:nvSpPr>
          <p:cNvPr id="23"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pic>
        <p:nvPicPr>
          <p:cNvPr id="27" name="Imagen 26"/>
          <p:cNvPicPr>
            <a:picLocks noChangeAspect="1"/>
          </p:cNvPicPr>
          <p:nvPr/>
        </p:nvPicPr>
        <p:blipFill>
          <a:blip r:embed="rId4"/>
          <a:stretch>
            <a:fillRect/>
          </a:stretch>
        </p:blipFill>
        <p:spPr>
          <a:xfrm>
            <a:off x="7156174" y="1364872"/>
            <a:ext cx="1595437" cy="445723"/>
          </a:xfrm>
          <a:prstGeom prst="rect">
            <a:avLst/>
          </a:prstGeom>
        </p:spPr>
      </p:pic>
      <p:sp>
        <p:nvSpPr>
          <p:cNvPr id="18" name="object 23"/>
          <p:cNvSpPr txBox="1"/>
          <p:nvPr/>
        </p:nvSpPr>
        <p:spPr>
          <a:xfrm>
            <a:off x="807186" y="871993"/>
            <a:ext cx="6812814"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Topología con transmisor HART con PID</a:t>
            </a:r>
            <a:endParaRPr lang="es-EC" sz="3200" dirty="0">
              <a:solidFill>
                <a:srgbClr val="FF0000"/>
              </a:solidFill>
              <a:latin typeface="Calibri"/>
              <a:cs typeface="Calibri"/>
            </a:endParaRPr>
          </a:p>
        </p:txBody>
      </p:sp>
      <p:sp>
        <p:nvSpPr>
          <p:cNvPr id="13" name="Rectangle 2"/>
          <p:cNvSpPr>
            <a:spLocks noChangeArrowheads="1"/>
          </p:cNvSpPr>
          <p:nvPr/>
        </p:nvSpPr>
        <p:spPr bwMode="auto">
          <a:xfrm>
            <a:off x="2694432" y="1097471"/>
            <a:ext cx="3346450"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defTabSz="7620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76200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7620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7620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7620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7620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7620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7620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7620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s-ES" sz="3400" b="1" u="sng" dirty="0">
                <a:latin typeface="Arial Narrow" panose="020B0606020202030204" pitchFamily="34" charset="0"/>
              </a:rPr>
              <a:t>Trimming Devices</a:t>
            </a:r>
          </a:p>
        </p:txBody>
      </p:sp>
      <p:sp>
        <p:nvSpPr>
          <p:cNvPr id="14" name="Subtitle 2"/>
          <p:cNvSpPr txBox="1">
            <a:spLocks/>
          </p:cNvSpPr>
          <p:nvPr/>
        </p:nvSpPr>
        <p:spPr bwMode="auto">
          <a:xfrm>
            <a:off x="457200" y="1752600"/>
            <a:ext cx="76200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defTabSz="762000" eaLnBrk="0" hangingPunct="0">
              <a:spcBef>
                <a:spcPct val="20000"/>
              </a:spcBef>
              <a:buFont typeface="Arial" panose="020B0604020202020204" pitchFamily="34" charset="0"/>
              <a:buChar char="•"/>
              <a:tabLst>
                <a:tab pos="1828800" algn="ctr"/>
                <a:tab pos="5486400" algn="ctr"/>
              </a:tabLst>
              <a:defRPr sz="3200">
                <a:solidFill>
                  <a:schemeClr val="tx1"/>
                </a:solidFill>
                <a:latin typeface="Calibri" panose="020F0502020204030204" pitchFamily="34" charset="0"/>
              </a:defRPr>
            </a:lvl1pPr>
            <a:lvl2pPr marL="742950" indent="-285750" defTabSz="762000" eaLnBrk="0" hangingPunct="0">
              <a:spcBef>
                <a:spcPct val="20000"/>
              </a:spcBef>
              <a:buFont typeface="Arial" panose="020B0604020202020204" pitchFamily="34" charset="0"/>
              <a:buChar char="–"/>
              <a:tabLst>
                <a:tab pos="1828800" algn="ctr"/>
                <a:tab pos="5486400" algn="ctr"/>
              </a:tabLst>
              <a:defRPr sz="2800">
                <a:solidFill>
                  <a:schemeClr val="tx1"/>
                </a:solidFill>
                <a:latin typeface="Calibri" panose="020F0502020204030204" pitchFamily="34" charset="0"/>
              </a:defRPr>
            </a:lvl2pPr>
            <a:lvl3pPr marL="1143000" indent="-228600" defTabSz="762000" eaLnBrk="0" hangingPunct="0">
              <a:spcBef>
                <a:spcPct val="20000"/>
              </a:spcBef>
              <a:buFont typeface="Arial" panose="020B0604020202020204" pitchFamily="34" charset="0"/>
              <a:buChar char="•"/>
              <a:tabLst>
                <a:tab pos="1828800" algn="ctr"/>
                <a:tab pos="5486400" algn="ctr"/>
              </a:tabLst>
              <a:defRPr sz="2400">
                <a:solidFill>
                  <a:schemeClr val="tx1"/>
                </a:solidFill>
                <a:latin typeface="Calibri" panose="020F0502020204030204" pitchFamily="34" charset="0"/>
              </a:defRPr>
            </a:lvl3pPr>
            <a:lvl4pPr marL="1600200" indent="-228600" defTabSz="762000" eaLnBrk="0" hangingPunct="0">
              <a:spcBef>
                <a:spcPct val="20000"/>
              </a:spcBef>
              <a:buFont typeface="Arial" panose="020B0604020202020204" pitchFamily="34" charset="0"/>
              <a:buChar char="–"/>
              <a:tabLst>
                <a:tab pos="1828800" algn="ctr"/>
                <a:tab pos="5486400" algn="ctr"/>
              </a:tabLst>
              <a:defRPr sz="2000">
                <a:solidFill>
                  <a:schemeClr val="tx1"/>
                </a:solidFill>
                <a:latin typeface="Calibri" panose="020F0502020204030204" pitchFamily="34" charset="0"/>
              </a:defRPr>
            </a:lvl4pPr>
            <a:lvl5pPr marL="2057400" indent="-228600" defTabSz="762000" eaLnBrk="0" hangingPunct="0">
              <a:spcBef>
                <a:spcPct val="20000"/>
              </a:spcBef>
              <a:buFont typeface="Arial" panose="020B0604020202020204" pitchFamily="34" charset="0"/>
              <a:buChar char="»"/>
              <a:tabLst>
                <a:tab pos="1828800" algn="ctr"/>
                <a:tab pos="5486400" algn="ctr"/>
              </a:tabLst>
              <a:defRPr sz="2000">
                <a:solidFill>
                  <a:schemeClr val="tx1"/>
                </a:solidFill>
                <a:latin typeface="Calibri" panose="020F0502020204030204" pitchFamily="34" charset="0"/>
              </a:defRPr>
            </a:lvl5pPr>
            <a:lvl6pPr marL="2514600" indent="-228600" defTabSz="762000" eaLnBrk="0" fontAlgn="base" hangingPunct="0">
              <a:spcBef>
                <a:spcPct val="20000"/>
              </a:spcBef>
              <a:spcAft>
                <a:spcPct val="0"/>
              </a:spcAft>
              <a:buFont typeface="Arial" panose="020B0604020202020204" pitchFamily="34" charset="0"/>
              <a:buChar char="»"/>
              <a:tabLst>
                <a:tab pos="1828800" algn="ctr"/>
                <a:tab pos="5486400" algn="ctr"/>
              </a:tabLst>
              <a:defRPr sz="2000">
                <a:solidFill>
                  <a:schemeClr val="tx1"/>
                </a:solidFill>
                <a:latin typeface="Calibri" panose="020F0502020204030204" pitchFamily="34" charset="0"/>
              </a:defRPr>
            </a:lvl6pPr>
            <a:lvl7pPr marL="2971800" indent="-228600" defTabSz="762000" eaLnBrk="0" fontAlgn="base" hangingPunct="0">
              <a:spcBef>
                <a:spcPct val="20000"/>
              </a:spcBef>
              <a:spcAft>
                <a:spcPct val="0"/>
              </a:spcAft>
              <a:buFont typeface="Arial" panose="020B0604020202020204" pitchFamily="34" charset="0"/>
              <a:buChar char="»"/>
              <a:tabLst>
                <a:tab pos="1828800" algn="ctr"/>
                <a:tab pos="5486400" algn="ctr"/>
              </a:tabLst>
              <a:defRPr sz="2000">
                <a:solidFill>
                  <a:schemeClr val="tx1"/>
                </a:solidFill>
                <a:latin typeface="Calibri" panose="020F0502020204030204" pitchFamily="34" charset="0"/>
              </a:defRPr>
            </a:lvl7pPr>
            <a:lvl8pPr marL="3429000" indent="-228600" defTabSz="762000" eaLnBrk="0" fontAlgn="base" hangingPunct="0">
              <a:spcBef>
                <a:spcPct val="20000"/>
              </a:spcBef>
              <a:spcAft>
                <a:spcPct val="0"/>
              </a:spcAft>
              <a:buFont typeface="Arial" panose="020B0604020202020204" pitchFamily="34" charset="0"/>
              <a:buChar char="»"/>
              <a:tabLst>
                <a:tab pos="1828800" algn="ctr"/>
                <a:tab pos="5486400" algn="ctr"/>
              </a:tabLst>
              <a:defRPr sz="2000">
                <a:solidFill>
                  <a:schemeClr val="tx1"/>
                </a:solidFill>
                <a:latin typeface="Calibri" panose="020F0502020204030204" pitchFamily="34" charset="0"/>
              </a:defRPr>
            </a:lvl8pPr>
            <a:lvl9pPr marL="3886200" indent="-228600" defTabSz="762000" eaLnBrk="0" fontAlgn="base" hangingPunct="0">
              <a:spcBef>
                <a:spcPct val="20000"/>
              </a:spcBef>
              <a:spcAft>
                <a:spcPct val="0"/>
              </a:spcAft>
              <a:buFont typeface="Arial" panose="020B0604020202020204" pitchFamily="34" charset="0"/>
              <a:buChar char="»"/>
              <a:tabLst>
                <a:tab pos="1828800" algn="ctr"/>
                <a:tab pos="5486400" algn="ctr"/>
              </a:tabLst>
              <a:defRPr sz="2000">
                <a:solidFill>
                  <a:schemeClr val="tx1"/>
                </a:solidFill>
                <a:latin typeface="Calibri" panose="020F0502020204030204" pitchFamily="34" charset="0"/>
              </a:defRPr>
            </a:lvl9pPr>
          </a:lstStyle>
          <a:p>
            <a:pPr>
              <a:buFontTx/>
              <a:buNone/>
            </a:pPr>
            <a:r>
              <a:rPr lang="en-US" altLang="es-ES" sz="2400">
                <a:latin typeface="Arial Narrow" panose="020B0606020202030204" pitchFamily="34" charset="0"/>
              </a:rPr>
              <a:t>		</a:t>
            </a:r>
            <a:r>
              <a:rPr lang="en-US" altLang="es-ES" sz="2400" u="sng">
                <a:latin typeface="Arial Narrow" panose="020B0606020202030204" pitchFamily="34" charset="0"/>
              </a:rPr>
              <a:t>Communicators</a:t>
            </a:r>
            <a:r>
              <a:rPr lang="en-US" altLang="es-ES" sz="2400">
                <a:latin typeface="Arial Narrow" panose="020B0606020202030204" pitchFamily="34" charset="0"/>
              </a:rPr>
              <a:t>	</a:t>
            </a:r>
            <a:r>
              <a:rPr lang="en-US" altLang="es-ES" sz="2400" u="sng">
                <a:latin typeface="Arial Narrow" panose="020B0606020202030204" pitchFamily="34" charset="0"/>
              </a:rPr>
              <a:t>Smart Calibrators</a:t>
            </a:r>
            <a:endParaRPr lang="en-GB" altLang="es-ES" sz="2400" u="sng">
              <a:latin typeface="Arial Narrow" panose="020B0606020202030204" pitchFamily="34" charset="0"/>
            </a:endParaRPr>
          </a:p>
        </p:txBody>
      </p:sp>
      <p:pic>
        <p:nvPicPr>
          <p:cNvPr id="1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2286000"/>
            <a:ext cx="1524000"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43200" y="2667000"/>
            <a:ext cx="1066800" cy="148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57400" y="4876800"/>
            <a:ext cx="838200" cy="140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39000" y="2743200"/>
            <a:ext cx="1004888"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19600" y="4953000"/>
            <a:ext cx="44037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43400" y="2514600"/>
            <a:ext cx="1981200" cy="217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843676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bject 31"/>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29" name="object 29"/>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17" name="object 17"/>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5" name="object 15"/>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24</a:t>
            </a:r>
            <a:endParaRPr sz="1600">
              <a:latin typeface="Calibri"/>
              <a:cs typeface="Calibri"/>
            </a:endParaRPr>
          </a:p>
        </p:txBody>
      </p:sp>
      <p:sp>
        <p:nvSpPr>
          <p:cNvPr id="33"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4" name="Imagen 33"/>
          <p:cNvPicPr>
            <a:picLocks noChangeAspect="1"/>
          </p:cNvPicPr>
          <p:nvPr/>
        </p:nvPicPr>
        <p:blipFill>
          <a:blip r:embed="rId3"/>
          <a:stretch>
            <a:fillRect/>
          </a:stretch>
        </p:blipFill>
        <p:spPr>
          <a:xfrm>
            <a:off x="8385404" y="93836"/>
            <a:ext cx="724659" cy="263801"/>
          </a:xfrm>
          <a:prstGeom prst="rect">
            <a:avLst/>
          </a:prstGeom>
        </p:spPr>
      </p:pic>
      <p:sp>
        <p:nvSpPr>
          <p:cNvPr id="23"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
        <p:nvSpPr>
          <p:cNvPr id="18" name="object 23"/>
          <p:cNvSpPr txBox="1"/>
          <p:nvPr/>
        </p:nvSpPr>
        <p:spPr>
          <a:xfrm>
            <a:off x="234696" y="903210"/>
            <a:ext cx="7537704"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Instrumentos HART en un Proceso Industrial</a:t>
            </a:r>
            <a:endParaRPr lang="es-EC" sz="3200" dirty="0">
              <a:solidFill>
                <a:srgbClr val="FF0000"/>
              </a:solidFill>
              <a:latin typeface="Calibri"/>
              <a:cs typeface="Calibri"/>
            </a:endParaRPr>
          </a:p>
        </p:txBody>
      </p:sp>
      <p:pic>
        <p:nvPicPr>
          <p:cNvPr id="3" name="Imagen 2"/>
          <p:cNvPicPr>
            <a:picLocks noChangeAspect="1"/>
          </p:cNvPicPr>
          <p:nvPr/>
        </p:nvPicPr>
        <p:blipFill>
          <a:blip r:embed="rId4"/>
          <a:stretch>
            <a:fillRect/>
          </a:stretch>
        </p:blipFill>
        <p:spPr>
          <a:xfrm>
            <a:off x="228600" y="1543582"/>
            <a:ext cx="6632461" cy="4484345"/>
          </a:xfrm>
          <a:prstGeom prst="rect">
            <a:avLst/>
          </a:prstGeom>
        </p:spPr>
      </p:pic>
      <p:pic>
        <p:nvPicPr>
          <p:cNvPr id="27" name="Imagen 26"/>
          <p:cNvPicPr>
            <a:picLocks noChangeAspect="1"/>
          </p:cNvPicPr>
          <p:nvPr/>
        </p:nvPicPr>
        <p:blipFill>
          <a:blip r:embed="rId5"/>
          <a:stretch>
            <a:fillRect/>
          </a:stretch>
        </p:blipFill>
        <p:spPr>
          <a:xfrm>
            <a:off x="5606993" y="3465029"/>
            <a:ext cx="1595437" cy="445723"/>
          </a:xfrm>
          <a:prstGeom prst="rect">
            <a:avLst/>
          </a:prstGeom>
        </p:spPr>
      </p:pic>
      <p:sp>
        <p:nvSpPr>
          <p:cNvPr id="6" name="CuadroTexto 5"/>
          <p:cNvSpPr txBox="1"/>
          <p:nvPr/>
        </p:nvSpPr>
        <p:spPr>
          <a:xfrm>
            <a:off x="5582622" y="4786810"/>
            <a:ext cx="1479607" cy="584775"/>
          </a:xfrm>
          <a:prstGeom prst="rect">
            <a:avLst/>
          </a:prstGeom>
          <a:solidFill>
            <a:srgbClr val="FFFFCC"/>
          </a:solidFill>
        </p:spPr>
        <p:txBody>
          <a:bodyPr wrap="square" rtlCol="0">
            <a:spAutoFit/>
          </a:bodyPr>
          <a:lstStyle/>
          <a:p>
            <a:pPr algn="ctr"/>
            <a:r>
              <a:rPr lang="es-EC" sz="1600" dirty="0" smtClean="0"/>
              <a:t>Válvula Proporcional</a:t>
            </a:r>
            <a:endParaRPr lang="es-EC" sz="1600" dirty="0"/>
          </a:p>
        </p:txBody>
      </p:sp>
      <p:cxnSp>
        <p:nvCxnSpPr>
          <p:cNvPr id="8" name="Conector recto de flecha 7"/>
          <p:cNvCxnSpPr/>
          <p:nvPr/>
        </p:nvCxnSpPr>
        <p:spPr>
          <a:xfrm flipH="1" flipV="1">
            <a:off x="2819400" y="4786810"/>
            <a:ext cx="2763222" cy="292387"/>
          </a:xfrm>
          <a:prstGeom prst="straightConnector1">
            <a:avLst/>
          </a:prstGeom>
          <a:ln w="28575">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86601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bject 27"/>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25" name="object 25"/>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24" name="object 24"/>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0" name="object 10"/>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4" dirty="0" smtClean="0">
                <a:solidFill>
                  <a:srgbClr val="BF0000"/>
                </a:solidFill>
                <a:latin typeface="Calibri"/>
                <a:cs typeface="Calibri"/>
              </a:rPr>
              <a:t>Disp</a:t>
            </a:r>
            <a:r>
              <a:rPr sz="2000" b="1" spc="25" dirty="0" smtClean="0">
                <a:solidFill>
                  <a:srgbClr val="BF0000"/>
                </a:solidFill>
                <a:latin typeface="Calibri"/>
                <a:cs typeface="Calibri"/>
              </a:rPr>
              <a:t>o</a:t>
            </a:r>
            <a:r>
              <a:rPr sz="2000" b="1" spc="-4" dirty="0" smtClean="0">
                <a:solidFill>
                  <a:srgbClr val="BF0000"/>
                </a:solidFill>
                <a:latin typeface="Calibri"/>
                <a:cs typeface="Calibri"/>
              </a:rPr>
              <a:t>sitivo</a:t>
            </a:r>
            <a:r>
              <a:rPr sz="2000" b="1" spc="0" dirty="0" smtClean="0">
                <a:solidFill>
                  <a:srgbClr val="BF0000"/>
                </a:solidFill>
                <a:latin typeface="Calibri"/>
                <a:cs typeface="Calibri"/>
              </a:rPr>
              <a:t>s</a:t>
            </a:r>
            <a:r>
              <a:rPr sz="2000" b="1" spc="-79" dirty="0" smtClean="0">
                <a:solidFill>
                  <a:srgbClr val="BF0000"/>
                </a:solidFill>
                <a:latin typeface="Calibri"/>
                <a:cs typeface="Calibri"/>
              </a:rPr>
              <a:t> </a:t>
            </a:r>
            <a:r>
              <a:rPr sz="2000" b="1" spc="-4" dirty="0" smtClean="0">
                <a:solidFill>
                  <a:srgbClr val="BF0000"/>
                </a:solidFill>
                <a:latin typeface="Calibri"/>
                <a:cs typeface="Calibri"/>
              </a:rPr>
              <a:t>Inteligen</a:t>
            </a:r>
            <a:r>
              <a:rPr sz="2000" b="1" spc="-44" dirty="0" smtClean="0">
                <a:solidFill>
                  <a:srgbClr val="BF0000"/>
                </a:solidFill>
                <a:latin typeface="Calibri"/>
                <a:cs typeface="Calibri"/>
              </a:rPr>
              <a:t>t</a:t>
            </a:r>
            <a:r>
              <a:rPr sz="2000" b="1" spc="-4" dirty="0" smtClean="0">
                <a:solidFill>
                  <a:srgbClr val="BF0000"/>
                </a:solidFill>
                <a:latin typeface="Calibri"/>
                <a:cs typeface="Calibri"/>
              </a:rPr>
              <a:t>e</a:t>
            </a:r>
            <a:r>
              <a:rPr sz="2000" b="1" spc="0" dirty="0" smtClean="0">
                <a:solidFill>
                  <a:srgbClr val="BF0000"/>
                </a:solidFill>
                <a:latin typeface="Calibri"/>
                <a:cs typeface="Calibri"/>
              </a:rPr>
              <a:t>s                                                         </a:t>
            </a:r>
            <a:r>
              <a:rPr sz="2000" b="1" spc="121" dirty="0" smtClean="0">
                <a:solidFill>
                  <a:srgbClr val="BF0000"/>
                </a:solidFill>
                <a:latin typeface="Calibri"/>
                <a:cs typeface="Calibri"/>
              </a:rPr>
              <a:t> </a:t>
            </a:r>
            <a:r>
              <a:rPr sz="1600" b="1" spc="0" dirty="0" smtClean="0">
                <a:latin typeface="Calibri"/>
                <a:cs typeface="Calibri"/>
              </a:rPr>
              <a:t>21</a:t>
            </a:r>
            <a:endParaRPr sz="1600">
              <a:latin typeface="Calibri"/>
              <a:cs typeface="Calibri"/>
            </a:endParaRPr>
          </a:p>
        </p:txBody>
      </p:sp>
      <p:sp>
        <p:nvSpPr>
          <p:cNvPr id="28"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29" name="Imagen 28"/>
          <p:cNvPicPr>
            <a:picLocks noChangeAspect="1"/>
          </p:cNvPicPr>
          <p:nvPr/>
        </p:nvPicPr>
        <p:blipFill>
          <a:blip r:embed="rId3"/>
          <a:stretch>
            <a:fillRect/>
          </a:stretch>
        </p:blipFill>
        <p:spPr>
          <a:xfrm>
            <a:off x="8385404" y="93836"/>
            <a:ext cx="724659" cy="263801"/>
          </a:xfrm>
          <a:prstGeom prst="rect">
            <a:avLst/>
          </a:prstGeom>
        </p:spPr>
      </p:pic>
      <p:pic>
        <p:nvPicPr>
          <p:cNvPr id="30" name="Imagen 29"/>
          <p:cNvPicPr>
            <a:picLocks noChangeAspect="1"/>
          </p:cNvPicPr>
          <p:nvPr/>
        </p:nvPicPr>
        <p:blipFill>
          <a:blip r:embed="rId4"/>
          <a:stretch>
            <a:fillRect/>
          </a:stretch>
        </p:blipFill>
        <p:spPr>
          <a:xfrm>
            <a:off x="1685016" y="1693185"/>
            <a:ext cx="5250955" cy="4179825"/>
          </a:xfrm>
          <a:prstGeom prst="rect">
            <a:avLst/>
          </a:prstGeom>
        </p:spPr>
      </p:pic>
      <p:sp>
        <p:nvSpPr>
          <p:cNvPr id="31" name="object 23"/>
          <p:cNvSpPr txBox="1"/>
          <p:nvPr/>
        </p:nvSpPr>
        <p:spPr>
          <a:xfrm>
            <a:off x="1384471" y="1118602"/>
            <a:ext cx="5852044" cy="430784"/>
          </a:xfrm>
          <a:prstGeom prst="rect">
            <a:avLst/>
          </a:prstGeom>
        </p:spPr>
        <p:txBody>
          <a:bodyPr wrap="square" lIns="0" tIns="0" rIns="0" bIns="0" rtlCol="0">
            <a:noAutofit/>
          </a:bodyPr>
          <a:lstStyle/>
          <a:p>
            <a:pPr marL="12700">
              <a:lnSpc>
                <a:spcPts val="3390"/>
              </a:lnSpc>
              <a:spcBef>
                <a:spcPts val="169"/>
              </a:spcBef>
            </a:pPr>
            <a:r>
              <a:rPr sz="4800" spc="-4" baseline="1706" dirty="0" smtClean="0">
                <a:solidFill>
                  <a:srgbClr val="FF0000"/>
                </a:solidFill>
                <a:latin typeface="Calibri"/>
                <a:cs typeface="Calibri"/>
              </a:rPr>
              <a:t>¿Qu</a:t>
            </a:r>
            <a:r>
              <a:rPr sz="4800" spc="0" baseline="1706" dirty="0" smtClean="0">
                <a:solidFill>
                  <a:srgbClr val="FF0000"/>
                </a:solidFill>
                <a:latin typeface="Calibri"/>
                <a:cs typeface="Calibri"/>
              </a:rPr>
              <a:t>é</a:t>
            </a:r>
            <a:r>
              <a:rPr sz="4800" spc="-68" baseline="1706" dirty="0" smtClean="0">
                <a:solidFill>
                  <a:srgbClr val="FF0000"/>
                </a:solidFill>
                <a:latin typeface="Calibri"/>
                <a:cs typeface="Calibri"/>
              </a:rPr>
              <a:t> </a:t>
            </a:r>
            <a:r>
              <a:rPr sz="4800" spc="-4" baseline="1706" dirty="0" smtClean="0">
                <a:solidFill>
                  <a:srgbClr val="FF0000"/>
                </a:solidFill>
                <a:latin typeface="Calibri"/>
                <a:cs typeface="Calibri"/>
              </a:rPr>
              <a:t>e</a:t>
            </a:r>
            <a:r>
              <a:rPr sz="4800" spc="0" baseline="1706" dirty="0" smtClean="0">
                <a:solidFill>
                  <a:srgbClr val="FF0000"/>
                </a:solidFill>
                <a:latin typeface="Calibri"/>
                <a:cs typeface="Calibri"/>
              </a:rPr>
              <a:t>s</a:t>
            </a:r>
            <a:r>
              <a:rPr sz="4800" spc="-28" baseline="1706" dirty="0" smtClean="0">
                <a:solidFill>
                  <a:srgbClr val="FF0000"/>
                </a:solidFill>
                <a:latin typeface="Calibri"/>
                <a:cs typeface="Calibri"/>
              </a:rPr>
              <a:t> </a:t>
            </a:r>
            <a:r>
              <a:rPr sz="4800" spc="-4" baseline="1706" dirty="0" smtClean="0">
                <a:solidFill>
                  <a:srgbClr val="FF0000"/>
                </a:solidFill>
                <a:latin typeface="Calibri"/>
                <a:cs typeface="Calibri"/>
              </a:rPr>
              <a:t>u</a:t>
            </a:r>
            <a:r>
              <a:rPr sz="4800" spc="0" baseline="1706" dirty="0" smtClean="0">
                <a:solidFill>
                  <a:srgbClr val="FF0000"/>
                </a:solidFill>
                <a:latin typeface="Calibri"/>
                <a:cs typeface="Calibri"/>
              </a:rPr>
              <a:t>n</a:t>
            </a:r>
            <a:r>
              <a:rPr sz="4800" spc="-33" baseline="1706" dirty="0" smtClean="0">
                <a:solidFill>
                  <a:srgbClr val="FF0000"/>
                </a:solidFill>
                <a:latin typeface="Calibri"/>
                <a:cs typeface="Calibri"/>
              </a:rPr>
              <a:t> </a:t>
            </a:r>
            <a:r>
              <a:rPr sz="4800" spc="-4" baseline="1706" dirty="0" smtClean="0">
                <a:solidFill>
                  <a:srgbClr val="FF0000"/>
                </a:solidFill>
                <a:latin typeface="Calibri"/>
                <a:cs typeface="Calibri"/>
              </a:rPr>
              <a:t>d</a:t>
            </a:r>
            <a:r>
              <a:rPr sz="4800" spc="50" baseline="1706" dirty="0" smtClean="0">
                <a:solidFill>
                  <a:srgbClr val="FF0000"/>
                </a:solidFill>
                <a:latin typeface="Calibri"/>
                <a:cs typeface="Calibri"/>
              </a:rPr>
              <a:t>i</a:t>
            </a:r>
            <a:r>
              <a:rPr sz="4800" spc="-4" baseline="1706" dirty="0" smtClean="0">
                <a:solidFill>
                  <a:srgbClr val="FF0000"/>
                </a:solidFill>
                <a:latin typeface="Calibri"/>
                <a:cs typeface="Calibri"/>
              </a:rPr>
              <a:t>sposit</a:t>
            </a:r>
            <a:r>
              <a:rPr sz="4800" spc="54" baseline="1706" dirty="0" smtClean="0">
                <a:solidFill>
                  <a:srgbClr val="FF0000"/>
                </a:solidFill>
                <a:latin typeface="Calibri"/>
                <a:cs typeface="Calibri"/>
              </a:rPr>
              <a:t>i</a:t>
            </a:r>
            <a:r>
              <a:rPr sz="4800" spc="-4" baseline="1706" dirty="0" smtClean="0">
                <a:solidFill>
                  <a:srgbClr val="FF0000"/>
                </a:solidFill>
                <a:latin typeface="Calibri"/>
                <a:cs typeface="Calibri"/>
              </a:rPr>
              <a:t>v</a:t>
            </a:r>
            <a:r>
              <a:rPr sz="4800" spc="0" baseline="1706" dirty="0" smtClean="0">
                <a:solidFill>
                  <a:srgbClr val="FF0000"/>
                </a:solidFill>
                <a:latin typeface="Calibri"/>
                <a:cs typeface="Calibri"/>
              </a:rPr>
              <a:t>o</a:t>
            </a:r>
            <a:r>
              <a:rPr sz="4800" spc="-139" baseline="1706" dirty="0" smtClean="0">
                <a:solidFill>
                  <a:srgbClr val="FF0000"/>
                </a:solidFill>
                <a:latin typeface="Calibri"/>
                <a:cs typeface="Calibri"/>
              </a:rPr>
              <a:t> </a:t>
            </a:r>
            <a:r>
              <a:rPr sz="4800" spc="-4" baseline="1706" dirty="0" smtClean="0">
                <a:solidFill>
                  <a:srgbClr val="FF0000"/>
                </a:solidFill>
                <a:latin typeface="Calibri"/>
                <a:cs typeface="Calibri"/>
              </a:rPr>
              <a:t>Int</a:t>
            </a:r>
            <a:r>
              <a:rPr sz="4800" spc="-54" baseline="1706" dirty="0" smtClean="0">
                <a:solidFill>
                  <a:srgbClr val="FF0000"/>
                </a:solidFill>
                <a:latin typeface="Calibri"/>
                <a:cs typeface="Calibri"/>
              </a:rPr>
              <a:t>e</a:t>
            </a:r>
            <a:r>
              <a:rPr sz="4800" spc="-4" baseline="1706" dirty="0" smtClean="0">
                <a:solidFill>
                  <a:srgbClr val="FF0000"/>
                </a:solidFill>
                <a:latin typeface="Calibri"/>
                <a:cs typeface="Calibri"/>
              </a:rPr>
              <a:t>ligente?</a:t>
            </a:r>
            <a:endParaRPr sz="3200" dirty="0">
              <a:solidFill>
                <a:srgbClr val="FF0000"/>
              </a:solidFill>
              <a:latin typeface="Calibri"/>
              <a:cs typeface="Calibri"/>
            </a:endParaRPr>
          </a:p>
        </p:txBody>
      </p:sp>
      <p:sp>
        <p:nvSpPr>
          <p:cNvPr id="32"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bject 27"/>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25" name="object 25"/>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24" name="object 24"/>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10" name="object 10"/>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4" dirty="0" smtClean="0">
                <a:solidFill>
                  <a:srgbClr val="BF0000"/>
                </a:solidFill>
                <a:latin typeface="Calibri"/>
                <a:cs typeface="Calibri"/>
              </a:rPr>
              <a:t>Disp</a:t>
            </a:r>
            <a:r>
              <a:rPr sz="2000" b="1" spc="25" dirty="0" smtClean="0">
                <a:solidFill>
                  <a:srgbClr val="BF0000"/>
                </a:solidFill>
                <a:latin typeface="Calibri"/>
                <a:cs typeface="Calibri"/>
              </a:rPr>
              <a:t>o</a:t>
            </a:r>
            <a:r>
              <a:rPr sz="2000" b="1" spc="-4" dirty="0" smtClean="0">
                <a:solidFill>
                  <a:srgbClr val="BF0000"/>
                </a:solidFill>
                <a:latin typeface="Calibri"/>
                <a:cs typeface="Calibri"/>
              </a:rPr>
              <a:t>sitivo</a:t>
            </a:r>
            <a:r>
              <a:rPr sz="2000" b="1" spc="0" dirty="0" smtClean="0">
                <a:solidFill>
                  <a:srgbClr val="BF0000"/>
                </a:solidFill>
                <a:latin typeface="Calibri"/>
                <a:cs typeface="Calibri"/>
              </a:rPr>
              <a:t>s</a:t>
            </a:r>
            <a:r>
              <a:rPr sz="2000" b="1" spc="-79" dirty="0" smtClean="0">
                <a:solidFill>
                  <a:srgbClr val="BF0000"/>
                </a:solidFill>
                <a:latin typeface="Calibri"/>
                <a:cs typeface="Calibri"/>
              </a:rPr>
              <a:t> </a:t>
            </a:r>
            <a:r>
              <a:rPr sz="2000" b="1" spc="-4" dirty="0" smtClean="0">
                <a:solidFill>
                  <a:srgbClr val="BF0000"/>
                </a:solidFill>
                <a:latin typeface="Calibri"/>
                <a:cs typeface="Calibri"/>
              </a:rPr>
              <a:t>Inteligen</a:t>
            </a:r>
            <a:r>
              <a:rPr sz="2000" b="1" spc="-44" dirty="0" smtClean="0">
                <a:solidFill>
                  <a:srgbClr val="BF0000"/>
                </a:solidFill>
                <a:latin typeface="Calibri"/>
                <a:cs typeface="Calibri"/>
              </a:rPr>
              <a:t>t</a:t>
            </a:r>
            <a:r>
              <a:rPr sz="2000" b="1" spc="-4" dirty="0" smtClean="0">
                <a:solidFill>
                  <a:srgbClr val="BF0000"/>
                </a:solidFill>
                <a:latin typeface="Calibri"/>
                <a:cs typeface="Calibri"/>
              </a:rPr>
              <a:t>e</a:t>
            </a:r>
            <a:r>
              <a:rPr sz="2000" b="1" spc="0" dirty="0" smtClean="0">
                <a:solidFill>
                  <a:srgbClr val="BF0000"/>
                </a:solidFill>
                <a:latin typeface="Calibri"/>
                <a:cs typeface="Calibri"/>
              </a:rPr>
              <a:t>s                                                         </a:t>
            </a:r>
            <a:r>
              <a:rPr sz="2000" b="1" spc="121" dirty="0" smtClean="0">
                <a:solidFill>
                  <a:srgbClr val="BF0000"/>
                </a:solidFill>
                <a:latin typeface="Calibri"/>
                <a:cs typeface="Calibri"/>
              </a:rPr>
              <a:t> </a:t>
            </a:r>
            <a:r>
              <a:rPr sz="1600" b="1" spc="0" dirty="0" smtClean="0">
                <a:latin typeface="Calibri"/>
                <a:cs typeface="Calibri"/>
              </a:rPr>
              <a:t>21</a:t>
            </a:r>
            <a:endParaRPr sz="1600">
              <a:latin typeface="Calibri"/>
              <a:cs typeface="Calibri"/>
            </a:endParaRPr>
          </a:p>
        </p:txBody>
      </p:sp>
      <p:sp>
        <p:nvSpPr>
          <p:cNvPr id="28"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29" name="Imagen 28"/>
          <p:cNvPicPr>
            <a:picLocks noChangeAspect="1"/>
          </p:cNvPicPr>
          <p:nvPr/>
        </p:nvPicPr>
        <p:blipFill>
          <a:blip r:embed="rId3"/>
          <a:stretch>
            <a:fillRect/>
          </a:stretch>
        </p:blipFill>
        <p:spPr>
          <a:xfrm>
            <a:off x="8385404" y="93836"/>
            <a:ext cx="724659" cy="263801"/>
          </a:xfrm>
          <a:prstGeom prst="rect">
            <a:avLst/>
          </a:prstGeom>
        </p:spPr>
      </p:pic>
      <p:sp>
        <p:nvSpPr>
          <p:cNvPr id="31" name="object 23"/>
          <p:cNvSpPr txBox="1"/>
          <p:nvPr/>
        </p:nvSpPr>
        <p:spPr>
          <a:xfrm>
            <a:off x="1384471" y="1118602"/>
            <a:ext cx="5852044" cy="430784"/>
          </a:xfrm>
          <a:prstGeom prst="rect">
            <a:avLst/>
          </a:prstGeom>
        </p:spPr>
        <p:txBody>
          <a:bodyPr wrap="square" lIns="0" tIns="0" rIns="0" bIns="0" rtlCol="0">
            <a:noAutofit/>
          </a:bodyPr>
          <a:lstStyle/>
          <a:p>
            <a:pPr marL="12700">
              <a:lnSpc>
                <a:spcPts val="3390"/>
              </a:lnSpc>
              <a:spcBef>
                <a:spcPts val="169"/>
              </a:spcBef>
            </a:pPr>
            <a:r>
              <a:rPr sz="4800" spc="-4" baseline="1706" dirty="0" smtClean="0">
                <a:solidFill>
                  <a:srgbClr val="FF0000"/>
                </a:solidFill>
                <a:latin typeface="Calibri"/>
                <a:cs typeface="Calibri"/>
              </a:rPr>
              <a:t>¿Qu</a:t>
            </a:r>
            <a:r>
              <a:rPr sz="4800" spc="0" baseline="1706" dirty="0" smtClean="0">
                <a:solidFill>
                  <a:srgbClr val="FF0000"/>
                </a:solidFill>
                <a:latin typeface="Calibri"/>
                <a:cs typeface="Calibri"/>
              </a:rPr>
              <a:t>é</a:t>
            </a:r>
            <a:r>
              <a:rPr sz="4800" spc="-68" baseline="1706" dirty="0" smtClean="0">
                <a:solidFill>
                  <a:srgbClr val="FF0000"/>
                </a:solidFill>
                <a:latin typeface="Calibri"/>
                <a:cs typeface="Calibri"/>
              </a:rPr>
              <a:t> </a:t>
            </a:r>
            <a:r>
              <a:rPr sz="4800" spc="-4" baseline="1706" dirty="0" smtClean="0">
                <a:solidFill>
                  <a:srgbClr val="FF0000"/>
                </a:solidFill>
                <a:latin typeface="Calibri"/>
                <a:cs typeface="Calibri"/>
              </a:rPr>
              <a:t>e</a:t>
            </a:r>
            <a:r>
              <a:rPr sz="4800" spc="0" baseline="1706" dirty="0" smtClean="0">
                <a:solidFill>
                  <a:srgbClr val="FF0000"/>
                </a:solidFill>
                <a:latin typeface="Calibri"/>
                <a:cs typeface="Calibri"/>
              </a:rPr>
              <a:t>s</a:t>
            </a:r>
            <a:r>
              <a:rPr sz="4800" spc="-28" baseline="1706" dirty="0" smtClean="0">
                <a:solidFill>
                  <a:srgbClr val="FF0000"/>
                </a:solidFill>
                <a:latin typeface="Calibri"/>
                <a:cs typeface="Calibri"/>
              </a:rPr>
              <a:t> </a:t>
            </a:r>
            <a:r>
              <a:rPr sz="4800" spc="-4" baseline="1706" dirty="0" smtClean="0">
                <a:solidFill>
                  <a:srgbClr val="FF0000"/>
                </a:solidFill>
                <a:latin typeface="Calibri"/>
                <a:cs typeface="Calibri"/>
              </a:rPr>
              <a:t>u</a:t>
            </a:r>
            <a:r>
              <a:rPr sz="4800" spc="0" baseline="1706" dirty="0" smtClean="0">
                <a:solidFill>
                  <a:srgbClr val="FF0000"/>
                </a:solidFill>
                <a:latin typeface="Calibri"/>
                <a:cs typeface="Calibri"/>
              </a:rPr>
              <a:t>n</a:t>
            </a:r>
            <a:r>
              <a:rPr sz="4800" spc="-33" baseline="1706" dirty="0" smtClean="0">
                <a:solidFill>
                  <a:srgbClr val="FF0000"/>
                </a:solidFill>
                <a:latin typeface="Calibri"/>
                <a:cs typeface="Calibri"/>
              </a:rPr>
              <a:t> </a:t>
            </a:r>
            <a:r>
              <a:rPr sz="4800" spc="-4" baseline="1706" dirty="0" smtClean="0">
                <a:solidFill>
                  <a:srgbClr val="FF0000"/>
                </a:solidFill>
                <a:latin typeface="Calibri"/>
                <a:cs typeface="Calibri"/>
              </a:rPr>
              <a:t>d</a:t>
            </a:r>
            <a:r>
              <a:rPr sz="4800" spc="50" baseline="1706" dirty="0" smtClean="0">
                <a:solidFill>
                  <a:srgbClr val="FF0000"/>
                </a:solidFill>
                <a:latin typeface="Calibri"/>
                <a:cs typeface="Calibri"/>
              </a:rPr>
              <a:t>i</a:t>
            </a:r>
            <a:r>
              <a:rPr sz="4800" spc="-4" baseline="1706" dirty="0" smtClean="0">
                <a:solidFill>
                  <a:srgbClr val="FF0000"/>
                </a:solidFill>
                <a:latin typeface="Calibri"/>
                <a:cs typeface="Calibri"/>
              </a:rPr>
              <a:t>sposit</a:t>
            </a:r>
            <a:r>
              <a:rPr sz="4800" spc="54" baseline="1706" dirty="0" smtClean="0">
                <a:solidFill>
                  <a:srgbClr val="FF0000"/>
                </a:solidFill>
                <a:latin typeface="Calibri"/>
                <a:cs typeface="Calibri"/>
              </a:rPr>
              <a:t>i</a:t>
            </a:r>
            <a:r>
              <a:rPr sz="4800" spc="-4" baseline="1706" dirty="0" smtClean="0">
                <a:solidFill>
                  <a:srgbClr val="FF0000"/>
                </a:solidFill>
                <a:latin typeface="Calibri"/>
                <a:cs typeface="Calibri"/>
              </a:rPr>
              <a:t>v</a:t>
            </a:r>
            <a:r>
              <a:rPr sz="4800" spc="0" baseline="1706" dirty="0" smtClean="0">
                <a:solidFill>
                  <a:srgbClr val="FF0000"/>
                </a:solidFill>
                <a:latin typeface="Calibri"/>
                <a:cs typeface="Calibri"/>
              </a:rPr>
              <a:t>o</a:t>
            </a:r>
            <a:r>
              <a:rPr sz="4800" spc="-139" baseline="1706" dirty="0" smtClean="0">
                <a:solidFill>
                  <a:srgbClr val="FF0000"/>
                </a:solidFill>
                <a:latin typeface="Calibri"/>
                <a:cs typeface="Calibri"/>
              </a:rPr>
              <a:t> </a:t>
            </a:r>
            <a:r>
              <a:rPr sz="4800" spc="-4" baseline="1706" dirty="0" smtClean="0">
                <a:solidFill>
                  <a:srgbClr val="FF0000"/>
                </a:solidFill>
                <a:latin typeface="Calibri"/>
                <a:cs typeface="Calibri"/>
              </a:rPr>
              <a:t>Int</a:t>
            </a:r>
            <a:r>
              <a:rPr sz="4800" spc="-54" baseline="1706" dirty="0" smtClean="0">
                <a:solidFill>
                  <a:srgbClr val="FF0000"/>
                </a:solidFill>
                <a:latin typeface="Calibri"/>
                <a:cs typeface="Calibri"/>
              </a:rPr>
              <a:t>e</a:t>
            </a:r>
            <a:r>
              <a:rPr sz="4800" spc="-4" baseline="1706" dirty="0" smtClean="0">
                <a:solidFill>
                  <a:srgbClr val="FF0000"/>
                </a:solidFill>
                <a:latin typeface="Calibri"/>
                <a:cs typeface="Calibri"/>
              </a:rPr>
              <a:t>ligente?</a:t>
            </a:r>
            <a:endParaRPr sz="3200" dirty="0">
              <a:solidFill>
                <a:srgbClr val="FF0000"/>
              </a:solidFill>
              <a:latin typeface="Calibri"/>
              <a:cs typeface="Calibri"/>
            </a:endParaRPr>
          </a:p>
        </p:txBody>
      </p:sp>
      <p:pic>
        <p:nvPicPr>
          <p:cNvPr id="5" name="Imagen 4"/>
          <p:cNvPicPr>
            <a:picLocks noChangeAspect="1"/>
          </p:cNvPicPr>
          <p:nvPr/>
        </p:nvPicPr>
        <p:blipFill>
          <a:blip r:embed="rId4"/>
          <a:stretch>
            <a:fillRect/>
          </a:stretch>
        </p:blipFill>
        <p:spPr>
          <a:xfrm>
            <a:off x="1662112" y="1657350"/>
            <a:ext cx="5819775" cy="3543300"/>
          </a:xfrm>
          <a:prstGeom prst="rect">
            <a:avLst/>
          </a:prstGeom>
        </p:spPr>
      </p:pic>
      <p:sp>
        <p:nvSpPr>
          <p:cNvPr id="15"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Tree>
    <p:extLst>
      <p:ext uri="{BB962C8B-B14F-4D97-AF65-F5344CB8AC3E}">
        <p14:creationId xmlns:p14="http://schemas.microsoft.com/office/powerpoint/2010/main" val="12216054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bject 44"/>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42" name="object 42"/>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41" name="object 41"/>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30" name="object 30"/>
          <p:cNvSpPr/>
          <p:nvPr/>
        </p:nvSpPr>
        <p:spPr>
          <a:xfrm>
            <a:off x="7577315" y="3718572"/>
            <a:ext cx="158496" cy="3035"/>
          </a:xfrm>
          <a:prstGeom prst="rect">
            <a:avLst/>
          </a:prstGeom>
          <a:blipFill>
            <a:blip r:embed="rId3" cstate="print"/>
            <a:stretch>
              <a:fillRect/>
            </a:stretch>
          </a:blipFill>
        </p:spPr>
        <p:txBody>
          <a:bodyPr wrap="square" lIns="0" tIns="0" rIns="0" bIns="0" rtlCol="0">
            <a:noAutofit/>
          </a:bodyPr>
          <a:lstStyle/>
          <a:p>
            <a:endParaRPr/>
          </a:p>
        </p:txBody>
      </p:sp>
      <p:sp>
        <p:nvSpPr>
          <p:cNvPr id="32" name="object 32"/>
          <p:cNvSpPr/>
          <p:nvPr/>
        </p:nvSpPr>
        <p:spPr>
          <a:xfrm>
            <a:off x="8153400" y="3950207"/>
            <a:ext cx="237744" cy="161544"/>
          </a:xfrm>
          <a:prstGeom prst="rect">
            <a:avLst/>
          </a:prstGeom>
          <a:blipFill>
            <a:blip r:embed="rId4" cstate="print"/>
            <a:stretch>
              <a:fillRect/>
            </a:stretch>
          </a:blipFill>
        </p:spPr>
        <p:txBody>
          <a:bodyPr wrap="square" lIns="0" tIns="0" rIns="0" bIns="0" rtlCol="0">
            <a:noAutofit/>
          </a:bodyPr>
          <a:lstStyle/>
          <a:p>
            <a:endParaRPr/>
          </a:p>
        </p:txBody>
      </p:sp>
      <p:sp>
        <p:nvSpPr>
          <p:cNvPr id="33" name="object 33"/>
          <p:cNvSpPr/>
          <p:nvPr/>
        </p:nvSpPr>
        <p:spPr>
          <a:xfrm>
            <a:off x="6858000" y="3950207"/>
            <a:ext cx="320027" cy="161544"/>
          </a:xfrm>
          <a:prstGeom prst="rect">
            <a:avLst/>
          </a:prstGeom>
          <a:blipFill>
            <a:blip r:embed="rId5" cstate="print"/>
            <a:stretch>
              <a:fillRect/>
            </a:stretch>
          </a:blipFill>
        </p:spPr>
        <p:txBody>
          <a:bodyPr wrap="square" lIns="0" tIns="0" rIns="0" bIns="0" rtlCol="0">
            <a:noAutofit/>
          </a:bodyPr>
          <a:lstStyle/>
          <a:p>
            <a:endParaRPr/>
          </a:p>
        </p:txBody>
      </p:sp>
      <p:sp>
        <p:nvSpPr>
          <p:cNvPr id="38" name="object 38"/>
          <p:cNvSpPr/>
          <p:nvPr/>
        </p:nvSpPr>
        <p:spPr>
          <a:xfrm>
            <a:off x="7043915" y="5867412"/>
            <a:ext cx="134099" cy="88379"/>
          </a:xfrm>
          <a:prstGeom prst="rect">
            <a:avLst/>
          </a:prstGeom>
          <a:blipFill>
            <a:blip r:embed="rId6" cstate="print"/>
            <a:stretch>
              <a:fillRect/>
            </a:stretch>
          </a:blipFill>
        </p:spPr>
        <p:txBody>
          <a:bodyPr wrap="square" lIns="0" tIns="0" rIns="0" bIns="0" rtlCol="0">
            <a:noAutofit/>
          </a:bodyPr>
          <a:lstStyle/>
          <a:p>
            <a:endParaRPr/>
          </a:p>
        </p:txBody>
      </p:sp>
      <p:sp>
        <p:nvSpPr>
          <p:cNvPr id="29" name="object 29"/>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26" name="object 26"/>
          <p:cNvSpPr txBox="1"/>
          <p:nvPr/>
        </p:nvSpPr>
        <p:spPr>
          <a:xfrm>
            <a:off x="1291237" y="1706533"/>
            <a:ext cx="7378755" cy="1371028"/>
          </a:xfrm>
          <a:prstGeom prst="rect">
            <a:avLst/>
          </a:prstGeom>
        </p:spPr>
        <p:txBody>
          <a:bodyPr wrap="square" lIns="0" tIns="0" rIns="0" bIns="0" rtlCol="0">
            <a:noAutofit/>
          </a:bodyPr>
          <a:lstStyle/>
          <a:p>
            <a:pPr marL="240480">
              <a:lnSpc>
                <a:spcPts val="3360"/>
              </a:lnSpc>
              <a:spcBef>
                <a:spcPts val="576"/>
              </a:spcBef>
            </a:pPr>
            <a:r>
              <a:rPr sz="2800" spc="0" dirty="0" smtClean="0">
                <a:latin typeface="Calibri"/>
                <a:cs typeface="Calibri"/>
              </a:rPr>
              <a:t>La</a:t>
            </a:r>
            <a:r>
              <a:rPr sz="2800" spc="194" dirty="0" smtClean="0">
                <a:latin typeface="Calibri"/>
                <a:cs typeface="Calibri"/>
              </a:rPr>
              <a:t> </a:t>
            </a:r>
            <a:r>
              <a:rPr sz="2800" spc="0" dirty="0" smtClean="0">
                <a:latin typeface="Calibri"/>
                <a:cs typeface="Calibri"/>
              </a:rPr>
              <a:t>apli</a:t>
            </a:r>
            <a:r>
              <a:rPr sz="2800" spc="-44" dirty="0" smtClean="0">
                <a:latin typeface="Calibri"/>
                <a:cs typeface="Calibri"/>
              </a:rPr>
              <a:t>c</a:t>
            </a:r>
            <a:r>
              <a:rPr sz="2800" spc="0" dirty="0" smtClean="0">
                <a:latin typeface="Calibri"/>
                <a:cs typeface="Calibri"/>
              </a:rPr>
              <a:t>ación</a:t>
            </a:r>
            <a:r>
              <a:rPr sz="2800" spc="189" dirty="0" smtClean="0">
                <a:latin typeface="Calibri"/>
                <a:cs typeface="Calibri"/>
              </a:rPr>
              <a:t> </a:t>
            </a:r>
            <a:r>
              <a:rPr sz="2800" spc="0" dirty="0" smtClean="0">
                <a:latin typeface="Calibri"/>
                <a:cs typeface="Calibri"/>
              </a:rPr>
              <a:t>de</a:t>
            </a:r>
            <a:r>
              <a:rPr sz="2800" spc="184" dirty="0" smtClean="0">
                <a:latin typeface="Calibri"/>
                <a:cs typeface="Calibri"/>
              </a:rPr>
              <a:t> </a:t>
            </a:r>
            <a:r>
              <a:rPr sz="2800" spc="0" dirty="0" smtClean="0">
                <a:latin typeface="Calibri"/>
                <a:cs typeface="Calibri"/>
              </a:rPr>
              <a:t>las</a:t>
            </a:r>
            <a:r>
              <a:rPr sz="2800" spc="209" dirty="0" smtClean="0">
                <a:latin typeface="Calibri"/>
                <a:cs typeface="Calibri"/>
              </a:rPr>
              <a:t> </a:t>
            </a:r>
            <a:r>
              <a:rPr sz="2800" spc="0" dirty="0" smtClean="0">
                <a:latin typeface="Calibri"/>
                <a:cs typeface="Calibri"/>
              </a:rPr>
              <a:t>mejo</a:t>
            </a:r>
            <a:r>
              <a:rPr sz="2800" spc="-59" dirty="0" smtClean="0">
                <a:latin typeface="Calibri"/>
                <a:cs typeface="Calibri"/>
              </a:rPr>
              <a:t>r</a:t>
            </a:r>
            <a:r>
              <a:rPr sz="2800" spc="0" dirty="0" smtClean="0">
                <a:latin typeface="Calibri"/>
                <a:cs typeface="Calibri"/>
              </a:rPr>
              <a:t>as</a:t>
            </a:r>
            <a:r>
              <a:rPr sz="2800" spc="184" dirty="0" smtClean="0">
                <a:latin typeface="Calibri"/>
                <a:cs typeface="Calibri"/>
              </a:rPr>
              <a:t> </a:t>
            </a:r>
            <a:r>
              <a:rPr sz="2800" spc="0" dirty="0" smtClean="0">
                <a:latin typeface="Calibri"/>
                <a:cs typeface="Calibri"/>
              </a:rPr>
              <a:t>an</a:t>
            </a:r>
            <a:r>
              <a:rPr sz="2800" spc="-69" dirty="0" smtClean="0">
                <a:latin typeface="Calibri"/>
                <a:cs typeface="Calibri"/>
              </a:rPr>
              <a:t>t</a:t>
            </a:r>
            <a:r>
              <a:rPr sz="2800" spc="0" dirty="0" smtClean="0">
                <a:latin typeface="Calibri"/>
                <a:cs typeface="Calibri"/>
              </a:rPr>
              <a:t>erio</a:t>
            </a:r>
            <a:r>
              <a:rPr sz="2800" spc="-64" dirty="0" smtClean="0">
                <a:latin typeface="Calibri"/>
                <a:cs typeface="Calibri"/>
              </a:rPr>
              <a:t>r</a:t>
            </a:r>
            <a:r>
              <a:rPr sz="2800" spc="0" dirty="0" smtClean="0">
                <a:latin typeface="Calibri"/>
                <a:cs typeface="Calibri"/>
              </a:rPr>
              <a:t>es</a:t>
            </a:r>
            <a:r>
              <a:rPr sz="2800" spc="204" dirty="0" smtClean="0">
                <a:latin typeface="Calibri"/>
                <a:cs typeface="Calibri"/>
              </a:rPr>
              <a:t> </a:t>
            </a:r>
            <a:r>
              <a:rPr sz="2800" spc="0" dirty="0" smtClean="0">
                <a:latin typeface="Calibri"/>
                <a:cs typeface="Calibri"/>
              </a:rPr>
              <a:t>a</a:t>
            </a:r>
            <a:r>
              <a:rPr sz="2800" spc="179" dirty="0" smtClean="0">
                <a:latin typeface="Calibri"/>
                <a:cs typeface="Calibri"/>
              </a:rPr>
              <a:t> </a:t>
            </a:r>
            <a:r>
              <a:rPr sz="2800" spc="0" dirty="0" smtClean="0">
                <a:latin typeface="Calibri"/>
                <a:cs typeface="Calibri"/>
              </a:rPr>
              <a:t>la</a:t>
            </a:r>
            <a:r>
              <a:rPr sz="2800" spc="204" dirty="0" smtClean="0">
                <a:latin typeface="Calibri"/>
                <a:cs typeface="Calibri"/>
              </a:rPr>
              <a:t> </a:t>
            </a:r>
            <a:r>
              <a:rPr sz="2800" spc="0" dirty="0" smtClean="0">
                <a:latin typeface="Calibri"/>
                <a:cs typeface="Calibri"/>
              </a:rPr>
              <a:t>g</a:t>
            </a:r>
            <a:r>
              <a:rPr sz="2800" spc="-50" dirty="0" smtClean="0">
                <a:latin typeface="Calibri"/>
                <a:cs typeface="Calibri"/>
              </a:rPr>
              <a:t>r</a:t>
            </a:r>
            <a:r>
              <a:rPr sz="2800" spc="0" dirty="0" smtClean="0">
                <a:latin typeface="Calibri"/>
                <a:cs typeface="Calibri"/>
              </a:rPr>
              <a:t>an </a:t>
            </a:r>
            <a:r>
              <a:rPr sz="2800" spc="-50" dirty="0" smtClean="0">
                <a:latin typeface="Calibri"/>
                <a:cs typeface="Calibri"/>
              </a:rPr>
              <a:t>g</a:t>
            </a:r>
            <a:r>
              <a:rPr sz="2800" spc="-4" dirty="0" smtClean="0">
                <a:latin typeface="Calibri"/>
                <a:cs typeface="Calibri"/>
              </a:rPr>
              <a:t>am</a:t>
            </a:r>
            <a:r>
              <a:rPr sz="2800" spc="0" dirty="0" smtClean="0">
                <a:latin typeface="Calibri"/>
                <a:cs typeface="Calibri"/>
              </a:rPr>
              <a:t>a</a:t>
            </a:r>
            <a:r>
              <a:rPr sz="2800" spc="412" dirty="0" smtClean="0">
                <a:latin typeface="Calibri"/>
                <a:cs typeface="Calibri"/>
              </a:rPr>
              <a:t> </a:t>
            </a:r>
            <a:r>
              <a:rPr sz="2800" spc="-4" dirty="0" smtClean="0">
                <a:latin typeface="Calibri"/>
                <a:cs typeface="Calibri"/>
              </a:rPr>
              <a:t>d</a:t>
            </a:r>
            <a:r>
              <a:rPr sz="2800" spc="0" dirty="0" smtClean="0">
                <a:latin typeface="Calibri"/>
                <a:cs typeface="Calibri"/>
              </a:rPr>
              <a:t>e</a:t>
            </a:r>
            <a:r>
              <a:rPr sz="2800" spc="407" dirty="0" smtClean="0">
                <a:latin typeface="Calibri"/>
                <a:cs typeface="Calibri"/>
              </a:rPr>
              <a:t> </a:t>
            </a:r>
            <a:r>
              <a:rPr sz="2800" spc="-4" dirty="0" smtClean="0">
                <a:latin typeface="Calibri"/>
                <a:cs typeface="Calibri"/>
              </a:rPr>
              <a:t>instrume</a:t>
            </a:r>
            <a:r>
              <a:rPr sz="2800" spc="-59" dirty="0" smtClean="0">
                <a:latin typeface="Calibri"/>
                <a:cs typeface="Calibri"/>
              </a:rPr>
              <a:t>n</a:t>
            </a:r>
            <a:r>
              <a:rPr sz="2800" spc="-4" dirty="0" smtClean="0">
                <a:latin typeface="Calibri"/>
                <a:cs typeface="Calibri"/>
              </a:rPr>
              <a:t>to</a:t>
            </a:r>
            <a:r>
              <a:rPr sz="2800" spc="0" dirty="0" smtClean="0">
                <a:latin typeface="Calibri"/>
                <a:cs typeface="Calibri"/>
              </a:rPr>
              <a:t>s</a:t>
            </a:r>
            <a:r>
              <a:rPr sz="2800" spc="437" dirty="0" smtClean="0">
                <a:latin typeface="Calibri"/>
                <a:cs typeface="Calibri"/>
              </a:rPr>
              <a:t> </a:t>
            </a:r>
            <a:r>
              <a:rPr sz="2800" spc="0" dirty="0" smtClean="0">
                <a:latin typeface="Calibri"/>
                <a:cs typeface="Calibri"/>
              </a:rPr>
              <a:t>y</a:t>
            </a:r>
            <a:r>
              <a:rPr sz="2800" spc="417" dirty="0" smtClean="0">
                <a:latin typeface="Calibri"/>
                <a:cs typeface="Calibri"/>
              </a:rPr>
              <a:t> </a:t>
            </a:r>
            <a:r>
              <a:rPr sz="2800" spc="-4" dirty="0" smtClean="0">
                <a:latin typeface="Calibri"/>
                <a:cs typeface="Calibri"/>
              </a:rPr>
              <a:t>dispositivo</a:t>
            </a:r>
            <a:r>
              <a:rPr sz="2800" spc="0" dirty="0" smtClean="0">
                <a:latin typeface="Calibri"/>
                <a:cs typeface="Calibri"/>
              </a:rPr>
              <a:t>s</a:t>
            </a:r>
            <a:r>
              <a:rPr sz="2800" spc="432" dirty="0" smtClean="0">
                <a:latin typeface="Calibri"/>
                <a:cs typeface="Calibri"/>
              </a:rPr>
              <a:t> </a:t>
            </a:r>
            <a:r>
              <a:rPr sz="2800" spc="-4" dirty="0" smtClean="0">
                <a:latin typeface="Calibri"/>
                <a:cs typeface="Calibri"/>
              </a:rPr>
              <a:t>d</a:t>
            </a:r>
            <a:r>
              <a:rPr sz="2800" spc="0" dirty="0" smtClean="0">
                <a:latin typeface="Calibri"/>
                <a:cs typeface="Calibri"/>
              </a:rPr>
              <a:t>e</a:t>
            </a:r>
            <a:r>
              <a:rPr sz="2800" spc="432" dirty="0" smtClean="0">
                <a:latin typeface="Calibri"/>
                <a:cs typeface="Calibri"/>
              </a:rPr>
              <a:t> </a:t>
            </a:r>
            <a:r>
              <a:rPr sz="2800" spc="-4" dirty="0" smtClean="0">
                <a:latin typeface="Calibri"/>
                <a:cs typeface="Calibri"/>
              </a:rPr>
              <a:t>cam</a:t>
            </a:r>
            <a:r>
              <a:rPr sz="2800" spc="-50" dirty="0" smtClean="0">
                <a:latin typeface="Calibri"/>
                <a:cs typeface="Calibri"/>
              </a:rPr>
              <a:t>p</a:t>
            </a:r>
            <a:r>
              <a:rPr sz="2800" spc="0" dirty="0" smtClean="0">
                <a:latin typeface="Calibri"/>
                <a:cs typeface="Calibri"/>
              </a:rPr>
              <a:t>o</a:t>
            </a:r>
            <a:endParaRPr sz="2800" dirty="0">
              <a:latin typeface="Calibri"/>
              <a:cs typeface="Calibri"/>
            </a:endParaRPr>
          </a:p>
        </p:txBody>
      </p:sp>
      <p:sp>
        <p:nvSpPr>
          <p:cNvPr id="25" name="object 25"/>
          <p:cNvSpPr txBox="1"/>
          <p:nvPr/>
        </p:nvSpPr>
        <p:spPr>
          <a:xfrm>
            <a:off x="1508252" y="2565138"/>
            <a:ext cx="1618365" cy="382003"/>
          </a:xfrm>
          <a:prstGeom prst="rect">
            <a:avLst/>
          </a:prstGeom>
        </p:spPr>
        <p:txBody>
          <a:bodyPr wrap="square" lIns="0" tIns="0" rIns="0" bIns="0" rtlCol="0">
            <a:noAutofit/>
          </a:bodyPr>
          <a:lstStyle/>
          <a:p>
            <a:pPr marL="12700">
              <a:lnSpc>
                <a:spcPts val="3010"/>
              </a:lnSpc>
              <a:spcBef>
                <a:spcPts val="150"/>
              </a:spcBef>
            </a:pPr>
            <a:r>
              <a:rPr sz="4200" spc="-54" baseline="1950" dirty="0" smtClean="0">
                <a:latin typeface="Calibri"/>
                <a:cs typeface="Calibri"/>
              </a:rPr>
              <a:t>e</a:t>
            </a:r>
            <a:r>
              <a:rPr sz="4200" spc="-9" baseline="1950" dirty="0" smtClean="0">
                <a:latin typeface="Calibri"/>
                <a:cs typeface="Calibri"/>
              </a:rPr>
              <a:t>xiste</a:t>
            </a:r>
            <a:r>
              <a:rPr sz="4200" spc="-59" baseline="1950" dirty="0" smtClean="0">
                <a:latin typeface="Calibri"/>
                <a:cs typeface="Calibri"/>
              </a:rPr>
              <a:t>n</a:t>
            </a:r>
            <a:r>
              <a:rPr sz="4200" spc="-9" baseline="1950" dirty="0" smtClean="0">
                <a:latin typeface="Calibri"/>
                <a:cs typeface="Calibri"/>
              </a:rPr>
              <a:t>tes,</a:t>
            </a:r>
            <a:endParaRPr sz="2800">
              <a:latin typeface="Calibri"/>
              <a:cs typeface="Calibri"/>
            </a:endParaRPr>
          </a:p>
        </p:txBody>
      </p:sp>
      <p:sp>
        <p:nvSpPr>
          <p:cNvPr id="24" name="object 24"/>
          <p:cNvSpPr txBox="1"/>
          <p:nvPr/>
        </p:nvSpPr>
        <p:spPr>
          <a:xfrm>
            <a:off x="3446052" y="2565138"/>
            <a:ext cx="947552" cy="382003"/>
          </a:xfrm>
          <a:prstGeom prst="rect">
            <a:avLst/>
          </a:prstGeom>
        </p:spPr>
        <p:txBody>
          <a:bodyPr wrap="square" lIns="0" tIns="0" rIns="0" bIns="0" rtlCol="0">
            <a:noAutofit/>
          </a:bodyPr>
          <a:lstStyle/>
          <a:p>
            <a:pPr marL="12700">
              <a:lnSpc>
                <a:spcPts val="3010"/>
              </a:lnSpc>
              <a:spcBef>
                <a:spcPts val="150"/>
              </a:spcBef>
            </a:pPr>
            <a:r>
              <a:rPr sz="4200" spc="-9" baseline="1950" dirty="0" smtClean="0">
                <a:latin typeface="Calibri"/>
                <a:cs typeface="Calibri"/>
              </a:rPr>
              <a:t>hacen</a:t>
            </a:r>
            <a:endParaRPr sz="2800" dirty="0">
              <a:latin typeface="Calibri"/>
              <a:cs typeface="Calibri"/>
            </a:endParaRPr>
          </a:p>
        </p:txBody>
      </p:sp>
      <p:sp>
        <p:nvSpPr>
          <p:cNvPr id="23" name="object 23"/>
          <p:cNvSpPr txBox="1"/>
          <p:nvPr/>
        </p:nvSpPr>
        <p:spPr>
          <a:xfrm>
            <a:off x="4716606" y="2565138"/>
            <a:ext cx="627902" cy="382003"/>
          </a:xfrm>
          <a:prstGeom prst="rect">
            <a:avLst/>
          </a:prstGeom>
        </p:spPr>
        <p:txBody>
          <a:bodyPr wrap="square" lIns="0" tIns="0" rIns="0" bIns="0" rtlCol="0">
            <a:noAutofit/>
          </a:bodyPr>
          <a:lstStyle/>
          <a:p>
            <a:pPr marL="12700">
              <a:lnSpc>
                <a:spcPts val="3010"/>
              </a:lnSpc>
              <a:spcBef>
                <a:spcPts val="150"/>
              </a:spcBef>
            </a:pPr>
            <a:r>
              <a:rPr sz="4200" spc="-9" baseline="1950" dirty="0" smtClean="0">
                <a:latin typeface="Calibri"/>
                <a:cs typeface="Calibri"/>
              </a:rPr>
              <a:t>que</a:t>
            </a:r>
            <a:endParaRPr sz="2800">
              <a:latin typeface="Calibri"/>
              <a:cs typeface="Calibri"/>
            </a:endParaRPr>
          </a:p>
        </p:txBody>
      </p:sp>
      <p:sp>
        <p:nvSpPr>
          <p:cNvPr id="22" name="object 22"/>
          <p:cNvSpPr txBox="1"/>
          <p:nvPr/>
        </p:nvSpPr>
        <p:spPr>
          <a:xfrm>
            <a:off x="5667153" y="2565138"/>
            <a:ext cx="563713" cy="382003"/>
          </a:xfrm>
          <a:prstGeom prst="rect">
            <a:avLst/>
          </a:prstGeom>
        </p:spPr>
        <p:txBody>
          <a:bodyPr wrap="square" lIns="0" tIns="0" rIns="0" bIns="0" rtlCol="0">
            <a:noAutofit/>
          </a:bodyPr>
          <a:lstStyle/>
          <a:p>
            <a:pPr marL="12700">
              <a:lnSpc>
                <a:spcPts val="3010"/>
              </a:lnSpc>
              <a:spcBef>
                <a:spcPts val="150"/>
              </a:spcBef>
            </a:pPr>
            <a:r>
              <a:rPr sz="4200" spc="-9" baseline="1950" dirty="0" smtClean="0">
                <a:latin typeface="Calibri"/>
                <a:cs typeface="Calibri"/>
              </a:rPr>
              <a:t>sea</a:t>
            </a:r>
            <a:endParaRPr sz="2800">
              <a:latin typeface="Calibri"/>
              <a:cs typeface="Calibri"/>
            </a:endParaRPr>
          </a:p>
        </p:txBody>
      </p:sp>
      <p:sp>
        <p:nvSpPr>
          <p:cNvPr id="21" name="object 21"/>
          <p:cNvSpPr txBox="1"/>
          <p:nvPr/>
        </p:nvSpPr>
        <p:spPr>
          <a:xfrm>
            <a:off x="6553868" y="2565138"/>
            <a:ext cx="1456691" cy="382003"/>
          </a:xfrm>
          <a:prstGeom prst="rect">
            <a:avLst/>
          </a:prstGeom>
        </p:spPr>
        <p:txBody>
          <a:bodyPr wrap="square" lIns="0" tIns="0" rIns="0" bIns="0" rtlCol="0">
            <a:noAutofit/>
          </a:bodyPr>
          <a:lstStyle/>
          <a:p>
            <a:pPr marL="12700">
              <a:lnSpc>
                <a:spcPts val="3010"/>
              </a:lnSpc>
              <a:spcBef>
                <a:spcPts val="150"/>
              </a:spcBef>
            </a:pPr>
            <a:r>
              <a:rPr sz="4200" spc="-9" baseline="1950" dirty="0" smtClean="0">
                <a:latin typeface="Calibri"/>
                <a:cs typeface="Calibri"/>
              </a:rPr>
              <a:t>necesa</a:t>
            </a:r>
            <a:r>
              <a:rPr sz="4200" spc="44" baseline="1950" dirty="0" smtClean="0">
                <a:latin typeface="Calibri"/>
                <a:cs typeface="Calibri"/>
              </a:rPr>
              <a:t>r</a:t>
            </a:r>
            <a:r>
              <a:rPr sz="4200" spc="-9" baseline="1950" dirty="0" smtClean="0">
                <a:latin typeface="Calibri"/>
                <a:cs typeface="Calibri"/>
              </a:rPr>
              <a:t>ia</a:t>
            </a:r>
            <a:endParaRPr sz="2800">
              <a:latin typeface="Calibri"/>
              <a:cs typeface="Calibri"/>
            </a:endParaRPr>
          </a:p>
        </p:txBody>
      </p:sp>
      <p:sp>
        <p:nvSpPr>
          <p:cNvPr id="20" name="object 20"/>
          <p:cNvSpPr txBox="1"/>
          <p:nvPr/>
        </p:nvSpPr>
        <p:spPr>
          <a:xfrm>
            <a:off x="8333204" y="2565138"/>
            <a:ext cx="329359" cy="382003"/>
          </a:xfrm>
          <a:prstGeom prst="rect">
            <a:avLst/>
          </a:prstGeom>
        </p:spPr>
        <p:txBody>
          <a:bodyPr wrap="square" lIns="0" tIns="0" rIns="0" bIns="0" rtlCol="0">
            <a:noAutofit/>
          </a:bodyPr>
          <a:lstStyle/>
          <a:p>
            <a:pPr marL="12700">
              <a:lnSpc>
                <a:spcPts val="3010"/>
              </a:lnSpc>
              <a:spcBef>
                <a:spcPts val="150"/>
              </a:spcBef>
            </a:pPr>
            <a:r>
              <a:rPr sz="4200" spc="-9" baseline="1950" dirty="0" smtClean="0">
                <a:latin typeface="Calibri"/>
                <a:cs typeface="Calibri"/>
              </a:rPr>
              <a:t>la</a:t>
            </a:r>
            <a:endParaRPr sz="2800">
              <a:latin typeface="Calibri"/>
              <a:cs typeface="Calibri"/>
            </a:endParaRPr>
          </a:p>
        </p:txBody>
      </p:sp>
      <p:sp>
        <p:nvSpPr>
          <p:cNvPr id="19" name="object 19"/>
          <p:cNvSpPr txBox="1"/>
          <p:nvPr/>
        </p:nvSpPr>
        <p:spPr>
          <a:xfrm>
            <a:off x="1508252" y="2991858"/>
            <a:ext cx="2428209" cy="382003"/>
          </a:xfrm>
          <a:prstGeom prst="rect">
            <a:avLst/>
          </a:prstGeom>
        </p:spPr>
        <p:txBody>
          <a:bodyPr wrap="square" lIns="0" tIns="0" rIns="0" bIns="0" rtlCol="0">
            <a:noAutofit/>
          </a:bodyPr>
          <a:lstStyle/>
          <a:p>
            <a:pPr marL="12700">
              <a:lnSpc>
                <a:spcPts val="3010"/>
              </a:lnSpc>
              <a:spcBef>
                <a:spcPts val="150"/>
              </a:spcBef>
            </a:pPr>
            <a:r>
              <a:rPr sz="4200" spc="-4" baseline="1950" dirty="0" smtClean="0">
                <a:latin typeface="Calibri"/>
                <a:cs typeface="Calibri"/>
              </a:rPr>
              <a:t>impleme</a:t>
            </a:r>
            <a:r>
              <a:rPr sz="4200" spc="-50" baseline="1950" dirty="0" smtClean="0">
                <a:latin typeface="Calibri"/>
                <a:cs typeface="Calibri"/>
              </a:rPr>
              <a:t>n</a:t>
            </a:r>
            <a:r>
              <a:rPr sz="4200" spc="-4" baseline="1950" dirty="0" smtClean="0">
                <a:latin typeface="Calibri"/>
                <a:cs typeface="Calibri"/>
              </a:rPr>
              <a:t>tación</a:t>
            </a:r>
            <a:endParaRPr sz="2800">
              <a:latin typeface="Calibri"/>
              <a:cs typeface="Calibri"/>
            </a:endParaRPr>
          </a:p>
        </p:txBody>
      </p:sp>
      <p:sp>
        <p:nvSpPr>
          <p:cNvPr id="18" name="object 18"/>
          <p:cNvSpPr txBox="1"/>
          <p:nvPr/>
        </p:nvSpPr>
        <p:spPr>
          <a:xfrm>
            <a:off x="4065113" y="2991858"/>
            <a:ext cx="266820" cy="382003"/>
          </a:xfrm>
          <a:prstGeom prst="rect">
            <a:avLst/>
          </a:prstGeom>
        </p:spPr>
        <p:txBody>
          <a:bodyPr wrap="square" lIns="0" tIns="0" rIns="0" bIns="0" rtlCol="0">
            <a:noAutofit/>
          </a:bodyPr>
          <a:lstStyle/>
          <a:p>
            <a:pPr marL="12700">
              <a:lnSpc>
                <a:spcPts val="3010"/>
              </a:lnSpc>
              <a:spcBef>
                <a:spcPts val="150"/>
              </a:spcBef>
            </a:pPr>
            <a:r>
              <a:rPr sz="4200" spc="0" baseline="1950" dirty="0" smtClean="0">
                <a:latin typeface="Calibri"/>
                <a:cs typeface="Calibri"/>
              </a:rPr>
              <a:t>o</a:t>
            </a:r>
            <a:endParaRPr sz="2800">
              <a:latin typeface="Calibri"/>
              <a:cs typeface="Calibri"/>
            </a:endParaRPr>
          </a:p>
        </p:txBody>
      </p:sp>
      <p:sp>
        <p:nvSpPr>
          <p:cNvPr id="17" name="object 17"/>
          <p:cNvSpPr txBox="1"/>
          <p:nvPr/>
        </p:nvSpPr>
        <p:spPr>
          <a:xfrm>
            <a:off x="4464103" y="2991858"/>
            <a:ext cx="2079194" cy="382003"/>
          </a:xfrm>
          <a:prstGeom prst="rect">
            <a:avLst/>
          </a:prstGeom>
        </p:spPr>
        <p:txBody>
          <a:bodyPr wrap="square" lIns="0" tIns="0" rIns="0" bIns="0" rtlCol="0">
            <a:noAutofit/>
          </a:bodyPr>
          <a:lstStyle/>
          <a:p>
            <a:pPr marL="12700">
              <a:lnSpc>
                <a:spcPts val="3010"/>
              </a:lnSpc>
              <a:spcBef>
                <a:spcPts val="150"/>
              </a:spcBef>
            </a:pPr>
            <a:r>
              <a:rPr sz="4200" spc="-4" baseline="1950" dirty="0" smtClean="0">
                <a:latin typeface="Calibri"/>
                <a:cs typeface="Calibri"/>
              </a:rPr>
              <a:t>definició</a:t>
            </a:r>
            <a:r>
              <a:rPr sz="4200" spc="0" baseline="1950" dirty="0" smtClean="0">
                <a:latin typeface="Calibri"/>
                <a:cs typeface="Calibri"/>
              </a:rPr>
              <a:t>n </a:t>
            </a:r>
            <a:r>
              <a:rPr sz="4200" spc="372" baseline="1950" dirty="0" smtClean="0">
                <a:latin typeface="Calibri"/>
                <a:cs typeface="Calibri"/>
              </a:rPr>
              <a:t> </a:t>
            </a:r>
            <a:r>
              <a:rPr sz="4200" spc="-4" baseline="1950" dirty="0" smtClean="0">
                <a:latin typeface="Calibri"/>
                <a:cs typeface="Calibri"/>
              </a:rPr>
              <a:t>de</a:t>
            </a:r>
            <a:endParaRPr sz="2800">
              <a:latin typeface="Calibri"/>
              <a:cs typeface="Calibri"/>
            </a:endParaRPr>
          </a:p>
        </p:txBody>
      </p:sp>
      <p:sp>
        <p:nvSpPr>
          <p:cNvPr id="16" name="object 16"/>
          <p:cNvSpPr txBox="1"/>
          <p:nvPr/>
        </p:nvSpPr>
        <p:spPr>
          <a:xfrm>
            <a:off x="6673019" y="2991858"/>
            <a:ext cx="452511" cy="382003"/>
          </a:xfrm>
          <a:prstGeom prst="rect">
            <a:avLst/>
          </a:prstGeom>
        </p:spPr>
        <p:txBody>
          <a:bodyPr wrap="square" lIns="0" tIns="0" rIns="0" bIns="0" rtlCol="0">
            <a:noAutofit/>
          </a:bodyPr>
          <a:lstStyle/>
          <a:p>
            <a:pPr marL="12700">
              <a:lnSpc>
                <a:spcPts val="3010"/>
              </a:lnSpc>
              <a:spcBef>
                <a:spcPts val="150"/>
              </a:spcBef>
            </a:pPr>
            <a:r>
              <a:rPr sz="4200" spc="-4" baseline="1950" dirty="0" smtClean="0">
                <a:latin typeface="Calibri"/>
                <a:cs typeface="Calibri"/>
              </a:rPr>
              <a:t>un</a:t>
            </a:r>
            <a:endParaRPr sz="2800">
              <a:latin typeface="Calibri"/>
              <a:cs typeface="Calibri"/>
            </a:endParaRPr>
          </a:p>
        </p:txBody>
      </p:sp>
      <p:sp>
        <p:nvSpPr>
          <p:cNvPr id="15" name="object 15"/>
          <p:cNvSpPr txBox="1"/>
          <p:nvPr/>
        </p:nvSpPr>
        <p:spPr>
          <a:xfrm>
            <a:off x="7257749" y="2991858"/>
            <a:ext cx="1400420" cy="382003"/>
          </a:xfrm>
          <a:prstGeom prst="rect">
            <a:avLst/>
          </a:prstGeom>
        </p:spPr>
        <p:txBody>
          <a:bodyPr wrap="square" lIns="0" tIns="0" rIns="0" bIns="0" rtlCol="0">
            <a:noAutofit/>
          </a:bodyPr>
          <a:lstStyle/>
          <a:p>
            <a:pPr marL="12700">
              <a:lnSpc>
                <a:spcPts val="3010"/>
              </a:lnSpc>
              <a:spcBef>
                <a:spcPts val="150"/>
              </a:spcBef>
            </a:pPr>
            <a:r>
              <a:rPr sz="4200" spc="-4" baseline="1950" dirty="0" smtClean="0">
                <a:latin typeface="Calibri"/>
                <a:cs typeface="Calibri"/>
              </a:rPr>
              <a:t>es</a:t>
            </a:r>
            <a:r>
              <a:rPr sz="4200" spc="-44" baseline="1950" dirty="0" smtClean="0">
                <a:latin typeface="Calibri"/>
                <a:cs typeface="Calibri"/>
              </a:rPr>
              <a:t>t</a:t>
            </a:r>
            <a:r>
              <a:rPr sz="4200" spc="-4" baseline="1950" dirty="0" smtClean="0">
                <a:latin typeface="Calibri"/>
                <a:cs typeface="Calibri"/>
              </a:rPr>
              <a:t>ánda</a:t>
            </a:r>
            <a:r>
              <a:rPr sz="4200" spc="-289" baseline="1950" dirty="0" smtClean="0">
                <a:latin typeface="Calibri"/>
                <a:cs typeface="Calibri"/>
              </a:rPr>
              <a:t>r</a:t>
            </a:r>
            <a:r>
              <a:rPr sz="4200" spc="0" baseline="1950" dirty="0" smtClean="0">
                <a:latin typeface="Calibri"/>
                <a:cs typeface="Calibri"/>
              </a:rPr>
              <a:t>.</a:t>
            </a:r>
            <a:endParaRPr sz="2800">
              <a:latin typeface="Calibri"/>
              <a:cs typeface="Calibri"/>
            </a:endParaRPr>
          </a:p>
        </p:txBody>
      </p:sp>
      <p:sp>
        <p:nvSpPr>
          <p:cNvPr id="14" name="object 14"/>
          <p:cNvSpPr txBox="1"/>
          <p:nvPr/>
        </p:nvSpPr>
        <p:spPr>
          <a:xfrm>
            <a:off x="1508252" y="3418578"/>
            <a:ext cx="4534744" cy="382003"/>
          </a:xfrm>
          <a:prstGeom prst="rect">
            <a:avLst/>
          </a:prstGeom>
        </p:spPr>
        <p:txBody>
          <a:bodyPr wrap="square" lIns="0" tIns="0" rIns="0" bIns="0" rtlCol="0">
            <a:noAutofit/>
          </a:bodyPr>
          <a:lstStyle/>
          <a:p>
            <a:pPr marL="12700">
              <a:lnSpc>
                <a:spcPts val="3010"/>
              </a:lnSpc>
              <a:spcBef>
                <a:spcPts val="150"/>
              </a:spcBef>
            </a:pPr>
            <a:r>
              <a:rPr sz="4200" spc="-4" baseline="1950" dirty="0" smtClean="0">
                <a:latin typeface="Calibri"/>
                <a:cs typeface="Calibri"/>
              </a:rPr>
              <a:t>Est</a:t>
            </a:r>
            <a:r>
              <a:rPr sz="4200" spc="0" baseline="1950" dirty="0" smtClean="0">
                <a:latin typeface="Calibri"/>
                <a:cs typeface="Calibri"/>
              </a:rPr>
              <a:t>o </a:t>
            </a:r>
            <a:r>
              <a:rPr sz="4200" spc="597" baseline="1950" dirty="0" smtClean="0">
                <a:latin typeface="Calibri"/>
                <a:cs typeface="Calibri"/>
              </a:rPr>
              <a:t> </a:t>
            </a:r>
            <a:r>
              <a:rPr sz="4200" spc="-4" baseline="1950" dirty="0" smtClean="0">
                <a:latin typeface="Calibri"/>
                <a:cs typeface="Calibri"/>
              </a:rPr>
              <a:t>incluy</a:t>
            </a:r>
            <a:r>
              <a:rPr sz="4200" spc="0" baseline="1950" dirty="0" smtClean="0">
                <a:latin typeface="Calibri"/>
                <a:cs typeface="Calibri"/>
              </a:rPr>
              <a:t>e </a:t>
            </a:r>
            <a:r>
              <a:rPr sz="4200" spc="597" baseline="1950" dirty="0" smtClean="0">
                <a:latin typeface="Calibri"/>
                <a:cs typeface="Calibri"/>
              </a:rPr>
              <a:t> </a:t>
            </a:r>
            <a:r>
              <a:rPr sz="4200" spc="-4" baseline="1950" dirty="0" smtClean="0">
                <a:latin typeface="Calibri"/>
                <a:cs typeface="Calibri"/>
              </a:rPr>
              <a:t>especifica</a:t>
            </a:r>
            <a:r>
              <a:rPr sz="4200" spc="-50" baseline="1950" dirty="0" smtClean="0">
                <a:latin typeface="Calibri"/>
                <a:cs typeface="Calibri"/>
              </a:rPr>
              <a:t>c</a:t>
            </a:r>
            <a:r>
              <a:rPr sz="4200" spc="-4" baseline="1950" dirty="0" smtClean="0">
                <a:latin typeface="Calibri"/>
                <a:cs typeface="Calibri"/>
              </a:rPr>
              <a:t>iones</a:t>
            </a:r>
            <a:endParaRPr sz="2800" dirty="0">
              <a:latin typeface="Calibri"/>
              <a:cs typeface="Calibri"/>
            </a:endParaRPr>
          </a:p>
        </p:txBody>
      </p:sp>
      <p:sp>
        <p:nvSpPr>
          <p:cNvPr id="13" name="object 13"/>
          <p:cNvSpPr txBox="1"/>
          <p:nvPr/>
        </p:nvSpPr>
        <p:spPr>
          <a:xfrm>
            <a:off x="6206952" y="3418578"/>
            <a:ext cx="945837" cy="382003"/>
          </a:xfrm>
          <a:prstGeom prst="rect">
            <a:avLst/>
          </a:prstGeom>
        </p:spPr>
        <p:txBody>
          <a:bodyPr wrap="square" lIns="0" tIns="0" rIns="0" bIns="0" rtlCol="0">
            <a:noAutofit/>
          </a:bodyPr>
          <a:lstStyle/>
          <a:p>
            <a:pPr marL="12700">
              <a:lnSpc>
                <a:spcPts val="3010"/>
              </a:lnSpc>
              <a:spcBef>
                <a:spcPts val="150"/>
              </a:spcBef>
            </a:pPr>
            <a:r>
              <a:rPr sz="4200" spc="-4" baseline="1950" dirty="0" smtClean="0">
                <a:latin typeface="Calibri"/>
                <a:cs typeface="Calibri"/>
              </a:rPr>
              <a:t>desde</a:t>
            </a:r>
            <a:endParaRPr sz="2800">
              <a:latin typeface="Calibri"/>
              <a:cs typeface="Calibri"/>
            </a:endParaRPr>
          </a:p>
        </p:txBody>
      </p:sp>
      <p:sp>
        <p:nvSpPr>
          <p:cNvPr id="12" name="object 12"/>
          <p:cNvSpPr txBox="1"/>
          <p:nvPr/>
        </p:nvSpPr>
        <p:spPr>
          <a:xfrm>
            <a:off x="7312823" y="3418578"/>
            <a:ext cx="330527" cy="382003"/>
          </a:xfrm>
          <a:prstGeom prst="rect">
            <a:avLst/>
          </a:prstGeom>
        </p:spPr>
        <p:txBody>
          <a:bodyPr wrap="square" lIns="0" tIns="0" rIns="0" bIns="0" rtlCol="0">
            <a:noAutofit/>
          </a:bodyPr>
          <a:lstStyle/>
          <a:p>
            <a:pPr marL="12700">
              <a:lnSpc>
                <a:spcPts val="3010"/>
              </a:lnSpc>
              <a:spcBef>
                <a:spcPts val="150"/>
              </a:spcBef>
            </a:pPr>
            <a:r>
              <a:rPr sz="4200" spc="-4" baseline="1950" dirty="0" smtClean="0">
                <a:latin typeface="Calibri"/>
                <a:cs typeface="Calibri"/>
              </a:rPr>
              <a:t>la</a:t>
            </a:r>
            <a:endParaRPr sz="2800">
              <a:latin typeface="Calibri"/>
              <a:cs typeface="Calibri"/>
            </a:endParaRPr>
          </a:p>
        </p:txBody>
      </p:sp>
      <p:sp>
        <p:nvSpPr>
          <p:cNvPr id="11" name="object 11"/>
          <p:cNvSpPr txBox="1"/>
          <p:nvPr/>
        </p:nvSpPr>
        <p:spPr>
          <a:xfrm>
            <a:off x="7806237" y="3418578"/>
            <a:ext cx="856329" cy="382003"/>
          </a:xfrm>
          <a:prstGeom prst="rect">
            <a:avLst/>
          </a:prstGeom>
        </p:spPr>
        <p:txBody>
          <a:bodyPr wrap="square" lIns="0" tIns="0" rIns="0" bIns="0" rtlCol="0">
            <a:noAutofit/>
          </a:bodyPr>
          <a:lstStyle/>
          <a:p>
            <a:pPr marL="12700">
              <a:lnSpc>
                <a:spcPts val="3010"/>
              </a:lnSpc>
              <a:spcBef>
                <a:spcPts val="150"/>
              </a:spcBef>
            </a:pPr>
            <a:r>
              <a:rPr sz="4200" spc="-4" baseline="1950" dirty="0" smtClean="0">
                <a:latin typeface="Calibri"/>
                <a:cs typeface="Calibri"/>
              </a:rPr>
              <a:t>parte</a:t>
            </a:r>
            <a:endParaRPr sz="2800">
              <a:latin typeface="Calibri"/>
              <a:cs typeface="Calibri"/>
            </a:endParaRPr>
          </a:p>
        </p:txBody>
      </p:sp>
      <p:sp>
        <p:nvSpPr>
          <p:cNvPr id="10" name="object 10"/>
          <p:cNvSpPr txBox="1"/>
          <p:nvPr/>
        </p:nvSpPr>
        <p:spPr>
          <a:xfrm>
            <a:off x="1508252" y="3845298"/>
            <a:ext cx="811152" cy="382003"/>
          </a:xfrm>
          <a:prstGeom prst="rect">
            <a:avLst/>
          </a:prstGeom>
        </p:spPr>
        <p:txBody>
          <a:bodyPr wrap="square" lIns="0" tIns="0" rIns="0" bIns="0" rtlCol="0">
            <a:noAutofit/>
          </a:bodyPr>
          <a:lstStyle/>
          <a:p>
            <a:pPr marL="12700">
              <a:lnSpc>
                <a:spcPts val="3010"/>
              </a:lnSpc>
              <a:spcBef>
                <a:spcPts val="150"/>
              </a:spcBef>
            </a:pPr>
            <a:r>
              <a:rPr sz="4200" spc="0" baseline="1950" dirty="0" smtClean="0">
                <a:latin typeface="Calibri"/>
                <a:cs typeface="Calibri"/>
              </a:rPr>
              <a:t>física</a:t>
            </a:r>
            <a:endParaRPr sz="2800">
              <a:latin typeface="Calibri"/>
              <a:cs typeface="Calibri"/>
            </a:endParaRPr>
          </a:p>
        </p:txBody>
      </p:sp>
      <p:sp>
        <p:nvSpPr>
          <p:cNvPr id="9" name="object 9"/>
          <p:cNvSpPr txBox="1"/>
          <p:nvPr/>
        </p:nvSpPr>
        <p:spPr>
          <a:xfrm>
            <a:off x="2696609" y="3845298"/>
            <a:ext cx="859242" cy="382003"/>
          </a:xfrm>
          <a:prstGeom prst="rect">
            <a:avLst/>
          </a:prstGeom>
        </p:spPr>
        <p:txBody>
          <a:bodyPr wrap="square" lIns="0" tIns="0" rIns="0" bIns="0" rtlCol="0">
            <a:noAutofit/>
          </a:bodyPr>
          <a:lstStyle/>
          <a:p>
            <a:pPr marL="12700">
              <a:lnSpc>
                <a:spcPts val="3010"/>
              </a:lnSpc>
              <a:spcBef>
                <a:spcPts val="150"/>
              </a:spcBef>
            </a:pPr>
            <a:r>
              <a:rPr sz="4200" spc="0" baseline="1950" dirty="0" smtClean="0">
                <a:latin typeface="Calibri"/>
                <a:cs typeface="Calibri"/>
              </a:rPr>
              <a:t>has</a:t>
            </a:r>
            <a:r>
              <a:rPr sz="4200" spc="-54" baseline="1950" dirty="0" smtClean="0">
                <a:latin typeface="Calibri"/>
                <a:cs typeface="Calibri"/>
              </a:rPr>
              <a:t>t</a:t>
            </a:r>
            <a:r>
              <a:rPr sz="4200" spc="0" baseline="1950" dirty="0" smtClean="0">
                <a:latin typeface="Calibri"/>
                <a:cs typeface="Calibri"/>
              </a:rPr>
              <a:t>a</a:t>
            </a:r>
            <a:endParaRPr sz="2800">
              <a:latin typeface="Calibri"/>
              <a:cs typeface="Calibri"/>
            </a:endParaRPr>
          </a:p>
        </p:txBody>
      </p:sp>
      <p:sp>
        <p:nvSpPr>
          <p:cNvPr id="8" name="object 8"/>
          <p:cNvSpPr txBox="1"/>
          <p:nvPr/>
        </p:nvSpPr>
        <p:spPr>
          <a:xfrm>
            <a:off x="3936827" y="3845298"/>
            <a:ext cx="331060" cy="382003"/>
          </a:xfrm>
          <a:prstGeom prst="rect">
            <a:avLst/>
          </a:prstGeom>
        </p:spPr>
        <p:txBody>
          <a:bodyPr wrap="square" lIns="0" tIns="0" rIns="0" bIns="0" rtlCol="0">
            <a:noAutofit/>
          </a:bodyPr>
          <a:lstStyle/>
          <a:p>
            <a:pPr marL="12700">
              <a:lnSpc>
                <a:spcPts val="3010"/>
              </a:lnSpc>
              <a:spcBef>
                <a:spcPts val="150"/>
              </a:spcBef>
            </a:pPr>
            <a:r>
              <a:rPr sz="4200" spc="0" baseline="1950" dirty="0" smtClean="0">
                <a:latin typeface="Calibri"/>
                <a:cs typeface="Calibri"/>
              </a:rPr>
              <a:t>la</a:t>
            </a:r>
            <a:endParaRPr sz="2800">
              <a:latin typeface="Calibri"/>
              <a:cs typeface="Calibri"/>
            </a:endParaRPr>
          </a:p>
        </p:txBody>
      </p:sp>
      <p:sp>
        <p:nvSpPr>
          <p:cNvPr id="7" name="object 7"/>
          <p:cNvSpPr txBox="1"/>
          <p:nvPr/>
        </p:nvSpPr>
        <p:spPr>
          <a:xfrm>
            <a:off x="4646519" y="3845298"/>
            <a:ext cx="948240" cy="382003"/>
          </a:xfrm>
          <a:prstGeom prst="rect">
            <a:avLst/>
          </a:prstGeom>
        </p:spPr>
        <p:txBody>
          <a:bodyPr wrap="square" lIns="0" tIns="0" rIns="0" bIns="0" rtlCol="0">
            <a:noAutofit/>
          </a:bodyPr>
          <a:lstStyle/>
          <a:p>
            <a:pPr marL="12700">
              <a:lnSpc>
                <a:spcPts val="3010"/>
              </a:lnSpc>
              <a:spcBef>
                <a:spcPts val="150"/>
              </a:spcBef>
            </a:pPr>
            <a:r>
              <a:rPr sz="4200" spc="0" baseline="1950" dirty="0" smtClean="0">
                <a:latin typeface="Calibri"/>
                <a:cs typeface="Calibri"/>
              </a:rPr>
              <a:t>f</a:t>
            </a:r>
            <a:r>
              <a:rPr sz="4200" spc="-54" baseline="1950" dirty="0" smtClean="0">
                <a:latin typeface="Calibri"/>
                <a:cs typeface="Calibri"/>
              </a:rPr>
              <a:t>o</a:t>
            </a:r>
            <a:r>
              <a:rPr sz="4200" spc="0" baseline="1950" dirty="0" smtClean="0">
                <a:latin typeface="Calibri"/>
                <a:cs typeface="Calibri"/>
              </a:rPr>
              <a:t>rma</a:t>
            </a:r>
            <a:endParaRPr sz="2800">
              <a:latin typeface="Calibri"/>
              <a:cs typeface="Calibri"/>
            </a:endParaRPr>
          </a:p>
        </p:txBody>
      </p:sp>
      <p:sp>
        <p:nvSpPr>
          <p:cNvPr id="6" name="object 6"/>
          <p:cNvSpPr txBox="1"/>
          <p:nvPr/>
        </p:nvSpPr>
        <p:spPr>
          <a:xfrm>
            <a:off x="5975174" y="3845298"/>
            <a:ext cx="443390" cy="382003"/>
          </a:xfrm>
          <a:prstGeom prst="rect">
            <a:avLst/>
          </a:prstGeom>
        </p:spPr>
        <p:txBody>
          <a:bodyPr wrap="square" lIns="0" tIns="0" rIns="0" bIns="0" rtlCol="0">
            <a:noAutofit/>
          </a:bodyPr>
          <a:lstStyle/>
          <a:p>
            <a:pPr marL="12700">
              <a:lnSpc>
                <a:spcPts val="3010"/>
              </a:lnSpc>
              <a:spcBef>
                <a:spcPts val="150"/>
              </a:spcBef>
            </a:pPr>
            <a:r>
              <a:rPr sz="4200" spc="0" baseline="1950" dirty="0" smtClean="0">
                <a:latin typeface="Calibri"/>
                <a:cs typeface="Calibri"/>
              </a:rPr>
              <a:t>de</a:t>
            </a:r>
            <a:endParaRPr sz="2800">
              <a:latin typeface="Calibri"/>
              <a:cs typeface="Calibri"/>
            </a:endParaRPr>
          </a:p>
        </p:txBody>
      </p:sp>
      <p:sp>
        <p:nvSpPr>
          <p:cNvPr id="5" name="object 5"/>
          <p:cNvSpPr txBox="1"/>
          <p:nvPr/>
        </p:nvSpPr>
        <p:spPr>
          <a:xfrm>
            <a:off x="6797910" y="3845298"/>
            <a:ext cx="1864714" cy="382003"/>
          </a:xfrm>
          <a:prstGeom prst="rect">
            <a:avLst/>
          </a:prstGeom>
        </p:spPr>
        <p:txBody>
          <a:bodyPr wrap="square" lIns="0" tIns="0" rIns="0" bIns="0" rtlCol="0">
            <a:noAutofit/>
          </a:bodyPr>
          <a:lstStyle/>
          <a:p>
            <a:pPr marL="12700">
              <a:lnSpc>
                <a:spcPts val="3010"/>
              </a:lnSpc>
              <a:spcBef>
                <a:spcPts val="150"/>
              </a:spcBef>
            </a:pPr>
            <a:r>
              <a:rPr sz="4200" spc="0" baseline="1950" dirty="0" smtClean="0">
                <a:latin typeface="Calibri"/>
                <a:cs typeface="Calibri"/>
              </a:rPr>
              <a:t>t</a:t>
            </a:r>
            <a:r>
              <a:rPr sz="4200" spc="-44" baseline="1950" dirty="0" smtClean="0">
                <a:latin typeface="Calibri"/>
                <a:cs typeface="Calibri"/>
              </a:rPr>
              <a:t>r</a:t>
            </a:r>
            <a:r>
              <a:rPr sz="4200" spc="0" baseline="1950" dirty="0" smtClean="0">
                <a:latin typeface="Calibri"/>
                <a:cs typeface="Calibri"/>
              </a:rPr>
              <a:t>ansmisión,</a:t>
            </a:r>
            <a:endParaRPr sz="2800">
              <a:latin typeface="Calibri"/>
              <a:cs typeface="Calibri"/>
            </a:endParaRPr>
          </a:p>
        </p:txBody>
      </p:sp>
      <p:sp>
        <p:nvSpPr>
          <p:cNvPr id="4" name="object 4"/>
          <p:cNvSpPr txBox="1"/>
          <p:nvPr/>
        </p:nvSpPr>
        <p:spPr>
          <a:xfrm>
            <a:off x="1508252" y="4272018"/>
            <a:ext cx="7149894" cy="1235443"/>
          </a:xfrm>
          <a:prstGeom prst="rect">
            <a:avLst/>
          </a:prstGeom>
        </p:spPr>
        <p:txBody>
          <a:bodyPr wrap="square" lIns="0" tIns="0" rIns="0" bIns="0" rtlCol="0">
            <a:noAutofit/>
          </a:bodyPr>
          <a:lstStyle/>
          <a:p>
            <a:pPr marL="12700">
              <a:lnSpc>
                <a:spcPts val="3040"/>
              </a:lnSpc>
              <a:spcBef>
                <a:spcPts val="152"/>
              </a:spcBef>
            </a:pPr>
            <a:r>
              <a:rPr sz="4200" spc="-9" baseline="2925" dirty="0" smtClean="0">
                <a:latin typeface="Calibri"/>
                <a:cs typeface="Calibri"/>
              </a:rPr>
              <a:t>procedimiento</a:t>
            </a:r>
            <a:r>
              <a:rPr sz="4200" spc="0" baseline="2925" dirty="0" smtClean="0">
                <a:latin typeface="Calibri"/>
                <a:cs typeface="Calibri"/>
              </a:rPr>
              <a:t>s</a:t>
            </a:r>
            <a:r>
              <a:rPr sz="4200" spc="234" baseline="2925" dirty="0" smtClean="0">
                <a:latin typeface="Calibri"/>
                <a:cs typeface="Calibri"/>
              </a:rPr>
              <a:t> </a:t>
            </a:r>
            <a:r>
              <a:rPr sz="4200" spc="-9" baseline="2925" dirty="0" smtClean="0">
                <a:latin typeface="Calibri"/>
                <a:cs typeface="Calibri"/>
              </a:rPr>
              <a:t>d</a:t>
            </a:r>
            <a:r>
              <a:rPr sz="4200" spc="0" baseline="2925" dirty="0" smtClean="0">
                <a:latin typeface="Calibri"/>
                <a:cs typeface="Calibri"/>
              </a:rPr>
              <a:t>e</a:t>
            </a:r>
            <a:r>
              <a:rPr sz="4200" spc="244" baseline="2925" dirty="0" smtClean="0">
                <a:latin typeface="Calibri"/>
                <a:cs typeface="Calibri"/>
              </a:rPr>
              <a:t> </a:t>
            </a:r>
            <a:r>
              <a:rPr sz="4200" spc="-9" baseline="2925" dirty="0" smtClean="0">
                <a:latin typeface="Calibri"/>
                <a:cs typeface="Calibri"/>
              </a:rPr>
              <a:t>transacciones</a:t>
            </a:r>
            <a:r>
              <a:rPr sz="4200" spc="0" baseline="2925" dirty="0" smtClean="0">
                <a:latin typeface="Calibri"/>
                <a:cs typeface="Calibri"/>
              </a:rPr>
              <a:t>,</a:t>
            </a:r>
            <a:r>
              <a:rPr sz="4200" spc="279" baseline="2925" dirty="0" smtClean="0">
                <a:latin typeface="Calibri"/>
                <a:cs typeface="Calibri"/>
              </a:rPr>
              <a:t> </a:t>
            </a:r>
            <a:r>
              <a:rPr sz="4200" spc="-9" baseline="2925" dirty="0" smtClean="0">
                <a:latin typeface="Calibri"/>
                <a:cs typeface="Calibri"/>
              </a:rPr>
              <a:t>estructur</a:t>
            </a:r>
            <a:r>
              <a:rPr sz="4200" spc="0" baseline="2925" dirty="0" smtClean="0">
                <a:latin typeface="Calibri"/>
                <a:cs typeface="Calibri"/>
              </a:rPr>
              <a:t>a</a:t>
            </a:r>
            <a:r>
              <a:rPr sz="4200" spc="249" baseline="2925" dirty="0" smtClean="0">
                <a:latin typeface="Calibri"/>
                <a:cs typeface="Calibri"/>
              </a:rPr>
              <a:t> </a:t>
            </a:r>
            <a:r>
              <a:rPr sz="4200" spc="-9" baseline="2925" dirty="0" smtClean="0">
                <a:latin typeface="Calibri"/>
                <a:cs typeface="Calibri"/>
              </a:rPr>
              <a:t>del</a:t>
            </a:r>
            <a:endParaRPr sz="2800">
              <a:latin typeface="Calibri"/>
              <a:cs typeface="Calibri"/>
            </a:endParaRPr>
          </a:p>
          <a:p>
            <a:pPr marL="12700" marR="1185">
              <a:lnSpc>
                <a:spcPts val="3360"/>
              </a:lnSpc>
              <a:spcBef>
                <a:spcPts val="16"/>
              </a:spcBef>
            </a:pPr>
            <a:r>
              <a:rPr sz="4200" spc="0" baseline="1950" dirty="0" smtClean="0">
                <a:latin typeface="Calibri"/>
                <a:cs typeface="Calibri"/>
              </a:rPr>
              <a:t>mensaje,</a:t>
            </a:r>
            <a:r>
              <a:rPr sz="4200" spc="89" baseline="1950" dirty="0" smtClean="0">
                <a:latin typeface="Calibri"/>
                <a:cs typeface="Calibri"/>
              </a:rPr>
              <a:t> </a:t>
            </a:r>
            <a:r>
              <a:rPr sz="4200" spc="0" baseline="1950" dirty="0" smtClean="0">
                <a:latin typeface="Calibri"/>
                <a:cs typeface="Calibri"/>
              </a:rPr>
              <a:t>f</a:t>
            </a:r>
            <a:r>
              <a:rPr sz="4200" spc="-54" baseline="1950" dirty="0" smtClean="0">
                <a:latin typeface="Calibri"/>
                <a:cs typeface="Calibri"/>
              </a:rPr>
              <a:t>o</a:t>
            </a:r>
            <a:r>
              <a:rPr sz="4200" spc="0" baseline="1950" dirty="0" smtClean="0">
                <a:latin typeface="Calibri"/>
                <a:cs typeface="Calibri"/>
              </a:rPr>
              <a:t>rma</a:t>
            </a:r>
            <a:r>
              <a:rPr sz="4200" spc="-54" baseline="1950" dirty="0" smtClean="0">
                <a:latin typeface="Calibri"/>
                <a:cs typeface="Calibri"/>
              </a:rPr>
              <a:t>t</a:t>
            </a:r>
            <a:r>
              <a:rPr sz="4200" spc="0" baseline="1950" dirty="0" smtClean="0">
                <a:latin typeface="Calibri"/>
                <a:cs typeface="Calibri"/>
              </a:rPr>
              <a:t>o</a:t>
            </a:r>
            <a:r>
              <a:rPr sz="4200" spc="119" baseline="1950" dirty="0" smtClean="0">
                <a:latin typeface="Calibri"/>
                <a:cs typeface="Calibri"/>
              </a:rPr>
              <a:t> </a:t>
            </a:r>
            <a:r>
              <a:rPr sz="4200" spc="0" baseline="1950" dirty="0" smtClean="0">
                <a:latin typeface="Calibri"/>
                <a:cs typeface="Calibri"/>
              </a:rPr>
              <a:t>de</a:t>
            </a:r>
            <a:r>
              <a:rPr sz="4200" spc="69" baseline="1950" dirty="0" smtClean="0">
                <a:latin typeface="Calibri"/>
                <a:cs typeface="Calibri"/>
              </a:rPr>
              <a:t> </a:t>
            </a:r>
            <a:r>
              <a:rPr sz="4200" spc="0" baseline="1950" dirty="0" smtClean="0">
                <a:latin typeface="Calibri"/>
                <a:cs typeface="Calibri"/>
              </a:rPr>
              <a:t>los</a:t>
            </a:r>
            <a:r>
              <a:rPr sz="4200" spc="129" baseline="1950" dirty="0" smtClean="0">
                <a:latin typeface="Calibri"/>
                <a:cs typeface="Calibri"/>
              </a:rPr>
              <a:t> </a:t>
            </a:r>
            <a:r>
              <a:rPr sz="4200" spc="0" baseline="1950" dirty="0" smtClean="0">
                <a:latin typeface="Calibri"/>
                <a:cs typeface="Calibri"/>
              </a:rPr>
              <a:t>da</a:t>
            </a:r>
            <a:r>
              <a:rPr sz="4200" spc="-59" baseline="1950" dirty="0" smtClean="0">
                <a:latin typeface="Calibri"/>
                <a:cs typeface="Calibri"/>
              </a:rPr>
              <a:t>t</a:t>
            </a:r>
            <a:r>
              <a:rPr sz="4200" spc="0" baseline="1950" dirty="0" smtClean="0">
                <a:latin typeface="Calibri"/>
                <a:cs typeface="Calibri"/>
              </a:rPr>
              <a:t>os,</a:t>
            </a:r>
            <a:r>
              <a:rPr sz="4200" spc="119" baseline="1950" dirty="0" smtClean="0">
                <a:latin typeface="Calibri"/>
                <a:cs typeface="Calibri"/>
              </a:rPr>
              <a:t> </a:t>
            </a:r>
            <a:r>
              <a:rPr sz="4200" spc="0" baseline="1950" dirty="0" smtClean="0">
                <a:latin typeface="Calibri"/>
                <a:cs typeface="Calibri"/>
              </a:rPr>
              <a:t>y</a:t>
            </a:r>
            <a:r>
              <a:rPr sz="4200" spc="109" baseline="1950" dirty="0" smtClean="0">
                <a:latin typeface="Calibri"/>
                <a:cs typeface="Calibri"/>
              </a:rPr>
              <a:t> </a:t>
            </a:r>
            <a:r>
              <a:rPr sz="4200" spc="0" baseline="1950" dirty="0" smtClean="0">
                <a:latin typeface="Calibri"/>
                <a:cs typeface="Calibri"/>
              </a:rPr>
              <a:t>un</a:t>
            </a:r>
            <a:r>
              <a:rPr sz="4200" spc="89" baseline="1950" dirty="0" smtClean="0">
                <a:latin typeface="Calibri"/>
                <a:cs typeface="Calibri"/>
              </a:rPr>
              <a:t> </a:t>
            </a:r>
            <a:r>
              <a:rPr sz="4200" spc="0" baseline="1950" dirty="0" smtClean="0">
                <a:latin typeface="Calibri"/>
                <a:cs typeface="Calibri"/>
              </a:rPr>
              <a:t>conju</a:t>
            </a:r>
            <a:r>
              <a:rPr sz="4200" spc="-44" baseline="1950" dirty="0" smtClean="0">
                <a:latin typeface="Calibri"/>
                <a:cs typeface="Calibri"/>
              </a:rPr>
              <a:t>n</a:t>
            </a:r>
            <a:r>
              <a:rPr sz="4200" spc="0" baseline="1950" dirty="0" smtClean="0">
                <a:latin typeface="Calibri"/>
                <a:cs typeface="Calibri"/>
              </a:rPr>
              <a:t>to</a:t>
            </a:r>
            <a:r>
              <a:rPr sz="4200" spc="89" baseline="1950" dirty="0" smtClean="0">
                <a:latin typeface="Calibri"/>
                <a:cs typeface="Calibri"/>
              </a:rPr>
              <a:t> </a:t>
            </a:r>
            <a:r>
              <a:rPr sz="4200" spc="0" baseline="1950" dirty="0" smtClean="0">
                <a:latin typeface="Calibri"/>
                <a:cs typeface="Calibri"/>
              </a:rPr>
              <a:t>de</a:t>
            </a:r>
            <a:endParaRPr sz="2800">
              <a:latin typeface="Calibri"/>
              <a:cs typeface="Calibri"/>
            </a:endParaRPr>
          </a:p>
          <a:p>
            <a:pPr marL="12700" marR="53490">
              <a:lnSpc>
                <a:spcPts val="3325"/>
              </a:lnSpc>
            </a:pPr>
            <a:r>
              <a:rPr sz="2800" spc="-4" dirty="0" smtClean="0">
                <a:latin typeface="Calibri"/>
                <a:cs typeface="Calibri"/>
              </a:rPr>
              <a:t>comando</a:t>
            </a:r>
            <a:r>
              <a:rPr sz="2800" spc="0" dirty="0" smtClean="0">
                <a:latin typeface="Calibri"/>
                <a:cs typeface="Calibri"/>
              </a:rPr>
              <a:t>s</a:t>
            </a:r>
            <a:r>
              <a:rPr sz="2800" spc="-29" dirty="0" smtClean="0">
                <a:latin typeface="Calibri"/>
                <a:cs typeface="Calibri"/>
              </a:rPr>
              <a:t> </a:t>
            </a:r>
            <a:r>
              <a:rPr sz="2800" spc="-4" dirty="0" smtClean="0">
                <a:latin typeface="Calibri"/>
                <a:cs typeface="Calibri"/>
              </a:rPr>
              <a:t>qu</a:t>
            </a:r>
            <a:r>
              <a:rPr sz="2800" spc="0" dirty="0" smtClean="0">
                <a:latin typeface="Calibri"/>
                <a:cs typeface="Calibri"/>
              </a:rPr>
              <a:t>e</a:t>
            </a:r>
            <a:r>
              <a:rPr sz="2800" spc="-9" dirty="0" smtClean="0">
                <a:latin typeface="Calibri"/>
                <a:cs typeface="Calibri"/>
              </a:rPr>
              <a:t> </a:t>
            </a:r>
            <a:r>
              <a:rPr sz="2800" spc="-4" dirty="0" smtClean="0">
                <a:latin typeface="Calibri"/>
                <a:cs typeface="Calibri"/>
              </a:rPr>
              <a:t>r</a:t>
            </a:r>
            <a:r>
              <a:rPr sz="2800" spc="-44" dirty="0" smtClean="0">
                <a:latin typeface="Calibri"/>
                <a:cs typeface="Calibri"/>
              </a:rPr>
              <a:t>e</a:t>
            </a:r>
            <a:r>
              <a:rPr sz="2800" spc="-4" dirty="0" smtClean="0">
                <a:latin typeface="Calibri"/>
                <a:cs typeface="Calibri"/>
              </a:rPr>
              <a:t>alice</a:t>
            </a:r>
            <a:r>
              <a:rPr sz="2800" spc="0" dirty="0" smtClean="0">
                <a:latin typeface="Calibri"/>
                <a:cs typeface="Calibri"/>
              </a:rPr>
              <a:t>n</a:t>
            </a:r>
            <a:r>
              <a:rPr sz="2800" spc="-14" dirty="0" smtClean="0">
                <a:latin typeface="Calibri"/>
                <a:cs typeface="Calibri"/>
              </a:rPr>
              <a:t> </a:t>
            </a:r>
            <a:r>
              <a:rPr sz="2800" spc="-4" dirty="0" smtClean="0">
                <a:latin typeface="Calibri"/>
                <a:cs typeface="Calibri"/>
              </a:rPr>
              <a:t>dicha</a:t>
            </a:r>
            <a:r>
              <a:rPr sz="2800" spc="0" dirty="0" smtClean="0">
                <a:latin typeface="Calibri"/>
                <a:cs typeface="Calibri"/>
              </a:rPr>
              <a:t>s</a:t>
            </a:r>
            <a:r>
              <a:rPr sz="2800" spc="9" dirty="0" smtClean="0">
                <a:latin typeface="Calibri"/>
                <a:cs typeface="Calibri"/>
              </a:rPr>
              <a:t> </a:t>
            </a:r>
            <a:r>
              <a:rPr sz="2800" spc="-4" dirty="0" smtClean="0">
                <a:latin typeface="Calibri"/>
                <a:cs typeface="Calibri"/>
              </a:rPr>
              <a:t>funciones.</a:t>
            </a:r>
            <a:endParaRPr sz="280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22</a:t>
            </a:r>
            <a:endParaRPr sz="1600">
              <a:latin typeface="Calibri"/>
              <a:cs typeface="Calibri"/>
            </a:endParaRPr>
          </a:p>
        </p:txBody>
      </p:sp>
      <p:sp>
        <p:nvSpPr>
          <p:cNvPr id="45"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46" name="Imagen 45"/>
          <p:cNvPicPr>
            <a:picLocks noChangeAspect="1"/>
          </p:cNvPicPr>
          <p:nvPr/>
        </p:nvPicPr>
        <p:blipFill>
          <a:blip r:embed="rId7"/>
          <a:stretch>
            <a:fillRect/>
          </a:stretch>
        </p:blipFill>
        <p:spPr>
          <a:xfrm>
            <a:off x="8385404" y="93836"/>
            <a:ext cx="724659" cy="263801"/>
          </a:xfrm>
          <a:prstGeom prst="rect">
            <a:avLst/>
          </a:prstGeom>
        </p:spPr>
      </p:pic>
      <p:sp>
        <p:nvSpPr>
          <p:cNvPr id="47" name="object 23"/>
          <p:cNvSpPr txBox="1"/>
          <p:nvPr/>
        </p:nvSpPr>
        <p:spPr>
          <a:xfrm>
            <a:off x="1508252" y="1125115"/>
            <a:ext cx="3262048"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El Protocolo HART</a:t>
            </a:r>
            <a:endParaRPr lang="es-EC" sz="3200" dirty="0">
              <a:solidFill>
                <a:srgbClr val="FF0000"/>
              </a:solidFill>
              <a:latin typeface="Calibri"/>
              <a:cs typeface="Calibri"/>
            </a:endParaRPr>
          </a:p>
        </p:txBody>
      </p:sp>
      <p:sp>
        <p:nvSpPr>
          <p:cNvPr id="48"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bject 36"/>
          <p:cNvSpPr/>
          <p:nvPr/>
        </p:nvSpPr>
        <p:spPr>
          <a:xfrm>
            <a:off x="149339" y="79273"/>
            <a:ext cx="612648" cy="588251"/>
          </a:xfrm>
          <a:prstGeom prst="rect">
            <a:avLst/>
          </a:prstGeom>
          <a:blipFill>
            <a:blip r:embed="rId2" cstate="print"/>
            <a:stretch>
              <a:fillRect/>
            </a:stretch>
          </a:blipFill>
        </p:spPr>
        <p:txBody>
          <a:bodyPr wrap="square" lIns="0" tIns="0" rIns="0" bIns="0" rtlCol="0">
            <a:noAutofit/>
          </a:bodyPr>
          <a:lstStyle/>
          <a:p>
            <a:endParaRPr/>
          </a:p>
        </p:txBody>
      </p:sp>
      <p:sp>
        <p:nvSpPr>
          <p:cNvPr id="34" name="object 34"/>
          <p:cNvSpPr/>
          <p:nvPr/>
        </p:nvSpPr>
        <p:spPr>
          <a:xfrm>
            <a:off x="2148827" y="118884"/>
            <a:ext cx="6336779" cy="429755"/>
          </a:xfrm>
          <a:custGeom>
            <a:avLst/>
            <a:gdLst/>
            <a:ahLst/>
            <a:cxnLst/>
            <a:rect l="l" t="t" r="r" b="b"/>
            <a:pathLst>
              <a:path w="6336779" h="429755">
                <a:moveTo>
                  <a:pt x="0" y="429755"/>
                </a:moveTo>
                <a:lnTo>
                  <a:pt x="6336779" y="429755"/>
                </a:lnTo>
                <a:lnTo>
                  <a:pt x="6336779" y="0"/>
                </a:lnTo>
                <a:lnTo>
                  <a:pt x="0" y="0"/>
                </a:lnTo>
                <a:lnTo>
                  <a:pt x="0" y="429755"/>
                </a:lnTo>
                <a:close/>
              </a:path>
            </a:pathLst>
          </a:custGeom>
          <a:solidFill>
            <a:srgbClr val="D8D8D8"/>
          </a:solidFill>
        </p:spPr>
        <p:txBody>
          <a:bodyPr wrap="square" lIns="0" tIns="0" rIns="0" bIns="0" rtlCol="0">
            <a:noAutofit/>
          </a:bodyPr>
          <a:lstStyle/>
          <a:p>
            <a:endParaRPr/>
          </a:p>
        </p:txBody>
      </p:sp>
      <p:sp>
        <p:nvSpPr>
          <p:cNvPr id="33" name="object 33"/>
          <p:cNvSpPr/>
          <p:nvPr/>
        </p:nvSpPr>
        <p:spPr>
          <a:xfrm>
            <a:off x="0" y="6310884"/>
            <a:ext cx="8967203" cy="0"/>
          </a:xfrm>
          <a:custGeom>
            <a:avLst/>
            <a:gdLst/>
            <a:ahLst/>
            <a:cxnLst/>
            <a:rect l="l" t="t" r="r" b="b"/>
            <a:pathLst>
              <a:path w="8967203">
                <a:moveTo>
                  <a:pt x="0" y="0"/>
                </a:moveTo>
                <a:lnTo>
                  <a:pt x="8967203" y="0"/>
                </a:lnTo>
              </a:path>
            </a:pathLst>
          </a:custGeom>
          <a:ln w="28701">
            <a:solidFill>
              <a:srgbClr val="000000"/>
            </a:solidFill>
          </a:ln>
        </p:spPr>
        <p:txBody>
          <a:bodyPr wrap="square" lIns="0" tIns="0" rIns="0" bIns="0" rtlCol="0">
            <a:noAutofit/>
          </a:bodyPr>
          <a:lstStyle/>
          <a:p>
            <a:endParaRPr/>
          </a:p>
        </p:txBody>
      </p:sp>
      <p:sp>
        <p:nvSpPr>
          <p:cNvPr id="21" name="object 21"/>
          <p:cNvSpPr txBox="1"/>
          <p:nvPr/>
        </p:nvSpPr>
        <p:spPr>
          <a:xfrm>
            <a:off x="834631" y="112280"/>
            <a:ext cx="1279423" cy="543559"/>
          </a:xfrm>
          <a:prstGeom prst="rect">
            <a:avLst/>
          </a:prstGeom>
        </p:spPr>
        <p:txBody>
          <a:bodyPr wrap="square" lIns="0" tIns="0" rIns="0" bIns="0" rtlCol="0">
            <a:noAutofit/>
          </a:bodyPr>
          <a:lstStyle/>
          <a:p>
            <a:pPr marL="12700">
              <a:lnSpc>
                <a:spcPts val="1360"/>
              </a:lnSpc>
              <a:spcBef>
                <a:spcPts val="68"/>
              </a:spcBef>
            </a:pPr>
            <a:r>
              <a:rPr sz="1800" b="1" spc="-9" baseline="2275" dirty="0" smtClean="0">
                <a:latin typeface="Calibri"/>
                <a:cs typeface="Calibri"/>
              </a:rPr>
              <a:t>ESC</a:t>
            </a:r>
            <a:r>
              <a:rPr sz="1800" b="1" spc="25" baseline="2275" dirty="0" smtClean="0">
                <a:latin typeface="Calibri"/>
                <a:cs typeface="Calibri"/>
              </a:rPr>
              <a:t>U</a:t>
            </a:r>
            <a:r>
              <a:rPr sz="1800" b="1" spc="-9" baseline="2275" dirty="0" smtClean="0">
                <a:latin typeface="Calibri"/>
                <a:cs typeface="Calibri"/>
              </a:rPr>
              <a:t>EL</a:t>
            </a:r>
            <a:r>
              <a:rPr sz="1800" b="1" spc="0" baseline="2275" dirty="0" smtClean="0">
                <a:latin typeface="Calibri"/>
                <a:cs typeface="Calibri"/>
              </a:rPr>
              <a:t>A</a:t>
            </a:r>
            <a:r>
              <a:rPr sz="1800" b="1" spc="-14" baseline="2275" dirty="0" smtClean="0">
                <a:latin typeface="Calibri"/>
                <a:cs typeface="Calibri"/>
              </a:rPr>
              <a:t> </a:t>
            </a:r>
            <a:r>
              <a:rPr sz="1800" b="1" spc="9" baseline="2275" dirty="0" smtClean="0">
                <a:latin typeface="Calibri"/>
                <a:cs typeface="Calibri"/>
              </a:rPr>
              <a:t>S</a:t>
            </a:r>
            <a:r>
              <a:rPr sz="1800" b="1" spc="-9" baseline="2275" dirty="0" smtClean="0">
                <a:latin typeface="Calibri"/>
                <a:cs typeface="Calibri"/>
              </a:rPr>
              <a:t>U</a:t>
            </a:r>
            <a:r>
              <a:rPr sz="1800" b="1" spc="25" baseline="2275" dirty="0" smtClean="0">
                <a:latin typeface="Calibri"/>
                <a:cs typeface="Calibri"/>
              </a:rPr>
              <a:t>P</a:t>
            </a:r>
            <a:r>
              <a:rPr sz="1800" b="1" spc="-9" baseline="2275" dirty="0" smtClean="0">
                <a:latin typeface="Calibri"/>
                <a:cs typeface="Calibri"/>
              </a:rPr>
              <a:t>ERI</a:t>
            </a:r>
            <a:r>
              <a:rPr sz="1800" b="1" spc="9" baseline="2275" dirty="0" smtClean="0">
                <a:latin typeface="Calibri"/>
                <a:cs typeface="Calibri"/>
              </a:rPr>
              <a:t>O</a:t>
            </a:r>
            <a:r>
              <a:rPr sz="1800" b="1" spc="0" baseline="2275" dirty="0" smtClean="0">
                <a:latin typeface="Calibri"/>
                <a:cs typeface="Calibri"/>
              </a:rPr>
              <a:t>R</a:t>
            </a:r>
            <a:endParaRPr sz="1200">
              <a:latin typeface="Calibri"/>
              <a:cs typeface="Calibri"/>
            </a:endParaRPr>
          </a:p>
          <a:p>
            <a:pPr marL="12700" marR="22860">
              <a:lnSpc>
                <a:spcPts val="1440"/>
              </a:lnSpc>
              <a:spcBef>
                <a:spcPts val="4"/>
              </a:spcBef>
            </a:pPr>
            <a:r>
              <a:rPr sz="1800" b="1" spc="9" baseline="2275" dirty="0" smtClean="0">
                <a:latin typeface="Calibri"/>
                <a:cs typeface="Calibri"/>
              </a:rPr>
              <a:t>P</a:t>
            </a:r>
            <a:r>
              <a:rPr sz="1800" b="1" spc="-9" baseline="2275" dirty="0" smtClean="0">
                <a:latin typeface="Calibri"/>
                <a:cs typeface="Calibri"/>
              </a:rPr>
              <a:t>O</a:t>
            </a:r>
            <a:r>
              <a:rPr sz="1800" b="1" spc="9" baseline="2275" dirty="0" smtClean="0">
                <a:latin typeface="Calibri"/>
                <a:cs typeface="Calibri"/>
              </a:rPr>
              <a:t>L</a:t>
            </a:r>
            <a:r>
              <a:rPr sz="1800" b="1" spc="-9" baseline="2275" dirty="0" smtClean="0">
                <a:latin typeface="Calibri"/>
                <a:cs typeface="Calibri"/>
              </a:rPr>
              <a:t>ITÉCNIC</a:t>
            </a:r>
            <a:r>
              <a:rPr sz="1800" b="1" spc="0" baseline="2275" dirty="0" smtClean="0">
                <a:latin typeface="Calibri"/>
                <a:cs typeface="Calibri"/>
              </a:rPr>
              <a:t>A</a:t>
            </a:r>
            <a:r>
              <a:rPr sz="1800" b="1" spc="29" baseline="2275" dirty="0" smtClean="0">
                <a:latin typeface="Calibri"/>
                <a:cs typeface="Calibri"/>
              </a:rPr>
              <a:t> </a:t>
            </a:r>
            <a:r>
              <a:rPr sz="1800" b="1" spc="9" baseline="2275" dirty="0" smtClean="0">
                <a:latin typeface="Calibri"/>
                <a:cs typeface="Calibri"/>
              </a:rPr>
              <a:t>D</a:t>
            </a:r>
            <a:r>
              <a:rPr sz="1800" b="1" spc="-9" baseline="2275" dirty="0" smtClean="0">
                <a:latin typeface="Calibri"/>
                <a:cs typeface="Calibri"/>
              </a:rPr>
              <a:t>EL</a:t>
            </a:r>
            <a:endParaRPr sz="1200">
              <a:latin typeface="Calibri"/>
              <a:cs typeface="Calibri"/>
            </a:endParaRPr>
          </a:p>
          <a:p>
            <a:pPr marL="12700" marR="22860">
              <a:lnSpc>
                <a:spcPts val="1440"/>
              </a:lnSpc>
            </a:pPr>
            <a:r>
              <a:rPr sz="1800" b="1" spc="-4" baseline="2275" dirty="0" smtClean="0">
                <a:latin typeface="Calibri"/>
                <a:cs typeface="Calibri"/>
              </a:rPr>
              <a:t>LITORAL</a:t>
            </a:r>
            <a:endParaRPr sz="1200">
              <a:latin typeface="Calibri"/>
              <a:cs typeface="Calibri"/>
            </a:endParaRPr>
          </a:p>
        </p:txBody>
      </p:sp>
      <p:sp>
        <p:nvSpPr>
          <p:cNvPr id="16" name="object 16"/>
          <p:cNvSpPr txBox="1"/>
          <p:nvPr/>
        </p:nvSpPr>
        <p:spPr>
          <a:xfrm>
            <a:off x="1200720" y="2037372"/>
            <a:ext cx="7139159" cy="3239516"/>
          </a:xfrm>
          <a:prstGeom prst="rect">
            <a:avLst/>
          </a:prstGeom>
        </p:spPr>
        <p:txBody>
          <a:bodyPr wrap="square" lIns="0" tIns="0" rIns="0" bIns="0" rtlCol="0">
            <a:noAutofit/>
          </a:bodyPr>
          <a:lstStyle/>
          <a:p>
            <a:pPr marL="12700" marR="4526" algn="just">
              <a:lnSpc>
                <a:spcPts val="2190"/>
              </a:lnSpc>
              <a:spcBef>
                <a:spcPts val="109"/>
              </a:spcBef>
            </a:pPr>
            <a:r>
              <a:rPr lang="es-EC" sz="3200" spc="9" baseline="2730" dirty="0" smtClean="0">
                <a:cs typeface="Calibri"/>
              </a:rPr>
              <a:t>E</a:t>
            </a:r>
            <a:r>
              <a:rPr lang="es-EC" sz="3200" spc="0" baseline="2730" dirty="0" smtClean="0">
                <a:cs typeface="Calibri"/>
              </a:rPr>
              <a:t>l</a:t>
            </a:r>
            <a:r>
              <a:rPr lang="es-EC" sz="3200" spc="327" baseline="2730" dirty="0" smtClean="0">
                <a:cs typeface="Calibri"/>
              </a:rPr>
              <a:t> </a:t>
            </a:r>
            <a:r>
              <a:rPr lang="es-EC" sz="3200" b="1" spc="9" baseline="2730" dirty="0" smtClean="0">
                <a:solidFill>
                  <a:srgbClr val="0070C0"/>
                </a:solidFill>
                <a:cs typeface="Calibri"/>
              </a:rPr>
              <a:t>pr</a:t>
            </a:r>
            <a:r>
              <a:rPr lang="es-EC" sz="3200" b="1" spc="-25" baseline="2730" dirty="0" smtClean="0">
                <a:solidFill>
                  <a:srgbClr val="0070C0"/>
                </a:solidFill>
                <a:cs typeface="Calibri"/>
              </a:rPr>
              <a:t>o</a:t>
            </a:r>
            <a:r>
              <a:rPr lang="es-EC" sz="3200" b="1" spc="9" baseline="2730" dirty="0" smtClean="0">
                <a:solidFill>
                  <a:srgbClr val="0070C0"/>
                </a:solidFill>
                <a:cs typeface="Calibri"/>
              </a:rPr>
              <a:t>to</a:t>
            </a:r>
            <a:r>
              <a:rPr lang="es-EC" sz="3200" b="1" spc="-54" baseline="2730" dirty="0" smtClean="0">
                <a:solidFill>
                  <a:srgbClr val="0070C0"/>
                </a:solidFill>
                <a:cs typeface="Calibri"/>
              </a:rPr>
              <a:t>c</a:t>
            </a:r>
            <a:r>
              <a:rPr lang="es-EC" sz="3200" b="1" spc="9" baseline="2730" dirty="0" smtClean="0">
                <a:solidFill>
                  <a:srgbClr val="0070C0"/>
                </a:solidFill>
                <a:cs typeface="Calibri"/>
              </a:rPr>
              <a:t>ol</a:t>
            </a:r>
            <a:r>
              <a:rPr lang="es-EC" sz="3200" b="1" spc="0" baseline="2730" dirty="0" smtClean="0">
                <a:solidFill>
                  <a:srgbClr val="0070C0"/>
                </a:solidFill>
                <a:cs typeface="Calibri"/>
              </a:rPr>
              <a:t>o</a:t>
            </a:r>
            <a:r>
              <a:rPr lang="es-EC" sz="3200" b="1" spc="257" baseline="2730" dirty="0" smtClean="0">
                <a:solidFill>
                  <a:srgbClr val="0070C0"/>
                </a:solidFill>
                <a:cs typeface="Calibri"/>
              </a:rPr>
              <a:t> </a:t>
            </a:r>
            <a:r>
              <a:rPr lang="es-EC" sz="3200" b="1" spc="9" baseline="2730" dirty="0" smtClean="0">
                <a:solidFill>
                  <a:srgbClr val="0070C0"/>
                </a:solidFill>
                <a:cs typeface="Calibri"/>
              </a:rPr>
              <a:t>HA</a:t>
            </a:r>
            <a:r>
              <a:rPr lang="es-EC" sz="3200" b="1" spc="-34" baseline="2730" dirty="0" smtClean="0">
                <a:solidFill>
                  <a:srgbClr val="0070C0"/>
                </a:solidFill>
                <a:cs typeface="Calibri"/>
              </a:rPr>
              <a:t>R</a:t>
            </a:r>
            <a:r>
              <a:rPr lang="es-EC" sz="3200" b="1" spc="0" baseline="2730" dirty="0" smtClean="0">
                <a:solidFill>
                  <a:srgbClr val="0070C0"/>
                </a:solidFill>
                <a:cs typeface="Calibri"/>
              </a:rPr>
              <a:t>T</a:t>
            </a:r>
            <a:r>
              <a:rPr lang="es-EC" sz="3200" spc="282" baseline="2730" dirty="0" smtClean="0">
                <a:cs typeface="Calibri"/>
              </a:rPr>
              <a:t> </a:t>
            </a:r>
            <a:r>
              <a:rPr lang="es-EC" sz="3200" spc="9" baseline="2730" dirty="0" smtClean="0">
                <a:cs typeface="Calibri"/>
              </a:rPr>
              <a:t>fu</a:t>
            </a:r>
            <a:r>
              <a:rPr lang="es-EC" sz="3200" spc="0" baseline="2730" dirty="0" smtClean="0">
                <a:cs typeface="Calibri"/>
              </a:rPr>
              <a:t>e</a:t>
            </a:r>
            <a:r>
              <a:rPr lang="es-EC" sz="3200" spc="290" baseline="2730" dirty="0" smtClean="0">
                <a:cs typeface="Calibri"/>
              </a:rPr>
              <a:t> </a:t>
            </a:r>
            <a:r>
              <a:rPr lang="es-EC" sz="3200" spc="9" baseline="2730" dirty="0" smtClean="0">
                <a:cs typeface="Calibri"/>
              </a:rPr>
              <a:t>desarro</a:t>
            </a:r>
            <a:r>
              <a:rPr lang="es-EC" sz="3200" spc="-29" baseline="2730" dirty="0" smtClean="0">
                <a:cs typeface="Calibri"/>
              </a:rPr>
              <a:t>l</a:t>
            </a:r>
            <a:r>
              <a:rPr lang="es-EC" sz="3200" spc="9" baseline="2730" dirty="0" smtClean="0">
                <a:cs typeface="Calibri"/>
              </a:rPr>
              <a:t>lad</a:t>
            </a:r>
            <a:r>
              <a:rPr lang="es-EC" sz="3200" spc="0" baseline="2730" dirty="0" smtClean="0">
                <a:cs typeface="Calibri"/>
              </a:rPr>
              <a:t>o</a:t>
            </a:r>
            <a:r>
              <a:rPr lang="es-EC" sz="3200" spc="234" baseline="2730" dirty="0" smtClean="0">
                <a:cs typeface="Calibri"/>
              </a:rPr>
              <a:t> </a:t>
            </a:r>
            <a:r>
              <a:rPr lang="es-EC" sz="3200" spc="9" baseline="2730" dirty="0" smtClean="0">
                <a:cs typeface="Calibri"/>
              </a:rPr>
              <a:t>po</a:t>
            </a:r>
            <a:r>
              <a:rPr lang="es-EC" sz="3200" spc="0" baseline="2730" dirty="0" smtClean="0">
                <a:cs typeface="Calibri"/>
              </a:rPr>
              <a:t>r</a:t>
            </a:r>
            <a:r>
              <a:rPr lang="es-EC" sz="3200" spc="308" baseline="2730" dirty="0" smtClean="0">
                <a:cs typeface="Calibri"/>
              </a:rPr>
              <a:t> </a:t>
            </a:r>
            <a:r>
              <a:rPr lang="es-EC" sz="3200" b="1" spc="-50" baseline="2730" dirty="0" err="1" smtClean="0">
                <a:solidFill>
                  <a:srgbClr val="0070C0"/>
                </a:solidFill>
                <a:cs typeface="Calibri"/>
              </a:rPr>
              <a:t>R</a:t>
            </a:r>
            <a:r>
              <a:rPr lang="es-EC" sz="3200" b="1" spc="9" baseline="2730" dirty="0" err="1" smtClean="0">
                <a:solidFill>
                  <a:srgbClr val="0070C0"/>
                </a:solidFill>
                <a:cs typeface="Calibri"/>
              </a:rPr>
              <a:t>os</a:t>
            </a:r>
            <a:r>
              <a:rPr lang="es-EC" sz="3200" b="1" spc="-29" baseline="2730" dirty="0" err="1" smtClean="0">
                <a:solidFill>
                  <a:srgbClr val="0070C0"/>
                </a:solidFill>
                <a:cs typeface="Calibri"/>
              </a:rPr>
              <a:t>e</a:t>
            </a:r>
            <a:r>
              <a:rPr lang="es-EC" sz="3200" b="1" spc="9" baseline="2730" dirty="0" err="1" smtClean="0">
                <a:solidFill>
                  <a:srgbClr val="0070C0"/>
                </a:solidFill>
                <a:cs typeface="Calibri"/>
              </a:rPr>
              <a:t>mou</a:t>
            </a:r>
            <a:r>
              <a:rPr lang="es-EC" sz="3200" b="1" spc="-29" baseline="2730" dirty="0" err="1" smtClean="0">
                <a:solidFill>
                  <a:srgbClr val="0070C0"/>
                </a:solidFill>
                <a:cs typeface="Calibri"/>
              </a:rPr>
              <a:t>n</a:t>
            </a:r>
            <a:r>
              <a:rPr lang="es-EC" sz="3200" b="1" spc="0" baseline="2730" dirty="0" err="1" smtClean="0">
                <a:solidFill>
                  <a:srgbClr val="0070C0"/>
                </a:solidFill>
                <a:cs typeface="Calibri"/>
              </a:rPr>
              <a:t>t</a:t>
            </a:r>
            <a:r>
              <a:rPr lang="es-EC" sz="3200" b="1" spc="248" baseline="2730" dirty="0" smtClean="0">
                <a:solidFill>
                  <a:srgbClr val="0070C0"/>
                </a:solidFill>
                <a:cs typeface="Calibri"/>
              </a:rPr>
              <a:t> </a:t>
            </a:r>
            <a:r>
              <a:rPr lang="es-EC" sz="3200" b="1" spc="9" baseline="2730" dirty="0" smtClean="0">
                <a:solidFill>
                  <a:srgbClr val="0070C0"/>
                </a:solidFill>
                <a:cs typeface="Calibri"/>
              </a:rPr>
              <a:t>INC</a:t>
            </a:r>
            <a:r>
              <a:rPr lang="es-EC" sz="3200" spc="0" baseline="2730" dirty="0" smtClean="0">
                <a:cs typeface="Calibri"/>
              </a:rPr>
              <a:t>.,</a:t>
            </a:r>
            <a:r>
              <a:rPr lang="es-EC" sz="3200" spc="288" baseline="2730" dirty="0" smtClean="0">
                <a:cs typeface="Calibri"/>
              </a:rPr>
              <a:t> </a:t>
            </a:r>
            <a:r>
              <a:rPr lang="es-EC" sz="3200" spc="9" baseline="2730" dirty="0" smtClean="0">
                <a:cs typeface="Calibri"/>
              </a:rPr>
              <a:t>co</a:t>
            </a:r>
            <a:r>
              <a:rPr lang="es-EC" sz="3200" spc="0" baseline="2730" dirty="0" smtClean="0">
                <a:cs typeface="Calibri"/>
              </a:rPr>
              <a:t>n</a:t>
            </a:r>
            <a:r>
              <a:rPr lang="es-EC" sz="3200" spc="300" baseline="2730" dirty="0" smtClean="0">
                <a:cs typeface="Calibri"/>
              </a:rPr>
              <a:t> </a:t>
            </a:r>
            <a:r>
              <a:rPr lang="es-EC" sz="3200" spc="9" baseline="2730" dirty="0" smtClean="0">
                <a:cs typeface="Calibri"/>
              </a:rPr>
              <a:t>e</a:t>
            </a:r>
            <a:r>
              <a:rPr lang="es-EC" sz="3200" spc="-50" baseline="2730" dirty="0" smtClean="0">
                <a:cs typeface="Calibri"/>
              </a:rPr>
              <a:t>s</a:t>
            </a:r>
            <a:r>
              <a:rPr lang="es-EC" sz="3200" spc="9" baseline="2730" dirty="0" smtClean="0">
                <a:cs typeface="Calibri"/>
              </a:rPr>
              <a:t>te </a:t>
            </a:r>
            <a:r>
              <a:rPr lang="es-EC" sz="3200" spc="9" baseline="1365" dirty="0" smtClean="0">
                <a:cs typeface="Calibri"/>
              </a:rPr>
              <a:t>pr</a:t>
            </a:r>
            <a:r>
              <a:rPr lang="es-EC" sz="3200" spc="-25" baseline="1365" dirty="0" smtClean="0">
                <a:cs typeface="Calibri"/>
              </a:rPr>
              <a:t>o</a:t>
            </a:r>
            <a:r>
              <a:rPr lang="es-EC" sz="3200" spc="9" baseline="1365" dirty="0" smtClean="0">
                <a:cs typeface="Calibri"/>
              </a:rPr>
              <a:t>pósi</a:t>
            </a:r>
            <a:r>
              <a:rPr lang="es-EC" sz="3200" spc="-44" baseline="1365" dirty="0" smtClean="0">
                <a:cs typeface="Calibri"/>
              </a:rPr>
              <a:t>t</a:t>
            </a:r>
            <a:r>
              <a:rPr lang="es-EC" sz="3200" spc="9" baseline="1365" dirty="0" smtClean="0">
                <a:cs typeface="Calibri"/>
              </a:rPr>
              <a:t>o</a:t>
            </a:r>
            <a:r>
              <a:rPr lang="es-EC" sz="3200" spc="0" baseline="1365" dirty="0" smtClean="0">
                <a:cs typeface="Calibri"/>
              </a:rPr>
              <a:t>.</a:t>
            </a:r>
            <a:r>
              <a:rPr lang="es-EC" sz="3200" spc="36" baseline="1365" dirty="0" smtClean="0">
                <a:cs typeface="Calibri"/>
              </a:rPr>
              <a:t> </a:t>
            </a:r>
            <a:r>
              <a:rPr lang="es-EC" sz="3200" spc="9" baseline="1365" dirty="0" smtClean="0">
                <a:cs typeface="Calibri"/>
              </a:rPr>
              <a:t>HA</a:t>
            </a:r>
            <a:r>
              <a:rPr lang="es-EC" sz="3200" spc="-39" baseline="1365" dirty="0" smtClean="0">
                <a:cs typeface="Calibri"/>
              </a:rPr>
              <a:t>R</a:t>
            </a:r>
            <a:r>
              <a:rPr lang="es-EC" sz="3200" spc="0" baseline="1365" dirty="0" smtClean="0">
                <a:cs typeface="Calibri"/>
              </a:rPr>
              <a:t>T</a:t>
            </a:r>
            <a:r>
              <a:rPr lang="es-EC" sz="3200" spc="65" baseline="1365" dirty="0" smtClean="0">
                <a:cs typeface="Calibri"/>
              </a:rPr>
              <a:t> </a:t>
            </a:r>
            <a:r>
              <a:rPr lang="es-EC" sz="3200" spc="9" baseline="1365" dirty="0" smtClean="0">
                <a:cs typeface="Calibri"/>
              </a:rPr>
              <a:t>e</a:t>
            </a:r>
            <a:r>
              <a:rPr lang="es-EC" sz="3200" spc="0" baseline="1365" dirty="0" smtClean="0">
                <a:cs typeface="Calibri"/>
              </a:rPr>
              <a:t>s</a:t>
            </a:r>
            <a:r>
              <a:rPr lang="es-EC" sz="3200" spc="102" baseline="1365" dirty="0" smtClean="0">
                <a:cs typeface="Calibri"/>
              </a:rPr>
              <a:t> </a:t>
            </a:r>
            <a:r>
              <a:rPr lang="es-EC" sz="3200" spc="9" baseline="1365" dirty="0" smtClean="0">
                <a:cs typeface="Calibri"/>
              </a:rPr>
              <a:t>u</a:t>
            </a:r>
            <a:r>
              <a:rPr lang="es-EC" sz="3200" spc="0" baseline="1365" dirty="0" smtClean="0">
                <a:cs typeface="Calibri"/>
              </a:rPr>
              <a:t>n</a:t>
            </a:r>
            <a:r>
              <a:rPr lang="es-EC" sz="3200" spc="113" baseline="1365" dirty="0" smtClean="0">
                <a:cs typeface="Calibri"/>
              </a:rPr>
              <a:t> </a:t>
            </a:r>
            <a:r>
              <a:rPr lang="es-EC" sz="3200" spc="9" baseline="1365" dirty="0" smtClean="0">
                <a:cs typeface="Calibri"/>
              </a:rPr>
              <a:t>ac</a:t>
            </a:r>
            <a:r>
              <a:rPr lang="es-EC" sz="3200" spc="-39" baseline="1365" dirty="0" smtClean="0">
                <a:cs typeface="Calibri"/>
              </a:rPr>
              <a:t>r</a:t>
            </a:r>
            <a:r>
              <a:rPr lang="es-EC" sz="3200" spc="9" baseline="1365" dirty="0" smtClean="0">
                <a:cs typeface="Calibri"/>
              </a:rPr>
              <a:t>ónim</a:t>
            </a:r>
            <a:r>
              <a:rPr lang="es-EC" sz="3200" spc="0" baseline="1365" dirty="0" smtClean="0">
                <a:cs typeface="Calibri"/>
              </a:rPr>
              <a:t>o</a:t>
            </a:r>
            <a:r>
              <a:rPr lang="es-EC" sz="3200" spc="27" baseline="1365" dirty="0" smtClean="0">
                <a:cs typeface="Calibri"/>
              </a:rPr>
              <a:t> </a:t>
            </a:r>
            <a:r>
              <a:rPr lang="es-EC" sz="3200" spc="9" baseline="1365" dirty="0" smtClean="0">
                <a:cs typeface="Calibri"/>
              </a:rPr>
              <a:t>pa</a:t>
            </a:r>
            <a:r>
              <a:rPr lang="es-EC" sz="3200" spc="-44" baseline="1365" dirty="0" smtClean="0">
                <a:cs typeface="Calibri"/>
              </a:rPr>
              <a:t>r</a:t>
            </a:r>
            <a:r>
              <a:rPr lang="es-EC" sz="3200" spc="0" baseline="1365" dirty="0" smtClean="0">
                <a:cs typeface="Calibri"/>
              </a:rPr>
              <a:t>a</a:t>
            </a:r>
            <a:r>
              <a:rPr lang="es-EC" sz="3200" spc="103" baseline="1365" dirty="0" smtClean="0">
                <a:cs typeface="Calibri"/>
              </a:rPr>
              <a:t> </a:t>
            </a:r>
            <a:r>
              <a:rPr lang="es-EC" sz="3200" b="1" i="1" spc="9" baseline="1365" dirty="0" err="1" smtClean="0">
                <a:solidFill>
                  <a:srgbClr val="00B050"/>
                </a:solidFill>
                <a:cs typeface="Calibri"/>
              </a:rPr>
              <a:t>Hig</a:t>
            </a:r>
            <a:r>
              <a:rPr lang="es-EC" sz="3200" b="1" i="1" spc="-25" baseline="1365" dirty="0" err="1" smtClean="0">
                <a:solidFill>
                  <a:srgbClr val="00B050"/>
                </a:solidFill>
                <a:cs typeface="Calibri"/>
              </a:rPr>
              <a:t>h</a:t>
            </a:r>
            <a:r>
              <a:rPr lang="es-EC" sz="3200" b="1" i="1" spc="9" baseline="1365" dirty="0" err="1" smtClean="0">
                <a:solidFill>
                  <a:srgbClr val="00B050"/>
                </a:solidFill>
                <a:cs typeface="Calibri"/>
              </a:rPr>
              <a:t>wa</a:t>
            </a:r>
            <a:r>
              <a:rPr lang="es-EC" sz="3200" b="1" i="1" spc="0" baseline="1365" dirty="0" err="1" smtClean="0">
                <a:solidFill>
                  <a:srgbClr val="00B050"/>
                </a:solidFill>
                <a:cs typeface="Calibri"/>
              </a:rPr>
              <a:t>y</a:t>
            </a:r>
            <a:r>
              <a:rPr lang="es-EC" sz="3200" b="1" i="1" spc="33" baseline="1365" dirty="0" smtClean="0">
                <a:solidFill>
                  <a:srgbClr val="00B050"/>
                </a:solidFill>
                <a:cs typeface="Calibri"/>
              </a:rPr>
              <a:t> </a:t>
            </a:r>
            <a:r>
              <a:rPr lang="es-EC" sz="3200" b="1" i="1" spc="9" baseline="1365" dirty="0" err="1" smtClean="0">
                <a:solidFill>
                  <a:srgbClr val="00B050"/>
                </a:solidFill>
                <a:cs typeface="Calibri"/>
              </a:rPr>
              <a:t>Addre</a:t>
            </a:r>
            <a:r>
              <a:rPr lang="es-EC" sz="3200" b="1" i="1" spc="-34" baseline="1365" dirty="0" err="1" smtClean="0">
                <a:solidFill>
                  <a:srgbClr val="00B050"/>
                </a:solidFill>
                <a:cs typeface="Calibri"/>
              </a:rPr>
              <a:t>s</a:t>
            </a:r>
            <a:r>
              <a:rPr lang="es-EC" sz="3200" b="1" i="1" spc="9" baseline="1365" dirty="0" err="1" smtClean="0">
                <a:solidFill>
                  <a:srgbClr val="00B050"/>
                </a:solidFill>
                <a:cs typeface="Calibri"/>
              </a:rPr>
              <a:t>sabl</a:t>
            </a:r>
            <a:r>
              <a:rPr lang="es-EC" sz="3200" b="1" i="1" spc="0" baseline="1365" dirty="0" err="1" smtClean="0">
                <a:solidFill>
                  <a:srgbClr val="00B050"/>
                </a:solidFill>
                <a:cs typeface="Calibri"/>
              </a:rPr>
              <a:t>e</a:t>
            </a:r>
            <a:r>
              <a:rPr lang="es-EC" sz="3200" b="1" i="1" spc="31" baseline="1365" dirty="0" smtClean="0">
                <a:solidFill>
                  <a:srgbClr val="00B050"/>
                </a:solidFill>
                <a:cs typeface="Calibri"/>
              </a:rPr>
              <a:t> </a:t>
            </a:r>
            <a:r>
              <a:rPr lang="es-EC" sz="3200" b="1" i="1" spc="-25" baseline="1365" dirty="0" err="1" smtClean="0">
                <a:solidFill>
                  <a:srgbClr val="00B050"/>
                </a:solidFill>
                <a:cs typeface="Calibri"/>
              </a:rPr>
              <a:t>R</a:t>
            </a:r>
            <a:r>
              <a:rPr lang="es-EC" sz="3200" b="1" i="1" spc="9" baseline="1365" dirty="0" err="1" smtClean="0">
                <a:solidFill>
                  <a:srgbClr val="00B050"/>
                </a:solidFill>
                <a:cs typeface="Calibri"/>
              </a:rPr>
              <a:t>emo</a:t>
            </a:r>
            <a:r>
              <a:rPr lang="es-EC" sz="3200" b="1" i="1" spc="-39" baseline="1365" dirty="0" err="1" smtClean="0">
                <a:solidFill>
                  <a:srgbClr val="00B050"/>
                </a:solidFill>
                <a:cs typeface="Calibri"/>
              </a:rPr>
              <a:t>t</a:t>
            </a:r>
            <a:r>
              <a:rPr lang="es-EC" sz="3200" b="1" i="1" spc="0" baseline="1365" dirty="0" err="1" smtClean="0">
                <a:solidFill>
                  <a:srgbClr val="00B050"/>
                </a:solidFill>
                <a:cs typeface="Calibri"/>
              </a:rPr>
              <a:t>e</a:t>
            </a:r>
            <a:r>
              <a:rPr lang="es-EC" sz="3200" b="1" i="1" spc="0" baseline="1365" dirty="0" smtClean="0">
                <a:solidFill>
                  <a:srgbClr val="00B050"/>
                </a:solidFill>
                <a:cs typeface="Calibri"/>
              </a:rPr>
              <a:t> </a:t>
            </a:r>
            <a:r>
              <a:rPr lang="es-EC" sz="3200" b="1" i="1" spc="-104" baseline="1365" dirty="0" err="1" smtClean="0">
                <a:solidFill>
                  <a:srgbClr val="00B050"/>
                </a:solidFill>
                <a:cs typeface="Calibri"/>
              </a:rPr>
              <a:t>T</a:t>
            </a:r>
            <a:r>
              <a:rPr lang="es-EC" sz="3200" b="1" i="1" spc="9" baseline="1365" dirty="0" err="1" smtClean="0">
                <a:solidFill>
                  <a:srgbClr val="00B050"/>
                </a:solidFill>
                <a:cs typeface="Calibri"/>
              </a:rPr>
              <a:t>ran</a:t>
            </a:r>
            <a:r>
              <a:rPr lang="es-EC" sz="3200" b="1" i="1" spc="-25" baseline="1365" dirty="0" err="1" smtClean="0">
                <a:solidFill>
                  <a:srgbClr val="00B050"/>
                </a:solidFill>
                <a:cs typeface="Calibri"/>
              </a:rPr>
              <a:t>s</a:t>
            </a:r>
            <a:r>
              <a:rPr lang="es-EC" sz="3200" b="1" i="1" spc="9" baseline="1365" dirty="0" err="1" smtClean="0">
                <a:solidFill>
                  <a:srgbClr val="00B050"/>
                </a:solidFill>
                <a:cs typeface="Calibri"/>
              </a:rPr>
              <a:t>duce</a:t>
            </a:r>
            <a:r>
              <a:rPr lang="es-EC" sz="3200" b="1" i="1" spc="-34" baseline="1365" dirty="0" err="1" smtClean="0">
                <a:solidFill>
                  <a:srgbClr val="00B050"/>
                </a:solidFill>
                <a:cs typeface="Calibri"/>
              </a:rPr>
              <a:t>r</a:t>
            </a:r>
            <a:r>
              <a:rPr lang="es-EC" sz="3200" b="1" i="1" spc="-34" baseline="1365" dirty="0">
                <a:solidFill>
                  <a:srgbClr val="00B050"/>
                </a:solidFill>
                <a:cs typeface="Calibri"/>
              </a:rPr>
              <a:t> </a:t>
            </a:r>
            <a:r>
              <a:rPr lang="es-EC" sz="3200" b="1" i="1" spc="-34" baseline="1365" dirty="0" smtClean="0">
                <a:solidFill>
                  <a:srgbClr val="FF0000"/>
                </a:solidFill>
                <a:cs typeface="Calibri"/>
              </a:rPr>
              <a:t>(Transductores Remotos </a:t>
            </a:r>
            <a:r>
              <a:rPr lang="es-EC" sz="3200" b="1" i="1" spc="-34" baseline="1365" dirty="0" err="1" smtClean="0">
                <a:solidFill>
                  <a:srgbClr val="FF0000"/>
                </a:solidFill>
                <a:cs typeface="Calibri"/>
              </a:rPr>
              <a:t>direccionables</a:t>
            </a:r>
            <a:r>
              <a:rPr lang="es-EC" sz="3200" b="1" i="1" spc="-34" baseline="1365" dirty="0" smtClean="0">
                <a:solidFill>
                  <a:srgbClr val="FF0000"/>
                </a:solidFill>
                <a:cs typeface="Calibri"/>
              </a:rPr>
              <a:t> de alta Velocidad).</a:t>
            </a:r>
          </a:p>
          <a:p>
            <a:pPr marL="12700" marR="6548" algn="just">
              <a:lnSpc>
                <a:spcPts val="2400"/>
              </a:lnSpc>
            </a:pPr>
            <a:r>
              <a:rPr lang="es-EC" sz="3200" spc="0" baseline="1365" dirty="0" smtClean="0">
                <a:cs typeface="Calibri"/>
              </a:rPr>
              <a:t> </a:t>
            </a:r>
          </a:p>
          <a:p>
            <a:pPr marL="12700" marR="6548" algn="just">
              <a:lnSpc>
                <a:spcPts val="2400"/>
              </a:lnSpc>
            </a:pPr>
            <a:r>
              <a:rPr lang="es-EC" sz="3200" baseline="1365" dirty="0" smtClean="0">
                <a:cs typeface="Calibri"/>
              </a:rPr>
              <a:t>P</a:t>
            </a:r>
            <a:r>
              <a:rPr lang="es-EC" sz="3200" spc="4" baseline="1365" dirty="0" smtClean="0">
                <a:cs typeface="Calibri"/>
              </a:rPr>
              <a:t>ar</a:t>
            </a:r>
            <a:r>
              <a:rPr lang="es-EC" sz="3200" spc="0" baseline="1365" dirty="0" smtClean="0">
                <a:cs typeface="Calibri"/>
              </a:rPr>
              <a:t>a </a:t>
            </a:r>
            <a:r>
              <a:rPr lang="es-EC" sz="3200" spc="63" baseline="1365" dirty="0" smtClean="0">
                <a:cs typeface="Calibri"/>
              </a:rPr>
              <a:t> </a:t>
            </a:r>
            <a:r>
              <a:rPr lang="es-EC" sz="3200" spc="4" baseline="1365" dirty="0" smtClean="0">
                <a:cs typeface="Calibri"/>
              </a:rPr>
              <a:t>difundi</a:t>
            </a:r>
            <a:r>
              <a:rPr lang="es-EC" sz="3200" spc="0" baseline="1365" dirty="0" smtClean="0">
                <a:cs typeface="Calibri"/>
              </a:rPr>
              <a:t>r </a:t>
            </a:r>
            <a:r>
              <a:rPr lang="es-EC" sz="3200" spc="75" baseline="1365" dirty="0" smtClean="0">
                <a:cs typeface="Calibri"/>
              </a:rPr>
              <a:t> </a:t>
            </a:r>
            <a:r>
              <a:rPr lang="es-EC" sz="3200" spc="4" baseline="1365" dirty="0" smtClean="0">
                <a:cs typeface="Calibri"/>
              </a:rPr>
              <a:t>e</a:t>
            </a:r>
            <a:r>
              <a:rPr lang="es-EC" sz="3200" spc="0" baseline="1365" dirty="0" smtClean="0">
                <a:cs typeface="Calibri"/>
              </a:rPr>
              <a:t>l </a:t>
            </a:r>
            <a:r>
              <a:rPr lang="es-EC" sz="3200" spc="120" baseline="1365" dirty="0" smtClean="0">
                <a:cs typeface="Calibri"/>
              </a:rPr>
              <a:t> </a:t>
            </a:r>
            <a:r>
              <a:rPr lang="es-EC" sz="3200" spc="4" baseline="1365" dirty="0" smtClean="0">
                <a:cs typeface="Calibri"/>
              </a:rPr>
              <a:t>us</a:t>
            </a:r>
            <a:r>
              <a:rPr lang="es-EC" sz="3200" spc="0" baseline="1365" dirty="0" smtClean="0">
                <a:cs typeface="Calibri"/>
              </a:rPr>
              <a:t>o </a:t>
            </a:r>
            <a:r>
              <a:rPr lang="es-EC" sz="3200" spc="91" baseline="1365" dirty="0" smtClean="0">
                <a:cs typeface="Calibri"/>
              </a:rPr>
              <a:t> </a:t>
            </a:r>
            <a:r>
              <a:rPr lang="es-EC" sz="3200" spc="4" baseline="1365" dirty="0" smtClean="0">
                <a:cs typeface="Calibri"/>
              </a:rPr>
              <a:t>d</a:t>
            </a:r>
            <a:r>
              <a:rPr lang="es-EC" sz="3200" spc="0" baseline="1365" dirty="0" smtClean="0">
                <a:cs typeface="Calibri"/>
              </a:rPr>
              <a:t>e </a:t>
            </a:r>
            <a:r>
              <a:rPr lang="es-EC" sz="3200" spc="99" baseline="1365" dirty="0" smtClean="0">
                <a:cs typeface="Calibri"/>
              </a:rPr>
              <a:t> </a:t>
            </a:r>
            <a:r>
              <a:rPr lang="es-EC" sz="3200" spc="-25" baseline="1365" dirty="0" smtClean="0">
                <a:cs typeface="Calibri"/>
              </a:rPr>
              <a:t>c</a:t>
            </a:r>
            <a:r>
              <a:rPr lang="es-EC" sz="3200" spc="4" baseline="1365" dirty="0" smtClean="0">
                <a:cs typeface="Calibri"/>
              </a:rPr>
              <a:t>omunicació</a:t>
            </a:r>
            <a:r>
              <a:rPr lang="es-EC" sz="3200" spc="0" baseline="1365" dirty="0" smtClean="0">
                <a:cs typeface="Calibri"/>
              </a:rPr>
              <a:t>n </a:t>
            </a:r>
            <a:r>
              <a:rPr lang="es-EC" sz="3200" spc="12" baseline="1365" dirty="0" smtClean="0">
                <a:cs typeface="Calibri"/>
              </a:rPr>
              <a:t> </a:t>
            </a:r>
            <a:r>
              <a:rPr lang="es-EC" sz="3200" spc="4" baseline="1365" dirty="0" smtClean="0">
                <a:cs typeface="Calibri"/>
              </a:rPr>
              <a:t>digita</a:t>
            </a:r>
            <a:r>
              <a:rPr lang="es-EC" sz="3200" spc="0" baseline="1365" dirty="0" smtClean="0">
                <a:cs typeface="Calibri"/>
              </a:rPr>
              <a:t>l </a:t>
            </a:r>
            <a:r>
              <a:rPr lang="es-EC" sz="3200" spc="60" baseline="1365" dirty="0" smtClean="0">
                <a:cs typeface="Calibri"/>
              </a:rPr>
              <a:t> </a:t>
            </a:r>
            <a:r>
              <a:rPr lang="es-EC" sz="3200" spc="4" baseline="1365" dirty="0" smtClean="0">
                <a:cs typeface="Calibri"/>
              </a:rPr>
              <a:t>e</a:t>
            </a:r>
            <a:r>
              <a:rPr lang="es-EC" sz="3200" spc="0" baseline="1365" dirty="0" smtClean="0">
                <a:cs typeface="Calibri"/>
              </a:rPr>
              <a:t>n </a:t>
            </a:r>
            <a:r>
              <a:rPr lang="es-EC" sz="3200" spc="99" baseline="1365" dirty="0" smtClean="0">
                <a:cs typeface="Calibri"/>
              </a:rPr>
              <a:t> </a:t>
            </a:r>
            <a:r>
              <a:rPr lang="es-EC" sz="3200" spc="4" baseline="1365" dirty="0" smtClean="0">
                <a:cs typeface="Calibri"/>
              </a:rPr>
              <a:t>los </a:t>
            </a:r>
            <a:r>
              <a:rPr lang="es-EC" sz="3200" spc="9" baseline="1365" dirty="0" smtClean="0">
                <a:cs typeface="Calibri"/>
              </a:rPr>
              <a:t>dispo</a:t>
            </a:r>
            <a:r>
              <a:rPr lang="es-EC" sz="3200" spc="-34" baseline="1365" dirty="0" smtClean="0">
                <a:cs typeface="Calibri"/>
              </a:rPr>
              <a:t>s</a:t>
            </a:r>
            <a:r>
              <a:rPr lang="es-EC" sz="3200" spc="9" baseline="1365" dirty="0" smtClean="0">
                <a:cs typeface="Calibri"/>
              </a:rPr>
              <a:t>itivo</a:t>
            </a:r>
            <a:r>
              <a:rPr lang="es-EC" sz="3200" spc="0" baseline="1365" dirty="0" smtClean="0">
                <a:cs typeface="Calibri"/>
              </a:rPr>
              <a:t>s </a:t>
            </a:r>
            <a:r>
              <a:rPr lang="es-EC" sz="3200" spc="69" baseline="1365" dirty="0" smtClean="0">
                <a:cs typeface="Calibri"/>
              </a:rPr>
              <a:t> </a:t>
            </a:r>
            <a:r>
              <a:rPr lang="es-EC" sz="3200" spc="9" baseline="1365" dirty="0" smtClean="0">
                <a:cs typeface="Calibri"/>
              </a:rPr>
              <a:t>d</a:t>
            </a:r>
            <a:r>
              <a:rPr lang="es-EC" sz="3200" spc="0" baseline="1365" dirty="0" smtClean="0">
                <a:cs typeface="Calibri"/>
              </a:rPr>
              <a:t>e </a:t>
            </a:r>
            <a:r>
              <a:rPr lang="es-EC" sz="3200" spc="221" baseline="1365" dirty="0" smtClean="0">
                <a:cs typeface="Calibri"/>
              </a:rPr>
              <a:t> </a:t>
            </a:r>
            <a:r>
              <a:rPr lang="es-EC" sz="3200" spc="-25" baseline="1365" dirty="0" smtClean="0">
                <a:cs typeface="Calibri"/>
              </a:rPr>
              <a:t>c</a:t>
            </a:r>
            <a:r>
              <a:rPr lang="es-EC" sz="3200" spc="9" baseline="1365" dirty="0" smtClean="0">
                <a:cs typeface="Calibri"/>
              </a:rPr>
              <a:t>amp</a:t>
            </a:r>
            <a:r>
              <a:rPr lang="es-EC" sz="3200" spc="-59" baseline="1365" dirty="0" smtClean="0">
                <a:cs typeface="Calibri"/>
              </a:rPr>
              <a:t>o</a:t>
            </a:r>
            <a:r>
              <a:rPr lang="es-EC" sz="3200" spc="0" baseline="1365" dirty="0" smtClean="0">
                <a:cs typeface="Calibri"/>
              </a:rPr>
              <a:t>, </a:t>
            </a:r>
            <a:r>
              <a:rPr lang="es-EC" sz="3200" spc="171" baseline="1365" dirty="0" smtClean="0">
                <a:cs typeface="Calibri"/>
              </a:rPr>
              <a:t> </a:t>
            </a:r>
            <a:r>
              <a:rPr lang="es-EC" sz="3200" b="1" spc="-50" baseline="1365" dirty="0" err="1" smtClean="0">
                <a:cs typeface="Calibri"/>
              </a:rPr>
              <a:t>R</a:t>
            </a:r>
            <a:r>
              <a:rPr lang="es-EC" sz="3200" b="1" spc="9" baseline="1365" dirty="0" err="1" smtClean="0">
                <a:cs typeface="Calibri"/>
              </a:rPr>
              <a:t>osemoun</a:t>
            </a:r>
            <a:r>
              <a:rPr lang="es-EC" sz="3200" b="1" spc="0" baseline="1365" dirty="0" err="1" smtClean="0">
                <a:cs typeface="Calibri"/>
              </a:rPr>
              <a:t>t</a:t>
            </a:r>
            <a:r>
              <a:rPr lang="es-EC" sz="3200" b="1" spc="0" baseline="1365" dirty="0" smtClean="0">
                <a:cs typeface="Calibri"/>
              </a:rPr>
              <a:t> </a:t>
            </a:r>
            <a:r>
              <a:rPr lang="es-EC" sz="3200" b="1" spc="81" baseline="1365" dirty="0" smtClean="0">
                <a:cs typeface="Calibri"/>
              </a:rPr>
              <a:t> </a:t>
            </a:r>
            <a:r>
              <a:rPr lang="es-EC" sz="3200" b="1" spc="9" baseline="1365" dirty="0" smtClean="0">
                <a:cs typeface="Calibri"/>
              </a:rPr>
              <a:t>Inc</a:t>
            </a:r>
            <a:r>
              <a:rPr lang="es-EC" sz="3200" b="1" spc="0" baseline="1365" dirty="0" smtClean="0">
                <a:cs typeface="Calibri"/>
              </a:rPr>
              <a:t>., </a:t>
            </a:r>
            <a:r>
              <a:rPr lang="es-EC" sz="3200" b="1" spc="155" baseline="1365" dirty="0" smtClean="0">
                <a:cs typeface="Calibri"/>
              </a:rPr>
              <a:t> </a:t>
            </a:r>
            <a:r>
              <a:rPr lang="es-EC" sz="3200" spc="0" baseline="1365" dirty="0" smtClean="0">
                <a:cs typeface="Calibri"/>
              </a:rPr>
              <a:t>a </a:t>
            </a:r>
            <a:r>
              <a:rPr lang="es-EC" sz="3200" spc="217" baseline="1365" dirty="0" smtClean="0">
                <a:cs typeface="Calibri"/>
              </a:rPr>
              <a:t> </a:t>
            </a:r>
            <a:r>
              <a:rPr lang="es-EC" sz="3200" spc="9" baseline="1365" dirty="0" smtClean="0">
                <a:cs typeface="Calibri"/>
              </a:rPr>
              <a:t>t</a:t>
            </a:r>
            <a:r>
              <a:rPr lang="es-EC" sz="3200" spc="-50" baseline="1365" dirty="0" smtClean="0">
                <a:cs typeface="Calibri"/>
              </a:rPr>
              <a:t>r</a:t>
            </a:r>
            <a:r>
              <a:rPr lang="es-EC" sz="3200" spc="9" baseline="1365" dirty="0" smtClean="0">
                <a:cs typeface="Calibri"/>
              </a:rPr>
              <a:t>ans</a:t>
            </a:r>
            <a:r>
              <a:rPr lang="es-EC" sz="3200" spc="-50" baseline="1365" dirty="0" smtClean="0">
                <a:cs typeface="Calibri"/>
              </a:rPr>
              <a:t>f</a:t>
            </a:r>
            <a:r>
              <a:rPr lang="es-EC" sz="3200" spc="9" baseline="1365" dirty="0" smtClean="0">
                <a:cs typeface="Calibri"/>
              </a:rPr>
              <a:t>erid</a:t>
            </a:r>
            <a:r>
              <a:rPr lang="es-EC" sz="3200" spc="0" baseline="1365" dirty="0" smtClean="0">
                <a:cs typeface="Calibri"/>
              </a:rPr>
              <a:t>o </a:t>
            </a:r>
            <a:r>
              <a:rPr lang="es-EC" sz="3200" spc="104" baseline="1365" dirty="0" smtClean="0">
                <a:cs typeface="Calibri"/>
              </a:rPr>
              <a:t> </a:t>
            </a:r>
            <a:r>
              <a:rPr lang="es-EC" sz="3200" spc="9" baseline="1365" dirty="0" smtClean="0">
                <a:cs typeface="Calibri"/>
              </a:rPr>
              <a:t>todo</a:t>
            </a:r>
            <a:r>
              <a:rPr lang="es-EC" sz="3200" spc="0" baseline="1365" dirty="0" smtClean="0">
                <a:cs typeface="Calibri"/>
              </a:rPr>
              <a:t>s </a:t>
            </a:r>
            <a:r>
              <a:rPr lang="es-EC" sz="3200" spc="133" baseline="1365" dirty="0" smtClean="0">
                <a:cs typeface="Calibri"/>
              </a:rPr>
              <a:t> </a:t>
            </a:r>
            <a:r>
              <a:rPr lang="es-EC" sz="3200" spc="9" baseline="1365" dirty="0" smtClean="0">
                <a:cs typeface="Calibri"/>
              </a:rPr>
              <a:t>sus </a:t>
            </a:r>
            <a:r>
              <a:rPr lang="es-EC" sz="3200" spc="9" baseline="2730" dirty="0" smtClean="0">
                <a:cs typeface="Calibri"/>
              </a:rPr>
              <a:t>de</a:t>
            </a:r>
            <a:r>
              <a:rPr lang="es-EC" sz="3200" spc="-34" baseline="2730" dirty="0" smtClean="0">
                <a:cs typeface="Calibri"/>
              </a:rPr>
              <a:t>r</a:t>
            </a:r>
            <a:r>
              <a:rPr lang="es-EC" sz="3200" spc="9" baseline="2730" dirty="0" smtClean="0">
                <a:cs typeface="Calibri"/>
              </a:rPr>
              <a:t>echo</a:t>
            </a:r>
            <a:r>
              <a:rPr lang="es-EC" sz="3200" baseline="2730" dirty="0" smtClean="0">
                <a:cs typeface="Calibri"/>
              </a:rPr>
              <a:t>s</a:t>
            </a:r>
            <a:r>
              <a:rPr lang="es-EC" sz="3200" spc="80" baseline="2730" dirty="0" smtClean="0">
                <a:cs typeface="Calibri"/>
              </a:rPr>
              <a:t> </a:t>
            </a:r>
            <a:r>
              <a:rPr lang="es-EC" sz="3200" spc="9" baseline="2730" dirty="0" smtClean="0">
                <a:cs typeface="Calibri"/>
              </a:rPr>
              <a:t>sob</a:t>
            </a:r>
            <a:r>
              <a:rPr lang="es-EC" sz="3200" spc="-44" baseline="2730" dirty="0" smtClean="0">
                <a:cs typeface="Calibri"/>
              </a:rPr>
              <a:t>r</a:t>
            </a:r>
            <a:r>
              <a:rPr lang="es-EC" sz="3200" baseline="2730" dirty="0" smtClean="0">
                <a:cs typeface="Calibri"/>
              </a:rPr>
              <a:t>e</a:t>
            </a:r>
            <a:r>
              <a:rPr lang="es-EC" sz="3200" spc="139" baseline="2730" dirty="0" smtClean="0">
                <a:cs typeface="Calibri"/>
              </a:rPr>
              <a:t> </a:t>
            </a:r>
            <a:r>
              <a:rPr lang="es-EC" sz="3200" spc="9" baseline="2730" dirty="0" smtClean="0">
                <a:cs typeface="Calibri"/>
              </a:rPr>
              <a:t>e</a:t>
            </a:r>
            <a:r>
              <a:rPr lang="es-EC" sz="3200" baseline="2730" dirty="0" smtClean="0">
                <a:cs typeface="Calibri"/>
              </a:rPr>
              <a:t>l</a:t>
            </a:r>
            <a:r>
              <a:rPr lang="es-EC" sz="3200" spc="140" baseline="2730" dirty="0" smtClean="0">
                <a:cs typeface="Calibri"/>
              </a:rPr>
              <a:t> </a:t>
            </a:r>
            <a:r>
              <a:rPr lang="es-EC" sz="3200" spc="9" baseline="2730" dirty="0" smtClean="0">
                <a:cs typeface="Calibri"/>
              </a:rPr>
              <a:t>pr</a:t>
            </a:r>
            <a:r>
              <a:rPr lang="es-EC" sz="3200" spc="-25" baseline="2730" dirty="0" smtClean="0">
                <a:cs typeface="Calibri"/>
              </a:rPr>
              <a:t>o</a:t>
            </a:r>
            <a:r>
              <a:rPr lang="es-EC" sz="3200" spc="9" baseline="2730" dirty="0" smtClean="0">
                <a:cs typeface="Calibri"/>
              </a:rPr>
              <a:t>t</a:t>
            </a:r>
            <a:r>
              <a:rPr lang="es-EC" sz="3200" spc="-19" baseline="2730" dirty="0" smtClean="0">
                <a:cs typeface="Calibri"/>
              </a:rPr>
              <a:t>o</a:t>
            </a:r>
            <a:r>
              <a:rPr lang="es-EC" sz="3200" spc="-25" baseline="2730" dirty="0" smtClean="0">
                <a:cs typeface="Calibri"/>
              </a:rPr>
              <a:t>c</a:t>
            </a:r>
            <a:r>
              <a:rPr lang="es-EC" sz="3200" spc="9" baseline="2730" dirty="0" smtClean="0">
                <a:cs typeface="Calibri"/>
              </a:rPr>
              <a:t>ol</a:t>
            </a:r>
            <a:r>
              <a:rPr lang="es-EC" sz="3200" baseline="2730" dirty="0" smtClean="0">
                <a:cs typeface="Calibri"/>
              </a:rPr>
              <a:t>o</a:t>
            </a:r>
            <a:r>
              <a:rPr lang="es-EC" sz="3200" spc="85" baseline="2730" dirty="0" smtClean="0">
                <a:cs typeface="Calibri"/>
              </a:rPr>
              <a:t> </a:t>
            </a:r>
            <a:r>
              <a:rPr lang="es-EC" sz="3200" spc="9" baseline="2730" dirty="0" smtClean="0">
                <a:cs typeface="Calibri"/>
              </a:rPr>
              <a:t>HAR</a:t>
            </a:r>
            <a:r>
              <a:rPr lang="es-EC" sz="3200" baseline="2730" dirty="0" smtClean="0">
                <a:cs typeface="Calibri"/>
              </a:rPr>
              <a:t>T</a:t>
            </a:r>
            <a:r>
              <a:rPr lang="es-EC" sz="3200" spc="95" baseline="2730" dirty="0" smtClean="0">
                <a:cs typeface="Calibri"/>
              </a:rPr>
              <a:t> </a:t>
            </a:r>
            <a:r>
              <a:rPr lang="es-EC" sz="3200" baseline="2730" dirty="0" smtClean="0">
                <a:cs typeface="Calibri"/>
              </a:rPr>
              <a:t>a</a:t>
            </a:r>
            <a:r>
              <a:rPr lang="es-EC" sz="3200" spc="165" baseline="2730" dirty="0" smtClean="0">
                <a:cs typeface="Calibri"/>
              </a:rPr>
              <a:t> </a:t>
            </a:r>
            <a:r>
              <a:rPr lang="es-EC" sz="3200" spc="9" baseline="2730" dirty="0" smtClean="0">
                <a:cs typeface="Calibri"/>
              </a:rPr>
              <a:t>la </a:t>
            </a:r>
            <a:r>
              <a:rPr lang="es-EC" sz="3200" b="1" spc="9" baseline="2730" dirty="0" smtClean="0">
                <a:cs typeface="Calibri"/>
              </a:rPr>
              <a:t>Fundación de Comunicación HART</a:t>
            </a:r>
            <a:r>
              <a:rPr lang="es-EC" sz="3200" spc="9" baseline="2730" dirty="0" smtClean="0">
                <a:cs typeface="Calibri"/>
              </a:rPr>
              <a:t> (</a:t>
            </a:r>
            <a:r>
              <a:rPr lang="es-EC" sz="3200" b="1" spc="9" baseline="2730" dirty="0" smtClean="0">
                <a:solidFill>
                  <a:srgbClr val="FF0000"/>
                </a:solidFill>
                <a:cs typeface="Calibri"/>
              </a:rPr>
              <a:t>HCF-</a:t>
            </a:r>
            <a:r>
              <a:rPr lang="es-EC" sz="3200" b="1" spc="9" baseline="2730" dirty="0" err="1" smtClean="0">
                <a:solidFill>
                  <a:srgbClr val="FF0000"/>
                </a:solidFill>
                <a:cs typeface="Calibri"/>
              </a:rPr>
              <a:t>Hart</a:t>
            </a:r>
            <a:r>
              <a:rPr lang="es-EC" sz="3200" b="1" spc="9" baseline="2730" dirty="0" smtClean="0">
                <a:solidFill>
                  <a:srgbClr val="FF0000"/>
                </a:solidFill>
                <a:cs typeface="Calibri"/>
              </a:rPr>
              <a:t> </a:t>
            </a:r>
            <a:r>
              <a:rPr lang="es-EC" sz="3200" b="1" spc="9" baseline="2730" dirty="0" err="1" smtClean="0">
                <a:solidFill>
                  <a:srgbClr val="FF0000"/>
                </a:solidFill>
                <a:cs typeface="Calibri"/>
              </a:rPr>
              <a:t>Communication</a:t>
            </a:r>
            <a:r>
              <a:rPr lang="es-EC" sz="3200" b="1" spc="9" baseline="2730" dirty="0" smtClean="0">
                <a:solidFill>
                  <a:srgbClr val="FF0000"/>
                </a:solidFill>
                <a:cs typeface="Calibri"/>
              </a:rPr>
              <a:t> </a:t>
            </a:r>
            <a:r>
              <a:rPr lang="es-EC" sz="3200" b="1" spc="9" baseline="2730" dirty="0" err="1" smtClean="0">
                <a:solidFill>
                  <a:srgbClr val="FF0000"/>
                </a:solidFill>
                <a:cs typeface="Calibri"/>
              </a:rPr>
              <a:t>Foundation</a:t>
            </a:r>
            <a:r>
              <a:rPr lang="es-EC" sz="3200" b="1" spc="9" baseline="2730" dirty="0" smtClean="0">
                <a:solidFill>
                  <a:srgbClr val="FF0000"/>
                </a:solidFill>
                <a:cs typeface="Calibri"/>
              </a:rPr>
              <a:t>-</a:t>
            </a:r>
            <a:r>
              <a:rPr lang="es-EC" sz="3200" spc="9" baseline="2730" dirty="0" smtClean="0">
                <a:cs typeface="Calibri"/>
              </a:rPr>
              <a:t>, siglas en ingles) y esta disponible para el uso de cualquier compañía o persona.</a:t>
            </a:r>
            <a:endParaRPr lang="es-EC" sz="3200" dirty="0" smtClean="0">
              <a:cs typeface="Calibri"/>
            </a:endParaRPr>
          </a:p>
          <a:p>
            <a:pPr marL="12700" marR="6548" algn="just">
              <a:lnSpc>
                <a:spcPts val="2400"/>
              </a:lnSpc>
            </a:pPr>
            <a:endParaRPr sz="2000" dirty="0">
              <a:latin typeface="Calibri"/>
              <a:cs typeface="Calibri"/>
            </a:endParaRPr>
          </a:p>
        </p:txBody>
      </p:sp>
      <p:sp>
        <p:nvSpPr>
          <p:cNvPr id="15" name="object 15"/>
          <p:cNvSpPr txBox="1"/>
          <p:nvPr/>
        </p:nvSpPr>
        <p:spPr>
          <a:xfrm>
            <a:off x="1477772" y="4341995"/>
            <a:ext cx="4111021" cy="278384"/>
          </a:xfrm>
          <a:prstGeom prst="rect">
            <a:avLst/>
          </a:prstGeom>
        </p:spPr>
        <p:txBody>
          <a:bodyPr wrap="square" lIns="0" tIns="0" rIns="0" bIns="0" rtlCol="0">
            <a:noAutofit/>
          </a:bodyPr>
          <a:lstStyle/>
          <a:p>
            <a:pPr marL="12700">
              <a:lnSpc>
                <a:spcPts val="2190"/>
              </a:lnSpc>
              <a:spcBef>
                <a:spcPts val="109"/>
              </a:spcBef>
            </a:pPr>
            <a:endParaRPr sz="2000" dirty="0">
              <a:latin typeface="Calibri"/>
              <a:cs typeface="Calibri"/>
            </a:endParaRPr>
          </a:p>
        </p:txBody>
      </p:sp>
      <p:sp>
        <p:nvSpPr>
          <p:cNvPr id="2" name="object 2"/>
          <p:cNvSpPr txBox="1"/>
          <p:nvPr/>
        </p:nvSpPr>
        <p:spPr>
          <a:xfrm>
            <a:off x="2148827" y="118884"/>
            <a:ext cx="6336779" cy="429755"/>
          </a:xfrm>
          <a:prstGeom prst="rect">
            <a:avLst/>
          </a:prstGeom>
        </p:spPr>
        <p:txBody>
          <a:bodyPr wrap="square" lIns="0" tIns="0" rIns="0" bIns="0" rtlCol="0">
            <a:noAutofit/>
          </a:bodyPr>
          <a:lstStyle/>
          <a:p>
            <a:pPr marL="91452">
              <a:lnSpc>
                <a:spcPct val="101725"/>
              </a:lnSpc>
              <a:spcBef>
                <a:spcPts val="495"/>
              </a:spcBef>
            </a:pPr>
            <a:r>
              <a:rPr sz="2000" b="1" spc="9" dirty="0" smtClean="0">
                <a:solidFill>
                  <a:srgbClr val="BF0000"/>
                </a:solidFill>
                <a:latin typeface="Calibri"/>
                <a:cs typeface="Calibri"/>
              </a:rPr>
              <a:t>P</a:t>
            </a:r>
            <a:r>
              <a:rPr sz="2000" b="1" spc="-25" dirty="0" smtClean="0">
                <a:solidFill>
                  <a:srgbClr val="BF0000"/>
                </a:solidFill>
                <a:latin typeface="Calibri"/>
                <a:cs typeface="Calibri"/>
              </a:rPr>
              <a:t>r</a:t>
            </a:r>
            <a:r>
              <a:rPr sz="2000" b="1" spc="9" dirty="0" smtClean="0">
                <a:solidFill>
                  <a:srgbClr val="BF0000"/>
                </a:solidFill>
                <a:latin typeface="Calibri"/>
                <a:cs typeface="Calibri"/>
              </a:rPr>
              <a:t>otoco</a:t>
            </a:r>
            <a:r>
              <a:rPr sz="2000" b="1" spc="-39" dirty="0" smtClean="0">
                <a:solidFill>
                  <a:srgbClr val="BF0000"/>
                </a:solidFill>
                <a:latin typeface="Calibri"/>
                <a:cs typeface="Calibri"/>
              </a:rPr>
              <a:t>l</a:t>
            </a:r>
            <a:r>
              <a:rPr sz="2000" b="1" spc="0" dirty="0" smtClean="0">
                <a:solidFill>
                  <a:srgbClr val="BF0000"/>
                </a:solidFill>
                <a:latin typeface="Calibri"/>
                <a:cs typeface="Calibri"/>
              </a:rPr>
              <a:t>o</a:t>
            </a:r>
            <a:r>
              <a:rPr sz="2000" b="1" spc="-140" dirty="0" smtClean="0">
                <a:solidFill>
                  <a:srgbClr val="BF0000"/>
                </a:solidFill>
                <a:latin typeface="Calibri"/>
                <a:cs typeface="Calibri"/>
              </a:rPr>
              <a:t> </a:t>
            </a:r>
            <a:r>
              <a:rPr sz="2000" b="1" spc="9" dirty="0" smtClean="0">
                <a:solidFill>
                  <a:srgbClr val="BF0000"/>
                </a:solidFill>
                <a:latin typeface="Calibri"/>
                <a:cs typeface="Calibri"/>
              </a:rPr>
              <a:t>H</a:t>
            </a:r>
            <a:r>
              <a:rPr sz="2000" b="1" spc="-25" dirty="0" smtClean="0">
                <a:solidFill>
                  <a:srgbClr val="BF0000"/>
                </a:solidFill>
                <a:latin typeface="Calibri"/>
                <a:cs typeface="Calibri"/>
              </a:rPr>
              <a:t>A</a:t>
            </a:r>
            <a:r>
              <a:rPr sz="2000" b="1" spc="9" dirty="0" smtClean="0">
                <a:solidFill>
                  <a:srgbClr val="BF0000"/>
                </a:solidFill>
                <a:latin typeface="Calibri"/>
                <a:cs typeface="Calibri"/>
              </a:rPr>
              <a:t>R</a:t>
            </a:r>
            <a:r>
              <a:rPr sz="2000" b="1" spc="0" dirty="0" smtClean="0">
                <a:solidFill>
                  <a:srgbClr val="BF0000"/>
                </a:solidFill>
                <a:latin typeface="Calibri"/>
                <a:cs typeface="Calibri"/>
              </a:rPr>
              <a:t>T                                                                        </a:t>
            </a:r>
            <a:r>
              <a:rPr sz="2000" b="1" spc="431" dirty="0" smtClean="0">
                <a:solidFill>
                  <a:srgbClr val="BF0000"/>
                </a:solidFill>
                <a:latin typeface="Calibri"/>
                <a:cs typeface="Calibri"/>
              </a:rPr>
              <a:t> </a:t>
            </a:r>
            <a:r>
              <a:rPr sz="1600" b="1" spc="0" dirty="0" smtClean="0">
                <a:latin typeface="Calibri"/>
                <a:cs typeface="Calibri"/>
              </a:rPr>
              <a:t>23</a:t>
            </a:r>
            <a:endParaRPr sz="1600">
              <a:latin typeface="Calibri"/>
              <a:cs typeface="Calibri"/>
            </a:endParaRPr>
          </a:p>
        </p:txBody>
      </p:sp>
      <p:sp>
        <p:nvSpPr>
          <p:cNvPr id="37" name="object 16"/>
          <p:cNvSpPr txBox="1"/>
          <p:nvPr/>
        </p:nvSpPr>
        <p:spPr>
          <a:xfrm>
            <a:off x="8579599" y="462800"/>
            <a:ext cx="438708" cy="177800"/>
          </a:xfrm>
          <a:prstGeom prst="rect">
            <a:avLst/>
          </a:prstGeom>
        </p:spPr>
        <p:txBody>
          <a:bodyPr wrap="square" lIns="0" tIns="0" rIns="0" bIns="0" rtlCol="0">
            <a:noAutofit/>
          </a:bodyPr>
          <a:lstStyle/>
          <a:p>
            <a:pPr marL="12700">
              <a:lnSpc>
                <a:spcPts val="1360"/>
              </a:lnSpc>
              <a:spcBef>
                <a:spcPts val="68"/>
              </a:spcBef>
            </a:pPr>
            <a:r>
              <a:rPr lang="en-US" sz="1800" b="1" spc="-4" baseline="2275" dirty="0" smtClean="0">
                <a:solidFill>
                  <a:srgbClr val="006300"/>
                </a:solidFill>
                <a:latin typeface="Calibri"/>
                <a:cs typeface="Calibri"/>
              </a:rPr>
              <a:t>ESPOL</a:t>
            </a:r>
            <a:endParaRPr sz="1200" dirty="0">
              <a:latin typeface="Calibri"/>
              <a:cs typeface="Calibri"/>
            </a:endParaRPr>
          </a:p>
        </p:txBody>
      </p:sp>
      <p:pic>
        <p:nvPicPr>
          <p:cNvPr id="38" name="Imagen 37"/>
          <p:cNvPicPr>
            <a:picLocks noChangeAspect="1"/>
          </p:cNvPicPr>
          <p:nvPr/>
        </p:nvPicPr>
        <p:blipFill>
          <a:blip r:embed="rId3"/>
          <a:stretch>
            <a:fillRect/>
          </a:stretch>
        </p:blipFill>
        <p:spPr>
          <a:xfrm>
            <a:off x="8385404" y="93836"/>
            <a:ext cx="724659" cy="263801"/>
          </a:xfrm>
          <a:prstGeom prst="rect">
            <a:avLst/>
          </a:prstGeom>
        </p:spPr>
      </p:pic>
      <p:sp>
        <p:nvSpPr>
          <p:cNvPr id="39" name="object 23"/>
          <p:cNvSpPr txBox="1"/>
          <p:nvPr/>
        </p:nvSpPr>
        <p:spPr>
          <a:xfrm>
            <a:off x="1184977" y="1369178"/>
            <a:ext cx="3262048" cy="430784"/>
          </a:xfrm>
          <a:prstGeom prst="rect">
            <a:avLst/>
          </a:prstGeom>
        </p:spPr>
        <p:txBody>
          <a:bodyPr wrap="square" lIns="0" tIns="0" rIns="0" bIns="0" rtlCol="0">
            <a:noAutofit/>
          </a:bodyPr>
          <a:lstStyle/>
          <a:p>
            <a:pPr marL="12700">
              <a:lnSpc>
                <a:spcPts val="3390"/>
              </a:lnSpc>
              <a:spcBef>
                <a:spcPts val="169"/>
              </a:spcBef>
            </a:pPr>
            <a:r>
              <a:rPr lang="es-EC" sz="4800" spc="-4" baseline="1706" dirty="0" smtClean="0">
                <a:solidFill>
                  <a:srgbClr val="FF0000"/>
                </a:solidFill>
                <a:latin typeface="Calibri"/>
                <a:cs typeface="Calibri"/>
              </a:rPr>
              <a:t>El Protocolo HART</a:t>
            </a:r>
            <a:endParaRPr lang="es-EC" sz="3200" dirty="0">
              <a:solidFill>
                <a:srgbClr val="FF0000"/>
              </a:solidFill>
              <a:latin typeface="Calibri"/>
              <a:cs typeface="Calibri"/>
            </a:endParaRPr>
          </a:p>
        </p:txBody>
      </p:sp>
      <p:sp>
        <p:nvSpPr>
          <p:cNvPr id="40" name="object 3"/>
          <p:cNvSpPr txBox="1"/>
          <p:nvPr/>
        </p:nvSpPr>
        <p:spPr>
          <a:xfrm>
            <a:off x="1877058" y="6387304"/>
            <a:ext cx="6044681" cy="229603"/>
          </a:xfrm>
          <a:prstGeom prst="rect">
            <a:avLst/>
          </a:prstGeom>
        </p:spPr>
        <p:txBody>
          <a:bodyPr wrap="square" lIns="0" tIns="0" rIns="0" bIns="0" rtlCol="0">
            <a:noAutofit/>
          </a:bodyPr>
          <a:lstStyle/>
          <a:p>
            <a:pPr marL="12700">
              <a:lnSpc>
                <a:spcPts val="1785"/>
              </a:lnSpc>
              <a:spcBef>
                <a:spcPts val="89"/>
              </a:spcBef>
            </a:pPr>
            <a:r>
              <a:rPr lang="es-EC" sz="2400" b="1" spc="0" baseline="1706" dirty="0" smtClean="0">
                <a:solidFill>
                  <a:srgbClr val="006300"/>
                </a:solidFill>
                <a:latin typeface="Calibri"/>
                <a:cs typeface="Calibri"/>
              </a:rPr>
              <a:t>Especialización Electrónica y </a:t>
            </a:r>
            <a:r>
              <a:rPr lang="es-EC" sz="2400" b="1" spc="-9" baseline="1706" dirty="0" smtClean="0">
                <a:solidFill>
                  <a:srgbClr val="006300"/>
                </a:solidFill>
                <a:latin typeface="Calibri"/>
                <a:cs typeface="Calibri"/>
              </a:rPr>
              <a:t> </a:t>
            </a:r>
            <a:r>
              <a:rPr lang="es-EC" sz="2400" b="1" spc="25" baseline="1706" dirty="0" smtClean="0">
                <a:solidFill>
                  <a:srgbClr val="006300"/>
                </a:solidFill>
                <a:latin typeface="Calibri"/>
                <a:cs typeface="Calibri"/>
              </a:rPr>
              <a:t>A</a:t>
            </a:r>
            <a:r>
              <a:rPr lang="es-EC" sz="2400" b="1" spc="0" baseline="1706" dirty="0" smtClean="0">
                <a:solidFill>
                  <a:srgbClr val="006300"/>
                </a:solidFill>
                <a:latin typeface="Calibri"/>
                <a:cs typeface="Calibri"/>
              </a:rPr>
              <a:t>u</a:t>
            </a:r>
            <a:r>
              <a:rPr lang="es-EC" sz="2400" b="1" spc="-29" baseline="1706" dirty="0" smtClean="0">
                <a:solidFill>
                  <a:srgbClr val="006300"/>
                </a:solidFill>
                <a:latin typeface="Calibri"/>
                <a:cs typeface="Calibri"/>
              </a:rPr>
              <a:t>t</a:t>
            </a:r>
            <a:r>
              <a:rPr lang="es-EC" sz="2400" b="1" spc="0" baseline="1706" dirty="0" smtClean="0">
                <a:solidFill>
                  <a:srgbClr val="006300"/>
                </a:solidFill>
                <a:latin typeface="Calibri"/>
                <a:cs typeface="Calibri"/>
              </a:rPr>
              <a:t>omat</a:t>
            </a:r>
            <a:r>
              <a:rPr lang="es-EC" sz="2400" b="1" spc="-2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zac</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ón</a:t>
            </a:r>
            <a:r>
              <a:rPr lang="es-EC" sz="2400" b="1" spc="-9" baseline="1706" dirty="0" smtClean="0">
                <a:solidFill>
                  <a:srgbClr val="006300"/>
                </a:solidFill>
                <a:latin typeface="Calibri"/>
                <a:cs typeface="Calibri"/>
              </a:rPr>
              <a:t>  </a:t>
            </a:r>
            <a:r>
              <a:rPr lang="es-EC" sz="2400" b="1" spc="19"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ndustr</a:t>
            </a:r>
            <a:r>
              <a:rPr lang="es-EC" sz="2400" b="1" spc="-25" baseline="1706" dirty="0" smtClean="0">
                <a:solidFill>
                  <a:srgbClr val="006300"/>
                </a:solidFill>
                <a:latin typeface="Calibri"/>
                <a:cs typeface="Calibri"/>
              </a:rPr>
              <a:t>i</a:t>
            </a:r>
            <a:r>
              <a:rPr lang="es-EC" sz="2400" b="1" spc="0" baseline="1706" dirty="0" smtClean="0">
                <a:solidFill>
                  <a:srgbClr val="006300"/>
                </a:solidFill>
                <a:latin typeface="Calibri"/>
                <a:cs typeface="Calibri"/>
              </a:rPr>
              <a:t>al</a:t>
            </a:r>
            <a:r>
              <a:rPr lang="es-EC" sz="2400" b="1" spc="351" baseline="1706" dirty="0" smtClean="0">
                <a:solidFill>
                  <a:srgbClr val="006300"/>
                </a:solidFill>
                <a:latin typeface="Calibri"/>
                <a:cs typeface="Calibri"/>
              </a:rPr>
              <a:t> FIEC-</a:t>
            </a:r>
            <a:r>
              <a:rPr lang="es-EC" sz="2400" b="1" spc="0" baseline="1706" dirty="0" smtClean="0">
                <a:solidFill>
                  <a:srgbClr val="006300"/>
                </a:solidFill>
                <a:latin typeface="Calibri"/>
                <a:cs typeface="Calibri"/>
              </a:rPr>
              <a:t>ESPOL</a:t>
            </a:r>
            <a:r>
              <a:rPr lang="es-EC" sz="2400" b="1" spc="336" baseline="1706" dirty="0" smtClean="0">
                <a:solidFill>
                  <a:srgbClr val="006300"/>
                </a:solidFill>
                <a:latin typeface="Calibri"/>
                <a:cs typeface="Calibri"/>
              </a:rPr>
              <a:t> </a:t>
            </a:r>
            <a:endParaRPr lang="es-EC" sz="1600" dirty="0">
              <a:latin typeface="Calibri"/>
              <a:cs typeface="Calibri"/>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1902</TotalTime>
  <Words>3261</Words>
  <Application>Microsoft Office PowerPoint</Application>
  <PresentationFormat>Presentación en pantalla (4:3)</PresentationFormat>
  <Paragraphs>533</Paragraphs>
  <Slides>53</Slides>
  <Notes>0</Notes>
  <HiddenSlides>0</HiddenSlides>
  <MMClips>0</MMClips>
  <ScaleCrop>false</ScaleCrop>
  <HeadingPairs>
    <vt:vector size="8" baseType="variant">
      <vt:variant>
        <vt:lpstr>Fuentes usadas</vt:lpstr>
      </vt:variant>
      <vt:variant>
        <vt:i4>5</vt:i4>
      </vt:variant>
      <vt:variant>
        <vt:lpstr>Tema</vt:lpstr>
      </vt:variant>
      <vt:variant>
        <vt:i4>1</vt:i4>
      </vt:variant>
      <vt:variant>
        <vt:lpstr>Servidores OLE incrustados</vt:lpstr>
      </vt:variant>
      <vt:variant>
        <vt:i4>1</vt:i4>
      </vt:variant>
      <vt:variant>
        <vt:lpstr>Títulos de diapositiva</vt:lpstr>
      </vt:variant>
      <vt:variant>
        <vt:i4>53</vt:i4>
      </vt:variant>
    </vt:vector>
  </HeadingPairs>
  <TitlesOfParts>
    <vt:vector size="60" baseType="lpstr">
      <vt:lpstr>Arial</vt:lpstr>
      <vt:lpstr>Arial Narrow</vt:lpstr>
      <vt:lpstr>Calibri</vt:lpstr>
      <vt:lpstr>Cambria Math</vt:lpstr>
      <vt:lpstr>Times New Roman</vt:lpstr>
      <vt:lpstr>Office Theme</vt:lpstr>
      <vt:lpstr>Document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cp:lastModifiedBy>Damian Larco</cp:lastModifiedBy>
  <cp:revision>70</cp:revision>
  <dcterms:modified xsi:type="dcterms:W3CDTF">2015-10-01T11:22:03Z</dcterms:modified>
</cp:coreProperties>
</file>