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D91998-B734-6CDC-56DD-8E92544CA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EBD7E6-2BB1-4037-8597-80A9D92355B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98FF01-B55B-1E8B-80FB-658950975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2036F-6005-55B6-D872-084EE3B29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6C0A9-DBA8-469D-9377-78A7FCDB0C7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28003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42BB6-1B17-1A60-7523-C4F335EFF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CF7559-A987-4C7F-B6AC-BD5C7525254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CF3F1-605B-B914-A499-1D33C1DBA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39381-6F21-825B-E5C0-8C864FE6A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BE685-B59A-4C28-9D04-22833346BED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645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10B0B-AA68-3C48-0968-672675764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A7B4E6-D811-4FB4-8976-8A89AA58979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7E718-F80B-19A4-06FA-0E1800973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36BC96-BBFE-6796-C7AC-30C1F176C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7C716-F558-4C1C-B69A-54CD06110B0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06368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566E6-531E-83FF-9669-F671C2227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89CC41-3183-419B-8FE5-B7E4BB4340D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68898-C4FF-565B-41C9-1E2B67232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3EE84-A08F-8262-E4A5-1BC45C977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74BB4-B13F-4506-8149-A55A65E361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8976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8937B-E5BC-9A52-2988-BFEE227C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0EA22A-F6A5-4D25-A8A0-5AA7B7C70D9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C934D-40FF-1930-BDF2-AA9BF282F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EA843-2BBB-EDC8-099E-678B91027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A5295-93B2-4EDF-ABF3-EC4E36D725A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8602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149620E-1BE5-F8ED-2DA7-598D534A9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8101DF-06C2-496E-A810-0E1D222712A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129B839-B26F-B2EC-870F-2AE6038A9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DAB9D8-C00E-37CB-CFCC-D52B03F38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74D2A-65E7-4385-B445-001C0C9B855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8629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448C91A-D975-41D3-6581-F9AF83459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DA8EE0-1157-4F0A-A9B5-D7213D23A98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270BB23-3173-F0FF-549A-03E9B1040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CE004FE-26B4-833A-86D8-24216F574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8D2AC-0CFE-4E02-B023-FEC204242A2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33581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C45CEBB-DE54-2C8B-AEA4-21E9954E6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EB45F-7CE1-43A1-AFD9-05EF4BA4B6F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B1C1794-7CE5-BA70-7091-B872A0630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D3160D-579B-2C65-9445-E1F07C25C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3348A7-2F4D-441F-A9B6-D8CD8AC3F53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5253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6EB52E9-4A71-9FD8-E633-E6136245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C584F4-F2C8-424D-8E77-E81CAAB2AD6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7BB104C-C761-5A52-62ED-ED29FC7D1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9FC9000-DE46-3C23-8EB4-3E58DEE4E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C035C-B200-49DC-AA7A-D0594097EBF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0500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4812FC9-FF2C-E5E1-C378-E72EE9C5C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93AB37-DE22-43F3-BFEB-B28D061D2AD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FFB0DD-78F9-528F-8440-3E463EBCE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8C68E1-67FB-40A6-1A35-F41F2E917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78A63-DF72-472B-8BDF-4F7ED80ED82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48461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E8982CB-61E1-475E-92D9-B94BDEA99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F9E039-F215-43D9-92B0-0B7A1600A9C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303CFFF-0476-6119-16DF-84360DA2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8171A15-C8AA-E8CF-78ED-97A27E626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0F09C-75F6-4189-9C56-F02ED226CFC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84670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030D713-D46B-0051-2C5C-7856DAD6AE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37273D9-8B37-1834-162E-43987EBEC4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3B7EF-B248-BFBF-3E0E-54BC5BF302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722065D-BAE1-4E95-A1FC-AB880D6348B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7BE6B-B6E9-E2FE-58AC-A81D789EA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8CCCF-1A95-5379-C017-85C22A0DE7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7A9062B-62F5-4481-AF05-5C0049504876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2AB23D5-9AE5-C507-8B8A-2D40279DE08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7F1215B3-599F-4A74-BD53-024C00FEE34E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4122AFE-FE9A-B56A-DCEB-9B216C7D9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25B6F2B6-72CD-102C-E3C6-C7B5E1CE418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A79171F-D5E4-63D0-412C-9280EFAB5C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CC1C2BF-7891-A7B8-567B-00CFB0760C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6BF7C515-5694-43A7-3EDC-78F15301142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AB35CBD-CEB1-0243-0C8E-A52FA2DFAC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51BE6E7-52F4-2535-BF17-E8CC71A94F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D5261F4C-F5B2-2031-575D-83E54189EC2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A2620D1B-07C5-6AB1-DA36-541E4B8F1D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B35C7AB-7492-D21F-9CAB-18AB8DB2B7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40AC70E7-D64F-4820-8478-092340118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D82ECC83-9667-CAD8-6DA3-6307FC9CA5A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130777A-E194-0A2C-3945-9D057191D9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E8E4EE2-7E64-479E-8181-D503AF4022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FF7FA71C-C141-832B-C9C5-1824931BB43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2CC1F27-DBD1-F2B3-2682-0CCF24B7FF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849D40F-79E6-52C8-FC60-20FCDA8FDE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F125A7F0-AE7D-AE0A-7921-B218E6B470D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E7899AE0-7620-2162-8A8E-504760832E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9250A78-91DB-7232-0C74-9EBD67F90D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D84C90AA-1341-6CB9-DBFB-452FBAA3D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B1120A9C-0441-008B-0CF1-C2C86378F50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CE57383-AC48-67AB-BB9A-DEF7C116C7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544CB44-00AC-45DE-03FA-983A52A1E2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E5AA7DE7-6737-B0AD-64C6-AAFF9383C4E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9BCD505-A38D-3B16-81A8-93629F18C7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ADBD2AF-915C-97AC-B6DB-2F130943C0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08DB9514-40C7-D910-F24B-7F0E5EB96C4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0403A429-95F5-2FEC-DDC7-CAB682550B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BBD242B-BC79-4F8F-1E6C-7F55F697E9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66269E89-2127-F65C-19D7-EBCC57759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0B3BDA91-793E-FA03-4F03-22979BD19B6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FC43251-52B1-B9B9-C862-C51CF1A8B4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57CF94A-4B3C-25FE-1FCD-C51FC5BC4F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8D135B05-D0A7-4698-BBC2-445DE9A7CD4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9180AA1-8252-F3A7-9B15-768FD8DE11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33AE0F2-8AEA-3C8B-CD77-A5A4607CEE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88621868-7489-DF1A-BEA0-4AD387EF7F3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9DD0BD13-0D42-E85A-016B-40059F4349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1718C73-A2A4-A6DF-41F3-2AE8A0B95D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DA918A23-ABFA-8C4D-5FFB-40C366973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0325E40A-DD47-399D-69A8-BD456BA0CD4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4D67EBD-2B65-F265-75E2-B2263D1561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2B6A14D-C9C2-C7C5-1B5A-1E1A30A95D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19E978EE-5D74-4F12-564D-853BC3E6141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6002D59-2311-C49A-2414-1E6E93A793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CD678DC-4536-93CC-DCD6-7045B1C82B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4BDB5422-20EC-FAF5-5CA5-AD508547E91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781A1E78-6F31-3246-DFE5-5C6144AE3A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5093D99-DDB6-EC69-261E-55A3654252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A8DCD000-CA40-8174-9C5D-A1B452D42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C3EF568-F36F-CD38-51B2-426148AD9D4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2D82F94-A922-A895-C729-31E8B9879B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BA48E1C-42B7-3409-FB0E-E70FEE888D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FCFBCF33-A266-78D9-64E2-E952F457081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BA95526-100C-69C8-7E64-629FB06A95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8484CCE-722F-137E-2E59-1A3C3B0C82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1E972108-076E-A08E-A5A5-57E31F53785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CA6DE67C-6054-8BC2-BC3B-97075443FB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74662C1-B21E-EDB9-A2FB-2B2602F358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2009-01-19T16:52:21Z</dcterms:created>
  <dcterms:modified xsi:type="dcterms:W3CDTF">2024-10-17T06:40:52Z</dcterms:modified>
</cp:coreProperties>
</file>