
<file path=[Content_Types].xml><?xml version="1.0" encoding="utf-8"?>
<Types xmlns="http://schemas.openxmlformats.org/package/2006/content-types">
  <Default Extension="rels" ContentType="application/vnd.openxmlformats-package.relationships+xml"/>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 id="258" r:id="rId8"/>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presProps.xml" Type="http://schemas.openxmlformats.org/officeDocument/2006/relationships/presProps" Id="rId2"/><Relationship Target="theme/theme2.xml" Type="http://schemas.openxmlformats.org/officeDocument/2006/relationships/theme" Id="rId1"/><Relationship Target="slideMasters/slideMaster1.xml" Type="http://schemas.openxmlformats.org/officeDocument/2006/relationships/slideMaster" Id="rId4"/><Relationship Target="tableStyles.xml" Type="http://schemas.openxmlformats.org/officeDocument/2006/relationships/tableStyles" Id="rId3"/><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2" name="Shape 32"/>
        <p:cNvGrpSpPr/>
        <p:nvPr/>
      </p:nvGrpSpPr>
      <p:grpSpPr>
        <a:xfrm>
          <a:off y="0" x="0"/>
          <a:ext cy="0" cx="0"/>
          <a:chOff y="0" x="0"/>
          <a:chExt cy="0" cx="0"/>
        </a:xfrm>
      </p:grpSpPr>
      <p:sp>
        <p:nvSpPr>
          <p:cNvPr id="33" name="Shape 3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4" name="Shape 3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8" name="Shape 38"/>
        <p:cNvGrpSpPr/>
        <p:nvPr/>
      </p:nvGrpSpPr>
      <p:grpSpPr>
        <a:xfrm>
          <a:off y="0" x="0"/>
          <a:ext cy="0" cx="0"/>
          <a:chOff y="0" x="0"/>
          <a:chExt cy="0" cx="0"/>
        </a:xfrm>
      </p:grpSpPr>
      <p:sp>
        <p:nvSpPr>
          <p:cNvPr id="39" name="Shape 3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0" name="Shape 4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4" name="Shape 44"/>
        <p:cNvGrpSpPr/>
        <p:nvPr/>
      </p:nvGrpSpPr>
      <p:grpSpPr>
        <a:xfrm>
          <a:off y="0" x="0"/>
          <a:ext cy="0" cx="0"/>
          <a:chOff y="0" x="0"/>
          <a:chExt cy="0" cx="0"/>
        </a:xfrm>
      </p:grpSpPr>
      <p:sp>
        <p:nvSpPr>
          <p:cNvPr id="45" name="Shape 4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6" name="Shape 4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txBox="1"/>
          <p:nvPr>
            <p:ph type="ctrTitle"/>
          </p:nvPr>
        </p:nvSpPr>
        <p:spPr>
          <a:xfrm>
            <a:off y="1583342" x="685800"/>
            <a:ext cy="1159856"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0" name="Shape 10"/>
          <p:cNvSpPr txBox="1"/>
          <p:nvPr>
            <p:ph idx="1" type="subTitle"/>
          </p:nvPr>
        </p:nvSpPr>
        <p:spPr>
          <a:xfrm>
            <a:off y="2840053" x="685800"/>
            <a:ext cy="784737" cx="7772400"/>
          </a:xfrm>
          <a:prstGeom prst="rect">
            <a:avLst/>
          </a:prstGeom>
        </p:spPr>
        <p:txBody>
          <a:bodyPr bIns="91425" rIns="91425" lIns="91425" t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
        <p:nvSpPr>
          <p:cNvPr id="11" name="Shape 11"/>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y="0" x="0"/>
          <a:ext cy="0" cx="0"/>
          <a:chOff y="0" x="0"/>
          <a:chExt cy="0" cx="0"/>
        </a:xfrm>
      </p:grpSpPr>
      <p:sp>
        <p:nvSpPr>
          <p:cNvPr id="13" name="Shape 13"/>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y="1200150" x="457200"/>
            <a:ext cy="3725680"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6" name="Shape 16"/>
        <p:cNvGrpSpPr/>
        <p:nvPr/>
      </p:nvGrpSpPr>
      <p:grpSpPr>
        <a:xfrm>
          <a:off y="0" x="0"/>
          <a:ext cy="0" cx="0"/>
          <a:chOff y="0" x="0"/>
          <a:chExt cy="0" cx="0"/>
        </a:xfrm>
      </p:grpSpPr>
      <p:sp>
        <p:nvSpPr>
          <p:cNvPr id="17" name="Shape 17"/>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y="1200150" x="457200"/>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y="1200150" x="4692273"/>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0" name="Shape 20"/>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 name="Shape 21"/>
        <p:cNvGrpSpPr/>
        <p:nvPr/>
      </p:nvGrpSpPr>
      <p:grpSpPr>
        <a:xfrm>
          <a:off y="0" x="0"/>
          <a:ext cy="0" cx="0"/>
          <a:chOff y="0" x="0"/>
          <a:chExt cy="0" cx="0"/>
        </a:xfrm>
      </p:grpSpPr>
      <p:sp>
        <p:nvSpPr>
          <p:cNvPr id="22" name="Shape 22"/>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4" name="Shape 24"/>
        <p:cNvGrpSpPr/>
        <p:nvPr/>
      </p:nvGrpSpPr>
      <p:grpSpPr>
        <a:xfrm>
          <a:off y="0" x="0"/>
          <a:ext cy="0" cx="0"/>
          <a:chOff y="0" x="0"/>
          <a:chExt cy="0" cx="0"/>
        </a:xfrm>
      </p:grpSpPr>
      <p:sp>
        <p:nvSpPr>
          <p:cNvPr id="25" name="Shape 25"/>
          <p:cNvSpPr txBox="1"/>
          <p:nvPr>
            <p:ph idx="1" type="body"/>
          </p:nvPr>
        </p:nvSpPr>
        <p:spPr>
          <a:xfrm>
            <a:off y="4406309" x="457200"/>
            <a:ext cy="519520" cx="8229600"/>
          </a:xfrm>
          <a:prstGeom prst="rect">
            <a:avLst/>
          </a:prstGeom>
        </p:spPr>
        <p:txBody>
          <a:bodyPr bIns="91425" rIns="91425" lIns="91425" tIns="91425" anchor="t" anchorCtr="0"/>
          <a:lstStyle>
            <a:lvl1pPr algn="ctr">
              <a:spcBef>
                <a:spcPts val="360"/>
              </a:spcBef>
              <a:buSzPct val="100000"/>
              <a:buNone/>
              <a:defRPr sz="1800"/>
            </a:lvl1pPr>
          </a:lstStyle>
          <a:p/>
        </p:txBody>
      </p:sp>
      <p:sp>
        <p:nvSpPr>
          <p:cNvPr id="26" name="Shape 26"/>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 name="Shape 27"/>
        <p:cNvGrpSpPr/>
        <p:nvPr/>
      </p:nvGrpSpPr>
      <p:grpSpPr>
        <a:xfrm>
          <a:off y="0" x="0"/>
          <a:ext cy="0" cx="0"/>
          <a:chOff y="0" x="0"/>
          <a:chExt cy="0" cx="0"/>
        </a:xfrm>
      </p:grpSpPr>
      <p:sp>
        <p:nvSpPr>
          <p:cNvPr id="28" name="Shape 28"/>
          <p:cNvSpPr txBox="1"/>
          <p:nvPr>
            <p:ph idx="12" type="sldNum"/>
          </p:nvPr>
        </p:nvSpPr>
        <p:spPr>
          <a:xfrm>
            <a:off y="4749850" x="8556791"/>
            <a:ext cy="393524"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3.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250" cx="8229600"/>
          </a:xfrm>
          <a:prstGeom prst="rect">
            <a:avLst/>
          </a:prstGeom>
          <a:noFill/>
          <a:ln>
            <a:noFill/>
          </a:ln>
        </p:spPr>
        <p:txBody>
          <a:bodyPr bIns="91425" rIns="91425" lIns="91425" tIns="91425" anchor="b" anchorCtr="0"/>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y="1200150" x="457200"/>
            <a:ext cy="3725680" cx="8229600"/>
          </a:xfrm>
          <a:prstGeom prst="rect">
            <a:avLst/>
          </a:prstGeom>
          <a:noFill/>
          <a:ln>
            <a:noFill/>
          </a:ln>
        </p:spPr>
        <p:txBody>
          <a:bodyPr bIns="91425" rIns="91425" lIns="91425" t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
        <p:nvSpPr>
          <p:cNvPr id="7" name="Shape 7"/>
          <p:cNvSpPr txBox="1"/>
          <p:nvPr>
            <p:ph idx="12" type="sldNum"/>
          </p:nvPr>
        </p:nvSpPr>
        <p:spPr>
          <a:xfrm>
            <a:off y="4749850" x="8556791"/>
            <a:ext cy="393524" cx="548699"/>
          </a:xfrm>
          <a:prstGeom prst="rect">
            <a:avLst/>
          </a:prstGeom>
          <a:noFill/>
          <a:ln>
            <a:noFill/>
          </a:ln>
        </p:spPr>
        <p:txBody>
          <a:bodyPr bIns="91425" rIns="91425" lIns="91425" tIns="91425" anchor="ctr" anchorCtr="0">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t>‹#›</a:t>
            </a:fld>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 Target="http://www.supertechsportsvillage.org/" Type="http://schemas.openxmlformats.org/officeDocument/2006/relationships/hyperlink" TargetMode="External"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http://www.supertechsportsvillage.org/" Type="http://schemas.openxmlformats.org/officeDocument/2006/relationships/hyperlink" TargetMode="External"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http://www.supertechsportsvillage.org/" Type="http://schemas.openxmlformats.org/officeDocument/2006/relationships/hyperlink" TargetMode="External"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 name="Shape 29"/>
        <p:cNvGrpSpPr/>
        <p:nvPr/>
      </p:nvGrpSpPr>
      <p:grpSpPr>
        <a:xfrm>
          <a:off y="0" x="0"/>
          <a:ext cy="0" cx="0"/>
          <a:chOff y="0" x="0"/>
          <a:chExt cy="0" cx="0"/>
        </a:xfrm>
      </p:grpSpPr>
      <p:sp>
        <p:nvSpPr>
          <p:cNvPr id="30" name="Shape 30"/>
          <p:cNvSpPr txBox="1"/>
          <p:nvPr>
            <p:ph type="ctrTitle"/>
          </p:nvPr>
        </p:nvSpPr>
        <p:spPr>
          <a:xfrm>
            <a:off y="183092" x="685800"/>
            <a:ext cy="1159799" cx="7772400"/>
          </a:xfrm>
          <a:prstGeom prst="rect">
            <a:avLst/>
          </a:prstGeom>
        </p:spPr>
        <p:txBody>
          <a:bodyPr bIns="91425" rIns="91425" lIns="91425" tIns="91425" anchor="b" anchorCtr="0">
            <a:noAutofit/>
          </a:bodyPr>
          <a:lstStyle/>
          <a:p>
            <a:pPr>
              <a:spcBef>
                <a:spcPts val="0"/>
              </a:spcBef>
              <a:buNone/>
            </a:pPr>
            <a:r>
              <a:rPr b="0" sz="2400" lang="en">
                <a:solidFill>
                  <a:srgbClr val="3D3D3D"/>
                </a:solidFill>
              </a:rPr>
              <a:t>Fabulous Villas in </a:t>
            </a:r>
            <a:r>
              <a:rPr u="sng" b="0" sz="2400" lang="en">
                <a:solidFill>
                  <a:schemeClr val="hlink"/>
                </a:solidFill>
                <a:hlinkClick r:id="rId3"/>
              </a:rPr>
              <a:t>Supertech Sports Village</a:t>
            </a:r>
            <a:r>
              <a:rPr b="0" sz="2400" lang="en">
                <a:solidFill>
                  <a:srgbClr val="3D3D3D"/>
                </a:solidFill>
              </a:rPr>
              <a:t> @ 01203803029</a:t>
            </a:r>
          </a:p>
        </p:txBody>
      </p:sp>
      <p:sp>
        <p:nvSpPr>
          <p:cNvPr id="31" name="Shape 31"/>
          <p:cNvSpPr txBox="1"/>
          <p:nvPr>
            <p:ph idx="1" type="subTitle"/>
          </p:nvPr>
        </p:nvSpPr>
        <p:spPr>
          <a:xfrm>
            <a:off y="1453653" x="685800"/>
            <a:ext cy="784799" cx="7772400"/>
          </a:xfrm>
          <a:prstGeom prst="rect">
            <a:avLst/>
          </a:prstGeom>
        </p:spPr>
        <p:txBody>
          <a:bodyPr bIns="91425" rIns="91425" lIns="91425" tIns="91425" anchor="t" anchorCtr="0">
            <a:noAutofit/>
          </a:bodyPr>
          <a:lstStyle/>
          <a:p>
            <a:pPr algn="just">
              <a:spcBef>
                <a:spcPts val="0"/>
              </a:spcBef>
              <a:buNone/>
            </a:pPr>
            <a:r>
              <a:rPr lang="en">
                <a:solidFill>
                  <a:srgbClr val="3D3D3D"/>
                </a:solidFill>
              </a:rPr>
              <a:t>Supertech Sports Village, Special, clear and luxury residence are opened at the same location of fabulous project and the name is Supertech Village which is developing by Supertech Group. The major quality raw material are used in this project to making some special and fabulous villas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 name="Shape 35"/>
        <p:cNvGrpSpPr/>
        <p:nvPr/>
      </p:nvGrpSpPr>
      <p:grpSpPr>
        <a:xfrm>
          <a:off y="0" x="0"/>
          <a:ext cy="0" cx="0"/>
          <a:chOff y="0" x="0"/>
          <a:chExt cy="0" cx="0"/>
        </a:xfrm>
      </p:grpSpPr>
      <p:sp>
        <p:nvSpPr>
          <p:cNvPr id="36" name="Shape 36"/>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b="0" sz="3000" lang="en">
                <a:solidFill>
                  <a:srgbClr val="3D3D3D"/>
                </a:solidFill>
              </a:rPr>
              <a:t>Fabulous Villas in </a:t>
            </a:r>
            <a:r>
              <a:rPr u="sng" b="0" sz="3000" lang="en">
                <a:solidFill>
                  <a:schemeClr val="hlink"/>
                </a:solidFill>
                <a:hlinkClick r:id="rId3"/>
              </a:rPr>
              <a:t>Supertech Sports Village</a:t>
            </a:r>
            <a:r>
              <a:rPr b="0" sz="3000" lang="en">
                <a:solidFill>
                  <a:srgbClr val="3D3D3D"/>
                </a:solidFill>
              </a:rPr>
              <a:t> @ 01203803029</a:t>
            </a:r>
          </a:p>
        </p:txBody>
      </p:sp>
      <p:sp>
        <p:nvSpPr>
          <p:cNvPr id="37" name="Shape 37"/>
          <p:cNvSpPr txBox="1"/>
          <p:nvPr>
            <p:ph idx="1" type="body"/>
          </p:nvPr>
        </p:nvSpPr>
        <p:spPr>
          <a:xfrm>
            <a:off y="1200150" x="457200"/>
            <a:ext cy="3725699" cx="8229600"/>
          </a:xfrm>
          <a:prstGeom prst="rect">
            <a:avLst/>
          </a:prstGeom>
        </p:spPr>
        <p:txBody>
          <a:bodyPr bIns="91425" rIns="91425" lIns="91425" tIns="91425" anchor="t" anchorCtr="0">
            <a:noAutofit/>
          </a:bodyPr>
          <a:lstStyle/>
          <a:p>
            <a:pPr algn="just">
              <a:spcBef>
                <a:spcPts val="0"/>
              </a:spcBef>
              <a:buNone/>
            </a:pPr>
            <a:r>
              <a:rPr lang="en">
                <a:solidFill>
                  <a:srgbClr val="3D3D3D"/>
                </a:solidFill>
              </a:rPr>
              <a:t>where long length of peoples are living happy. Site plan of that project is doing so well and the think of that project is making some special and awesome architecture which has designed with some experience architectured with many of latest ultimate technologies are good.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 name="Shape 41"/>
        <p:cNvGrpSpPr/>
        <p:nvPr/>
      </p:nvGrpSpPr>
      <p:grpSpPr>
        <a:xfrm>
          <a:off y="0" x="0"/>
          <a:ext cy="0" cx="0"/>
          <a:chOff y="0" x="0"/>
          <a:chExt cy="0" cx="0"/>
        </a:xfrm>
      </p:grpSpPr>
      <p:sp>
        <p:nvSpPr>
          <p:cNvPr id="42" name="Shape 42"/>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b="0" sz="3000" lang="en">
                <a:solidFill>
                  <a:srgbClr val="3D3D3D"/>
                </a:solidFill>
              </a:rPr>
              <a:t>Fabulous Villas in </a:t>
            </a:r>
            <a:r>
              <a:rPr u="sng" b="0" sz="3000" lang="en">
                <a:solidFill>
                  <a:schemeClr val="hlink"/>
                </a:solidFill>
                <a:hlinkClick r:id="rId3"/>
              </a:rPr>
              <a:t>Supertech Sports Village </a:t>
            </a:r>
            <a:r>
              <a:rPr b="0" sz="3000" lang="en">
                <a:solidFill>
                  <a:srgbClr val="3D3D3D"/>
                </a:solidFill>
              </a:rPr>
              <a:t>@ 01203803029</a:t>
            </a:r>
          </a:p>
        </p:txBody>
      </p:sp>
      <p:sp>
        <p:nvSpPr>
          <p:cNvPr id="43" name="Shape 43"/>
          <p:cNvSpPr txBox="1"/>
          <p:nvPr>
            <p:ph idx="1" type="body"/>
          </p:nvPr>
        </p:nvSpPr>
        <p:spPr>
          <a:xfrm>
            <a:off y="1200150" x="457200"/>
            <a:ext cy="3725699" cx="8229600"/>
          </a:xfrm>
          <a:prstGeom prst="rect">
            <a:avLst/>
          </a:prstGeom>
        </p:spPr>
        <p:txBody>
          <a:bodyPr bIns="91425" rIns="91425" lIns="91425" tIns="91425" anchor="t" anchorCtr="0">
            <a:noAutofit/>
          </a:bodyPr>
          <a:lstStyle/>
          <a:p>
            <a:pPr algn="just">
              <a:spcBef>
                <a:spcPts val="0"/>
              </a:spcBef>
              <a:buNone/>
            </a:pPr>
            <a:r>
              <a:rPr lang="en">
                <a:solidFill>
                  <a:srgbClr val="3D3D3D"/>
                </a:solidFill>
              </a:rPr>
              <a:t>The mainly thing is that is a real estate project for started by big group. Supertech Sports Village has created by Supertech Group which will define in the structure of art and making some special way to know some policies.</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