
<file path=[Content_Types].xml><?xml version="1.0" encoding="utf-8"?>
<Types xmlns="http://schemas.openxmlformats.org/package/2006/content-types">
  <Default Extension="rels" ContentType="application/vnd.openxmlformats-package.relationships+xml"/>
  <Default Extension="xml" ContentType="application/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6.xml" ContentType="application/vnd.openxmlformats-officedocument.presentationml.slideLayout+xml"/>
  <Override PartName="/ppt/slideLayouts/slideLayout2.xml" ContentType="application/vnd.openxmlformats-officedocument.presentationml.slideLayout+xml"/>
  <Override PartName="/ppt/slideLayouts/slideLayout5.xml" ContentType="application/vnd.openxmlformats-officedocument.presentationml.slideLayout+xml"/>
  <Override PartName="/ppt/slideLayouts/slideLayout4.xml" ContentType="application/vnd.openxmlformats-officedocument.presentationml.slideLayout+xml"/>
  <Override PartName="/ppt/notesSlides/notesSlide2.xml" ContentType="application/vnd.openxmlformats-officedocument.presentationml.notesSlide+xml"/>
  <Override PartName="/ppt/notesSlides/notesSlide1.xml" ContentType="application/vnd.openxmlformats-officedocument.presentationml.notesSlide+xml"/>
  <Override PartName="/ppt/notesSlides/notesSlide3.xml" ContentType="application/vnd.openxmlformats-officedocument.presentationml.notesSlide+xml"/>
  <Override PartName="/ppt/notesMasters/notesMaster1.xml" ContentType="application/vnd.openxmlformats-officedocument.presentationml.notesMaster+xml"/>
  <Override PartName="/ppt/presentation.xml" ContentType="application/vnd.openxmlformats-officedocument.presentationml.presentation.main+xml"/>
  <Override PartName="/ppt/presProps.xml" ContentType="application/vnd.openxmlformats-officedocument.presentationml.presProps+xml"/>
  <Override PartName="/ppt/theme/theme3.xml" ContentType="application/vnd.openxmlformats-officedocument.theme+xml"/>
  <Override PartName="/ppt/theme/theme2.xml" ContentType="application/vnd.openxmlformats-officedocument.theme+xml"/>
  <Override PartName="/ppt/theme/theme1.xml" ContentType="application/vnd.openxmlformats-officedocument.theme+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tableStyles.xml" ContentType="application/vnd.openxmlformats-officedocument.presentationml.tableStyles+xml"/>
</Types>
</file>

<file path=_rels/.rels><?xml version="1.0" encoding="UTF-8" standalone="yes"?><Relationships xmlns="http://schemas.openxmlformats.org/package/2006/relationships"><Relationship Target="ppt/presentation.xml" Type="http://schemas.openxmlformats.org/officeDocument/2006/relationships/officeDocument" Id="rId1"/></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aveSubsetFonts="1" autoCompressPictures="0" strictFirstAndLastChars="0">
  <p:sldMasterIdLst>
    <p:sldMasterId id="2147483654" r:id="rId4"/>
  </p:sldMasterIdLst>
  <p:notesMasterIdLst>
    <p:notesMasterId r:id="rId5"/>
  </p:notesMasterIdLst>
  <p:sldIdLst>
    <p:sldId id="256" r:id="rId6"/>
    <p:sldId id="257" r:id="rId7"/>
    <p:sldId id="258" r:id="rId8"/>
  </p:sldIdLst>
  <p:sldSz cy="5143500" cx="9144000"/>
  <p:notesSz cy="9144000" cx="6858000"/>
  <p:defaultText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tableStyles.xml><?xml version="1.0" encoding="utf-8"?>
<a:tblStyleLst xmlns:a="http://schemas.openxmlformats.org/drawingml/2006/main" xmlns:r="http://schemas.openxmlformats.org/officeDocument/2006/relationships" def="{90651C3A-4460-11DB-9652-00E08161165F}"/>
</file>

<file path=ppt/_rels/presentation.xml.rels><?xml version="1.0" encoding="UTF-8" standalone="yes"?><Relationships xmlns="http://schemas.openxmlformats.org/package/2006/relationships"><Relationship Target="presProps.xml" Type="http://schemas.openxmlformats.org/officeDocument/2006/relationships/presProps" Id="rId2"/><Relationship Target="theme/theme2.xml" Type="http://schemas.openxmlformats.org/officeDocument/2006/relationships/theme" Id="rId1"/><Relationship Target="slideMasters/slideMaster1.xml" Type="http://schemas.openxmlformats.org/officeDocument/2006/relationships/slideMaster" Id="rId4"/><Relationship Target="tableStyles.xml" Type="http://schemas.openxmlformats.org/officeDocument/2006/relationships/tableStyles" Id="rId3"/><Relationship Target="slides/slide1.xml" Type="http://schemas.openxmlformats.org/officeDocument/2006/relationships/slide" Id="rId6"/><Relationship Target="notesMasters/notesMaster1.xml" Type="http://schemas.openxmlformats.org/officeDocument/2006/relationships/notesMaster" Id="rId5"/><Relationship Target="slides/slide3.xml" Type="http://schemas.openxmlformats.org/officeDocument/2006/relationships/slide" Id="rId8"/><Relationship Target="slides/slide2.xml" Type="http://schemas.openxmlformats.org/officeDocument/2006/relationships/slide" Id="rId7"/></Relationships>
</file>

<file path=ppt/notesMasters/_rels/notesMaster1.xml.rels><?xml version="1.0" encoding="UTF-8" standalone="yes"?><Relationships xmlns="http://schemas.openxmlformats.org/package/2006/relationships"><Relationship Target="../theme/theme1.xml" Type="http://schemas.openxmlformats.org/officeDocument/2006/relationships/theme" Id="rId1"/></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 name="Shape 1"/>
        <p:cNvGrpSpPr/>
        <p:nvPr/>
      </p:nvGrpSpPr>
      <p:grpSpPr>
        <a:xfrm>
          <a:off y="0" x="0"/>
          <a:ext cy="0" cx="0"/>
          <a:chOff y="0" x="0"/>
          <a:chExt cy="0" cx="0"/>
        </a:xfrm>
      </p:grpSpPr>
      <p:sp>
        <p:nvSpPr>
          <p:cNvPr id="2" name="Shape 2"/>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3" name="Shape 3"/>
          <p:cNvSpPr txBox="1"/>
          <p:nvPr>
            <p:ph idx="1" type="body"/>
          </p:nvPr>
        </p:nvSpPr>
        <p:spPr>
          <a:xfrm>
            <a:off y="4343400" x="685800"/>
            <a:ext cy="4114800" cx="5486399"/>
          </a:xfrm>
          <a:prstGeom prst="rect">
            <a:avLst/>
          </a:prstGeom>
          <a:noFill/>
          <a:ln>
            <a:noFill/>
          </a:ln>
        </p:spPr>
        <p:txBody>
          <a:bodyPr bIns="91425" rIns="91425" lIns="91425" t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p:txBody>
      </p:sp>
    </p:spTree>
  </p:cSld>
  <p:clrMap accent2="accent2" accent3="accent3" accent4="accent4" accent5="accent5" accent6="accent6" hlink="hlink" tx2="lt2" tx1="dk1" bg2="dk2" bg1="lt1" folHlink="folHlink" accent1="accent1"/>
</p:notesMaster>
</file>

<file path=ppt/notesSlides/_rels/notesSlide1.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2.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3.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32" name="Shape 32"/>
        <p:cNvGrpSpPr/>
        <p:nvPr/>
      </p:nvGrpSpPr>
      <p:grpSpPr>
        <a:xfrm>
          <a:off y="0" x="0"/>
          <a:ext cy="0" cx="0"/>
          <a:chOff y="0" x="0"/>
          <a:chExt cy="0" cx="0"/>
        </a:xfrm>
      </p:grpSpPr>
      <p:sp>
        <p:nvSpPr>
          <p:cNvPr id="33" name="Shape 33"/>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34" name="Shape 34"/>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38" name="Shape 38"/>
        <p:cNvGrpSpPr/>
        <p:nvPr/>
      </p:nvGrpSpPr>
      <p:grpSpPr>
        <a:xfrm>
          <a:off y="0" x="0"/>
          <a:ext cy="0" cx="0"/>
          <a:chOff y="0" x="0"/>
          <a:chExt cy="0" cx="0"/>
        </a:xfrm>
      </p:grpSpPr>
      <p:sp>
        <p:nvSpPr>
          <p:cNvPr id="39" name="Shape 39"/>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40" name="Shape 40"/>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44" name="Shape 44"/>
        <p:cNvGrpSpPr/>
        <p:nvPr/>
      </p:nvGrpSpPr>
      <p:grpSpPr>
        <a:xfrm>
          <a:off y="0" x="0"/>
          <a:ext cy="0" cx="0"/>
          <a:chOff y="0" x="0"/>
          <a:chExt cy="0" cx="0"/>
        </a:xfrm>
      </p:grpSpPr>
      <p:sp>
        <p:nvSpPr>
          <p:cNvPr id="45" name="Shape 45"/>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46" name="Shape 46"/>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2.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3.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4.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5.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6.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spTree>
      <p:nvGrpSpPr>
        <p:cNvPr id="8" name="Shape 8"/>
        <p:cNvGrpSpPr/>
        <p:nvPr/>
      </p:nvGrpSpPr>
      <p:grpSpPr>
        <a:xfrm>
          <a:off y="0" x="0"/>
          <a:ext cy="0" cx="0"/>
          <a:chOff y="0" x="0"/>
          <a:chExt cy="0" cx="0"/>
        </a:xfrm>
      </p:grpSpPr>
      <p:sp>
        <p:nvSpPr>
          <p:cNvPr id="9" name="Shape 9"/>
          <p:cNvSpPr txBox="1"/>
          <p:nvPr>
            <p:ph type="ctrTitle"/>
          </p:nvPr>
        </p:nvSpPr>
        <p:spPr>
          <a:xfrm>
            <a:off y="1583342" x="685800"/>
            <a:ext cy="1159856" cx="7772400"/>
          </a:xfrm>
          <a:prstGeom prst="rect">
            <a:avLst/>
          </a:prstGeom>
        </p:spPr>
        <p:txBody>
          <a:bodyPr bIns="91425" rIns="91425" lIns="91425" tIns="91425" anchor="b" anchorCtr="0"/>
          <a:lstStyle>
            <a:lvl1pPr algn="ctr">
              <a:spcBef>
                <a:spcPts val="0"/>
              </a:spcBef>
              <a:buSzPct val="100000"/>
              <a:defRPr sz="4800"/>
            </a:lvl1pPr>
            <a:lvl2pPr algn="ctr">
              <a:spcBef>
                <a:spcPts val="0"/>
              </a:spcBef>
              <a:buSzPct val="100000"/>
              <a:defRPr sz="4800"/>
            </a:lvl2pPr>
            <a:lvl3pPr algn="ctr">
              <a:spcBef>
                <a:spcPts val="0"/>
              </a:spcBef>
              <a:buSzPct val="100000"/>
              <a:defRPr sz="4800"/>
            </a:lvl3pPr>
            <a:lvl4pPr algn="ctr">
              <a:spcBef>
                <a:spcPts val="0"/>
              </a:spcBef>
              <a:buSzPct val="100000"/>
              <a:defRPr sz="4800"/>
            </a:lvl4pPr>
            <a:lvl5pPr algn="ctr">
              <a:spcBef>
                <a:spcPts val="0"/>
              </a:spcBef>
              <a:buSzPct val="100000"/>
              <a:defRPr sz="4800"/>
            </a:lvl5pPr>
            <a:lvl6pPr algn="ctr">
              <a:spcBef>
                <a:spcPts val="0"/>
              </a:spcBef>
              <a:buSzPct val="100000"/>
              <a:defRPr sz="4800"/>
            </a:lvl6pPr>
            <a:lvl7pPr algn="ctr">
              <a:spcBef>
                <a:spcPts val="0"/>
              </a:spcBef>
              <a:buSzPct val="100000"/>
              <a:defRPr sz="4800"/>
            </a:lvl7pPr>
            <a:lvl8pPr algn="ctr">
              <a:spcBef>
                <a:spcPts val="0"/>
              </a:spcBef>
              <a:buSzPct val="100000"/>
              <a:defRPr sz="4800"/>
            </a:lvl8pPr>
            <a:lvl9pPr algn="ctr">
              <a:spcBef>
                <a:spcPts val="0"/>
              </a:spcBef>
              <a:buSzPct val="100000"/>
              <a:defRPr sz="4800"/>
            </a:lvl9pPr>
          </a:lstStyle>
          <a:p/>
        </p:txBody>
      </p:sp>
      <p:sp>
        <p:nvSpPr>
          <p:cNvPr id="10" name="Shape 10"/>
          <p:cNvSpPr txBox="1"/>
          <p:nvPr>
            <p:ph idx="1" type="subTitle"/>
          </p:nvPr>
        </p:nvSpPr>
        <p:spPr>
          <a:xfrm>
            <a:off y="2840053" x="685800"/>
            <a:ext cy="784737" cx="7772400"/>
          </a:xfrm>
          <a:prstGeom prst="rect">
            <a:avLst/>
          </a:prstGeom>
        </p:spPr>
        <p:txBody>
          <a:bodyPr bIns="91425" rIns="91425" lIns="91425" tIns="91425" anchor="t" anchorCtr="0"/>
          <a:lstStyle>
            <a:lvl1pPr algn="ctr">
              <a:spcBef>
                <a:spcPts val="0"/>
              </a:spcBef>
              <a:buClr>
                <a:schemeClr val="dk2"/>
              </a:buClr>
              <a:buNone/>
              <a:defRPr>
                <a:solidFill>
                  <a:schemeClr val="dk2"/>
                </a:solidFill>
              </a:defRPr>
            </a:lvl1pPr>
            <a:lvl2pPr algn="ctr">
              <a:spcBef>
                <a:spcPts val="0"/>
              </a:spcBef>
              <a:buClr>
                <a:schemeClr val="dk2"/>
              </a:buClr>
              <a:buSzPct val="100000"/>
              <a:buNone/>
              <a:defRPr sz="3000">
                <a:solidFill>
                  <a:schemeClr val="dk2"/>
                </a:solidFill>
              </a:defRPr>
            </a:lvl2pPr>
            <a:lvl3pPr algn="ctr">
              <a:spcBef>
                <a:spcPts val="0"/>
              </a:spcBef>
              <a:buClr>
                <a:schemeClr val="dk2"/>
              </a:buClr>
              <a:buSzPct val="100000"/>
              <a:buNone/>
              <a:defRPr sz="3000">
                <a:solidFill>
                  <a:schemeClr val="dk2"/>
                </a:solidFill>
              </a:defRPr>
            </a:lvl3pPr>
            <a:lvl4pPr algn="ctr">
              <a:spcBef>
                <a:spcPts val="0"/>
              </a:spcBef>
              <a:buClr>
                <a:schemeClr val="dk2"/>
              </a:buClr>
              <a:buSzPct val="100000"/>
              <a:buNone/>
              <a:defRPr sz="3000">
                <a:solidFill>
                  <a:schemeClr val="dk2"/>
                </a:solidFill>
              </a:defRPr>
            </a:lvl4pPr>
            <a:lvl5pPr algn="ctr">
              <a:spcBef>
                <a:spcPts val="0"/>
              </a:spcBef>
              <a:buClr>
                <a:schemeClr val="dk2"/>
              </a:buClr>
              <a:buSzPct val="100000"/>
              <a:buNone/>
              <a:defRPr sz="3000">
                <a:solidFill>
                  <a:schemeClr val="dk2"/>
                </a:solidFill>
              </a:defRPr>
            </a:lvl5pPr>
            <a:lvl6pPr algn="ctr">
              <a:spcBef>
                <a:spcPts val="0"/>
              </a:spcBef>
              <a:buClr>
                <a:schemeClr val="dk2"/>
              </a:buClr>
              <a:buSzPct val="100000"/>
              <a:buNone/>
              <a:defRPr sz="3000">
                <a:solidFill>
                  <a:schemeClr val="dk2"/>
                </a:solidFill>
              </a:defRPr>
            </a:lvl6pPr>
            <a:lvl7pPr algn="ctr">
              <a:spcBef>
                <a:spcPts val="0"/>
              </a:spcBef>
              <a:buClr>
                <a:schemeClr val="dk2"/>
              </a:buClr>
              <a:buSzPct val="100000"/>
              <a:buNone/>
              <a:defRPr sz="3000">
                <a:solidFill>
                  <a:schemeClr val="dk2"/>
                </a:solidFill>
              </a:defRPr>
            </a:lvl7pPr>
            <a:lvl8pPr algn="ctr">
              <a:spcBef>
                <a:spcPts val="0"/>
              </a:spcBef>
              <a:buClr>
                <a:schemeClr val="dk2"/>
              </a:buClr>
              <a:buSzPct val="100000"/>
              <a:buNone/>
              <a:defRPr sz="3000">
                <a:solidFill>
                  <a:schemeClr val="dk2"/>
                </a:solidFill>
              </a:defRPr>
            </a:lvl8pPr>
            <a:lvl9pPr algn="ctr">
              <a:spcBef>
                <a:spcPts val="0"/>
              </a:spcBef>
              <a:buClr>
                <a:schemeClr val="dk2"/>
              </a:buClr>
              <a:buSzPct val="100000"/>
              <a:buNone/>
              <a:defRPr sz="3000">
                <a:solidFill>
                  <a:schemeClr val="dk2"/>
                </a:solidFill>
              </a:defRPr>
            </a:lvl9pPr>
          </a:lstStyle>
          <a:p/>
        </p:txBody>
      </p:sp>
      <p:sp>
        <p:nvSpPr>
          <p:cNvPr id="11" name="Shape 11"/>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12" name="Shape 12"/>
        <p:cNvGrpSpPr/>
        <p:nvPr/>
      </p:nvGrpSpPr>
      <p:grpSpPr>
        <a:xfrm>
          <a:off y="0" x="0"/>
          <a:ext cy="0" cx="0"/>
          <a:chOff y="0" x="0"/>
          <a:chExt cy="0" cx="0"/>
        </a:xfrm>
      </p:grpSpPr>
      <p:sp>
        <p:nvSpPr>
          <p:cNvPr id="13" name="Shape 13"/>
          <p:cNvSpPr txBox="1"/>
          <p:nvPr>
            <p:ph type="title"/>
          </p:nvPr>
        </p:nvSpPr>
        <p:spPr>
          <a:xfrm>
            <a:off y="205978" x="457200"/>
            <a:ext cy="857250" cx="8229600"/>
          </a:xfrm>
          <a:prstGeom prst="rect">
            <a:avLst/>
          </a:prstGeom>
        </p:spPr>
        <p:txBody>
          <a:bodyPr bIns="91425" rIns="91425" lIns="91425" t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4" name="Shape 14"/>
          <p:cNvSpPr txBox="1"/>
          <p:nvPr>
            <p:ph idx="1" type="body"/>
          </p:nvPr>
        </p:nvSpPr>
        <p:spPr>
          <a:xfrm>
            <a:off y="1200150" x="457200"/>
            <a:ext cy="3725680" cx="8229600"/>
          </a:xfrm>
          <a:prstGeom prst="rect">
            <a:avLst/>
          </a:prstGeom>
        </p:spPr>
        <p:txBody>
          <a:bodyPr bIns="91425" rIns="91425" lIns="91425" t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5" name="Shape 15"/>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16" name="Shape 16"/>
        <p:cNvGrpSpPr/>
        <p:nvPr/>
      </p:nvGrpSpPr>
      <p:grpSpPr>
        <a:xfrm>
          <a:off y="0" x="0"/>
          <a:ext cy="0" cx="0"/>
          <a:chOff y="0" x="0"/>
          <a:chExt cy="0" cx="0"/>
        </a:xfrm>
      </p:grpSpPr>
      <p:sp>
        <p:nvSpPr>
          <p:cNvPr id="17" name="Shape 17"/>
          <p:cNvSpPr txBox="1"/>
          <p:nvPr>
            <p:ph type="title"/>
          </p:nvPr>
        </p:nvSpPr>
        <p:spPr>
          <a:xfrm>
            <a:off y="205978" x="457200"/>
            <a:ext cy="857250" cx="8229600"/>
          </a:xfrm>
          <a:prstGeom prst="rect">
            <a:avLst/>
          </a:prstGeom>
        </p:spPr>
        <p:txBody>
          <a:bodyPr bIns="91425" rIns="91425" lIns="91425" t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8" name="Shape 18"/>
          <p:cNvSpPr txBox="1"/>
          <p:nvPr>
            <p:ph idx="1" type="body"/>
          </p:nvPr>
        </p:nvSpPr>
        <p:spPr>
          <a:xfrm>
            <a:off y="1200150" x="457200"/>
            <a:ext cy="3725680" cx="3994525"/>
          </a:xfrm>
          <a:prstGeom prst="rect">
            <a:avLst/>
          </a:prstGeom>
        </p:spPr>
        <p:txBody>
          <a:bodyPr bIns="91425" rIns="91425" lIns="91425" t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9" name="Shape 19"/>
          <p:cNvSpPr txBox="1"/>
          <p:nvPr>
            <p:ph idx="2" type="body"/>
          </p:nvPr>
        </p:nvSpPr>
        <p:spPr>
          <a:xfrm>
            <a:off y="1200150" x="4692273"/>
            <a:ext cy="3725680" cx="3994525"/>
          </a:xfrm>
          <a:prstGeom prst="rect">
            <a:avLst/>
          </a:prstGeom>
        </p:spPr>
        <p:txBody>
          <a:bodyPr bIns="91425" rIns="91425" lIns="91425" t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20" name="Shape 20"/>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21" name="Shape 21"/>
        <p:cNvGrpSpPr/>
        <p:nvPr/>
      </p:nvGrpSpPr>
      <p:grpSpPr>
        <a:xfrm>
          <a:off y="0" x="0"/>
          <a:ext cy="0" cx="0"/>
          <a:chOff y="0" x="0"/>
          <a:chExt cy="0" cx="0"/>
        </a:xfrm>
      </p:grpSpPr>
      <p:sp>
        <p:nvSpPr>
          <p:cNvPr id="22" name="Shape 22"/>
          <p:cNvSpPr txBox="1"/>
          <p:nvPr>
            <p:ph type="title"/>
          </p:nvPr>
        </p:nvSpPr>
        <p:spPr>
          <a:xfrm>
            <a:off y="205978" x="457200"/>
            <a:ext cy="857250" cx="8229600"/>
          </a:xfrm>
          <a:prstGeom prst="rect">
            <a:avLst/>
          </a:prstGeom>
        </p:spPr>
        <p:txBody>
          <a:bodyPr bIns="91425" rIns="91425" lIns="91425" t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23" name="Shape 23"/>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24" name="Shape 24"/>
        <p:cNvGrpSpPr/>
        <p:nvPr/>
      </p:nvGrpSpPr>
      <p:grpSpPr>
        <a:xfrm>
          <a:off y="0" x="0"/>
          <a:ext cy="0" cx="0"/>
          <a:chOff y="0" x="0"/>
          <a:chExt cy="0" cx="0"/>
        </a:xfrm>
      </p:grpSpPr>
      <p:sp>
        <p:nvSpPr>
          <p:cNvPr id="25" name="Shape 25"/>
          <p:cNvSpPr txBox="1"/>
          <p:nvPr>
            <p:ph idx="1" type="body"/>
          </p:nvPr>
        </p:nvSpPr>
        <p:spPr>
          <a:xfrm>
            <a:off y="4406309" x="457200"/>
            <a:ext cy="519520" cx="8229600"/>
          </a:xfrm>
          <a:prstGeom prst="rect">
            <a:avLst/>
          </a:prstGeom>
        </p:spPr>
        <p:txBody>
          <a:bodyPr bIns="91425" rIns="91425" lIns="91425" tIns="91425" anchor="t" anchorCtr="0"/>
          <a:lstStyle>
            <a:lvl1pPr algn="ctr">
              <a:spcBef>
                <a:spcPts val="360"/>
              </a:spcBef>
              <a:buSzPct val="100000"/>
              <a:buNone/>
              <a:defRPr sz="1800"/>
            </a:lvl1pPr>
          </a:lstStyle>
          <a:p/>
        </p:txBody>
      </p:sp>
      <p:sp>
        <p:nvSpPr>
          <p:cNvPr id="26" name="Shape 26"/>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spTree>
      <p:nvGrpSpPr>
        <p:cNvPr id="27" name="Shape 27"/>
        <p:cNvGrpSpPr/>
        <p:nvPr/>
      </p:nvGrpSpPr>
      <p:grpSpPr>
        <a:xfrm>
          <a:off y="0" x="0"/>
          <a:ext cy="0" cx="0"/>
          <a:chOff y="0" x="0"/>
          <a:chExt cy="0" cx="0"/>
        </a:xfrm>
      </p:grpSpPr>
      <p:sp>
        <p:nvSpPr>
          <p:cNvPr id="28" name="Shape 28"/>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Masters/_rels/slideMaster1.xml.rels><?xml version="1.0" encoding="UTF-8" standalone="yes"?><Relationships xmlns="http://schemas.openxmlformats.org/package/2006/relationships"><Relationship Target="../slideLayouts/slideLayout2.xml" Type="http://schemas.openxmlformats.org/officeDocument/2006/relationships/slideLayout" Id="rId2"/><Relationship Target="../slideLayouts/slideLayout1.xml" Type="http://schemas.openxmlformats.org/officeDocument/2006/relationships/slideLayout" Id="rId1"/><Relationship Target="../slideLayouts/slideLayout4.xml" Type="http://schemas.openxmlformats.org/officeDocument/2006/relationships/slideLayout" Id="rId4"/><Relationship Target="../slideLayouts/slideLayout3.xml" Type="http://schemas.openxmlformats.org/officeDocument/2006/relationships/slideLayout" Id="rId3"/><Relationship Target="../slideLayouts/slideLayout6.xml" Type="http://schemas.openxmlformats.org/officeDocument/2006/relationships/slideLayout" Id="rId6"/><Relationship Target="../slideLayouts/slideLayout5.xml" Type="http://schemas.openxmlformats.org/officeDocument/2006/relationships/slideLayout" Id="rId5"/><Relationship Target="../theme/theme3.xml" Type="http://schemas.openxmlformats.org/officeDocument/2006/relationships/theme" Id="rId7"/></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id="4" name="Shape 4"/>
        <p:cNvGrpSpPr/>
        <p:nvPr/>
      </p:nvGrpSpPr>
      <p:grpSpPr>
        <a:xfrm>
          <a:off y="0" x="0"/>
          <a:ext cy="0" cx="0"/>
          <a:chOff y="0" x="0"/>
          <a:chExt cy="0" cx="0"/>
        </a:xfrm>
      </p:grpSpPr>
      <p:sp>
        <p:nvSpPr>
          <p:cNvPr id="5" name="Shape 5"/>
          <p:cNvSpPr txBox="1"/>
          <p:nvPr>
            <p:ph type="title"/>
          </p:nvPr>
        </p:nvSpPr>
        <p:spPr>
          <a:xfrm>
            <a:off y="205978" x="457200"/>
            <a:ext cy="857250" cx="8229600"/>
          </a:xfrm>
          <a:prstGeom prst="rect">
            <a:avLst/>
          </a:prstGeom>
          <a:noFill/>
          <a:ln>
            <a:noFill/>
          </a:ln>
        </p:spPr>
        <p:txBody>
          <a:bodyPr bIns="91425" rIns="91425" lIns="91425" tIns="91425" anchor="b" anchorCtr="0"/>
          <a:lstStyle>
            <a:lvl1pPr>
              <a:spcBef>
                <a:spcPts val="0"/>
              </a:spcBef>
              <a:buClr>
                <a:schemeClr val="dk1"/>
              </a:buClr>
              <a:buSzPct val="100000"/>
              <a:buNone/>
              <a:defRPr b="1" sz="3600">
                <a:solidFill>
                  <a:schemeClr val="dk1"/>
                </a:solidFill>
              </a:defRPr>
            </a:lvl1pPr>
            <a:lvl2pPr>
              <a:spcBef>
                <a:spcPts val="0"/>
              </a:spcBef>
              <a:buClr>
                <a:schemeClr val="dk1"/>
              </a:buClr>
              <a:buSzPct val="100000"/>
              <a:buNone/>
              <a:defRPr b="1" sz="3600">
                <a:solidFill>
                  <a:schemeClr val="dk1"/>
                </a:solidFill>
              </a:defRPr>
            </a:lvl2pPr>
            <a:lvl3pPr>
              <a:spcBef>
                <a:spcPts val="0"/>
              </a:spcBef>
              <a:buClr>
                <a:schemeClr val="dk1"/>
              </a:buClr>
              <a:buSzPct val="100000"/>
              <a:buNone/>
              <a:defRPr b="1" sz="3600">
                <a:solidFill>
                  <a:schemeClr val="dk1"/>
                </a:solidFill>
              </a:defRPr>
            </a:lvl3pPr>
            <a:lvl4pPr>
              <a:spcBef>
                <a:spcPts val="0"/>
              </a:spcBef>
              <a:buClr>
                <a:schemeClr val="dk1"/>
              </a:buClr>
              <a:buSzPct val="100000"/>
              <a:buNone/>
              <a:defRPr b="1" sz="3600">
                <a:solidFill>
                  <a:schemeClr val="dk1"/>
                </a:solidFill>
              </a:defRPr>
            </a:lvl4pPr>
            <a:lvl5pPr>
              <a:spcBef>
                <a:spcPts val="0"/>
              </a:spcBef>
              <a:buClr>
                <a:schemeClr val="dk1"/>
              </a:buClr>
              <a:buSzPct val="100000"/>
              <a:buNone/>
              <a:defRPr b="1" sz="3600">
                <a:solidFill>
                  <a:schemeClr val="dk1"/>
                </a:solidFill>
              </a:defRPr>
            </a:lvl5pPr>
            <a:lvl6pPr>
              <a:spcBef>
                <a:spcPts val="0"/>
              </a:spcBef>
              <a:buClr>
                <a:schemeClr val="dk1"/>
              </a:buClr>
              <a:buSzPct val="100000"/>
              <a:buNone/>
              <a:defRPr b="1" sz="3600">
                <a:solidFill>
                  <a:schemeClr val="dk1"/>
                </a:solidFill>
              </a:defRPr>
            </a:lvl6pPr>
            <a:lvl7pPr>
              <a:spcBef>
                <a:spcPts val="0"/>
              </a:spcBef>
              <a:buClr>
                <a:schemeClr val="dk1"/>
              </a:buClr>
              <a:buSzPct val="100000"/>
              <a:buNone/>
              <a:defRPr b="1" sz="3600">
                <a:solidFill>
                  <a:schemeClr val="dk1"/>
                </a:solidFill>
              </a:defRPr>
            </a:lvl7pPr>
            <a:lvl8pPr>
              <a:spcBef>
                <a:spcPts val="0"/>
              </a:spcBef>
              <a:buClr>
                <a:schemeClr val="dk1"/>
              </a:buClr>
              <a:buSzPct val="100000"/>
              <a:buNone/>
              <a:defRPr b="1" sz="3600">
                <a:solidFill>
                  <a:schemeClr val="dk1"/>
                </a:solidFill>
              </a:defRPr>
            </a:lvl8pPr>
            <a:lvl9pPr>
              <a:spcBef>
                <a:spcPts val="0"/>
              </a:spcBef>
              <a:buClr>
                <a:schemeClr val="dk1"/>
              </a:buClr>
              <a:buSzPct val="100000"/>
              <a:buNone/>
              <a:defRPr b="1" sz="3600">
                <a:solidFill>
                  <a:schemeClr val="dk1"/>
                </a:solidFill>
              </a:defRPr>
            </a:lvl9pPr>
          </a:lstStyle>
          <a:p/>
        </p:txBody>
      </p:sp>
      <p:sp>
        <p:nvSpPr>
          <p:cNvPr id="6" name="Shape 6"/>
          <p:cNvSpPr txBox="1"/>
          <p:nvPr>
            <p:ph idx="1" type="body"/>
          </p:nvPr>
        </p:nvSpPr>
        <p:spPr>
          <a:xfrm>
            <a:off y="1200150" x="457200"/>
            <a:ext cy="3725680" cx="8229600"/>
          </a:xfrm>
          <a:prstGeom prst="rect">
            <a:avLst/>
          </a:prstGeom>
          <a:noFill/>
          <a:ln>
            <a:noFill/>
          </a:ln>
        </p:spPr>
        <p:txBody>
          <a:bodyPr bIns="91425" rIns="91425" lIns="91425" tIns="91425" anchor="t" anchorCtr="0"/>
          <a:lstStyle>
            <a:lvl1pPr>
              <a:spcBef>
                <a:spcPts val="600"/>
              </a:spcBef>
              <a:buClr>
                <a:schemeClr val="dk1"/>
              </a:buClr>
              <a:buSzPct val="100000"/>
              <a:defRPr sz="3000">
                <a:solidFill>
                  <a:schemeClr val="dk1"/>
                </a:solidFill>
              </a:defRPr>
            </a:lvl1pPr>
            <a:lvl2pPr>
              <a:spcBef>
                <a:spcPts val="480"/>
              </a:spcBef>
              <a:buClr>
                <a:schemeClr val="dk1"/>
              </a:buClr>
              <a:buSzPct val="100000"/>
              <a:defRPr sz="2400">
                <a:solidFill>
                  <a:schemeClr val="dk1"/>
                </a:solidFill>
              </a:defRPr>
            </a:lvl2pPr>
            <a:lvl3pPr>
              <a:spcBef>
                <a:spcPts val="480"/>
              </a:spcBef>
              <a:buClr>
                <a:schemeClr val="dk1"/>
              </a:buClr>
              <a:buSzPct val="100000"/>
              <a:defRPr sz="2400">
                <a:solidFill>
                  <a:schemeClr val="dk1"/>
                </a:solidFill>
              </a:defRPr>
            </a:lvl3pPr>
            <a:lvl4pPr>
              <a:spcBef>
                <a:spcPts val="360"/>
              </a:spcBef>
              <a:buClr>
                <a:schemeClr val="dk1"/>
              </a:buClr>
              <a:buSzPct val="100000"/>
              <a:defRPr sz="1800">
                <a:solidFill>
                  <a:schemeClr val="dk1"/>
                </a:solidFill>
              </a:defRPr>
            </a:lvl4pPr>
            <a:lvl5pPr>
              <a:spcBef>
                <a:spcPts val="360"/>
              </a:spcBef>
              <a:buClr>
                <a:schemeClr val="dk1"/>
              </a:buClr>
              <a:buSzPct val="100000"/>
              <a:defRPr sz="1800">
                <a:solidFill>
                  <a:schemeClr val="dk1"/>
                </a:solidFill>
              </a:defRPr>
            </a:lvl5pPr>
            <a:lvl6pPr>
              <a:spcBef>
                <a:spcPts val="360"/>
              </a:spcBef>
              <a:buClr>
                <a:schemeClr val="dk1"/>
              </a:buClr>
              <a:buSzPct val="100000"/>
              <a:defRPr sz="1800">
                <a:solidFill>
                  <a:schemeClr val="dk1"/>
                </a:solidFill>
              </a:defRPr>
            </a:lvl6pPr>
            <a:lvl7pPr>
              <a:spcBef>
                <a:spcPts val="360"/>
              </a:spcBef>
              <a:buClr>
                <a:schemeClr val="dk1"/>
              </a:buClr>
              <a:buSzPct val="100000"/>
              <a:defRPr sz="1800">
                <a:solidFill>
                  <a:schemeClr val="dk1"/>
                </a:solidFill>
              </a:defRPr>
            </a:lvl7pPr>
            <a:lvl8pPr>
              <a:spcBef>
                <a:spcPts val="360"/>
              </a:spcBef>
              <a:buClr>
                <a:schemeClr val="dk1"/>
              </a:buClr>
              <a:buSzPct val="100000"/>
              <a:defRPr sz="1800">
                <a:solidFill>
                  <a:schemeClr val="dk1"/>
                </a:solidFill>
              </a:defRPr>
            </a:lvl8pPr>
            <a:lvl9pPr>
              <a:spcBef>
                <a:spcPts val="360"/>
              </a:spcBef>
              <a:buClr>
                <a:schemeClr val="dk1"/>
              </a:buClr>
              <a:buSzPct val="100000"/>
              <a:defRPr sz="1800">
                <a:solidFill>
                  <a:schemeClr val="dk1"/>
                </a:solidFill>
              </a:defRPr>
            </a:lvl9pPr>
          </a:lstStyle>
          <a:p/>
        </p:txBody>
      </p:sp>
      <p:sp>
        <p:nvSpPr>
          <p:cNvPr id="7" name="Shape 7"/>
          <p:cNvSpPr txBox="1"/>
          <p:nvPr>
            <p:ph idx="12" type="sldNum"/>
          </p:nvPr>
        </p:nvSpPr>
        <p:spPr>
          <a:xfrm>
            <a:off y="4749850" x="8556791"/>
            <a:ext cy="393524" cx="548699"/>
          </a:xfrm>
          <a:prstGeom prst="rect">
            <a:avLst/>
          </a:prstGeom>
          <a:noFill/>
          <a:ln>
            <a:noFill/>
          </a:ln>
        </p:spPr>
        <p:txBody>
          <a:bodyPr bIns="91425" rIns="91425" lIns="91425" tIns="91425" anchor="ctr" anchorCtr="0">
            <a:noAutofit/>
          </a:bodyPr>
          <a:lstStyle>
            <a:lvl1pPr algn="r">
              <a:spcBef>
                <a:spcPts val="0"/>
              </a:spcBef>
              <a:buNone/>
              <a:defRPr sz="1300">
                <a:solidFill>
                  <a:schemeClr val="dk1"/>
                </a:solidFill>
              </a:defRPr>
            </a:lvl1pPr>
          </a:lstStyle>
          <a:p>
            <a:pPr>
              <a:spcBef>
                <a:spcPts val="0"/>
              </a:spcBef>
              <a:buNone/>
            </a:pPr>
            <a:fld id="{00000000-1234-1234-1234-123412341234}" type="slidenum">
              <a:rPr lang="en"/>
              <a:t>‹#›</a:t>
            </a:fld>
          </a:p>
        </p:txBody>
      </p:sp>
    </p:spTree>
  </p:cSld>
  <p:clrMap accent2="accent2" accent3="accent3" accent4="accent4" accent5="accent5" accent6="accent6" hlink="hlink" tx2="lt2" tx1="dk1" bg2="dk2" bg1="lt1" folHlink="folHlink" accent1="accent1"/>
  <p:sldLayoutIdLst>
    <p:sldLayoutId id="2147483648" r:id="rId1"/>
    <p:sldLayoutId id="2147483649" r:id="rId2"/>
    <p:sldLayoutId id="2147483650" r:id="rId3"/>
    <p:sldLayoutId id="2147483651" r:id="rId4"/>
    <p:sldLayoutId id="2147483652" r:id="rId5"/>
    <p:sldLayoutId id="2147483653" r:id="rId6"/>
  </p:sldLayoutIdLst>
  <p:hf dt="0" ftr="0" sldNum="0" hdr="0"/>
  <p:txStyles>
    <p:title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p:titleStyle>
    <p:body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bodyStyle>
    <p:other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Target="../notesSlides/notesSlide1.xml" Type="http://schemas.openxmlformats.org/officeDocument/2006/relationships/notesSlide" Id="rId2"/><Relationship Target="../slideLayouts/slideLayout1.xml" Type="http://schemas.openxmlformats.org/officeDocument/2006/relationships/slideLayout" Id="rId1"/><Relationship Target="http://www.supertechsportsvillage.org/" Type="http://schemas.openxmlformats.org/officeDocument/2006/relationships/hyperlink" TargetMode="External" Id="rId3"/></Relationships>
</file>

<file path=ppt/slides/_rels/slide2.xml.rels><?xml version="1.0" encoding="UTF-8" standalone="yes"?><Relationships xmlns="http://schemas.openxmlformats.org/package/2006/relationships"><Relationship Target="../notesSlides/notesSlide2.xml" Type="http://schemas.openxmlformats.org/officeDocument/2006/relationships/notesSlide" Id="rId2"/><Relationship Target="../slideLayouts/slideLayout2.xml" Type="http://schemas.openxmlformats.org/officeDocument/2006/relationships/slideLayout" Id="rId1"/><Relationship Target="http://www.supertechsportsvillage.org/" Type="http://schemas.openxmlformats.org/officeDocument/2006/relationships/hyperlink" TargetMode="External" Id="rId3"/></Relationships>
</file>

<file path=ppt/slides/_rels/slide3.xml.rels><?xml version="1.0" encoding="UTF-8" standalone="yes"?><Relationships xmlns="http://schemas.openxmlformats.org/package/2006/relationships"><Relationship Target="../notesSlides/notesSlide3.xml" Type="http://schemas.openxmlformats.org/officeDocument/2006/relationships/notesSlide" Id="rId2"/><Relationship Target="../slideLayouts/slideLayout2.xml" Type="http://schemas.openxmlformats.org/officeDocument/2006/relationships/slideLayout" Id="rId1"/><Relationship Target="http://www.supertechsportsvillage.org/" Type="http://schemas.openxmlformats.org/officeDocument/2006/relationships/hyperlink" TargetMode="External" Id="rId3"/></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9" name="Shape 29"/>
        <p:cNvGrpSpPr/>
        <p:nvPr/>
      </p:nvGrpSpPr>
      <p:grpSpPr>
        <a:xfrm>
          <a:off y="0" x="0"/>
          <a:ext cy="0" cx="0"/>
          <a:chOff y="0" x="0"/>
          <a:chExt cy="0" cx="0"/>
        </a:xfrm>
      </p:grpSpPr>
      <p:sp>
        <p:nvSpPr>
          <p:cNvPr id="30" name="Shape 30"/>
          <p:cNvSpPr txBox="1"/>
          <p:nvPr>
            <p:ph type="ctrTitle"/>
          </p:nvPr>
        </p:nvSpPr>
        <p:spPr>
          <a:xfrm>
            <a:off y="183092" x="685800"/>
            <a:ext cy="1159799" cx="7772400"/>
          </a:xfrm>
          <a:prstGeom prst="rect">
            <a:avLst/>
          </a:prstGeom>
        </p:spPr>
        <p:txBody>
          <a:bodyPr bIns="91425" rIns="91425" lIns="91425" tIns="91425" anchor="b" anchorCtr="0">
            <a:noAutofit/>
          </a:bodyPr>
          <a:lstStyle/>
          <a:p>
            <a:pPr>
              <a:spcBef>
                <a:spcPts val="0"/>
              </a:spcBef>
              <a:buNone/>
            </a:pPr>
            <a:r>
              <a:rPr b="0" sz="2400" lang="en">
                <a:solidFill>
                  <a:srgbClr val="3D3D3D"/>
                </a:solidFill>
              </a:rPr>
              <a:t>Fabulous Villas in </a:t>
            </a:r>
            <a:r>
              <a:rPr u="sng" b="0" sz="2400" lang="en">
                <a:solidFill>
                  <a:schemeClr val="hlink"/>
                </a:solidFill>
                <a:hlinkClick r:id="rId3"/>
              </a:rPr>
              <a:t>Supertech Sports Village</a:t>
            </a:r>
            <a:r>
              <a:rPr b="0" sz="2400" lang="en">
                <a:solidFill>
                  <a:srgbClr val="3D3D3D"/>
                </a:solidFill>
              </a:rPr>
              <a:t> @ 01203803029</a:t>
            </a:r>
          </a:p>
        </p:txBody>
      </p:sp>
      <p:sp>
        <p:nvSpPr>
          <p:cNvPr id="31" name="Shape 31"/>
          <p:cNvSpPr txBox="1"/>
          <p:nvPr>
            <p:ph idx="1" type="subTitle"/>
          </p:nvPr>
        </p:nvSpPr>
        <p:spPr>
          <a:xfrm>
            <a:off y="1453653" x="685800"/>
            <a:ext cy="784799" cx="7772400"/>
          </a:xfrm>
          <a:prstGeom prst="rect">
            <a:avLst/>
          </a:prstGeom>
        </p:spPr>
        <p:txBody>
          <a:bodyPr bIns="91425" rIns="91425" lIns="91425" tIns="91425" anchor="t" anchorCtr="0">
            <a:noAutofit/>
          </a:bodyPr>
          <a:lstStyle/>
          <a:p>
            <a:pPr algn="just">
              <a:spcBef>
                <a:spcPts val="0"/>
              </a:spcBef>
              <a:buNone/>
            </a:pPr>
            <a:r>
              <a:rPr lang="en">
                <a:solidFill>
                  <a:srgbClr val="3D3D3D"/>
                </a:solidFill>
              </a:rPr>
              <a:t>Supertech Sports Village, Special, clear and luxury residence are opened at the same location of fabulous project and the name is Supertech Village which is developing by Supertech Group. The major quality raw material are used in this project to making some special and fabulous villas</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35" name="Shape 35"/>
        <p:cNvGrpSpPr/>
        <p:nvPr/>
      </p:nvGrpSpPr>
      <p:grpSpPr>
        <a:xfrm>
          <a:off y="0" x="0"/>
          <a:ext cy="0" cx="0"/>
          <a:chOff y="0" x="0"/>
          <a:chExt cy="0" cx="0"/>
        </a:xfrm>
      </p:grpSpPr>
      <p:sp>
        <p:nvSpPr>
          <p:cNvPr id="36" name="Shape 36"/>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b="0" sz="3000" lang="en">
                <a:solidFill>
                  <a:srgbClr val="3D3D3D"/>
                </a:solidFill>
              </a:rPr>
              <a:t>Fabulous Villas in </a:t>
            </a:r>
            <a:r>
              <a:rPr u="sng" b="0" sz="3000" lang="en">
                <a:solidFill>
                  <a:schemeClr val="hlink"/>
                </a:solidFill>
                <a:hlinkClick r:id="rId3"/>
              </a:rPr>
              <a:t>Supertech Sports Village</a:t>
            </a:r>
            <a:r>
              <a:rPr b="0" sz="3000" lang="en">
                <a:solidFill>
                  <a:srgbClr val="3D3D3D"/>
                </a:solidFill>
              </a:rPr>
              <a:t> @ 01203803029</a:t>
            </a:r>
          </a:p>
        </p:txBody>
      </p:sp>
      <p:sp>
        <p:nvSpPr>
          <p:cNvPr id="37" name="Shape 37"/>
          <p:cNvSpPr txBox="1"/>
          <p:nvPr>
            <p:ph idx="1" type="body"/>
          </p:nvPr>
        </p:nvSpPr>
        <p:spPr>
          <a:xfrm>
            <a:off y="1200150" x="457200"/>
            <a:ext cy="3725699" cx="8229600"/>
          </a:xfrm>
          <a:prstGeom prst="rect">
            <a:avLst/>
          </a:prstGeom>
        </p:spPr>
        <p:txBody>
          <a:bodyPr bIns="91425" rIns="91425" lIns="91425" tIns="91425" anchor="t" anchorCtr="0">
            <a:noAutofit/>
          </a:bodyPr>
          <a:lstStyle/>
          <a:p>
            <a:pPr algn="just">
              <a:spcBef>
                <a:spcPts val="0"/>
              </a:spcBef>
              <a:buNone/>
            </a:pPr>
            <a:r>
              <a:rPr lang="en">
                <a:solidFill>
                  <a:srgbClr val="3D3D3D"/>
                </a:solidFill>
              </a:rPr>
              <a:t>where long length of peoples are living happy. Site plan of that project is doing so well and the think of that project is making some special and awesome architecture which has designed with some experience architectured with many of latest ultimate technologies are good. </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41" name="Shape 41"/>
        <p:cNvGrpSpPr/>
        <p:nvPr/>
      </p:nvGrpSpPr>
      <p:grpSpPr>
        <a:xfrm>
          <a:off y="0" x="0"/>
          <a:ext cy="0" cx="0"/>
          <a:chOff y="0" x="0"/>
          <a:chExt cy="0" cx="0"/>
        </a:xfrm>
      </p:grpSpPr>
      <p:sp>
        <p:nvSpPr>
          <p:cNvPr id="42" name="Shape 42"/>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b="0" sz="3000" lang="en">
                <a:solidFill>
                  <a:srgbClr val="3D3D3D"/>
                </a:solidFill>
              </a:rPr>
              <a:t>Fabulous Villas in </a:t>
            </a:r>
            <a:r>
              <a:rPr u="sng" b="0" sz="3000" lang="en">
                <a:solidFill>
                  <a:schemeClr val="hlink"/>
                </a:solidFill>
                <a:hlinkClick r:id="rId3"/>
              </a:rPr>
              <a:t>Supertech Sports Village </a:t>
            </a:r>
            <a:r>
              <a:rPr b="0" sz="3000" lang="en">
                <a:solidFill>
                  <a:srgbClr val="3D3D3D"/>
                </a:solidFill>
              </a:rPr>
              <a:t>@ 01203803029</a:t>
            </a:r>
          </a:p>
        </p:txBody>
      </p:sp>
      <p:sp>
        <p:nvSpPr>
          <p:cNvPr id="43" name="Shape 43"/>
          <p:cNvSpPr txBox="1"/>
          <p:nvPr>
            <p:ph idx="1" type="body"/>
          </p:nvPr>
        </p:nvSpPr>
        <p:spPr>
          <a:xfrm>
            <a:off y="1200150" x="457200"/>
            <a:ext cy="3725699" cx="8229600"/>
          </a:xfrm>
          <a:prstGeom prst="rect">
            <a:avLst/>
          </a:prstGeom>
        </p:spPr>
        <p:txBody>
          <a:bodyPr bIns="91425" rIns="91425" lIns="91425" tIns="91425" anchor="t" anchorCtr="0">
            <a:noAutofit/>
          </a:bodyPr>
          <a:lstStyle/>
          <a:p>
            <a:pPr algn="just">
              <a:spcBef>
                <a:spcPts val="0"/>
              </a:spcBef>
              <a:buNone/>
            </a:pPr>
            <a:r>
              <a:rPr lang="en">
                <a:solidFill>
                  <a:srgbClr val="3D3D3D"/>
                </a:solidFill>
              </a:rPr>
              <a:t>The mainly thing is that is a real estate project for started by big group. Supertech Sports Village has created by Supertech Group which will define in the structure of art and making some special way to know some policies.</a:t>
            </a:r>
          </a:p>
        </p:txBody>
      </p:sp>
    </p:spTree>
  </p:cSld>
  <p:clrMapOvr>
    <a:masterClrMapping/>
  </p:clrMapOvr>
  <p:transition spd="slow">
    <p:cut/>
  </p:transition>
</p:sld>
</file>

<file path=ppt/theme/theme1.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theme>
</file>

<file path=ppt/theme/theme3.xml><?xml version="1.0" encoding="utf-8"?>
<a:theme xmlns:a="http://schemas.openxmlformats.org/drawingml/2006/main" xmlns:r="http://schemas.openxmlformats.org/officeDocument/2006/relationships" name="simple-light">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theme>
</file>